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3" r:id="rId2"/>
    <p:sldMasterId id="2147483711" r:id="rId3"/>
    <p:sldMasterId id="2147483699" r:id="rId4"/>
    <p:sldMasterId id="2147483674" r:id="rId5"/>
    <p:sldMasterId id="2147483686" r:id="rId6"/>
  </p:sldMasterIdLst>
  <p:notesMasterIdLst>
    <p:notesMasterId r:id="rId58"/>
  </p:notesMasterIdLst>
  <p:sldIdLst>
    <p:sldId id="309" r:id="rId7"/>
    <p:sldId id="264" r:id="rId8"/>
    <p:sldId id="365" r:id="rId9"/>
    <p:sldId id="307" r:id="rId10"/>
    <p:sldId id="302" r:id="rId11"/>
    <p:sldId id="310" r:id="rId12"/>
    <p:sldId id="311" r:id="rId13"/>
    <p:sldId id="326" r:id="rId14"/>
    <p:sldId id="317" r:id="rId15"/>
    <p:sldId id="321" r:id="rId16"/>
    <p:sldId id="318" r:id="rId17"/>
    <p:sldId id="313" r:id="rId18"/>
    <p:sldId id="316" r:id="rId19"/>
    <p:sldId id="314" r:id="rId20"/>
    <p:sldId id="327" r:id="rId21"/>
    <p:sldId id="328" r:id="rId22"/>
    <p:sldId id="330" r:id="rId23"/>
    <p:sldId id="329" r:id="rId24"/>
    <p:sldId id="341" r:id="rId25"/>
    <p:sldId id="339" r:id="rId26"/>
    <p:sldId id="342" r:id="rId27"/>
    <p:sldId id="332" r:id="rId28"/>
    <p:sldId id="333" r:id="rId29"/>
    <p:sldId id="362" r:id="rId30"/>
    <p:sldId id="334" r:id="rId31"/>
    <p:sldId id="335" r:id="rId32"/>
    <p:sldId id="336" r:id="rId33"/>
    <p:sldId id="331" r:id="rId34"/>
    <p:sldId id="337" r:id="rId35"/>
    <p:sldId id="354" r:id="rId36"/>
    <p:sldId id="355" r:id="rId37"/>
    <p:sldId id="338" r:id="rId38"/>
    <p:sldId id="346" r:id="rId39"/>
    <p:sldId id="358" r:id="rId40"/>
    <p:sldId id="363" r:id="rId41"/>
    <p:sldId id="347" r:id="rId42"/>
    <p:sldId id="344" r:id="rId43"/>
    <p:sldId id="348" r:id="rId44"/>
    <p:sldId id="352" r:id="rId45"/>
    <p:sldId id="353" r:id="rId46"/>
    <p:sldId id="360" r:id="rId47"/>
    <p:sldId id="364" r:id="rId48"/>
    <p:sldId id="359" r:id="rId49"/>
    <p:sldId id="349" r:id="rId50"/>
    <p:sldId id="361" r:id="rId51"/>
    <p:sldId id="351" r:id="rId52"/>
    <p:sldId id="356" r:id="rId53"/>
    <p:sldId id="357" r:id="rId54"/>
    <p:sldId id="366" r:id="rId55"/>
    <p:sldId id="367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Toft-Petersen" initials="RT" lastIdx="4" clrIdx="0">
    <p:extLst>
      <p:ext uri="{19B8F6BF-5375-455C-9EA6-DF929625EA0E}">
        <p15:presenceInfo xmlns:p15="http://schemas.microsoft.com/office/powerpoint/2012/main" userId="S-1-5-21-4207196655-1284807994-987816898-138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7" autoAdjust="0"/>
    <p:restoredTop sz="96866" autoAdjust="0"/>
  </p:normalViewPr>
  <p:slideViewPr>
    <p:cSldViewPr snapToGrid="0">
      <p:cViewPr varScale="1">
        <p:scale>
          <a:sx n="64" d="100"/>
          <a:sy n="64" d="100"/>
        </p:scale>
        <p:origin x="4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p\AppData\Local\Microsoft\Windows\INetCache\Content.Outlook\WXDRC8SN\Dimensions%20and%20costs%20--%20ESS2016%20source%20correct%20beamport%20ang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p\AppData\Local\Microsoft\Windows\INetCache\Content.Outlook\WXDRC8SN\Dimensions%20and%20costs%20--%20ESS2016%20source%20correct%20beamport%20angl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u-storage\rasp\Desktop\Bifrost_Doc\Budget\WBS_Costs_Bifrost_CC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u-storage\rasp\Desktop\Bifrost_Doc\Budget\WBS_Costs_Bifrost_CC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u-storage\rasp\Desktop\Bifrost_Doc\Budget\WBS_Costs_Bifro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u-storage\rasp\Desktop\Bifrost_Doc\Budget\WBS_Costs_Bifro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u-storage\rasp\Desktop\Bifrost_Doc\Budget\WBS_Costs_Bifrost_NiceToHav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tu-storage\rasp\Desktop\Bifrost_Doc\Budget\WBS_Costs_Bifrost_NiceToHav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55682143902408E-2"/>
          <c:y val="3.048986307060798E-2"/>
          <c:w val="0.89677388981085882"/>
          <c:h val="0.884895978260597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'[Dimensions and costs -- ESS2016 source correct beamport angle.xlsx]BSTOP_29.08_W4 PORt+real spectr'!$D$1</c:f>
              <c:strCache>
                <c:ptCount val="1"/>
                <c:pt idx="0">
                  <c:v>Thickness Pb, m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spectr'!$D$2:$D$751</c:f>
              <c:numCache>
                <c:formatCode>General</c:formatCode>
                <c:ptCount val="750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  <c:pt idx="4">
                  <c:v>0.16</c:v>
                </c:pt>
                <c:pt idx="5">
                  <c:v>0.16</c:v>
                </c:pt>
                <c:pt idx="6">
                  <c:v>0.16</c:v>
                </c:pt>
                <c:pt idx="7">
                  <c:v>0.16</c:v>
                </c:pt>
                <c:pt idx="8">
                  <c:v>0.16</c:v>
                </c:pt>
                <c:pt idx="9">
                  <c:v>0.16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  <c:pt idx="13">
                  <c:v>0.16</c:v>
                </c:pt>
                <c:pt idx="14">
                  <c:v>0.16</c:v>
                </c:pt>
                <c:pt idx="15">
                  <c:v>0.16</c:v>
                </c:pt>
                <c:pt idx="16">
                  <c:v>0.16</c:v>
                </c:pt>
                <c:pt idx="17">
                  <c:v>0.16</c:v>
                </c:pt>
                <c:pt idx="18">
                  <c:v>0.16</c:v>
                </c:pt>
                <c:pt idx="19">
                  <c:v>0.158</c:v>
                </c:pt>
                <c:pt idx="20">
                  <c:v>0.156</c:v>
                </c:pt>
                <c:pt idx="21">
                  <c:v>0.156</c:v>
                </c:pt>
                <c:pt idx="22">
                  <c:v>0.156</c:v>
                </c:pt>
                <c:pt idx="23">
                  <c:v>0.154</c:v>
                </c:pt>
                <c:pt idx="24">
                  <c:v>0.152</c:v>
                </c:pt>
                <c:pt idx="25">
                  <c:v>0.14799999999999999</c:v>
                </c:pt>
                <c:pt idx="26">
                  <c:v>0.14399999999999999</c:v>
                </c:pt>
                <c:pt idx="27">
                  <c:v>0.14000000000000001</c:v>
                </c:pt>
                <c:pt idx="28">
                  <c:v>0.13600000000000001</c:v>
                </c:pt>
                <c:pt idx="29">
                  <c:v>0.13400000000000001</c:v>
                </c:pt>
                <c:pt idx="30">
                  <c:v>0.13</c:v>
                </c:pt>
                <c:pt idx="31">
                  <c:v>0.126</c:v>
                </c:pt>
                <c:pt idx="32">
                  <c:v>0.12</c:v>
                </c:pt>
                <c:pt idx="33">
                  <c:v>0.11799999999999999</c:v>
                </c:pt>
                <c:pt idx="34">
                  <c:v>0.114</c:v>
                </c:pt>
                <c:pt idx="35">
                  <c:v>0.112</c:v>
                </c:pt>
                <c:pt idx="36">
                  <c:v>0.11</c:v>
                </c:pt>
                <c:pt idx="37">
                  <c:v>0.106</c:v>
                </c:pt>
                <c:pt idx="38">
                  <c:v>0.104</c:v>
                </c:pt>
                <c:pt idx="39">
                  <c:v>0.10199999999999999</c:v>
                </c:pt>
                <c:pt idx="40">
                  <c:v>0.1</c:v>
                </c:pt>
                <c:pt idx="41">
                  <c:v>0.104</c:v>
                </c:pt>
                <c:pt idx="42">
                  <c:v>0.122</c:v>
                </c:pt>
                <c:pt idx="43">
                  <c:v>0.154</c:v>
                </c:pt>
                <c:pt idx="44">
                  <c:v>0.16</c:v>
                </c:pt>
                <c:pt idx="45">
                  <c:v>0.16</c:v>
                </c:pt>
                <c:pt idx="46">
                  <c:v>0.16</c:v>
                </c:pt>
                <c:pt idx="47">
                  <c:v>0.156</c:v>
                </c:pt>
                <c:pt idx="48">
                  <c:v>0.124</c:v>
                </c:pt>
                <c:pt idx="49">
                  <c:v>0.106</c:v>
                </c:pt>
                <c:pt idx="50">
                  <c:v>9.8000000000000004E-2</c:v>
                </c:pt>
                <c:pt idx="51">
                  <c:v>9.4E-2</c:v>
                </c:pt>
                <c:pt idx="52">
                  <c:v>0.1</c:v>
                </c:pt>
                <c:pt idx="53">
                  <c:v>0.106</c:v>
                </c:pt>
                <c:pt idx="54">
                  <c:v>0.11</c:v>
                </c:pt>
                <c:pt idx="55">
                  <c:v>0.11</c:v>
                </c:pt>
                <c:pt idx="56">
                  <c:v>0.108</c:v>
                </c:pt>
                <c:pt idx="57">
                  <c:v>0.104</c:v>
                </c:pt>
                <c:pt idx="58">
                  <c:v>0.1</c:v>
                </c:pt>
                <c:pt idx="59">
                  <c:v>9.8000000000000004E-2</c:v>
                </c:pt>
                <c:pt idx="60">
                  <c:v>9.6000000000000002E-2</c:v>
                </c:pt>
                <c:pt idx="61">
                  <c:v>9.4E-2</c:v>
                </c:pt>
                <c:pt idx="62">
                  <c:v>9.1999999999999998E-2</c:v>
                </c:pt>
                <c:pt idx="63">
                  <c:v>0.09</c:v>
                </c:pt>
                <c:pt idx="64">
                  <c:v>8.7999999999999995E-2</c:v>
                </c:pt>
                <c:pt idx="65">
                  <c:v>8.5999999999999993E-2</c:v>
                </c:pt>
                <c:pt idx="66">
                  <c:v>8.4000000000000005E-2</c:v>
                </c:pt>
                <c:pt idx="67">
                  <c:v>8.2000000000000003E-2</c:v>
                </c:pt>
                <c:pt idx="68">
                  <c:v>8.2000000000000003E-2</c:v>
                </c:pt>
                <c:pt idx="69">
                  <c:v>0.08</c:v>
                </c:pt>
                <c:pt idx="70">
                  <c:v>7.5999999999999998E-2</c:v>
                </c:pt>
                <c:pt idx="71">
                  <c:v>7.3999999999999996E-2</c:v>
                </c:pt>
                <c:pt idx="72">
                  <c:v>7.1999999999999995E-2</c:v>
                </c:pt>
                <c:pt idx="73">
                  <c:v>7.0000000000000007E-2</c:v>
                </c:pt>
                <c:pt idx="74">
                  <c:v>7.0000000000000007E-2</c:v>
                </c:pt>
                <c:pt idx="75">
                  <c:v>7.0000000000000007E-2</c:v>
                </c:pt>
                <c:pt idx="76">
                  <c:v>7.3999999999999996E-2</c:v>
                </c:pt>
                <c:pt idx="77">
                  <c:v>7.5999999999999998E-2</c:v>
                </c:pt>
                <c:pt idx="78">
                  <c:v>0.08</c:v>
                </c:pt>
                <c:pt idx="79">
                  <c:v>8.4000000000000005E-2</c:v>
                </c:pt>
                <c:pt idx="80">
                  <c:v>8.7999999999999995E-2</c:v>
                </c:pt>
                <c:pt idx="81">
                  <c:v>9.6000000000000002E-2</c:v>
                </c:pt>
                <c:pt idx="82">
                  <c:v>0.104</c:v>
                </c:pt>
                <c:pt idx="83">
                  <c:v>0.11</c:v>
                </c:pt>
                <c:pt idx="84">
                  <c:v>9.8000000000000004E-2</c:v>
                </c:pt>
                <c:pt idx="85">
                  <c:v>8.4000000000000005E-2</c:v>
                </c:pt>
                <c:pt idx="86">
                  <c:v>7.5999999999999998E-2</c:v>
                </c:pt>
                <c:pt idx="87">
                  <c:v>7.8E-2</c:v>
                </c:pt>
                <c:pt idx="88">
                  <c:v>8.2000000000000003E-2</c:v>
                </c:pt>
                <c:pt idx="89">
                  <c:v>8.7999999999999995E-2</c:v>
                </c:pt>
                <c:pt idx="90">
                  <c:v>0.09</c:v>
                </c:pt>
                <c:pt idx="91">
                  <c:v>9.1999999999999998E-2</c:v>
                </c:pt>
                <c:pt idx="92">
                  <c:v>9.6000000000000002E-2</c:v>
                </c:pt>
                <c:pt idx="93">
                  <c:v>0.1</c:v>
                </c:pt>
                <c:pt idx="94">
                  <c:v>0.1</c:v>
                </c:pt>
                <c:pt idx="95">
                  <c:v>9.6000000000000002E-2</c:v>
                </c:pt>
                <c:pt idx="96">
                  <c:v>9.4E-2</c:v>
                </c:pt>
                <c:pt idx="97">
                  <c:v>0.09</c:v>
                </c:pt>
                <c:pt idx="98">
                  <c:v>8.7999999999999995E-2</c:v>
                </c:pt>
                <c:pt idx="99">
                  <c:v>8.5999999999999993E-2</c:v>
                </c:pt>
                <c:pt idx="100">
                  <c:v>8.4000000000000005E-2</c:v>
                </c:pt>
                <c:pt idx="101">
                  <c:v>0.08</c:v>
                </c:pt>
                <c:pt idx="102">
                  <c:v>7.8E-2</c:v>
                </c:pt>
                <c:pt idx="103">
                  <c:v>7.5999999999999998E-2</c:v>
                </c:pt>
                <c:pt idx="104">
                  <c:v>7.3999999999999996E-2</c:v>
                </c:pt>
                <c:pt idx="105">
                  <c:v>7.1999999999999995E-2</c:v>
                </c:pt>
                <c:pt idx="106">
                  <c:v>7.1999999999999995E-2</c:v>
                </c:pt>
                <c:pt idx="107">
                  <c:v>7.1999999999999995E-2</c:v>
                </c:pt>
                <c:pt idx="108">
                  <c:v>7.1999999999999995E-2</c:v>
                </c:pt>
                <c:pt idx="109">
                  <c:v>7.3999999999999996E-2</c:v>
                </c:pt>
                <c:pt idx="110">
                  <c:v>7.3999999999999996E-2</c:v>
                </c:pt>
                <c:pt idx="111">
                  <c:v>7.3999999999999996E-2</c:v>
                </c:pt>
                <c:pt idx="112">
                  <c:v>7.5999999999999998E-2</c:v>
                </c:pt>
                <c:pt idx="113">
                  <c:v>7.5999999999999998E-2</c:v>
                </c:pt>
                <c:pt idx="114">
                  <c:v>7.3999999999999996E-2</c:v>
                </c:pt>
                <c:pt idx="115">
                  <c:v>7.1999999999999995E-2</c:v>
                </c:pt>
                <c:pt idx="116">
                  <c:v>7.0000000000000007E-2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6.6000000000000003E-2</c:v>
                </c:pt>
                <c:pt idx="120">
                  <c:v>6.6000000000000003E-2</c:v>
                </c:pt>
                <c:pt idx="121">
                  <c:v>6.4000000000000001E-2</c:v>
                </c:pt>
                <c:pt idx="122">
                  <c:v>6.2E-2</c:v>
                </c:pt>
                <c:pt idx="123">
                  <c:v>6.2E-2</c:v>
                </c:pt>
                <c:pt idx="124">
                  <c:v>6.2E-2</c:v>
                </c:pt>
                <c:pt idx="125">
                  <c:v>6.2E-2</c:v>
                </c:pt>
                <c:pt idx="126">
                  <c:v>6.2E-2</c:v>
                </c:pt>
                <c:pt idx="127">
                  <c:v>6.2E-2</c:v>
                </c:pt>
                <c:pt idx="128">
                  <c:v>6.2E-2</c:v>
                </c:pt>
                <c:pt idx="129">
                  <c:v>6.4000000000000001E-2</c:v>
                </c:pt>
                <c:pt idx="130">
                  <c:v>6.4000000000000001E-2</c:v>
                </c:pt>
                <c:pt idx="131">
                  <c:v>6.2E-2</c:v>
                </c:pt>
                <c:pt idx="132">
                  <c:v>6.4000000000000001E-2</c:v>
                </c:pt>
                <c:pt idx="133">
                  <c:v>6.2E-2</c:v>
                </c:pt>
                <c:pt idx="134">
                  <c:v>6.2E-2</c:v>
                </c:pt>
                <c:pt idx="135">
                  <c:v>6.2E-2</c:v>
                </c:pt>
                <c:pt idx="136">
                  <c:v>0.06</c:v>
                </c:pt>
                <c:pt idx="137">
                  <c:v>0.06</c:v>
                </c:pt>
                <c:pt idx="138">
                  <c:v>0.06</c:v>
                </c:pt>
                <c:pt idx="139">
                  <c:v>0.06</c:v>
                </c:pt>
                <c:pt idx="140">
                  <c:v>0.06</c:v>
                </c:pt>
                <c:pt idx="141">
                  <c:v>5.8000000000000003E-2</c:v>
                </c:pt>
                <c:pt idx="142">
                  <c:v>5.8000000000000003E-2</c:v>
                </c:pt>
                <c:pt idx="143">
                  <c:v>5.8000000000000003E-2</c:v>
                </c:pt>
                <c:pt idx="144">
                  <c:v>5.6000000000000001E-2</c:v>
                </c:pt>
                <c:pt idx="145">
                  <c:v>5.6000000000000001E-2</c:v>
                </c:pt>
                <c:pt idx="146">
                  <c:v>5.6000000000000001E-2</c:v>
                </c:pt>
                <c:pt idx="147">
                  <c:v>5.6000000000000001E-2</c:v>
                </c:pt>
                <c:pt idx="148">
                  <c:v>5.6000000000000001E-2</c:v>
                </c:pt>
                <c:pt idx="149">
                  <c:v>5.6000000000000001E-2</c:v>
                </c:pt>
                <c:pt idx="150">
                  <c:v>5.6000000000000001E-2</c:v>
                </c:pt>
                <c:pt idx="151">
                  <c:v>5.6000000000000001E-2</c:v>
                </c:pt>
                <c:pt idx="152">
                  <c:v>5.6000000000000001E-2</c:v>
                </c:pt>
                <c:pt idx="153">
                  <c:v>5.6000000000000001E-2</c:v>
                </c:pt>
                <c:pt idx="154">
                  <c:v>5.6000000000000001E-2</c:v>
                </c:pt>
                <c:pt idx="155">
                  <c:v>5.6000000000000001E-2</c:v>
                </c:pt>
                <c:pt idx="156">
                  <c:v>5.6000000000000001E-2</c:v>
                </c:pt>
                <c:pt idx="157">
                  <c:v>5.6000000000000001E-2</c:v>
                </c:pt>
                <c:pt idx="158">
                  <c:v>5.6000000000000001E-2</c:v>
                </c:pt>
                <c:pt idx="159">
                  <c:v>5.3999999999999999E-2</c:v>
                </c:pt>
                <c:pt idx="160">
                  <c:v>5.3999999999999999E-2</c:v>
                </c:pt>
                <c:pt idx="161">
                  <c:v>5.3999999999999999E-2</c:v>
                </c:pt>
                <c:pt idx="162">
                  <c:v>5.3999999999999999E-2</c:v>
                </c:pt>
                <c:pt idx="163">
                  <c:v>5.3999999999999999E-2</c:v>
                </c:pt>
                <c:pt idx="164">
                  <c:v>5.3999999999999999E-2</c:v>
                </c:pt>
                <c:pt idx="165">
                  <c:v>5.3999999999999999E-2</c:v>
                </c:pt>
                <c:pt idx="166">
                  <c:v>5.3999999999999999E-2</c:v>
                </c:pt>
                <c:pt idx="167">
                  <c:v>5.3999999999999999E-2</c:v>
                </c:pt>
                <c:pt idx="168">
                  <c:v>5.1999999999999998E-2</c:v>
                </c:pt>
                <c:pt idx="169">
                  <c:v>5.1999999999999998E-2</c:v>
                </c:pt>
                <c:pt idx="170">
                  <c:v>5.1999999999999998E-2</c:v>
                </c:pt>
                <c:pt idx="171">
                  <c:v>5.3999999999999999E-2</c:v>
                </c:pt>
                <c:pt idx="172">
                  <c:v>5.3999999999999999E-2</c:v>
                </c:pt>
                <c:pt idx="173">
                  <c:v>5.3999999999999999E-2</c:v>
                </c:pt>
                <c:pt idx="174">
                  <c:v>5.3999999999999999E-2</c:v>
                </c:pt>
                <c:pt idx="175">
                  <c:v>5.3999999999999999E-2</c:v>
                </c:pt>
                <c:pt idx="176">
                  <c:v>5.3999999999999999E-2</c:v>
                </c:pt>
                <c:pt idx="177">
                  <c:v>5.3999999999999999E-2</c:v>
                </c:pt>
                <c:pt idx="178">
                  <c:v>5.3999999999999999E-2</c:v>
                </c:pt>
                <c:pt idx="179">
                  <c:v>5.3999999999999999E-2</c:v>
                </c:pt>
                <c:pt idx="180">
                  <c:v>5.3999999999999999E-2</c:v>
                </c:pt>
                <c:pt idx="181">
                  <c:v>5.3999999999999999E-2</c:v>
                </c:pt>
                <c:pt idx="182">
                  <c:v>5.3999999999999999E-2</c:v>
                </c:pt>
                <c:pt idx="183">
                  <c:v>5.3999999999999999E-2</c:v>
                </c:pt>
                <c:pt idx="184">
                  <c:v>5.3999999999999999E-2</c:v>
                </c:pt>
                <c:pt idx="185">
                  <c:v>5.3999999999999999E-2</c:v>
                </c:pt>
                <c:pt idx="186">
                  <c:v>5.3999999999999999E-2</c:v>
                </c:pt>
                <c:pt idx="187">
                  <c:v>5.3999999999999999E-2</c:v>
                </c:pt>
                <c:pt idx="188">
                  <c:v>5.6000000000000001E-2</c:v>
                </c:pt>
                <c:pt idx="189">
                  <c:v>5.6000000000000001E-2</c:v>
                </c:pt>
                <c:pt idx="190">
                  <c:v>5.6000000000000001E-2</c:v>
                </c:pt>
                <c:pt idx="191">
                  <c:v>5.3999999999999999E-2</c:v>
                </c:pt>
                <c:pt idx="192">
                  <c:v>5.3999999999999999E-2</c:v>
                </c:pt>
                <c:pt idx="193">
                  <c:v>5.3999999999999999E-2</c:v>
                </c:pt>
                <c:pt idx="194">
                  <c:v>5.3999999999999999E-2</c:v>
                </c:pt>
                <c:pt idx="195">
                  <c:v>5.3999999999999999E-2</c:v>
                </c:pt>
                <c:pt idx="196">
                  <c:v>5.3999999999999999E-2</c:v>
                </c:pt>
                <c:pt idx="197">
                  <c:v>5.3999999999999999E-2</c:v>
                </c:pt>
                <c:pt idx="198">
                  <c:v>5.3999999999999999E-2</c:v>
                </c:pt>
                <c:pt idx="199">
                  <c:v>5.3999999999999999E-2</c:v>
                </c:pt>
                <c:pt idx="200">
                  <c:v>5.3999999999999999E-2</c:v>
                </c:pt>
                <c:pt idx="201">
                  <c:v>5.3999999999999999E-2</c:v>
                </c:pt>
                <c:pt idx="202">
                  <c:v>5.3999999999999999E-2</c:v>
                </c:pt>
                <c:pt idx="203">
                  <c:v>5.1999999999999998E-2</c:v>
                </c:pt>
                <c:pt idx="204">
                  <c:v>5.3999999999999999E-2</c:v>
                </c:pt>
                <c:pt idx="205">
                  <c:v>5.3999999999999999E-2</c:v>
                </c:pt>
                <c:pt idx="206">
                  <c:v>5.6000000000000001E-2</c:v>
                </c:pt>
                <c:pt idx="207">
                  <c:v>5.1999999999999998E-2</c:v>
                </c:pt>
                <c:pt idx="208">
                  <c:v>0.05</c:v>
                </c:pt>
                <c:pt idx="209">
                  <c:v>0.05</c:v>
                </c:pt>
                <c:pt idx="210">
                  <c:v>4.8000000000000001E-2</c:v>
                </c:pt>
                <c:pt idx="211">
                  <c:v>4.8000000000000001E-2</c:v>
                </c:pt>
                <c:pt idx="212">
                  <c:v>4.8000000000000001E-2</c:v>
                </c:pt>
                <c:pt idx="213">
                  <c:v>4.8000000000000001E-2</c:v>
                </c:pt>
                <c:pt idx="214">
                  <c:v>0.05</c:v>
                </c:pt>
                <c:pt idx="215">
                  <c:v>0.05</c:v>
                </c:pt>
                <c:pt idx="216">
                  <c:v>0.05</c:v>
                </c:pt>
                <c:pt idx="217">
                  <c:v>0.05</c:v>
                </c:pt>
                <c:pt idx="218">
                  <c:v>0.05</c:v>
                </c:pt>
                <c:pt idx="219">
                  <c:v>0.05</c:v>
                </c:pt>
                <c:pt idx="220">
                  <c:v>0.05</c:v>
                </c:pt>
                <c:pt idx="221">
                  <c:v>0.05</c:v>
                </c:pt>
                <c:pt idx="222">
                  <c:v>0.05</c:v>
                </c:pt>
                <c:pt idx="223">
                  <c:v>4.8000000000000001E-2</c:v>
                </c:pt>
                <c:pt idx="224">
                  <c:v>4.8000000000000001E-2</c:v>
                </c:pt>
                <c:pt idx="225">
                  <c:v>4.8000000000000001E-2</c:v>
                </c:pt>
                <c:pt idx="226">
                  <c:v>4.8000000000000001E-2</c:v>
                </c:pt>
                <c:pt idx="227">
                  <c:v>4.8000000000000001E-2</c:v>
                </c:pt>
                <c:pt idx="228">
                  <c:v>4.8000000000000001E-2</c:v>
                </c:pt>
                <c:pt idx="229">
                  <c:v>0.05</c:v>
                </c:pt>
                <c:pt idx="230">
                  <c:v>0.05</c:v>
                </c:pt>
                <c:pt idx="231">
                  <c:v>4.8000000000000001E-2</c:v>
                </c:pt>
                <c:pt idx="232">
                  <c:v>4.8000000000000001E-2</c:v>
                </c:pt>
                <c:pt idx="233">
                  <c:v>4.8000000000000001E-2</c:v>
                </c:pt>
                <c:pt idx="234">
                  <c:v>4.5999999999999999E-2</c:v>
                </c:pt>
                <c:pt idx="235">
                  <c:v>4.5999999999999999E-2</c:v>
                </c:pt>
                <c:pt idx="236">
                  <c:v>4.5999999999999999E-2</c:v>
                </c:pt>
                <c:pt idx="237">
                  <c:v>4.5999999999999999E-2</c:v>
                </c:pt>
                <c:pt idx="238">
                  <c:v>4.5999999999999999E-2</c:v>
                </c:pt>
                <c:pt idx="239">
                  <c:v>4.5999999999999999E-2</c:v>
                </c:pt>
                <c:pt idx="240">
                  <c:v>4.5999999999999999E-2</c:v>
                </c:pt>
                <c:pt idx="241">
                  <c:v>4.3999999999999997E-2</c:v>
                </c:pt>
                <c:pt idx="242">
                  <c:v>4.3999999999999997E-2</c:v>
                </c:pt>
                <c:pt idx="243">
                  <c:v>4.3999999999999997E-2</c:v>
                </c:pt>
                <c:pt idx="244">
                  <c:v>4.3999999999999997E-2</c:v>
                </c:pt>
                <c:pt idx="245">
                  <c:v>4.5999999999999999E-2</c:v>
                </c:pt>
                <c:pt idx="246">
                  <c:v>4.5999999999999999E-2</c:v>
                </c:pt>
                <c:pt idx="247">
                  <c:v>4.5999999999999999E-2</c:v>
                </c:pt>
                <c:pt idx="248">
                  <c:v>4.5999999999999999E-2</c:v>
                </c:pt>
                <c:pt idx="249">
                  <c:v>4.5999999999999999E-2</c:v>
                </c:pt>
                <c:pt idx="250">
                  <c:v>4.5999999999999999E-2</c:v>
                </c:pt>
                <c:pt idx="251">
                  <c:v>4.5999999999999999E-2</c:v>
                </c:pt>
                <c:pt idx="252">
                  <c:v>4.5999999999999999E-2</c:v>
                </c:pt>
                <c:pt idx="253">
                  <c:v>4.5999999999999999E-2</c:v>
                </c:pt>
                <c:pt idx="254">
                  <c:v>4.5999999999999999E-2</c:v>
                </c:pt>
                <c:pt idx="255">
                  <c:v>4.5999999999999999E-2</c:v>
                </c:pt>
                <c:pt idx="256">
                  <c:v>4.5999999999999999E-2</c:v>
                </c:pt>
                <c:pt idx="257">
                  <c:v>4.5999999999999999E-2</c:v>
                </c:pt>
                <c:pt idx="258">
                  <c:v>4.3999999999999997E-2</c:v>
                </c:pt>
                <c:pt idx="259">
                  <c:v>4.3999999999999997E-2</c:v>
                </c:pt>
                <c:pt idx="260">
                  <c:v>4.3999999999999997E-2</c:v>
                </c:pt>
                <c:pt idx="261">
                  <c:v>4.5999999999999999E-2</c:v>
                </c:pt>
                <c:pt idx="262">
                  <c:v>4.5999999999999999E-2</c:v>
                </c:pt>
                <c:pt idx="263">
                  <c:v>4.5999999999999999E-2</c:v>
                </c:pt>
                <c:pt idx="264">
                  <c:v>4.5999999999999999E-2</c:v>
                </c:pt>
                <c:pt idx="265">
                  <c:v>4.3999999999999997E-2</c:v>
                </c:pt>
                <c:pt idx="266">
                  <c:v>4.3999999999999997E-2</c:v>
                </c:pt>
                <c:pt idx="267">
                  <c:v>4.3999999999999997E-2</c:v>
                </c:pt>
                <c:pt idx="268">
                  <c:v>4.3999999999999997E-2</c:v>
                </c:pt>
                <c:pt idx="269">
                  <c:v>4.3999999999999997E-2</c:v>
                </c:pt>
                <c:pt idx="270">
                  <c:v>4.3999999999999997E-2</c:v>
                </c:pt>
                <c:pt idx="271">
                  <c:v>4.5999999999999999E-2</c:v>
                </c:pt>
                <c:pt idx="272">
                  <c:v>4.5999999999999999E-2</c:v>
                </c:pt>
                <c:pt idx="273">
                  <c:v>4.5999999999999999E-2</c:v>
                </c:pt>
                <c:pt idx="274">
                  <c:v>4.3999999999999997E-2</c:v>
                </c:pt>
                <c:pt idx="275">
                  <c:v>4.3999999999999997E-2</c:v>
                </c:pt>
                <c:pt idx="276">
                  <c:v>4.3999999999999997E-2</c:v>
                </c:pt>
                <c:pt idx="277">
                  <c:v>4.3999999999999997E-2</c:v>
                </c:pt>
                <c:pt idx="278">
                  <c:v>4.3999999999999997E-2</c:v>
                </c:pt>
                <c:pt idx="279">
                  <c:v>4.3999999999999997E-2</c:v>
                </c:pt>
                <c:pt idx="280">
                  <c:v>4.3999999999999997E-2</c:v>
                </c:pt>
                <c:pt idx="281">
                  <c:v>4.3999999999999997E-2</c:v>
                </c:pt>
                <c:pt idx="282">
                  <c:v>4.3999999999999997E-2</c:v>
                </c:pt>
                <c:pt idx="283">
                  <c:v>4.3999999999999997E-2</c:v>
                </c:pt>
                <c:pt idx="284">
                  <c:v>4.3999999999999997E-2</c:v>
                </c:pt>
                <c:pt idx="285">
                  <c:v>4.3999999999999997E-2</c:v>
                </c:pt>
                <c:pt idx="286">
                  <c:v>4.3999999999999997E-2</c:v>
                </c:pt>
                <c:pt idx="287">
                  <c:v>4.3999999999999997E-2</c:v>
                </c:pt>
                <c:pt idx="288">
                  <c:v>4.3999999999999997E-2</c:v>
                </c:pt>
                <c:pt idx="289">
                  <c:v>4.3999999999999997E-2</c:v>
                </c:pt>
                <c:pt idx="290">
                  <c:v>4.3999999999999997E-2</c:v>
                </c:pt>
                <c:pt idx="291">
                  <c:v>4.3999999999999997E-2</c:v>
                </c:pt>
                <c:pt idx="292">
                  <c:v>4.3999999999999997E-2</c:v>
                </c:pt>
                <c:pt idx="293">
                  <c:v>4.5999999999999999E-2</c:v>
                </c:pt>
                <c:pt idx="294">
                  <c:v>4.3999999999999997E-2</c:v>
                </c:pt>
                <c:pt idx="295">
                  <c:v>4.3999999999999997E-2</c:v>
                </c:pt>
                <c:pt idx="296">
                  <c:v>4.3999999999999997E-2</c:v>
                </c:pt>
                <c:pt idx="297">
                  <c:v>4.3999999999999997E-2</c:v>
                </c:pt>
                <c:pt idx="298">
                  <c:v>4.3999999999999997E-2</c:v>
                </c:pt>
                <c:pt idx="299">
                  <c:v>4.3999999999999997E-2</c:v>
                </c:pt>
                <c:pt idx="300">
                  <c:v>4.3999999999999997E-2</c:v>
                </c:pt>
                <c:pt idx="301">
                  <c:v>4.3999999999999997E-2</c:v>
                </c:pt>
                <c:pt idx="302">
                  <c:v>4.3999999999999997E-2</c:v>
                </c:pt>
                <c:pt idx="303">
                  <c:v>4.5999999999999999E-2</c:v>
                </c:pt>
                <c:pt idx="304">
                  <c:v>4.5999999999999999E-2</c:v>
                </c:pt>
                <c:pt idx="305">
                  <c:v>4.5999999999999999E-2</c:v>
                </c:pt>
                <c:pt idx="306">
                  <c:v>4.3999999999999997E-2</c:v>
                </c:pt>
                <c:pt idx="307">
                  <c:v>4.3999999999999997E-2</c:v>
                </c:pt>
                <c:pt idx="308">
                  <c:v>4.3999999999999997E-2</c:v>
                </c:pt>
                <c:pt idx="309">
                  <c:v>4.3999999999999997E-2</c:v>
                </c:pt>
                <c:pt idx="310">
                  <c:v>4.3999999999999997E-2</c:v>
                </c:pt>
                <c:pt idx="311">
                  <c:v>4.3999999999999997E-2</c:v>
                </c:pt>
                <c:pt idx="312">
                  <c:v>4.3999999999999997E-2</c:v>
                </c:pt>
                <c:pt idx="313">
                  <c:v>4.3999999999999997E-2</c:v>
                </c:pt>
                <c:pt idx="314">
                  <c:v>4.3999999999999997E-2</c:v>
                </c:pt>
                <c:pt idx="315">
                  <c:v>4.5999999999999999E-2</c:v>
                </c:pt>
                <c:pt idx="316">
                  <c:v>4.5999999999999999E-2</c:v>
                </c:pt>
                <c:pt idx="317">
                  <c:v>4.5999999999999999E-2</c:v>
                </c:pt>
                <c:pt idx="318">
                  <c:v>4.5999999999999999E-2</c:v>
                </c:pt>
                <c:pt idx="319">
                  <c:v>4.5999999999999999E-2</c:v>
                </c:pt>
                <c:pt idx="320">
                  <c:v>4.5999999999999999E-2</c:v>
                </c:pt>
                <c:pt idx="321">
                  <c:v>4.5999999999999999E-2</c:v>
                </c:pt>
                <c:pt idx="322">
                  <c:v>4.5999999999999999E-2</c:v>
                </c:pt>
                <c:pt idx="323">
                  <c:v>4.5999999999999999E-2</c:v>
                </c:pt>
                <c:pt idx="324">
                  <c:v>4.5999999999999999E-2</c:v>
                </c:pt>
                <c:pt idx="325">
                  <c:v>4.5999999999999999E-2</c:v>
                </c:pt>
                <c:pt idx="326">
                  <c:v>4.5999999999999999E-2</c:v>
                </c:pt>
                <c:pt idx="327">
                  <c:v>4.5999999999999999E-2</c:v>
                </c:pt>
                <c:pt idx="328">
                  <c:v>4.5999999999999999E-2</c:v>
                </c:pt>
                <c:pt idx="329">
                  <c:v>4.3999999999999997E-2</c:v>
                </c:pt>
                <c:pt idx="330">
                  <c:v>4.5999999999999999E-2</c:v>
                </c:pt>
                <c:pt idx="331">
                  <c:v>4.5999999999999999E-2</c:v>
                </c:pt>
                <c:pt idx="332">
                  <c:v>4.5999999999999999E-2</c:v>
                </c:pt>
                <c:pt idx="333">
                  <c:v>4.5999999999999999E-2</c:v>
                </c:pt>
                <c:pt idx="334">
                  <c:v>4.5999999999999999E-2</c:v>
                </c:pt>
                <c:pt idx="335">
                  <c:v>4.5999999999999999E-2</c:v>
                </c:pt>
                <c:pt idx="336">
                  <c:v>4.5999999999999999E-2</c:v>
                </c:pt>
                <c:pt idx="337">
                  <c:v>4.5999999999999999E-2</c:v>
                </c:pt>
                <c:pt idx="338">
                  <c:v>4.5999999999999999E-2</c:v>
                </c:pt>
                <c:pt idx="339">
                  <c:v>4.5999999999999999E-2</c:v>
                </c:pt>
                <c:pt idx="340">
                  <c:v>4.5999999999999999E-2</c:v>
                </c:pt>
                <c:pt idx="341">
                  <c:v>4.5999999999999999E-2</c:v>
                </c:pt>
                <c:pt idx="342">
                  <c:v>4.5999999999999999E-2</c:v>
                </c:pt>
                <c:pt idx="343">
                  <c:v>4.5999999999999999E-2</c:v>
                </c:pt>
                <c:pt idx="344">
                  <c:v>4.5999999999999999E-2</c:v>
                </c:pt>
                <c:pt idx="345">
                  <c:v>4.5999999999999999E-2</c:v>
                </c:pt>
                <c:pt idx="346">
                  <c:v>4.3999999999999997E-2</c:v>
                </c:pt>
                <c:pt idx="347">
                  <c:v>4.3999999999999997E-2</c:v>
                </c:pt>
                <c:pt idx="348">
                  <c:v>4.3999999999999997E-2</c:v>
                </c:pt>
                <c:pt idx="349">
                  <c:v>4.3999999999999997E-2</c:v>
                </c:pt>
                <c:pt idx="350">
                  <c:v>4.3999999999999997E-2</c:v>
                </c:pt>
                <c:pt idx="351">
                  <c:v>4.3999999999999997E-2</c:v>
                </c:pt>
                <c:pt idx="352">
                  <c:v>4.3999999999999997E-2</c:v>
                </c:pt>
                <c:pt idx="353">
                  <c:v>4.3999999999999997E-2</c:v>
                </c:pt>
                <c:pt idx="354">
                  <c:v>4.3999999999999997E-2</c:v>
                </c:pt>
                <c:pt idx="355">
                  <c:v>4.3999999999999997E-2</c:v>
                </c:pt>
                <c:pt idx="356">
                  <c:v>4.3999999999999997E-2</c:v>
                </c:pt>
                <c:pt idx="357">
                  <c:v>4.3999999999999997E-2</c:v>
                </c:pt>
                <c:pt idx="358">
                  <c:v>4.3999999999999997E-2</c:v>
                </c:pt>
                <c:pt idx="359">
                  <c:v>4.3999999999999997E-2</c:v>
                </c:pt>
                <c:pt idx="360">
                  <c:v>4.3999999999999997E-2</c:v>
                </c:pt>
                <c:pt idx="361">
                  <c:v>4.3999999999999997E-2</c:v>
                </c:pt>
                <c:pt idx="362">
                  <c:v>4.3999999999999997E-2</c:v>
                </c:pt>
                <c:pt idx="363">
                  <c:v>4.3999999999999997E-2</c:v>
                </c:pt>
                <c:pt idx="364">
                  <c:v>4.3999999999999997E-2</c:v>
                </c:pt>
                <c:pt idx="365">
                  <c:v>4.3999999999999997E-2</c:v>
                </c:pt>
                <c:pt idx="366">
                  <c:v>4.3999999999999997E-2</c:v>
                </c:pt>
                <c:pt idx="367">
                  <c:v>4.3999999999999997E-2</c:v>
                </c:pt>
                <c:pt idx="368">
                  <c:v>4.3999999999999997E-2</c:v>
                </c:pt>
                <c:pt idx="369">
                  <c:v>4.3999999999999997E-2</c:v>
                </c:pt>
                <c:pt idx="370">
                  <c:v>4.3999999999999997E-2</c:v>
                </c:pt>
                <c:pt idx="371">
                  <c:v>4.3999999999999997E-2</c:v>
                </c:pt>
                <c:pt idx="372">
                  <c:v>4.3999999999999997E-2</c:v>
                </c:pt>
                <c:pt idx="373">
                  <c:v>4.3999999999999997E-2</c:v>
                </c:pt>
                <c:pt idx="374">
                  <c:v>4.3999999999999997E-2</c:v>
                </c:pt>
                <c:pt idx="375">
                  <c:v>4.3999999999999997E-2</c:v>
                </c:pt>
                <c:pt idx="376">
                  <c:v>4.3999999999999997E-2</c:v>
                </c:pt>
                <c:pt idx="377">
                  <c:v>4.3999999999999997E-2</c:v>
                </c:pt>
                <c:pt idx="378">
                  <c:v>4.3999999999999997E-2</c:v>
                </c:pt>
                <c:pt idx="379">
                  <c:v>4.3999999999999997E-2</c:v>
                </c:pt>
                <c:pt idx="380">
                  <c:v>4.3999999999999997E-2</c:v>
                </c:pt>
                <c:pt idx="381">
                  <c:v>4.3999999999999997E-2</c:v>
                </c:pt>
                <c:pt idx="382">
                  <c:v>4.3999999999999997E-2</c:v>
                </c:pt>
                <c:pt idx="383">
                  <c:v>4.3999999999999997E-2</c:v>
                </c:pt>
                <c:pt idx="384">
                  <c:v>4.3999999999999997E-2</c:v>
                </c:pt>
                <c:pt idx="385">
                  <c:v>4.3999999999999997E-2</c:v>
                </c:pt>
                <c:pt idx="386">
                  <c:v>4.3999999999999997E-2</c:v>
                </c:pt>
                <c:pt idx="387">
                  <c:v>4.3999999999999997E-2</c:v>
                </c:pt>
                <c:pt idx="388">
                  <c:v>4.3999999999999997E-2</c:v>
                </c:pt>
                <c:pt idx="389">
                  <c:v>4.3999999999999997E-2</c:v>
                </c:pt>
                <c:pt idx="390">
                  <c:v>4.3999999999999997E-2</c:v>
                </c:pt>
                <c:pt idx="391">
                  <c:v>4.3999999999999997E-2</c:v>
                </c:pt>
                <c:pt idx="392">
                  <c:v>4.3999999999999997E-2</c:v>
                </c:pt>
                <c:pt idx="393">
                  <c:v>4.3999999999999997E-2</c:v>
                </c:pt>
                <c:pt idx="394">
                  <c:v>4.3999999999999997E-2</c:v>
                </c:pt>
                <c:pt idx="395">
                  <c:v>4.3999999999999997E-2</c:v>
                </c:pt>
                <c:pt idx="396">
                  <c:v>4.3999999999999997E-2</c:v>
                </c:pt>
                <c:pt idx="397">
                  <c:v>4.3999999999999997E-2</c:v>
                </c:pt>
                <c:pt idx="398">
                  <c:v>4.3999999999999997E-2</c:v>
                </c:pt>
                <c:pt idx="399">
                  <c:v>4.3999999999999997E-2</c:v>
                </c:pt>
                <c:pt idx="400">
                  <c:v>4.3999999999999997E-2</c:v>
                </c:pt>
                <c:pt idx="401">
                  <c:v>4.3999999999999997E-2</c:v>
                </c:pt>
                <c:pt idx="402">
                  <c:v>4.3999999999999997E-2</c:v>
                </c:pt>
                <c:pt idx="403">
                  <c:v>4.3999999999999997E-2</c:v>
                </c:pt>
                <c:pt idx="404">
                  <c:v>4.3999999999999997E-2</c:v>
                </c:pt>
                <c:pt idx="405">
                  <c:v>4.3999999999999997E-2</c:v>
                </c:pt>
                <c:pt idx="406">
                  <c:v>4.3999999999999997E-2</c:v>
                </c:pt>
                <c:pt idx="407">
                  <c:v>4.3999999999999997E-2</c:v>
                </c:pt>
                <c:pt idx="408">
                  <c:v>4.3999999999999997E-2</c:v>
                </c:pt>
                <c:pt idx="409">
                  <c:v>4.3999999999999997E-2</c:v>
                </c:pt>
                <c:pt idx="410">
                  <c:v>4.3999999999999997E-2</c:v>
                </c:pt>
                <c:pt idx="411">
                  <c:v>4.3999999999999997E-2</c:v>
                </c:pt>
                <c:pt idx="412">
                  <c:v>4.3999999999999997E-2</c:v>
                </c:pt>
                <c:pt idx="413">
                  <c:v>4.3999999999999997E-2</c:v>
                </c:pt>
                <c:pt idx="414">
                  <c:v>4.3999999999999997E-2</c:v>
                </c:pt>
                <c:pt idx="415">
                  <c:v>4.3999999999999997E-2</c:v>
                </c:pt>
                <c:pt idx="416">
                  <c:v>4.3999999999999997E-2</c:v>
                </c:pt>
                <c:pt idx="417">
                  <c:v>4.3999999999999997E-2</c:v>
                </c:pt>
                <c:pt idx="418">
                  <c:v>4.3999999999999997E-2</c:v>
                </c:pt>
                <c:pt idx="419">
                  <c:v>4.3999999999999997E-2</c:v>
                </c:pt>
                <c:pt idx="420">
                  <c:v>4.3999999999999997E-2</c:v>
                </c:pt>
                <c:pt idx="421">
                  <c:v>4.3999999999999997E-2</c:v>
                </c:pt>
                <c:pt idx="422">
                  <c:v>4.3999999999999997E-2</c:v>
                </c:pt>
                <c:pt idx="423">
                  <c:v>4.3999999999999997E-2</c:v>
                </c:pt>
                <c:pt idx="424">
                  <c:v>4.3999999999999997E-2</c:v>
                </c:pt>
                <c:pt idx="425">
                  <c:v>4.3999999999999997E-2</c:v>
                </c:pt>
                <c:pt idx="426">
                  <c:v>4.3999999999999997E-2</c:v>
                </c:pt>
                <c:pt idx="427">
                  <c:v>4.3999999999999997E-2</c:v>
                </c:pt>
                <c:pt idx="428">
                  <c:v>4.3999999999999997E-2</c:v>
                </c:pt>
                <c:pt idx="429">
                  <c:v>4.3999999999999997E-2</c:v>
                </c:pt>
                <c:pt idx="430">
                  <c:v>4.3999999999999997E-2</c:v>
                </c:pt>
                <c:pt idx="431">
                  <c:v>4.3999999999999997E-2</c:v>
                </c:pt>
                <c:pt idx="432">
                  <c:v>4.3999999999999997E-2</c:v>
                </c:pt>
                <c:pt idx="433">
                  <c:v>4.3999999999999997E-2</c:v>
                </c:pt>
                <c:pt idx="434">
                  <c:v>4.3999999999999997E-2</c:v>
                </c:pt>
                <c:pt idx="435">
                  <c:v>4.3999999999999997E-2</c:v>
                </c:pt>
                <c:pt idx="436">
                  <c:v>4.3999999999999997E-2</c:v>
                </c:pt>
                <c:pt idx="437">
                  <c:v>4.3999999999999997E-2</c:v>
                </c:pt>
                <c:pt idx="438">
                  <c:v>4.3999999999999997E-2</c:v>
                </c:pt>
                <c:pt idx="439">
                  <c:v>4.3999999999999997E-2</c:v>
                </c:pt>
                <c:pt idx="440">
                  <c:v>4.3999999999999997E-2</c:v>
                </c:pt>
                <c:pt idx="441">
                  <c:v>4.3999999999999997E-2</c:v>
                </c:pt>
                <c:pt idx="442">
                  <c:v>4.3999999999999997E-2</c:v>
                </c:pt>
                <c:pt idx="443">
                  <c:v>4.3999999999999997E-2</c:v>
                </c:pt>
                <c:pt idx="444">
                  <c:v>4.3999999999999997E-2</c:v>
                </c:pt>
                <c:pt idx="445">
                  <c:v>4.3999999999999997E-2</c:v>
                </c:pt>
                <c:pt idx="446">
                  <c:v>4.3999999999999997E-2</c:v>
                </c:pt>
                <c:pt idx="447">
                  <c:v>4.3999999999999997E-2</c:v>
                </c:pt>
                <c:pt idx="448">
                  <c:v>4.3999999999999997E-2</c:v>
                </c:pt>
                <c:pt idx="449">
                  <c:v>4.3999999999999997E-2</c:v>
                </c:pt>
                <c:pt idx="450">
                  <c:v>4.3999999999999997E-2</c:v>
                </c:pt>
                <c:pt idx="451">
                  <c:v>4.3999999999999997E-2</c:v>
                </c:pt>
                <c:pt idx="452">
                  <c:v>4.3999999999999997E-2</c:v>
                </c:pt>
                <c:pt idx="453">
                  <c:v>4.3999999999999997E-2</c:v>
                </c:pt>
                <c:pt idx="454">
                  <c:v>4.3999999999999997E-2</c:v>
                </c:pt>
                <c:pt idx="455">
                  <c:v>4.3999999999999997E-2</c:v>
                </c:pt>
                <c:pt idx="456">
                  <c:v>4.3999999999999997E-2</c:v>
                </c:pt>
                <c:pt idx="457">
                  <c:v>4.3999999999999997E-2</c:v>
                </c:pt>
                <c:pt idx="458">
                  <c:v>4.3999999999999997E-2</c:v>
                </c:pt>
                <c:pt idx="459">
                  <c:v>4.3999999999999997E-2</c:v>
                </c:pt>
                <c:pt idx="460">
                  <c:v>4.3999999999999997E-2</c:v>
                </c:pt>
                <c:pt idx="461">
                  <c:v>4.3999999999999997E-2</c:v>
                </c:pt>
                <c:pt idx="462">
                  <c:v>4.3999999999999997E-2</c:v>
                </c:pt>
                <c:pt idx="463">
                  <c:v>4.3999999999999997E-2</c:v>
                </c:pt>
                <c:pt idx="464">
                  <c:v>4.3999999999999997E-2</c:v>
                </c:pt>
                <c:pt idx="465">
                  <c:v>4.3999999999999997E-2</c:v>
                </c:pt>
                <c:pt idx="466">
                  <c:v>4.3999999999999997E-2</c:v>
                </c:pt>
                <c:pt idx="467">
                  <c:v>4.3999999999999997E-2</c:v>
                </c:pt>
                <c:pt idx="468">
                  <c:v>4.3999999999999997E-2</c:v>
                </c:pt>
                <c:pt idx="469">
                  <c:v>4.3999999999999997E-2</c:v>
                </c:pt>
                <c:pt idx="470">
                  <c:v>4.3999999999999997E-2</c:v>
                </c:pt>
                <c:pt idx="471">
                  <c:v>4.3999999999999997E-2</c:v>
                </c:pt>
                <c:pt idx="472">
                  <c:v>4.3999999999999997E-2</c:v>
                </c:pt>
                <c:pt idx="473">
                  <c:v>4.3999999999999997E-2</c:v>
                </c:pt>
                <c:pt idx="474">
                  <c:v>4.3999999999999997E-2</c:v>
                </c:pt>
                <c:pt idx="475">
                  <c:v>4.3999999999999997E-2</c:v>
                </c:pt>
                <c:pt idx="476">
                  <c:v>4.3999999999999997E-2</c:v>
                </c:pt>
                <c:pt idx="477">
                  <c:v>4.3999999999999997E-2</c:v>
                </c:pt>
                <c:pt idx="478">
                  <c:v>4.3999999999999997E-2</c:v>
                </c:pt>
                <c:pt idx="479">
                  <c:v>4.2000000000000003E-2</c:v>
                </c:pt>
                <c:pt idx="480">
                  <c:v>4.2000000000000003E-2</c:v>
                </c:pt>
                <c:pt idx="481">
                  <c:v>4.3999999999999997E-2</c:v>
                </c:pt>
                <c:pt idx="482">
                  <c:v>4.3999999999999997E-2</c:v>
                </c:pt>
                <c:pt idx="483">
                  <c:v>4.3999999999999997E-2</c:v>
                </c:pt>
                <c:pt idx="484">
                  <c:v>4.3999999999999997E-2</c:v>
                </c:pt>
                <c:pt idx="485">
                  <c:v>4.3999999999999997E-2</c:v>
                </c:pt>
                <c:pt idx="486">
                  <c:v>4.3999999999999997E-2</c:v>
                </c:pt>
                <c:pt idx="487">
                  <c:v>4.3999999999999997E-2</c:v>
                </c:pt>
                <c:pt idx="488">
                  <c:v>4.3999999999999997E-2</c:v>
                </c:pt>
                <c:pt idx="489">
                  <c:v>4.3999999999999997E-2</c:v>
                </c:pt>
                <c:pt idx="490">
                  <c:v>4.3999999999999997E-2</c:v>
                </c:pt>
                <c:pt idx="491">
                  <c:v>4.3999999999999997E-2</c:v>
                </c:pt>
                <c:pt idx="492">
                  <c:v>4.3999999999999997E-2</c:v>
                </c:pt>
                <c:pt idx="493">
                  <c:v>4.3999999999999997E-2</c:v>
                </c:pt>
                <c:pt idx="494">
                  <c:v>4.2000000000000003E-2</c:v>
                </c:pt>
                <c:pt idx="495">
                  <c:v>4.2000000000000003E-2</c:v>
                </c:pt>
                <c:pt idx="496">
                  <c:v>4.2000000000000003E-2</c:v>
                </c:pt>
                <c:pt idx="497">
                  <c:v>4.2000000000000003E-2</c:v>
                </c:pt>
                <c:pt idx="498">
                  <c:v>4.2000000000000003E-2</c:v>
                </c:pt>
                <c:pt idx="499">
                  <c:v>4.2000000000000003E-2</c:v>
                </c:pt>
                <c:pt idx="500">
                  <c:v>4.2000000000000003E-2</c:v>
                </c:pt>
                <c:pt idx="501">
                  <c:v>4.2000000000000003E-2</c:v>
                </c:pt>
                <c:pt idx="502">
                  <c:v>4.2000000000000003E-2</c:v>
                </c:pt>
                <c:pt idx="503">
                  <c:v>4.2000000000000003E-2</c:v>
                </c:pt>
                <c:pt idx="504">
                  <c:v>4.2000000000000003E-2</c:v>
                </c:pt>
                <c:pt idx="505">
                  <c:v>4.2000000000000003E-2</c:v>
                </c:pt>
                <c:pt idx="506">
                  <c:v>4.2000000000000003E-2</c:v>
                </c:pt>
                <c:pt idx="507">
                  <c:v>4.2000000000000003E-2</c:v>
                </c:pt>
                <c:pt idx="508">
                  <c:v>4.2000000000000003E-2</c:v>
                </c:pt>
                <c:pt idx="509">
                  <c:v>4.2000000000000003E-2</c:v>
                </c:pt>
                <c:pt idx="510">
                  <c:v>4.2000000000000003E-2</c:v>
                </c:pt>
                <c:pt idx="511">
                  <c:v>4.2000000000000003E-2</c:v>
                </c:pt>
                <c:pt idx="512">
                  <c:v>4.2000000000000003E-2</c:v>
                </c:pt>
                <c:pt idx="513">
                  <c:v>4.2000000000000003E-2</c:v>
                </c:pt>
                <c:pt idx="514">
                  <c:v>4.2000000000000003E-2</c:v>
                </c:pt>
                <c:pt idx="515">
                  <c:v>4.2000000000000003E-2</c:v>
                </c:pt>
                <c:pt idx="516">
                  <c:v>4.2000000000000003E-2</c:v>
                </c:pt>
                <c:pt idx="517">
                  <c:v>4.2000000000000003E-2</c:v>
                </c:pt>
                <c:pt idx="518">
                  <c:v>4.3999999999999997E-2</c:v>
                </c:pt>
                <c:pt idx="519">
                  <c:v>4.3999999999999997E-2</c:v>
                </c:pt>
                <c:pt idx="520">
                  <c:v>4.3999999999999997E-2</c:v>
                </c:pt>
                <c:pt idx="521">
                  <c:v>4.2000000000000003E-2</c:v>
                </c:pt>
                <c:pt idx="522">
                  <c:v>4.2000000000000003E-2</c:v>
                </c:pt>
                <c:pt idx="523">
                  <c:v>4.2000000000000003E-2</c:v>
                </c:pt>
                <c:pt idx="524">
                  <c:v>4.2000000000000003E-2</c:v>
                </c:pt>
                <c:pt idx="525">
                  <c:v>4.2000000000000003E-2</c:v>
                </c:pt>
                <c:pt idx="526">
                  <c:v>4.2000000000000003E-2</c:v>
                </c:pt>
                <c:pt idx="527">
                  <c:v>4.2000000000000003E-2</c:v>
                </c:pt>
                <c:pt idx="528">
                  <c:v>4.2000000000000003E-2</c:v>
                </c:pt>
                <c:pt idx="529">
                  <c:v>4.2000000000000003E-2</c:v>
                </c:pt>
                <c:pt idx="530">
                  <c:v>4.2000000000000003E-2</c:v>
                </c:pt>
                <c:pt idx="531">
                  <c:v>4.2000000000000003E-2</c:v>
                </c:pt>
                <c:pt idx="532">
                  <c:v>4.2000000000000003E-2</c:v>
                </c:pt>
                <c:pt idx="533">
                  <c:v>4.2000000000000003E-2</c:v>
                </c:pt>
                <c:pt idx="534">
                  <c:v>4.2000000000000003E-2</c:v>
                </c:pt>
                <c:pt idx="535">
                  <c:v>4.2000000000000003E-2</c:v>
                </c:pt>
                <c:pt idx="536">
                  <c:v>4.2000000000000003E-2</c:v>
                </c:pt>
                <c:pt idx="537">
                  <c:v>4.2000000000000003E-2</c:v>
                </c:pt>
                <c:pt idx="538">
                  <c:v>4.2000000000000003E-2</c:v>
                </c:pt>
                <c:pt idx="539">
                  <c:v>4.3999999999999997E-2</c:v>
                </c:pt>
                <c:pt idx="540">
                  <c:v>4.5999999999999999E-2</c:v>
                </c:pt>
                <c:pt idx="541">
                  <c:v>5.3999999999999999E-2</c:v>
                </c:pt>
                <c:pt idx="542">
                  <c:v>6.6000000000000003E-2</c:v>
                </c:pt>
                <c:pt idx="543">
                  <c:v>0.08</c:v>
                </c:pt>
                <c:pt idx="544">
                  <c:v>8.5999999999999993E-2</c:v>
                </c:pt>
                <c:pt idx="545">
                  <c:v>8.7999999999999995E-2</c:v>
                </c:pt>
                <c:pt idx="546">
                  <c:v>8.7999999999999995E-2</c:v>
                </c:pt>
                <c:pt idx="547">
                  <c:v>8.7999999999999995E-2</c:v>
                </c:pt>
                <c:pt idx="548">
                  <c:v>8.7999999999999995E-2</c:v>
                </c:pt>
                <c:pt idx="549">
                  <c:v>0.09</c:v>
                </c:pt>
                <c:pt idx="550">
                  <c:v>0.09</c:v>
                </c:pt>
                <c:pt idx="551">
                  <c:v>0.09</c:v>
                </c:pt>
                <c:pt idx="552">
                  <c:v>0.09</c:v>
                </c:pt>
                <c:pt idx="553">
                  <c:v>0.09</c:v>
                </c:pt>
                <c:pt idx="554">
                  <c:v>9.1999999999999998E-2</c:v>
                </c:pt>
                <c:pt idx="555">
                  <c:v>9.1999999999999998E-2</c:v>
                </c:pt>
                <c:pt idx="556">
                  <c:v>0.09</c:v>
                </c:pt>
                <c:pt idx="557">
                  <c:v>0.09</c:v>
                </c:pt>
                <c:pt idx="558">
                  <c:v>0.09</c:v>
                </c:pt>
                <c:pt idx="559">
                  <c:v>8.5999999999999993E-2</c:v>
                </c:pt>
                <c:pt idx="560">
                  <c:v>7.8E-2</c:v>
                </c:pt>
                <c:pt idx="561">
                  <c:v>7.1999999999999995E-2</c:v>
                </c:pt>
                <c:pt idx="562">
                  <c:v>7.0000000000000007E-2</c:v>
                </c:pt>
                <c:pt idx="563">
                  <c:v>7.0000000000000007E-2</c:v>
                </c:pt>
                <c:pt idx="564">
                  <c:v>7.0000000000000007E-2</c:v>
                </c:pt>
                <c:pt idx="565">
                  <c:v>7.1999999999999995E-2</c:v>
                </c:pt>
                <c:pt idx="566">
                  <c:v>7.1999999999999995E-2</c:v>
                </c:pt>
                <c:pt idx="567">
                  <c:v>7.1999999999999995E-2</c:v>
                </c:pt>
                <c:pt idx="568">
                  <c:v>7.1999999999999995E-2</c:v>
                </c:pt>
                <c:pt idx="569">
                  <c:v>7.3999999999999996E-2</c:v>
                </c:pt>
                <c:pt idx="570">
                  <c:v>7.3999999999999996E-2</c:v>
                </c:pt>
                <c:pt idx="571">
                  <c:v>7.5999999999999998E-2</c:v>
                </c:pt>
                <c:pt idx="572">
                  <c:v>7.8E-2</c:v>
                </c:pt>
                <c:pt idx="573">
                  <c:v>7.8E-2</c:v>
                </c:pt>
                <c:pt idx="574">
                  <c:v>7.8E-2</c:v>
                </c:pt>
                <c:pt idx="575">
                  <c:v>7.5999999999999998E-2</c:v>
                </c:pt>
                <c:pt idx="576">
                  <c:v>7.3999999999999996E-2</c:v>
                </c:pt>
                <c:pt idx="577">
                  <c:v>7.3999999999999996E-2</c:v>
                </c:pt>
                <c:pt idx="578">
                  <c:v>7.5999999999999998E-2</c:v>
                </c:pt>
                <c:pt idx="579">
                  <c:v>7.8E-2</c:v>
                </c:pt>
                <c:pt idx="580">
                  <c:v>0.08</c:v>
                </c:pt>
                <c:pt idx="581">
                  <c:v>8.2000000000000003E-2</c:v>
                </c:pt>
                <c:pt idx="582">
                  <c:v>8.4000000000000005E-2</c:v>
                </c:pt>
                <c:pt idx="583">
                  <c:v>8.5999999999999993E-2</c:v>
                </c:pt>
                <c:pt idx="584">
                  <c:v>8.7999999999999995E-2</c:v>
                </c:pt>
                <c:pt idx="585">
                  <c:v>8.7999999999999995E-2</c:v>
                </c:pt>
                <c:pt idx="586">
                  <c:v>0.09</c:v>
                </c:pt>
                <c:pt idx="587">
                  <c:v>9.1999999999999998E-2</c:v>
                </c:pt>
                <c:pt idx="588">
                  <c:v>9.4E-2</c:v>
                </c:pt>
                <c:pt idx="589">
                  <c:v>9.6000000000000002E-2</c:v>
                </c:pt>
                <c:pt idx="590">
                  <c:v>0.1</c:v>
                </c:pt>
                <c:pt idx="591">
                  <c:v>0.104</c:v>
                </c:pt>
                <c:pt idx="592">
                  <c:v>0.106</c:v>
                </c:pt>
                <c:pt idx="593">
                  <c:v>0.11</c:v>
                </c:pt>
                <c:pt idx="594">
                  <c:v>0.114</c:v>
                </c:pt>
                <c:pt idx="595">
                  <c:v>0.12</c:v>
                </c:pt>
                <c:pt idx="596">
                  <c:v>0.126</c:v>
                </c:pt>
                <c:pt idx="597">
                  <c:v>0.13200000000000001</c:v>
                </c:pt>
                <c:pt idx="598">
                  <c:v>0.13800000000000001</c:v>
                </c:pt>
                <c:pt idx="599">
                  <c:v>0.13600000000000001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'[Dimensions and costs -- ESS2016 source correct beamport angle.xlsx]BSTOP_29.08_W4 PORt+real spectr'!$E$1</c:f>
              <c:strCache>
                <c:ptCount val="1"/>
                <c:pt idx="0">
                  <c:v>Thickness Fe, m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spectr'!$E$2:$E$751</c:f>
              <c:numCache>
                <c:formatCode>General</c:formatCode>
                <c:ptCount val="750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0.39</c:v>
                </c:pt>
                <c:pt idx="11">
                  <c:v>0.38</c:v>
                </c:pt>
                <c:pt idx="12">
                  <c:v>0.375</c:v>
                </c:pt>
                <c:pt idx="13">
                  <c:v>0.375</c:v>
                </c:pt>
                <c:pt idx="14">
                  <c:v>0.375</c:v>
                </c:pt>
                <c:pt idx="15">
                  <c:v>0.38</c:v>
                </c:pt>
                <c:pt idx="16">
                  <c:v>0.38</c:v>
                </c:pt>
                <c:pt idx="17">
                  <c:v>0.36499999999999999</c:v>
                </c:pt>
                <c:pt idx="18">
                  <c:v>0.34499999999999997</c:v>
                </c:pt>
                <c:pt idx="19">
                  <c:v>0.33500000000000002</c:v>
                </c:pt>
                <c:pt idx="20">
                  <c:v>0.33</c:v>
                </c:pt>
                <c:pt idx="21">
                  <c:v>0.33</c:v>
                </c:pt>
                <c:pt idx="22">
                  <c:v>0.32500000000000001</c:v>
                </c:pt>
                <c:pt idx="23">
                  <c:v>0.32500000000000001</c:v>
                </c:pt>
                <c:pt idx="24">
                  <c:v>0.32</c:v>
                </c:pt>
                <c:pt idx="25">
                  <c:v>0.31</c:v>
                </c:pt>
                <c:pt idx="26">
                  <c:v>0.30499999999999999</c:v>
                </c:pt>
                <c:pt idx="27">
                  <c:v>0.29499999999999998</c:v>
                </c:pt>
                <c:pt idx="28">
                  <c:v>0.28999999999999998</c:v>
                </c:pt>
                <c:pt idx="29">
                  <c:v>0.28499999999999998</c:v>
                </c:pt>
                <c:pt idx="30">
                  <c:v>0.27500000000000002</c:v>
                </c:pt>
                <c:pt idx="31">
                  <c:v>0.27</c:v>
                </c:pt>
                <c:pt idx="32">
                  <c:v>0.26</c:v>
                </c:pt>
                <c:pt idx="33">
                  <c:v>0.25</c:v>
                </c:pt>
                <c:pt idx="34">
                  <c:v>0.245</c:v>
                </c:pt>
                <c:pt idx="35">
                  <c:v>0.24</c:v>
                </c:pt>
                <c:pt idx="36">
                  <c:v>0.23499999999999999</c:v>
                </c:pt>
                <c:pt idx="37">
                  <c:v>0.23</c:v>
                </c:pt>
                <c:pt idx="38">
                  <c:v>0.22500000000000001</c:v>
                </c:pt>
                <c:pt idx="39">
                  <c:v>0.22</c:v>
                </c:pt>
                <c:pt idx="40">
                  <c:v>0.22</c:v>
                </c:pt>
                <c:pt idx="41">
                  <c:v>0.24</c:v>
                </c:pt>
                <c:pt idx="42">
                  <c:v>0.28499999999999998</c:v>
                </c:pt>
                <c:pt idx="43">
                  <c:v>0.35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0.35</c:v>
                </c:pt>
                <c:pt idx="48">
                  <c:v>0.28999999999999998</c:v>
                </c:pt>
                <c:pt idx="49">
                  <c:v>0.24</c:v>
                </c:pt>
                <c:pt idx="50">
                  <c:v>0.215</c:v>
                </c:pt>
                <c:pt idx="51">
                  <c:v>0.20499999999999999</c:v>
                </c:pt>
                <c:pt idx="52">
                  <c:v>0.215</c:v>
                </c:pt>
                <c:pt idx="53">
                  <c:v>0.22500000000000001</c:v>
                </c:pt>
                <c:pt idx="54">
                  <c:v>0.23</c:v>
                </c:pt>
                <c:pt idx="55">
                  <c:v>0.23</c:v>
                </c:pt>
                <c:pt idx="56">
                  <c:v>0.23</c:v>
                </c:pt>
                <c:pt idx="57">
                  <c:v>0.22</c:v>
                </c:pt>
                <c:pt idx="58">
                  <c:v>0.215</c:v>
                </c:pt>
                <c:pt idx="59">
                  <c:v>0.21</c:v>
                </c:pt>
                <c:pt idx="60">
                  <c:v>0.20499999999999999</c:v>
                </c:pt>
                <c:pt idx="61">
                  <c:v>0.2</c:v>
                </c:pt>
                <c:pt idx="62">
                  <c:v>0.19500000000000001</c:v>
                </c:pt>
                <c:pt idx="63">
                  <c:v>0.19500000000000001</c:v>
                </c:pt>
                <c:pt idx="64">
                  <c:v>0.19</c:v>
                </c:pt>
                <c:pt idx="65">
                  <c:v>0.185</c:v>
                </c:pt>
                <c:pt idx="66">
                  <c:v>0.18</c:v>
                </c:pt>
                <c:pt idx="67">
                  <c:v>0.18</c:v>
                </c:pt>
                <c:pt idx="68">
                  <c:v>0.17499999999999999</c:v>
                </c:pt>
                <c:pt idx="69">
                  <c:v>0.17</c:v>
                </c:pt>
                <c:pt idx="70">
                  <c:v>0.16500000000000001</c:v>
                </c:pt>
                <c:pt idx="71">
                  <c:v>0.16</c:v>
                </c:pt>
                <c:pt idx="72">
                  <c:v>0.16</c:v>
                </c:pt>
                <c:pt idx="73">
                  <c:v>0.155</c:v>
                </c:pt>
                <c:pt idx="74">
                  <c:v>0.155</c:v>
                </c:pt>
                <c:pt idx="75">
                  <c:v>0.155</c:v>
                </c:pt>
                <c:pt idx="76">
                  <c:v>0.16</c:v>
                </c:pt>
                <c:pt idx="77">
                  <c:v>0.16500000000000001</c:v>
                </c:pt>
                <c:pt idx="78">
                  <c:v>0.17</c:v>
                </c:pt>
                <c:pt idx="79">
                  <c:v>0.18</c:v>
                </c:pt>
                <c:pt idx="80">
                  <c:v>0.19</c:v>
                </c:pt>
                <c:pt idx="81">
                  <c:v>0.20499999999999999</c:v>
                </c:pt>
                <c:pt idx="82">
                  <c:v>0.22</c:v>
                </c:pt>
                <c:pt idx="83">
                  <c:v>0.23</c:v>
                </c:pt>
                <c:pt idx="84">
                  <c:v>0.21</c:v>
                </c:pt>
                <c:pt idx="85">
                  <c:v>0.185</c:v>
                </c:pt>
                <c:pt idx="86">
                  <c:v>0.17</c:v>
                </c:pt>
                <c:pt idx="87">
                  <c:v>0.17</c:v>
                </c:pt>
                <c:pt idx="88">
                  <c:v>0.18</c:v>
                </c:pt>
                <c:pt idx="89">
                  <c:v>0.185</c:v>
                </c:pt>
                <c:pt idx="90">
                  <c:v>0.19</c:v>
                </c:pt>
                <c:pt idx="91">
                  <c:v>0.2</c:v>
                </c:pt>
                <c:pt idx="92">
                  <c:v>0.20499999999999999</c:v>
                </c:pt>
                <c:pt idx="93">
                  <c:v>0.215</c:v>
                </c:pt>
                <c:pt idx="94">
                  <c:v>0.21</c:v>
                </c:pt>
                <c:pt idx="95">
                  <c:v>0.20499999999999999</c:v>
                </c:pt>
                <c:pt idx="96">
                  <c:v>0.2</c:v>
                </c:pt>
                <c:pt idx="97">
                  <c:v>0.19500000000000001</c:v>
                </c:pt>
                <c:pt idx="98">
                  <c:v>0.19</c:v>
                </c:pt>
                <c:pt idx="99">
                  <c:v>0.185</c:v>
                </c:pt>
                <c:pt idx="100">
                  <c:v>0.18</c:v>
                </c:pt>
                <c:pt idx="101">
                  <c:v>0.17499999999999999</c:v>
                </c:pt>
                <c:pt idx="102">
                  <c:v>0.17</c:v>
                </c:pt>
                <c:pt idx="103">
                  <c:v>0.16500000000000001</c:v>
                </c:pt>
                <c:pt idx="104">
                  <c:v>0.16500000000000001</c:v>
                </c:pt>
                <c:pt idx="105">
                  <c:v>0.16</c:v>
                </c:pt>
                <c:pt idx="106">
                  <c:v>0.155</c:v>
                </c:pt>
                <c:pt idx="107">
                  <c:v>0.155</c:v>
                </c:pt>
                <c:pt idx="108">
                  <c:v>0.16</c:v>
                </c:pt>
                <c:pt idx="109">
                  <c:v>0.16</c:v>
                </c:pt>
                <c:pt idx="110">
                  <c:v>0.16</c:v>
                </c:pt>
                <c:pt idx="111">
                  <c:v>0.16</c:v>
                </c:pt>
                <c:pt idx="112">
                  <c:v>0.16500000000000001</c:v>
                </c:pt>
                <c:pt idx="113">
                  <c:v>0.16500000000000001</c:v>
                </c:pt>
                <c:pt idx="114">
                  <c:v>0.16</c:v>
                </c:pt>
                <c:pt idx="115">
                  <c:v>0.16</c:v>
                </c:pt>
                <c:pt idx="116">
                  <c:v>0.155</c:v>
                </c:pt>
                <c:pt idx="117">
                  <c:v>0.15</c:v>
                </c:pt>
                <c:pt idx="118">
                  <c:v>0.15</c:v>
                </c:pt>
                <c:pt idx="119">
                  <c:v>0.14499999999999999</c:v>
                </c:pt>
                <c:pt idx="120">
                  <c:v>0.14499999999999999</c:v>
                </c:pt>
                <c:pt idx="121">
                  <c:v>0.14000000000000001</c:v>
                </c:pt>
                <c:pt idx="122">
                  <c:v>0.14000000000000001</c:v>
                </c:pt>
                <c:pt idx="123">
                  <c:v>0.13500000000000001</c:v>
                </c:pt>
                <c:pt idx="124">
                  <c:v>0.13500000000000001</c:v>
                </c:pt>
                <c:pt idx="125">
                  <c:v>0.13500000000000001</c:v>
                </c:pt>
                <c:pt idx="126">
                  <c:v>0.13500000000000001</c:v>
                </c:pt>
                <c:pt idx="127">
                  <c:v>0.13500000000000001</c:v>
                </c:pt>
                <c:pt idx="128">
                  <c:v>0.14000000000000001</c:v>
                </c:pt>
                <c:pt idx="129">
                  <c:v>0.14000000000000001</c:v>
                </c:pt>
                <c:pt idx="130">
                  <c:v>0.14000000000000001</c:v>
                </c:pt>
                <c:pt idx="131">
                  <c:v>0.14000000000000001</c:v>
                </c:pt>
                <c:pt idx="132">
                  <c:v>0.14000000000000001</c:v>
                </c:pt>
                <c:pt idx="133">
                  <c:v>0.14000000000000001</c:v>
                </c:pt>
                <c:pt idx="134">
                  <c:v>0.13500000000000001</c:v>
                </c:pt>
                <c:pt idx="135">
                  <c:v>0.13500000000000001</c:v>
                </c:pt>
                <c:pt idx="136">
                  <c:v>0.13500000000000001</c:v>
                </c:pt>
                <c:pt idx="137">
                  <c:v>0.13500000000000001</c:v>
                </c:pt>
                <c:pt idx="138">
                  <c:v>0.13500000000000001</c:v>
                </c:pt>
                <c:pt idx="139">
                  <c:v>0.13</c:v>
                </c:pt>
                <c:pt idx="140">
                  <c:v>0.13</c:v>
                </c:pt>
                <c:pt idx="141">
                  <c:v>0.13</c:v>
                </c:pt>
                <c:pt idx="142">
                  <c:v>0.13</c:v>
                </c:pt>
                <c:pt idx="143">
                  <c:v>0.13</c:v>
                </c:pt>
                <c:pt idx="144">
                  <c:v>0.125</c:v>
                </c:pt>
                <c:pt idx="145">
                  <c:v>0.125</c:v>
                </c:pt>
                <c:pt idx="146">
                  <c:v>0.125</c:v>
                </c:pt>
                <c:pt idx="147">
                  <c:v>0.125</c:v>
                </c:pt>
                <c:pt idx="148">
                  <c:v>0.125</c:v>
                </c:pt>
                <c:pt idx="149">
                  <c:v>0.125</c:v>
                </c:pt>
                <c:pt idx="150">
                  <c:v>0.125</c:v>
                </c:pt>
                <c:pt idx="151">
                  <c:v>0.125</c:v>
                </c:pt>
                <c:pt idx="152">
                  <c:v>0.125</c:v>
                </c:pt>
                <c:pt idx="153">
                  <c:v>0.125</c:v>
                </c:pt>
                <c:pt idx="154">
                  <c:v>0.125</c:v>
                </c:pt>
                <c:pt idx="155">
                  <c:v>0.125</c:v>
                </c:pt>
                <c:pt idx="156">
                  <c:v>0.125</c:v>
                </c:pt>
                <c:pt idx="157">
                  <c:v>0.125</c:v>
                </c:pt>
                <c:pt idx="158">
                  <c:v>0.125</c:v>
                </c:pt>
                <c:pt idx="159">
                  <c:v>0.125</c:v>
                </c:pt>
                <c:pt idx="160">
                  <c:v>0.12</c:v>
                </c:pt>
                <c:pt idx="161">
                  <c:v>0.12</c:v>
                </c:pt>
                <c:pt idx="162">
                  <c:v>0.12</c:v>
                </c:pt>
                <c:pt idx="163">
                  <c:v>0.12</c:v>
                </c:pt>
                <c:pt idx="164">
                  <c:v>0.12</c:v>
                </c:pt>
                <c:pt idx="165">
                  <c:v>0.12</c:v>
                </c:pt>
                <c:pt idx="166">
                  <c:v>0.12</c:v>
                </c:pt>
                <c:pt idx="167">
                  <c:v>0.12</c:v>
                </c:pt>
                <c:pt idx="168">
                  <c:v>0.12</c:v>
                </c:pt>
                <c:pt idx="169">
                  <c:v>0.12</c:v>
                </c:pt>
                <c:pt idx="170">
                  <c:v>0.12</c:v>
                </c:pt>
                <c:pt idx="171">
                  <c:v>0.12</c:v>
                </c:pt>
                <c:pt idx="172">
                  <c:v>0.125</c:v>
                </c:pt>
                <c:pt idx="173">
                  <c:v>0.125</c:v>
                </c:pt>
                <c:pt idx="174">
                  <c:v>0.125</c:v>
                </c:pt>
                <c:pt idx="175">
                  <c:v>0.12</c:v>
                </c:pt>
                <c:pt idx="176">
                  <c:v>0.12</c:v>
                </c:pt>
                <c:pt idx="177">
                  <c:v>0.12</c:v>
                </c:pt>
                <c:pt idx="178">
                  <c:v>0.12</c:v>
                </c:pt>
                <c:pt idx="179">
                  <c:v>0.12</c:v>
                </c:pt>
                <c:pt idx="180">
                  <c:v>0.12</c:v>
                </c:pt>
                <c:pt idx="181">
                  <c:v>0.12</c:v>
                </c:pt>
                <c:pt idx="182">
                  <c:v>0.12</c:v>
                </c:pt>
                <c:pt idx="183">
                  <c:v>0.12</c:v>
                </c:pt>
                <c:pt idx="184">
                  <c:v>0.12</c:v>
                </c:pt>
                <c:pt idx="185">
                  <c:v>0.12</c:v>
                </c:pt>
                <c:pt idx="186">
                  <c:v>0.12</c:v>
                </c:pt>
                <c:pt idx="187">
                  <c:v>0.125</c:v>
                </c:pt>
                <c:pt idx="188">
                  <c:v>0.125</c:v>
                </c:pt>
                <c:pt idx="189">
                  <c:v>0.125</c:v>
                </c:pt>
                <c:pt idx="190">
                  <c:v>0.125</c:v>
                </c:pt>
                <c:pt idx="191">
                  <c:v>0.125</c:v>
                </c:pt>
                <c:pt idx="192">
                  <c:v>0.125</c:v>
                </c:pt>
                <c:pt idx="193">
                  <c:v>0.12</c:v>
                </c:pt>
                <c:pt idx="194">
                  <c:v>0.12</c:v>
                </c:pt>
                <c:pt idx="195">
                  <c:v>0.12</c:v>
                </c:pt>
                <c:pt idx="196">
                  <c:v>0.12</c:v>
                </c:pt>
                <c:pt idx="197">
                  <c:v>0.12</c:v>
                </c:pt>
                <c:pt idx="198">
                  <c:v>0.12</c:v>
                </c:pt>
                <c:pt idx="199">
                  <c:v>0.12</c:v>
                </c:pt>
                <c:pt idx="200">
                  <c:v>0.12</c:v>
                </c:pt>
                <c:pt idx="201">
                  <c:v>0.12</c:v>
                </c:pt>
                <c:pt idx="202">
                  <c:v>0.12</c:v>
                </c:pt>
                <c:pt idx="203">
                  <c:v>0.12</c:v>
                </c:pt>
                <c:pt idx="204">
                  <c:v>0.12</c:v>
                </c:pt>
                <c:pt idx="205">
                  <c:v>0.125</c:v>
                </c:pt>
                <c:pt idx="206">
                  <c:v>0.125</c:v>
                </c:pt>
                <c:pt idx="207">
                  <c:v>0.12</c:v>
                </c:pt>
                <c:pt idx="208">
                  <c:v>0.115</c:v>
                </c:pt>
                <c:pt idx="209">
                  <c:v>0.115</c:v>
                </c:pt>
                <c:pt idx="210">
                  <c:v>0.11</c:v>
                </c:pt>
                <c:pt idx="211">
                  <c:v>0.11</c:v>
                </c:pt>
                <c:pt idx="212">
                  <c:v>0.11</c:v>
                </c:pt>
                <c:pt idx="213">
                  <c:v>0.11</c:v>
                </c:pt>
                <c:pt idx="214">
                  <c:v>0.115</c:v>
                </c:pt>
                <c:pt idx="215">
                  <c:v>0.115</c:v>
                </c:pt>
                <c:pt idx="216">
                  <c:v>0.115</c:v>
                </c:pt>
                <c:pt idx="217">
                  <c:v>0.115</c:v>
                </c:pt>
                <c:pt idx="218">
                  <c:v>0.115</c:v>
                </c:pt>
                <c:pt idx="219">
                  <c:v>0.115</c:v>
                </c:pt>
                <c:pt idx="220">
                  <c:v>0.115</c:v>
                </c:pt>
                <c:pt idx="221">
                  <c:v>0.115</c:v>
                </c:pt>
                <c:pt idx="222">
                  <c:v>0.11</c:v>
                </c:pt>
                <c:pt idx="223">
                  <c:v>0.11</c:v>
                </c:pt>
                <c:pt idx="224">
                  <c:v>0.11</c:v>
                </c:pt>
                <c:pt idx="225">
                  <c:v>0.11</c:v>
                </c:pt>
                <c:pt idx="226">
                  <c:v>0.11</c:v>
                </c:pt>
                <c:pt idx="227">
                  <c:v>0.11</c:v>
                </c:pt>
                <c:pt idx="228">
                  <c:v>0.11</c:v>
                </c:pt>
                <c:pt idx="229">
                  <c:v>0.11</c:v>
                </c:pt>
                <c:pt idx="230">
                  <c:v>0.115</c:v>
                </c:pt>
                <c:pt idx="231">
                  <c:v>0.11</c:v>
                </c:pt>
                <c:pt idx="232">
                  <c:v>0.11</c:v>
                </c:pt>
                <c:pt idx="233">
                  <c:v>0.11</c:v>
                </c:pt>
                <c:pt idx="234">
                  <c:v>0.11</c:v>
                </c:pt>
                <c:pt idx="235">
                  <c:v>0.105</c:v>
                </c:pt>
                <c:pt idx="236">
                  <c:v>0.105</c:v>
                </c:pt>
                <c:pt idx="237">
                  <c:v>0.105</c:v>
                </c:pt>
                <c:pt idx="238">
                  <c:v>0.105</c:v>
                </c:pt>
                <c:pt idx="239">
                  <c:v>0.105</c:v>
                </c:pt>
                <c:pt idx="240">
                  <c:v>0.105</c:v>
                </c:pt>
                <c:pt idx="241">
                  <c:v>0.105</c:v>
                </c:pt>
                <c:pt idx="242">
                  <c:v>0.105</c:v>
                </c:pt>
                <c:pt idx="243">
                  <c:v>0.105</c:v>
                </c:pt>
                <c:pt idx="244">
                  <c:v>0.105</c:v>
                </c:pt>
                <c:pt idx="245">
                  <c:v>0.105</c:v>
                </c:pt>
                <c:pt idx="246">
                  <c:v>0.105</c:v>
                </c:pt>
                <c:pt idx="247">
                  <c:v>0.105</c:v>
                </c:pt>
                <c:pt idx="248">
                  <c:v>0.105</c:v>
                </c:pt>
                <c:pt idx="249">
                  <c:v>0.105</c:v>
                </c:pt>
                <c:pt idx="250">
                  <c:v>0.105</c:v>
                </c:pt>
                <c:pt idx="251">
                  <c:v>0.105</c:v>
                </c:pt>
                <c:pt idx="252">
                  <c:v>0.105</c:v>
                </c:pt>
                <c:pt idx="253">
                  <c:v>0.11</c:v>
                </c:pt>
                <c:pt idx="254">
                  <c:v>0.105</c:v>
                </c:pt>
                <c:pt idx="255">
                  <c:v>0.105</c:v>
                </c:pt>
                <c:pt idx="256">
                  <c:v>0.105</c:v>
                </c:pt>
                <c:pt idx="257">
                  <c:v>0.105</c:v>
                </c:pt>
                <c:pt idx="258">
                  <c:v>0.105</c:v>
                </c:pt>
                <c:pt idx="259">
                  <c:v>0.105</c:v>
                </c:pt>
                <c:pt idx="260">
                  <c:v>0.105</c:v>
                </c:pt>
                <c:pt idx="261">
                  <c:v>0.105</c:v>
                </c:pt>
                <c:pt idx="262">
                  <c:v>0.105</c:v>
                </c:pt>
                <c:pt idx="263">
                  <c:v>0.105</c:v>
                </c:pt>
                <c:pt idx="264">
                  <c:v>0.105</c:v>
                </c:pt>
                <c:pt idx="265">
                  <c:v>0.105</c:v>
                </c:pt>
                <c:pt idx="266">
                  <c:v>0.105</c:v>
                </c:pt>
                <c:pt idx="267">
                  <c:v>0.105</c:v>
                </c:pt>
                <c:pt idx="268">
                  <c:v>0.105</c:v>
                </c:pt>
                <c:pt idx="269">
                  <c:v>0.105</c:v>
                </c:pt>
                <c:pt idx="270">
                  <c:v>0.105</c:v>
                </c:pt>
                <c:pt idx="271">
                  <c:v>0.105</c:v>
                </c:pt>
                <c:pt idx="272">
                  <c:v>0.105</c:v>
                </c:pt>
                <c:pt idx="273">
                  <c:v>0.105</c:v>
                </c:pt>
                <c:pt idx="274">
                  <c:v>0.105</c:v>
                </c:pt>
                <c:pt idx="275">
                  <c:v>0.105</c:v>
                </c:pt>
                <c:pt idx="276">
                  <c:v>0.105</c:v>
                </c:pt>
                <c:pt idx="277">
                  <c:v>0.105</c:v>
                </c:pt>
                <c:pt idx="278">
                  <c:v>0.105</c:v>
                </c:pt>
                <c:pt idx="279">
                  <c:v>0.105</c:v>
                </c:pt>
                <c:pt idx="280">
                  <c:v>0.105</c:v>
                </c:pt>
                <c:pt idx="281">
                  <c:v>0.105</c:v>
                </c:pt>
                <c:pt idx="282">
                  <c:v>0.105</c:v>
                </c:pt>
                <c:pt idx="283">
                  <c:v>0.105</c:v>
                </c:pt>
                <c:pt idx="284">
                  <c:v>0.105</c:v>
                </c:pt>
                <c:pt idx="285">
                  <c:v>0.105</c:v>
                </c:pt>
                <c:pt idx="286">
                  <c:v>0.105</c:v>
                </c:pt>
                <c:pt idx="287">
                  <c:v>0.105</c:v>
                </c:pt>
                <c:pt idx="288">
                  <c:v>0.105</c:v>
                </c:pt>
                <c:pt idx="289">
                  <c:v>0.105</c:v>
                </c:pt>
                <c:pt idx="290">
                  <c:v>0.105</c:v>
                </c:pt>
                <c:pt idx="291">
                  <c:v>0.105</c:v>
                </c:pt>
                <c:pt idx="292">
                  <c:v>0.105</c:v>
                </c:pt>
                <c:pt idx="293">
                  <c:v>0.105</c:v>
                </c:pt>
                <c:pt idx="294">
                  <c:v>0.105</c:v>
                </c:pt>
                <c:pt idx="295">
                  <c:v>0.105</c:v>
                </c:pt>
                <c:pt idx="296">
                  <c:v>0.105</c:v>
                </c:pt>
                <c:pt idx="297">
                  <c:v>0.105</c:v>
                </c:pt>
                <c:pt idx="298">
                  <c:v>0.105</c:v>
                </c:pt>
                <c:pt idx="299">
                  <c:v>0.105</c:v>
                </c:pt>
                <c:pt idx="300">
                  <c:v>0.105</c:v>
                </c:pt>
                <c:pt idx="301">
                  <c:v>0.105</c:v>
                </c:pt>
                <c:pt idx="302">
                  <c:v>0.105</c:v>
                </c:pt>
                <c:pt idx="303">
                  <c:v>0.105</c:v>
                </c:pt>
                <c:pt idx="304">
                  <c:v>0.105</c:v>
                </c:pt>
                <c:pt idx="305">
                  <c:v>0.105</c:v>
                </c:pt>
                <c:pt idx="306">
                  <c:v>0.105</c:v>
                </c:pt>
                <c:pt idx="307">
                  <c:v>0.105</c:v>
                </c:pt>
                <c:pt idx="308">
                  <c:v>0.105</c:v>
                </c:pt>
                <c:pt idx="309">
                  <c:v>0.105</c:v>
                </c:pt>
                <c:pt idx="310">
                  <c:v>0.105</c:v>
                </c:pt>
                <c:pt idx="311">
                  <c:v>0.105</c:v>
                </c:pt>
                <c:pt idx="312">
                  <c:v>0.105</c:v>
                </c:pt>
                <c:pt idx="313">
                  <c:v>0.105</c:v>
                </c:pt>
                <c:pt idx="314">
                  <c:v>0.105</c:v>
                </c:pt>
                <c:pt idx="315">
                  <c:v>0.105</c:v>
                </c:pt>
                <c:pt idx="316">
                  <c:v>0.105</c:v>
                </c:pt>
                <c:pt idx="317">
                  <c:v>0.105</c:v>
                </c:pt>
                <c:pt idx="318">
                  <c:v>0.105</c:v>
                </c:pt>
                <c:pt idx="319">
                  <c:v>0.105</c:v>
                </c:pt>
                <c:pt idx="320">
                  <c:v>0.105</c:v>
                </c:pt>
                <c:pt idx="321">
                  <c:v>0.105</c:v>
                </c:pt>
                <c:pt idx="322">
                  <c:v>0.105</c:v>
                </c:pt>
                <c:pt idx="323">
                  <c:v>0.105</c:v>
                </c:pt>
                <c:pt idx="324">
                  <c:v>0.105</c:v>
                </c:pt>
                <c:pt idx="325">
                  <c:v>0.105</c:v>
                </c:pt>
                <c:pt idx="326">
                  <c:v>0.105</c:v>
                </c:pt>
                <c:pt idx="327">
                  <c:v>0.105</c:v>
                </c:pt>
                <c:pt idx="328">
                  <c:v>0.105</c:v>
                </c:pt>
                <c:pt idx="329">
                  <c:v>0.105</c:v>
                </c:pt>
                <c:pt idx="330">
                  <c:v>0.105</c:v>
                </c:pt>
                <c:pt idx="331">
                  <c:v>0.105</c:v>
                </c:pt>
                <c:pt idx="332">
                  <c:v>0.105</c:v>
                </c:pt>
                <c:pt idx="333">
                  <c:v>0.105</c:v>
                </c:pt>
                <c:pt idx="334">
                  <c:v>0.105</c:v>
                </c:pt>
                <c:pt idx="335">
                  <c:v>0.105</c:v>
                </c:pt>
                <c:pt idx="336">
                  <c:v>0.105</c:v>
                </c:pt>
                <c:pt idx="337">
                  <c:v>0.105</c:v>
                </c:pt>
                <c:pt idx="338">
                  <c:v>0.105</c:v>
                </c:pt>
                <c:pt idx="339">
                  <c:v>0.105</c:v>
                </c:pt>
                <c:pt idx="340">
                  <c:v>0.105</c:v>
                </c:pt>
                <c:pt idx="341">
                  <c:v>0.105</c:v>
                </c:pt>
                <c:pt idx="342">
                  <c:v>0.105</c:v>
                </c:pt>
                <c:pt idx="343">
                  <c:v>0.105</c:v>
                </c:pt>
                <c:pt idx="344">
                  <c:v>0.105</c:v>
                </c:pt>
                <c:pt idx="345">
                  <c:v>0.105</c:v>
                </c:pt>
                <c:pt idx="346">
                  <c:v>0.105</c:v>
                </c:pt>
                <c:pt idx="347">
                  <c:v>0.105</c:v>
                </c:pt>
                <c:pt idx="348">
                  <c:v>0.105</c:v>
                </c:pt>
                <c:pt idx="349">
                  <c:v>0.105</c:v>
                </c:pt>
                <c:pt idx="350">
                  <c:v>0.105</c:v>
                </c:pt>
                <c:pt idx="351">
                  <c:v>0.105</c:v>
                </c:pt>
                <c:pt idx="352">
                  <c:v>0.105</c:v>
                </c:pt>
                <c:pt idx="353">
                  <c:v>0.105</c:v>
                </c:pt>
                <c:pt idx="354">
                  <c:v>0.105</c:v>
                </c:pt>
                <c:pt idx="355">
                  <c:v>0.105</c:v>
                </c:pt>
                <c:pt idx="356">
                  <c:v>0.105</c:v>
                </c:pt>
                <c:pt idx="357">
                  <c:v>0.105</c:v>
                </c:pt>
                <c:pt idx="358">
                  <c:v>0.105</c:v>
                </c:pt>
                <c:pt idx="359">
                  <c:v>0.105</c:v>
                </c:pt>
                <c:pt idx="360">
                  <c:v>0.105</c:v>
                </c:pt>
                <c:pt idx="361">
                  <c:v>0.105</c:v>
                </c:pt>
                <c:pt idx="362">
                  <c:v>0.105</c:v>
                </c:pt>
                <c:pt idx="363">
                  <c:v>0.105</c:v>
                </c:pt>
                <c:pt idx="364">
                  <c:v>0.105</c:v>
                </c:pt>
                <c:pt idx="365">
                  <c:v>0.105</c:v>
                </c:pt>
                <c:pt idx="366">
                  <c:v>0.105</c:v>
                </c:pt>
                <c:pt idx="367">
                  <c:v>0.1</c:v>
                </c:pt>
                <c:pt idx="368">
                  <c:v>0.1</c:v>
                </c:pt>
                <c:pt idx="369">
                  <c:v>0.1</c:v>
                </c:pt>
                <c:pt idx="370">
                  <c:v>0.1</c:v>
                </c:pt>
                <c:pt idx="371">
                  <c:v>0.1</c:v>
                </c:pt>
                <c:pt idx="372">
                  <c:v>0.1</c:v>
                </c:pt>
                <c:pt idx="373">
                  <c:v>0.1</c:v>
                </c:pt>
                <c:pt idx="374">
                  <c:v>0.1</c:v>
                </c:pt>
                <c:pt idx="375">
                  <c:v>0.1</c:v>
                </c:pt>
                <c:pt idx="376">
                  <c:v>0.1</c:v>
                </c:pt>
                <c:pt idx="377">
                  <c:v>0.1</c:v>
                </c:pt>
                <c:pt idx="378">
                  <c:v>0.1</c:v>
                </c:pt>
                <c:pt idx="379">
                  <c:v>0.1</c:v>
                </c:pt>
                <c:pt idx="380">
                  <c:v>0.105</c:v>
                </c:pt>
                <c:pt idx="381">
                  <c:v>0.105</c:v>
                </c:pt>
                <c:pt idx="382">
                  <c:v>0.105</c:v>
                </c:pt>
                <c:pt idx="383">
                  <c:v>0.105</c:v>
                </c:pt>
                <c:pt idx="384">
                  <c:v>0.105</c:v>
                </c:pt>
                <c:pt idx="385">
                  <c:v>0.105</c:v>
                </c:pt>
                <c:pt idx="386">
                  <c:v>0.1</c:v>
                </c:pt>
                <c:pt idx="387">
                  <c:v>0.1</c:v>
                </c:pt>
                <c:pt idx="388">
                  <c:v>0.1</c:v>
                </c:pt>
                <c:pt idx="389">
                  <c:v>0.1</c:v>
                </c:pt>
                <c:pt idx="390">
                  <c:v>0.105</c:v>
                </c:pt>
                <c:pt idx="391">
                  <c:v>0.105</c:v>
                </c:pt>
                <c:pt idx="392">
                  <c:v>0.1</c:v>
                </c:pt>
                <c:pt idx="393">
                  <c:v>0.1</c:v>
                </c:pt>
                <c:pt idx="394">
                  <c:v>0.1</c:v>
                </c:pt>
                <c:pt idx="395">
                  <c:v>0.105</c:v>
                </c:pt>
                <c:pt idx="396">
                  <c:v>0.105</c:v>
                </c:pt>
                <c:pt idx="397">
                  <c:v>0.105</c:v>
                </c:pt>
                <c:pt idx="398">
                  <c:v>0.105</c:v>
                </c:pt>
                <c:pt idx="399">
                  <c:v>0.105</c:v>
                </c:pt>
                <c:pt idx="400">
                  <c:v>0.105</c:v>
                </c:pt>
                <c:pt idx="401">
                  <c:v>0.105</c:v>
                </c:pt>
                <c:pt idx="402">
                  <c:v>0.105</c:v>
                </c:pt>
                <c:pt idx="403">
                  <c:v>0.105</c:v>
                </c:pt>
                <c:pt idx="404">
                  <c:v>0.105</c:v>
                </c:pt>
                <c:pt idx="405">
                  <c:v>0.105</c:v>
                </c:pt>
                <c:pt idx="406">
                  <c:v>0.105</c:v>
                </c:pt>
                <c:pt idx="407">
                  <c:v>0.105</c:v>
                </c:pt>
                <c:pt idx="408">
                  <c:v>0.105</c:v>
                </c:pt>
                <c:pt idx="409">
                  <c:v>0.105</c:v>
                </c:pt>
                <c:pt idx="410">
                  <c:v>0.105</c:v>
                </c:pt>
                <c:pt idx="411">
                  <c:v>0.105</c:v>
                </c:pt>
                <c:pt idx="412">
                  <c:v>0.105</c:v>
                </c:pt>
                <c:pt idx="413">
                  <c:v>0.105</c:v>
                </c:pt>
                <c:pt idx="414">
                  <c:v>0.105</c:v>
                </c:pt>
                <c:pt idx="415">
                  <c:v>0.105</c:v>
                </c:pt>
                <c:pt idx="416">
                  <c:v>0.105</c:v>
                </c:pt>
                <c:pt idx="417">
                  <c:v>0.1</c:v>
                </c:pt>
                <c:pt idx="418">
                  <c:v>0.1</c:v>
                </c:pt>
                <c:pt idx="419">
                  <c:v>0.105</c:v>
                </c:pt>
                <c:pt idx="420">
                  <c:v>0.105</c:v>
                </c:pt>
                <c:pt idx="421">
                  <c:v>0.1</c:v>
                </c:pt>
                <c:pt idx="422">
                  <c:v>0.105</c:v>
                </c:pt>
                <c:pt idx="423">
                  <c:v>0.105</c:v>
                </c:pt>
                <c:pt idx="424">
                  <c:v>0.105</c:v>
                </c:pt>
                <c:pt idx="425">
                  <c:v>0.105</c:v>
                </c:pt>
                <c:pt idx="426">
                  <c:v>0.105</c:v>
                </c:pt>
                <c:pt idx="427">
                  <c:v>0.105</c:v>
                </c:pt>
                <c:pt idx="428">
                  <c:v>0.1</c:v>
                </c:pt>
                <c:pt idx="429">
                  <c:v>0.1</c:v>
                </c:pt>
                <c:pt idx="430">
                  <c:v>0.1</c:v>
                </c:pt>
                <c:pt idx="431">
                  <c:v>0.1</c:v>
                </c:pt>
                <c:pt idx="432">
                  <c:v>0.1</c:v>
                </c:pt>
                <c:pt idx="433">
                  <c:v>0.105</c:v>
                </c:pt>
                <c:pt idx="434">
                  <c:v>0.105</c:v>
                </c:pt>
                <c:pt idx="435">
                  <c:v>0.105</c:v>
                </c:pt>
                <c:pt idx="436">
                  <c:v>0.105</c:v>
                </c:pt>
                <c:pt idx="437">
                  <c:v>0.105</c:v>
                </c:pt>
                <c:pt idx="438">
                  <c:v>0.105</c:v>
                </c:pt>
                <c:pt idx="439">
                  <c:v>0.105</c:v>
                </c:pt>
                <c:pt idx="440">
                  <c:v>0.105</c:v>
                </c:pt>
                <c:pt idx="441">
                  <c:v>0.105</c:v>
                </c:pt>
                <c:pt idx="442">
                  <c:v>0.105</c:v>
                </c:pt>
                <c:pt idx="443">
                  <c:v>0.105</c:v>
                </c:pt>
                <c:pt idx="444">
                  <c:v>0.105</c:v>
                </c:pt>
                <c:pt idx="445">
                  <c:v>0.105</c:v>
                </c:pt>
                <c:pt idx="446">
                  <c:v>0.105</c:v>
                </c:pt>
                <c:pt idx="447">
                  <c:v>0.105</c:v>
                </c:pt>
                <c:pt idx="448">
                  <c:v>0.105</c:v>
                </c:pt>
                <c:pt idx="449">
                  <c:v>0.105</c:v>
                </c:pt>
                <c:pt idx="450">
                  <c:v>0.105</c:v>
                </c:pt>
                <c:pt idx="451">
                  <c:v>0.105</c:v>
                </c:pt>
                <c:pt idx="452">
                  <c:v>0.105</c:v>
                </c:pt>
                <c:pt idx="453">
                  <c:v>0.1</c:v>
                </c:pt>
                <c:pt idx="454">
                  <c:v>0.1</c:v>
                </c:pt>
                <c:pt idx="455">
                  <c:v>0.1</c:v>
                </c:pt>
                <c:pt idx="456">
                  <c:v>0.105</c:v>
                </c:pt>
                <c:pt idx="457">
                  <c:v>0.1</c:v>
                </c:pt>
                <c:pt idx="458">
                  <c:v>0.1</c:v>
                </c:pt>
                <c:pt idx="459">
                  <c:v>0.1</c:v>
                </c:pt>
                <c:pt idx="460">
                  <c:v>0.1</c:v>
                </c:pt>
                <c:pt idx="461">
                  <c:v>0.1</c:v>
                </c:pt>
                <c:pt idx="462">
                  <c:v>0.1</c:v>
                </c:pt>
                <c:pt idx="463">
                  <c:v>0.105</c:v>
                </c:pt>
                <c:pt idx="464">
                  <c:v>0.105</c:v>
                </c:pt>
                <c:pt idx="465">
                  <c:v>0.105</c:v>
                </c:pt>
                <c:pt idx="466">
                  <c:v>0.105</c:v>
                </c:pt>
                <c:pt idx="467">
                  <c:v>0.105</c:v>
                </c:pt>
                <c:pt idx="468">
                  <c:v>0.105</c:v>
                </c:pt>
                <c:pt idx="469">
                  <c:v>0.105</c:v>
                </c:pt>
                <c:pt idx="470">
                  <c:v>0.105</c:v>
                </c:pt>
                <c:pt idx="471">
                  <c:v>0.105</c:v>
                </c:pt>
                <c:pt idx="472">
                  <c:v>0.105</c:v>
                </c:pt>
                <c:pt idx="473">
                  <c:v>0.105</c:v>
                </c:pt>
                <c:pt idx="474">
                  <c:v>0.105</c:v>
                </c:pt>
                <c:pt idx="475">
                  <c:v>0.105</c:v>
                </c:pt>
                <c:pt idx="476">
                  <c:v>0.105</c:v>
                </c:pt>
                <c:pt idx="477">
                  <c:v>0.1</c:v>
                </c:pt>
                <c:pt idx="478">
                  <c:v>0.1</c:v>
                </c:pt>
                <c:pt idx="479">
                  <c:v>0.1</c:v>
                </c:pt>
                <c:pt idx="480">
                  <c:v>0.1</c:v>
                </c:pt>
                <c:pt idx="481">
                  <c:v>0.1</c:v>
                </c:pt>
                <c:pt idx="482">
                  <c:v>0.1</c:v>
                </c:pt>
                <c:pt idx="483">
                  <c:v>0.1</c:v>
                </c:pt>
                <c:pt idx="484">
                  <c:v>0.1</c:v>
                </c:pt>
                <c:pt idx="485">
                  <c:v>0.1</c:v>
                </c:pt>
                <c:pt idx="486">
                  <c:v>0.1</c:v>
                </c:pt>
                <c:pt idx="487">
                  <c:v>0.1</c:v>
                </c:pt>
                <c:pt idx="488">
                  <c:v>0.1</c:v>
                </c:pt>
                <c:pt idx="489">
                  <c:v>0.1</c:v>
                </c:pt>
                <c:pt idx="490">
                  <c:v>0.1</c:v>
                </c:pt>
                <c:pt idx="491">
                  <c:v>0.1</c:v>
                </c:pt>
                <c:pt idx="492">
                  <c:v>0.1</c:v>
                </c:pt>
                <c:pt idx="493">
                  <c:v>0.1</c:v>
                </c:pt>
                <c:pt idx="494">
                  <c:v>0.1</c:v>
                </c:pt>
                <c:pt idx="495">
                  <c:v>0.1</c:v>
                </c:pt>
                <c:pt idx="496">
                  <c:v>0.1</c:v>
                </c:pt>
                <c:pt idx="497">
                  <c:v>0.1</c:v>
                </c:pt>
                <c:pt idx="498">
                  <c:v>0.1</c:v>
                </c:pt>
                <c:pt idx="499">
                  <c:v>0.1</c:v>
                </c:pt>
                <c:pt idx="500">
                  <c:v>0.1</c:v>
                </c:pt>
                <c:pt idx="501">
                  <c:v>0.1</c:v>
                </c:pt>
                <c:pt idx="502">
                  <c:v>0.1</c:v>
                </c:pt>
                <c:pt idx="503">
                  <c:v>0.1</c:v>
                </c:pt>
                <c:pt idx="504">
                  <c:v>0.1</c:v>
                </c:pt>
                <c:pt idx="505">
                  <c:v>0.1</c:v>
                </c:pt>
                <c:pt idx="506">
                  <c:v>0.1</c:v>
                </c:pt>
                <c:pt idx="507">
                  <c:v>0.1</c:v>
                </c:pt>
                <c:pt idx="508">
                  <c:v>0.1</c:v>
                </c:pt>
                <c:pt idx="509">
                  <c:v>0.1</c:v>
                </c:pt>
                <c:pt idx="510">
                  <c:v>0.1</c:v>
                </c:pt>
                <c:pt idx="511">
                  <c:v>0.1</c:v>
                </c:pt>
                <c:pt idx="512">
                  <c:v>0.1</c:v>
                </c:pt>
                <c:pt idx="513">
                  <c:v>0.1</c:v>
                </c:pt>
                <c:pt idx="514">
                  <c:v>0.1</c:v>
                </c:pt>
                <c:pt idx="515">
                  <c:v>0.1</c:v>
                </c:pt>
                <c:pt idx="516">
                  <c:v>0.1</c:v>
                </c:pt>
                <c:pt idx="517">
                  <c:v>0.1</c:v>
                </c:pt>
                <c:pt idx="518">
                  <c:v>0.1</c:v>
                </c:pt>
                <c:pt idx="519">
                  <c:v>0.1</c:v>
                </c:pt>
                <c:pt idx="520">
                  <c:v>0.1</c:v>
                </c:pt>
                <c:pt idx="521">
                  <c:v>0.1</c:v>
                </c:pt>
                <c:pt idx="522">
                  <c:v>0.1</c:v>
                </c:pt>
                <c:pt idx="523">
                  <c:v>0.1</c:v>
                </c:pt>
                <c:pt idx="524">
                  <c:v>0.1</c:v>
                </c:pt>
                <c:pt idx="525">
                  <c:v>0.1</c:v>
                </c:pt>
                <c:pt idx="526">
                  <c:v>0.1</c:v>
                </c:pt>
                <c:pt idx="527">
                  <c:v>0.1</c:v>
                </c:pt>
                <c:pt idx="528">
                  <c:v>0.1</c:v>
                </c:pt>
                <c:pt idx="529">
                  <c:v>0.1</c:v>
                </c:pt>
                <c:pt idx="530">
                  <c:v>0.1</c:v>
                </c:pt>
                <c:pt idx="531">
                  <c:v>0.1</c:v>
                </c:pt>
                <c:pt idx="532">
                  <c:v>0.1</c:v>
                </c:pt>
                <c:pt idx="533">
                  <c:v>0.1</c:v>
                </c:pt>
                <c:pt idx="534">
                  <c:v>0.1</c:v>
                </c:pt>
                <c:pt idx="535">
                  <c:v>0.1</c:v>
                </c:pt>
                <c:pt idx="536">
                  <c:v>0.1</c:v>
                </c:pt>
                <c:pt idx="537">
                  <c:v>0.1</c:v>
                </c:pt>
                <c:pt idx="538">
                  <c:v>0.1</c:v>
                </c:pt>
                <c:pt idx="539">
                  <c:v>0.105</c:v>
                </c:pt>
                <c:pt idx="540">
                  <c:v>0.11</c:v>
                </c:pt>
                <c:pt idx="541">
                  <c:v>0.125</c:v>
                </c:pt>
                <c:pt idx="542">
                  <c:v>0.14499999999999999</c:v>
                </c:pt>
                <c:pt idx="543">
                  <c:v>0.17</c:v>
                </c:pt>
                <c:pt idx="544">
                  <c:v>0.185</c:v>
                </c:pt>
                <c:pt idx="545">
                  <c:v>0.19</c:v>
                </c:pt>
                <c:pt idx="546">
                  <c:v>0.19</c:v>
                </c:pt>
                <c:pt idx="547">
                  <c:v>0.19</c:v>
                </c:pt>
                <c:pt idx="548">
                  <c:v>0.19</c:v>
                </c:pt>
                <c:pt idx="549">
                  <c:v>0.19</c:v>
                </c:pt>
                <c:pt idx="550">
                  <c:v>0.19500000000000001</c:v>
                </c:pt>
                <c:pt idx="551">
                  <c:v>0.19500000000000001</c:v>
                </c:pt>
                <c:pt idx="552">
                  <c:v>0.19500000000000001</c:v>
                </c:pt>
                <c:pt idx="553">
                  <c:v>0.19500000000000001</c:v>
                </c:pt>
                <c:pt idx="554">
                  <c:v>0.19500000000000001</c:v>
                </c:pt>
                <c:pt idx="555">
                  <c:v>0.19500000000000001</c:v>
                </c:pt>
                <c:pt idx="556">
                  <c:v>0.19500000000000001</c:v>
                </c:pt>
                <c:pt idx="557">
                  <c:v>0.19500000000000001</c:v>
                </c:pt>
                <c:pt idx="558">
                  <c:v>0.19</c:v>
                </c:pt>
                <c:pt idx="559">
                  <c:v>0.185</c:v>
                </c:pt>
                <c:pt idx="560">
                  <c:v>0.17</c:v>
                </c:pt>
                <c:pt idx="561">
                  <c:v>0.16</c:v>
                </c:pt>
                <c:pt idx="562">
                  <c:v>0.155</c:v>
                </c:pt>
                <c:pt idx="563">
                  <c:v>0.155</c:v>
                </c:pt>
                <c:pt idx="564">
                  <c:v>0.155</c:v>
                </c:pt>
                <c:pt idx="565">
                  <c:v>0.155</c:v>
                </c:pt>
                <c:pt idx="566">
                  <c:v>0.16</c:v>
                </c:pt>
                <c:pt idx="567">
                  <c:v>0.16</c:v>
                </c:pt>
                <c:pt idx="568">
                  <c:v>0.16</c:v>
                </c:pt>
                <c:pt idx="569">
                  <c:v>0.16</c:v>
                </c:pt>
                <c:pt idx="570">
                  <c:v>0.16500000000000001</c:v>
                </c:pt>
                <c:pt idx="571">
                  <c:v>0.16500000000000001</c:v>
                </c:pt>
                <c:pt idx="572">
                  <c:v>0.16500000000000001</c:v>
                </c:pt>
                <c:pt idx="573">
                  <c:v>0.17</c:v>
                </c:pt>
                <c:pt idx="574">
                  <c:v>0.17</c:v>
                </c:pt>
                <c:pt idx="575">
                  <c:v>0.16500000000000001</c:v>
                </c:pt>
                <c:pt idx="576">
                  <c:v>0.16</c:v>
                </c:pt>
                <c:pt idx="577">
                  <c:v>0.16</c:v>
                </c:pt>
                <c:pt idx="578">
                  <c:v>0.16500000000000001</c:v>
                </c:pt>
                <c:pt idx="579">
                  <c:v>0.17</c:v>
                </c:pt>
                <c:pt idx="580">
                  <c:v>0.17</c:v>
                </c:pt>
                <c:pt idx="581">
                  <c:v>0.17499999999999999</c:v>
                </c:pt>
                <c:pt idx="582">
                  <c:v>0.18</c:v>
                </c:pt>
                <c:pt idx="583">
                  <c:v>0.185</c:v>
                </c:pt>
                <c:pt idx="584">
                  <c:v>0.19</c:v>
                </c:pt>
                <c:pt idx="585">
                  <c:v>0.19</c:v>
                </c:pt>
                <c:pt idx="586">
                  <c:v>0.19</c:v>
                </c:pt>
                <c:pt idx="587">
                  <c:v>0.19500000000000001</c:v>
                </c:pt>
                <c:pt idx="588">
                  <c:v>0.2</c:v>
                </c:pt>
                <c:pt idx="589">
                  <c:v>0.21</c:v>
                </c:pt>
                <c:pt idx="590">
                  <c:v>0.215</c:v>
                </c:pt>
                <c:pt idx="591">
                  <c:v>0.22500000000000001</c:v>
                </c:pt>
                <c:pt idx="592">
                  <c:v>0.23</c:v>
                </c:pt>
                <c:pt idx="593">
                  <c:v>0.23499999999999999</c:v>
                </c:pt>
                <c:pt idx="594">
                  <c:v>0.245</c:v>
                </c:pt>
                <c:pt idx="595">
                  <c:v>0.255</c:v>
                </c:pt>
                <c:pt idx="596">
                  <c:v>0.27</c:v>
                </c:pt>
                <c:pt idx="597">
                  <c:v>0.28000000000000003</c:v>
                </c:pt>
                <c:pt idx="598">
                  <c:v>0.28999999999999998</c:v>
                </c:pt>
                <c:pt idx="599">
                  <c:v>0.28499999999999998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'[Dimensions and costs -- ESS2016 source correct beamport angle.xlsx]BSTOP_29.08_W4 PORt+real spectr'!$F$1</c:f>
              <c:strCache>
                <c:ptCount val="1"/>
                <c:pt idx="0">
                  <c:v>Thickness concrete, m (no tubing)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spectr'!$F$2:$F$751</c:f>
              <c:numCache>
                <c:formatCode>General</c:formatCode>
                <c:ptCount val="75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1.95</c:v>
                </c:pt>
                <c:pt idx="5">
                  <c:v>1.85</c:v>
                </c:pt>
                <c:pt idx="6">
                  <c:v>1.7749999999999999</c:v>
                </c:pt>
                <c:pt idx="7">
                  <c:v>1.7</c:v>
                </c:pt>
                <c:pt idx="8">
                  <c:v>1.625</c:v>
                </c:pt>
                <c:pt idx="9">
                  <c:v>1.575</c:v>
                </c:pt>
                <c:pt idx="10">
                  <c:v>1.5249999999999999</c:v>
                </c:pt>
                <c:pt idx="11">
                  <c:v>1.5</c:v>
                </c:pt>
                <c:pt idx="12">
                  <c:v>1.4750000000000001</c:v>
                </c:pt>
                <c:pt idx="13">
                  <c:v>1.45</c:v>
                </c:pt>
                <c:pt idx="14">
                  <c:v>1.45</c:v>
                </c:pt>
                <c:pt idx="15">
                  <c:v>1.45</c:v>
                </c:pt>
                <c:pt idx="16">
                  <c:v>1.425</c:v>
                </c:pt>
                <c:pt idx="17">
                  <c:v>1.4</c:v>
                </c:pt>
                <c:pt idx="18">
                  <c:v>1.375</c:v>
                </c:pt>
                <c:pt idx="19">
                  <c:v>1.35</c:v>
                </c:pt>
                <c:pt idx="20">
                  <c:v>1.325</c:v>
                </c:pt>
                <c:pt idx="21">
                  <c:v>1.3</c:v>
                </c:pt>
                <c:pt idx="22">
                  <c:v>1.2749999999999999</c:v>
                </c:pt>
                <c:pt idx="23">
                  <c:v>1.25</c:v>
                </c:pt>
                <c:pt idx="24">
                  <c:v>1.25</c:v>
                </c:pt>
                <c:pt idx="25">
                  <c:v>1.2250000000000001</c:v>
                </c:pt>
                <c:pt idx="26">
                  <c:v>1.2</c:v>
                </c:pt>
                <c:pt idx="27">
                  <c:v>1.175</c:v>
                </c:pt>
                <c:pt idx="28">
                  <c:v>1.1499999999999999</c:v>
                </c:pt>
                <c:pt idx="29">
                  <c:v>1.1000000000000001</c:v>
                </c:pt>
                <c:pt idx="30">
                  <c:v>1.075</c:v>
                </c:pt>
                <c:pt idx="31">
                  <c:v>1.05</c:v>
                </c:pt>
                <c:pt idx="32">
                  <c:v>1.0249999999999999</c:v>
                </c:pt>
                <c:pt idx="33">
                  <c:v>1</c:v>
                </c:pt>
                <c:pt idx="34">
                  <c:v>0.95</c:v>
                </c:pt>
                <c:pt idx="35">
                  <c:v>0.92500000000000004</c:v>
                </c:pt>
                <c:pt idx="36">
                  <c:v>0.92500000000000004</c:v>
                </c:pt>
                <c:pt idx="37">
                  <c:v>0.92500000000000004</c:v>
                </c:pt>
                <c:pt idx="38">
                  <c:v>0.97499999999999998</c:v>
                </c:pt>
                <c:pt idx="39">
                  <c:v>1.05</c:v>
                </c:pt>
                <c:pt idx="40">
                  <c:v>1.1499999999999999</c:v>
                </c:pt>
                <c:pt idx="41">
                  <c:v>1.25</c:v>
                </c:pt>
                <c:pt idx="42">
                  <c:v>1.35</c:v>
                </c:pt>
                <c:pt idx="43">
                  <c:v>1.425</c:v>
                </c:pt>
                <c:pt idx="44">
                  <c:v>1.45</c:v>
                </c:pt>
                <c:pt idx="45">
                  <c:v>1.4750000000000001</c:v>
                </c:pt>
                <c:pt idx="46">
                  <c:v>1.45</c:v>
                </c:pt>
                <c:pt idx="47">
                  <c:v>1.425</c:v>
                </c:pt>
                <c:pt idx="48">
                  <c:v>1.35</c:v>
                </c:pt>
                <c:pt idx="49">
                  <c:v>1.2749999999999999</c:v>
                </c:pt>
                <c:pt idx="50">
                  <c:v>1.1499999999999999</c:v>
                </c:pt>
                <c:pt idx="51">
                  <c:v>1.05</c:v>
                </c:pt>
                <c:pt idx="52">
                  <c:v>0.95</c:v>
                </c:pt>
                <c:pt idx="53">
                  <c:v>0.9</c:v>
                </c:pt>
                <c:pt idx="54">
                  <c:v>0.875</c:v>
                </c:pt>
                <c:pt idx="55">
                  <c:v>0.875</c:v>
                </c:pt>
                <c:pt idx="56">
                  <c:v>0.85</c:v>
                </c:pt>
                <c:pt idx="57">
                  <c:v>0.85</c:v>
                </c:pt>
                <c:pt idx="58">
                  <c:v>0.82499999999999996</c:v>
                </c:pt>
                <c:pt idx="59">
                  <c:v>0.8</c:v>
                </c:pt>
                <c:pt idx="60">
                  <c:v>0.77500000000000002</c:v>
                </c:pt>
                <c:pt idx="61">
                  <c:v>0.77500000000000002</c:v>
                </c:pt>
                <c:pt idx="62">
                  <c:v>0.75</c:v>
                </c:pt>
                <c:pt idx="63">
                  <c:v>0.72499999999999998</c:v>
                </c:pt>
                <c:pt idx="64">
                  <c:v>0.7</c:v>
                </c:pt>
                <c:pt idx="65">
                  <c:v>0.7</c:v>
                </c:pt>
                <c:pt idx="66">
                  <c:v>0.67500000000000004</c:v>
                </c:pt>
                <c:pt idx="67">
                  <c:v>0.65</c:v>
                </c:pt>
                <c:pt idx="68">
                  <c:v>0.65</c:v>
                </c:pt>
                <c:pt idx="69">
                  <c:v>0.625</c:v>
                </c:pt>
                <c:pt idx="70">
                  <c:v>0.625</c:v>
                </c:pt>
                <c:pt idx="71">
                  <c:v>0.6</c:v>
                </c:pt>
                <c:pt idx="72">
                  <c:v>0.57499999999999996</c:v>
                </c:pt>
                <c:pt idx="73">
                  <c:v>0.57499999999999996</c:v>
                </c:pt>
                <c:pt idx="74">
                  <c:v>0.57499999999999996</c:v>
                </c:pt>
                <c:pt idx="75">
                  <c:v>0.6</c:v>
                </c:pt>
                <c:pt idx="76">
                  <c:v>0.6</c:v>
                </c:pt>
                <c:pt idx="77">
                  <c:v>0.625</c:v>
                </c:pt>
                <c:pt idx="78">
                  <c:v>0.65</c:v>
                </c:pt>
                <c:pt idx="79">
                  <c:v>0.7</c:v>
                </c:pt>
                <c:pt idx="80">
                  <c:v>0.72499999999999998</c:v>
                </c:pt>
                <c:pt idx="81">
                  <c:v>0.77500000000000002</c:v>
                </c:pt>
                <c:pt idx="82">
                  <c:v>0.8</c:v>
                </c:pt>
                <c:pt idx="83">
                  <c:v>0.8</c:v>
                </c:pt>
                <c:pt idx="84">
                  <c:v>0.77500000000000002</c:v>
                </c:pt>
                <c:pt idx="85">
                  <c:v>0.75</c:v>
                </c:pt>
                <c:pt idx="86">
                  <c:v>0.7</c:v>
                </c:pt>
                <c:pt idx="87">
                  <c:v>0.67500000000000004</c:v>
                </c:pt>
                <c:pt idx="88">
                  <c:v>0.7</c:v>
                </c:pt>
                <c:pt idx="89">
                  <c:v>0.7</c:v>
                </c:pt>
                <c:pt idx="90">
                  <c:v>0.72499999999999998</c:v>
                </c:pt>
                <c:pt idx="91">
                  <c:v>0.75</c:v>
                </c:pt>
                <c:pt idx="92">
                  <c:v>0.77500000000000002</c:v>
                </c:pt>
                <c:pt idx="93">
                  <c:v>0.77500000000000002</c:v>
                </c:pt>
                <c:pt idx="94">
                  <c:v>0.77500000000000002</c:v>
                </c:pt>
                <c:pt idx="95">
                  <c:v>0.77500000000000002</c:v>
                </c:pt>
                <c:pt idx="96">
                  <c:v>0.75</c:v>
                </c:pt>
                <c:pt idx="97">
                  <c:v>0.72499999999999998</c:v>
                </c:pt>
                <c:pt idx="98">
                  <c:v>0.7</c:v>
                </c:pt>
                <c:pt idx="99">
                  <c:v>0.7</c:v>
                </c:pt>
                <c:pt idx="100">
                  <c:v>0.67500000000000004</c:v>
                </c:pt>
                <c:pt idx="101">
                  <c:v>0.65</c:v>
                </c:pt>
                <c:pt idx="102">
                  <c:v>0.625</c:v>
                </c:pt>
                <c:pt idx="103">
                  <c:v>0.625</c:v>
                </c:pt>
                <c:pt idx="104">
                  <c:v>0.6</c:v>
                </c:pt>
                <c:pt idx="105">
                  <c:v>0.6</c:v>
                </c:pt>
                <c:pt idx="106">
                  <c:v>0.57499999999999996</c:v>
                </c:pt>
                <c:pt idx="107">
                  <c:v>0.57499999999999996</c:v>
                </c:pt>
                <c:pt idx="108">
                  <c:v>0.57499999999999996</c:v>
                </c:pt>
                <c:pt idx="109">
                  <c:v>0.57499999999999996</c:v>
                </c:pt>
                <c:pt idx="110">
                  <c:v>0.57499999999999996</c:v>
                </c:pt>
                <c:pt idx="111">
                  <c:v>0.6</c:v>
                </c:pt>
                <c:pt idx="112">
                  <c:v>0.6</c:v>
                </c:pt>
                <c:pt idx="113">
                  <c:v>0.6</c:v>
                </c:pt>
                <c:pt idx="114">
                  <c:v>0.57499999999999996</c:v>
                </c:pt>
                <c:pt idx="115">
                  <c:v>0.57499999999999996</c:v>
                </c:pt>
                <c:pt idx="116">
                  <c:v>0.57499999999999996</c:v>
                </c:pt>
                <c:pt idx="117">
                  <c:v>0.55000000000000004</c:v>
                </c:pt>
                <c:pt idx="118">
                  <c:v>0.55000000000000004</c:v>
                </c:pt>
                <c:pt idx="119">
                  <c:v>0.52500000000000002</c:v>
                </c:pt>
                <c:pt idx="120">
                  <c:v>0.52500000000000002</c:v>
                </c:pt>
                <c:pt idx="121">
                  <c:v>0.52500000000000002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0.47499999999999998</c:v>
                </c:pt>
                <c:pt idx="138">
                  <c:v>0.47499999999999998</c:v>
                </c:pt>
                <c:pt idx="139">
                  <c:v>0.47499999999999998</c:v>
                </c:pt>
                <c:pt idx="140">
                  <c:v>0.47499999999999998</c:v>
                </c:pt>
                <c:pt idx="141">
                  <c:v>0.47499999999999998</c:v>
                </c:pt>
                <c:pt idx="142">
                  <c:v>0.47499999999999998</c:v>
                </c:pt>
                <c:pt idx="143">
                  <c:v>0.45</c:v>
                </c:pt>
                <c:pt idx="144">
                  <c:v>0.45</c:v>
                </c:pt>
                <c:pt idx="145">
                  <c:v>0.45</c:v>
                </c:pt>
                <c:pt idx="146">
                  <c:v>0.45</c:v>
                </c:pt>
                <c:pt idx="147">
                  <c:v>0.45</c:v>
                </c:pt>
                <c:pt idx="148">
                  <c:v>0.45</c:v>
                </c:pt>
                <c:pt idx="149">
                  <c:v>0.45</c:v>
                </c:pt>
                <c:pt idx="150">
                  <c:v>0.45</c:v>
                </c:pt>
                <c:pt idx="151">
                  <c:v>0.45</c:v>
                </c:pt>
                <c:pt idx="152">
                  <c:v>0.45</c:v>
                </c:pt>
                <c:pt idx="153">
                  <c:v>0.45</c:v>
                </c:pt>
                <c:pt idx="154">
                  <c:v>0.45</c:v>
                </c:pt>
                <c:pt idx="155">
                  <c:v>0.45</c:v>
                </c:pt>
                <c:pt idx="156">
                  <c:v>0.45</c:v>
                </c:pt>
                <c:pt idx="157">
                  <c:v>0.45</c:v>
                </c:pt>
                <c:pt idx="158">
                  <c:v>0.45</c:v>
                </c:pt>
                <c:pt idx="159">
                  <c:v>0.45</c:v>
                </c:pt>
                <c:pt idx="160">
                  <c:v>0.45</c:v>
                </c:pt>
                <c:pt idx="161">
                  <c:v>0.42499999999999999</c:v>
                </c:pt>
                <c:pt idx="162">
                  <c:v>0.42499999999999999</c:v>
                </c:pt>
                <c:pt idx="163">
                  <c:v>0.42499999999999999</c:v>
                </c:pt>
                <c:pt idx="164">
                  <c:v>0.42499999999999999</c:v>
                </c:pt>
                <c:pt idx="165">
                  <c:v>0.42499999999999999</c:v>
                </c:pt>
                <c:pt idx="166">
                  <c:v>0.42499999999999999</c:v>
                </c:pt>
                <c:pt idx="167">
                  <c:v>0.42499999999999999</c:v>
                </c:pt>
                <c:pt idx="168">
                  <c:v>0.42499999999999999</c:v>
                </c:pt>
                <c:pt idx="169">
                  <c:v>0.42499999999999999</c:v>
                </c:pt>
                <c:pt idx="170">
                  <c:v>0.42499999999999999</c:v>
                </c:pt>
                <c:pt idx="171">
                  <c:v>0.42499999999999999</c:v>
                </c:pt>
                <c:pt idx="172">
                  <c:v>0.42499999999999999</c:v>
                </c:pt>
                <c:pt idx="173">
                  <c:v>0.45</c:v>
                </c:pt>
                <c:pt idx="174">
                  <c:v>0.45</c:v>
                </c:pt>
                <c:pt idx="175">
                  <c:v>0.45</c:v>
                </c:pt>
                <c:pt idx="176">
                  <c:v>0.45</c:v>
                </c:pt>
                <c:pt idx="177">
                  <c:v>0.42499999999999999</c:v>
                </c:pt>
                <c:pt idx="178">
                  <c:v>0.42499999999999999</c:v>
                </c:pt>
                <c:pt idx="179">
                  <c:v>0.42499999999999999</c:v>
                </c:pt>
                <c:pt idx="180">
                  <c:v>0.42499999999999999</c:v>
                </c:pt>
                <c:pt idx="181">
                  <c:v>0.42499999999999999</c:v>
                </c:pt>
                <c:pt idx="182">
                  <c:v>0.42499999999999999</c:v>
                </c:pt>
                <c:pt idx="183">
                  <c:v>0.42499999999999999</c:v>
                </c:pt>
                <c:pt idx="184">
                  <c:v>0.42499999999999999</c:v>
                </c:pt>
                <c:pt idx="185">
                  <c:v>0.42499999999999999</c:v>
                </c:pt>
                <c:pt idx="186">
                  <c:v>0.42499999999999999</c:v>
                </c:pt>
                <c:pt idx="187">
                  <c:v>0.45</c:v>
                </c:pt>
                <c:pt idx="188">
                  <c:v>0.45</c:v>
                </c:pt>
                <c:pt idx="189">
                  <c:v>0.45</c:v>
                </c:pt>
                <c:pt idx="190">
                  <c:v>0.45</c:v>
                </c:pt>
                <c:pt idx="191">
                  <c:v>0.45</c:v>
                </c:pt>
                <c:pt idx="192">
                  <c:v>0.45</c:v>
                </c:pt>
                <c:pt idx="193">
                  <c:v>0.42499999999999999</c:v>
                </c:pt>
                <c:pt idx="194">
                  <c:v>0.42499999999999999</c:v>
                </c:pt>
                <c:pt idx="195">
                  <c:v>0.42499999999999999</c:v>
                </c:pt>
                <c:pt idx="196">
                  <c:v>0.42499999999999999</c:v>
                </c:pt>
                <c:pt idx="197">
                  <c:v>0.42499999999999999</c:v>
                </c:pt>
                <c:pt idx="198">
                  <c:v>0.42499999999999999</c:v>
                </c:pt>
                <c:pt idx="199">
                  <c:v>0.42499999999999999</c:v>
                </c:pt>
                <c:pt idx="200">
                  <c:v>0.42499999999999999</c:v>
                </c:pt>
                <c:pt idx="201">
                  <c:v>0.42499999999999999</c:v>
                </c:pt>
                <c:pt idx="202">
                  <c:v>0.42499999999999999</c:v>
                </c:pt>
                <c:pt idx="203">
                  <c:v>0.42499999999999999</c:v>
                </c:pt>
                <c:pt idx="204">
                  <c:v>0.42499999999999999</c:v>
                </c:pt>
                <c:pt idx="205">
                  <c:v>0.42499999999999999</c:v>
                </c:pt>
                <c:pt idx="206">
                  <c:v>0.42499999999999999</c:v>
                </c:pt>
                <c:pt idx="207">
                  <c:v>0.42499999999999999</c:v>
                </c:pt>
                <c:pt idx="208">
                  <c:v>0.42499999999999999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0.4</c:v>
                </c:pt>
                <c:pt idx="218">
                  <c:v>0.4</c:v>
                </c:pt>
                <c:pt idx="219">
                  <c:v>0.4</c:v>
                </c:pt>
                <c:pt idx="220">
                  <c:v>0.4</c:v>
                </c:pt>
                <c:pt idx="221">
                  <c:v>0.4</c:v>
                </c:pt>
                <c:pt idx="222">
                  <c:v>0.4</c:v>
                </c:pt>
                <c:pt idx="223">
                  <c:v>0.4</c:v>
                </c:pt>
                <c:pt idx="224">
                  <c:v>0.4</c:v>
                </c:pt>
                <c:pt idx="225">
                  <c:v>0.4</c:v>
                </c:pt>
                <c:pt idx="226">
                  <c:v>0.4</c:v>
                </c:pt>
                <c:pt idx="227">
                  <c:v>0.4</c:v>
                </c:pt>
                <c:pt idx="228">
                  <c:v>0.4</c:v>
                </c:pt>
                <c:pt idx="229">
                  <c:v>0.4</c:v>
                </c:pt>
                <c:pt idx="230">
                  <c:v>0.4</c:v>
                </c:pt>
                <c:pt idx="231">
                  <c:v>0.4</c:v>
                </c:pt>
                <c:pt idx="232">
                  <c:v>0.4</c:v>
                </c:pt>
                <c:pt idx="233">
                  <c:v>0.4</c:v>
                </c:pt>
                <c:pt idx="234">
                  <c:v>0.375</c:v>
                </c:pt>
                <c:pt idx="235">
                  <c:v>0.375</c:v>
                </c:pt>
                <c:pt idx="236">
                  <c:v>0.375</c:v>
                </c:pt>
                <c:pt idx="237">
                  <c:v>0.375</c:v>
                </c:pt>
                <c:pt idx="238">
                  <c:v>0.375</c:v>
                </c:pt>
                <c:pt idx="239">
                  <c:v>0.375</c:v>
                </c:pt>
                <c:pt idx="240">
                  <c:v>0.375</c:v>
                </c:pt>
                <c:pt idx="241">
                  <c:v>0.375</c:v>
                </c:pt>
                <c:pt idx="242">
                  <c:v>0.375</c:v>
                </c:pt>
                <c:pt idx="243">
                  <c:v>0.375</c:v>
                </c:pt>
                <c:pt idx="244">
                  <c:v>0.375</c:v>
                </c:pt>
                <c:pt idx="245">
                  <c:v>0.375</c:v>
                </c:pt>
                <c:pt idx="246">
                  <c:v>0.375</c:v>
                </c:pt>
                <c:pt idx="247">
                  <c:v>0.375</c:v>
                </c:pt>
                <c:pt idx="248">
                  <c:v>0.375</c:v>
                </c:pt>
                <c:pt idx="249">
                  <c:v>0.375</c:v>
                </c:pt>
                <c:pt idx="250">
                  <c:v>0.375</c:v>
                </c:pt>
                <c:pt idx="251">
                  <c:v>0.375</c:v>
                </c:pt>
                <c:pt idx="252">
                  <c:v>0.375</c:v>
                </c:pt>
                <c:pt idx="253">
                  <c:v>0.375</c:v>
                </c:pt>
                <c:pt idx="254">
                  <c:v>0.375</c:v>
                </c:pt>
                <c:pt idx="255">
                  <c:v>0.375</c:v>
                </c:pt>
                <c:pt idx="256">
                  <c:v>0.375</c:v>
                </c:pt>
                <c:pt idx="257">
                  <c:v>0.375</c:v>
                </c:pt>
                <c:pt idx="258">
                  <c:v>0.375</c:v>
                </c:pt>
                <c:pt idx="259">
                  <c:v>0.375</c:v>
                </c:pt>
                <c:pt idx="260">
                  <c:v>0.375</c:v>
                </c:pt>
                <c:pt idx="261">
                  <c:v>0.375</c:v>
                </c:pt>
                <c:pt idx="262">
                  <c:v>0.375</c:v>
                </c:pt>
                <c:pt idx="263">
                  <c:v>0.375</c:v>
                </c:pt>
                <c:pt idx="264">
                  <c:v>0.375</c:v>
                </c:pt>
                <c:pt idx="265">
                  <c:v>0.375</c:v>
                </c:pt>
                <c:pt idx="266">
                  <c:v>0.375</c:v>
                </c:pt>
                <c:pt idx="267">
                  <c:v>0.375</c:v>
                </c:pt>
                <c:pt idx="268">
                  <c:v>0.375</c:v>
                </c:pt>
                <c:pt idx="269">
                  <c:v>0.375</c:v>
                </c:pt>
                <c:pt idx="270">
                  <c:v>0.375</c:v>
                </c:pt>
                <c:pt idx="271">
                  <c:v>0.375</c:v>
                </c:pt>
                <c:pt idx="272">
                  <c:v>0.375</c:v>
                </c:pt>
                <c:pt idx="273">
                  <c:v>0.375</c:v>
                </c:pt>
                <c:pt idx="274">
                  <c:v>0.375</c:v>
                </c:pt>
                <c:pt idx="275">
                  <c:v>0.375</c:v>
                </c:pt>
                <c:pt idx="276">
                  <c:v>0.375</c:v>
                </c:pt>
                <c:pt idx="277">
                  <c:v>0.375</c:v>
                </c:pt>
                <c:pt idx="278">
                  <c:v>0.375</c:v>
                </c:pt>
                <c:pt idx="279">
                  <c:v>0.375</c:v>
                </c:pt>
                <c:pt idx="280">
                  <c:v>0.375</c:v>
                </c:pt>
                <c:pt idx="281">
                  <c:v>0.375</c:v>
                </c:pt>
                <c:pt idx="282">
                  <c:v>0.375</c:v>
                </c:pt>
                <c:pt idx="283">
                  <c:v>0.375</c:v>
                </c:pt>
                <c:pt idx="284">
                  <c:v>0.375</c:v>
                </c:pt>
                <c:pt idx="285">
                  <c:v>0.375</c:v>
                </c:pt>
                <c:pt idx="286">
                  <c:v>0.375</c:v>
                </c:pt>
                <c:pt idx="287">
                  <c:v>0.375</c:v>
                </c:pt>
                <c:pt idx="288">
                  <c:v>0.375</c:v>
                </c:pt>
                <c:pt idx="289">
                  <c:v>0.375</c:v>
                </c:pt>
                <c:pt idx="290">
                  <c:v>0.375</c:v>
                </c:pt>
                <c:pt idx="291">
                  <c:v>0.375</c:v>
                </c:pt>
                <c:pt idx="292">
                  <c:v>0.375</c:v>
                </c:pt>
                <c:pt idx="293">
                  <c:v>0.375</c:v>
                </c:pt>
                <c:pt idx="294">
                  <c:v>0.375</c:v>
                </c:pt>
                <c:pt idx="295">
                  <c:v>0.375</c:v>
                </c:pt>
                <c:pt idx="296">
                  <c:v>0.375</c:v>
                </c:pt>
                <c:pt idx="297">
                  <c:v>0.375</c:v>
                </c:pt>
                <c:pt idx="298">
                  <c:v>0.375</c:v>
                </c:pt>
                <c:pt idx="299">
                  <c:v>0.375</c:v>
                </c:pt>
                <c:pt idx="300">
                  <c:v>0.375</c:v>
                </c:pt>
                <c:pt idx="301">
                  <c:v>0.375</c:v>
                </c:pt>
                <c:pt idx="302">
                  <c:v>0.375</c:v>
                </c:pt>
                <c:pt idx="303">
                  <c:v>0.375</c:v>
                </c:pt>
                <c:pt idx="304">
                  <c:v>0.375</c:v>
                </c:pt>
                <c:pt idx="305">
                  <c:v>0.375</c:v>
                </c:pt>
                <c:pt idx="306">
                  <c:v>0.375</c:v>
                </c:pt>
                <c:pt idx="307">
                  <c:v>0.375</c:v>
                </c:pt>
                <c:pt idx="308">
                  <c:v>0.375</c:v>
                </c:pt>
                <c:pt idx="309">
                  <c:v>0.375</c:v>
                </c:pt>
                <c:pt idx="310">
                  <c:v>0.375</c:v>
                </c:pt>
                <c:pt idx="311">
                  <c:v>0.375</c:v>
                </c:pt>
                <c:pt idx="312">
                  <c:v>0.375</c:v>
                </c:pt>
                <c:pt idx="313">
                  <c:v>0.375</c:v>
                </c:pt>
                <c:pt idx="314">
                  <c:v>0.375</c:v>
                </c:pt>
                <c:pt idx="315">
                  <c:v>0.375</c:v>
                </c:pt>
                <c:pt idx="316">
                  <c:v>0.375</c:v>
                </c:pt>
                <c:pt idx="317">
                  <c:v>0.375</c:v>
                </c:pt>
                <c:pt idx="318">
                  <c:v>0.375</c:v>
                </c:pt>
                <c:pt idx="319">
                  <c:v>0.375</c:v>
                </c:pt>
                <c:pt idx="320">
                  <c:v>0.375</c:v>
                </c:pt>
                <c:pt idx="321">
                  <c:v>0.375</c:v>
                </c:pt>
                <c:pt idx="322">
                  <c:v>0.375</c:v>
                </c:pt>
                <c:pt idx="323">
                  <c:v>0.375</c:v>
                </c:pt>
                <c:pt idx="324">
                  <c:v>0.375</c:v>
                </c:pt>
                <c:pt idx="325">
                  <c:v>0.375</c:v>
                </c:pt>
                <c:pt idx="326">
                  <c:v>0.375</c:v>
                </c:pt>
                <c:pt idx="327">
                  <c:v>0.375</c:v>
                </c:pt>
                <c:pt idx="328">
                  <c:v>0.375</c:v>
                </c:pt>
                <c:pt idx="329">
                  <c:v>0.375</c:v>
                </c:pt>
                <c:pt idx="330">
                  <c:v>0.375</c:v>
                </c:pt>
                <c:pt idx="331">
                  <c:v>0.375</c:v>
                </c:pt>
                <c:pt idx="332">
                  <c:v>0.375</c:v>
                </c:pt>
                <c:pt idx="333">
                  <c:v>0.375</c:v>
                </c:pt>
                <c:pt idx="334">
                  <c:v>0.375</c:v>
                </c:pt>
                <c:pt idx="335">
                  <c:v>0.375</c:v>
                </c:pt>
                <c:pt idx="336">
                  <c:v>0.375</c:v>
                </c:pt>
                <c:pt idx="337">
                  <c:v>0.375</c:v>
                </c:pt>
                <c:pt idx="338">
                  <c:v>0.375</c:v>
                </c:pt>
                <c:pt idx="339">
                  <c:v>0.375</c:v>
                </c:pt>
                <c:pt idx="340">
                  <c:v>0.375</c:v>
                </c:pt>
                <c:pt idx="341">
                  <c:v>0.375</c:v>
                </c:pt>
                <c:pt idx="342">
                  <c:v>0.375</c:v>
                </c:pt>
                <c:pt idx="343">
                  <c:v>0.375</c:v>
                </c:pt>
                <c:pt idx="344">
                  <c:v>0.375</c:v>
                </c:pt>
                <c:pt idx="345">
                  <c:v>0.375</c:v>
                </c:pt>
                <c:pt idx="346">
                  <c:v>0.375</c:v>
                </c:pt>
                <c:pt idx="347">
                  <c:v>0.375</c:v>
                </c:pt>
                <c:pt idx="348">
                  <c:v>0.375</c:v>
                </c:pt>
                <c:pt idx="349">
                  <c:v>0.375</c:v>
                </c:pt>
                <c:pt idx="350">
                  <c:v>0.375</c:v>
                </c:pt>
                <c:pt idx="351">
                  <c:v>0.375</c:v>
                </c:pt>
                <c:pt idx="352">
                  <c:v>0.375</c:v>
                </c:pt>
                <c:pt idx="353">
                  <c:v>0.375</c:v>
                </c:pt>
                <c:pt idx="354">
                  <c:v>0.375</c:v>
                </c:pt>
                <c:pt idx="355">
                  <c:v>0.375</c:v>
                </c:pt>
                <c:pt idx="356">
                  <c:v>0.375</c:v>
                </c:pt>
                <c:pt idx="357">
                  <c:v>0.375</c:v>
                </c:pt>
                <c:pt idx="358">
                  <c:v>0.375</c:v>
                </c:pt>
                <c:pt idx="359">
                  <c:v>0.375</c:v>
                </c:pt>
                <c:pt idx="360">
                  <c:v>0.375</c:v>
                </c:pt>
                <c:pt idx="361">
                  <c:v>0.375</c:v>
                </c:pt>
                <c:pt idx="362">
                  <c:v>0.375</c:v>
                </c:pt>
                <c:pt idx="363">
                  <c:v>0.375</c:v>
                </c:pt>
                <c:pt idx="364">
                  <c:v>0.375</c:v>
                </c:pt>
                <c:pt idx="365">
                  <c:v>0.375</c:v>
                </c:pt>
                <c:pt idx="366">
                  <c:v>0.375</c:v>
                </c:pt>
                <c:pt idx="367">
                  <c:v>0.375</c:v>
                </c:pt>
                <c:pt idx="368">
                  <c:v>0.375</c:v>
                </c:pt>
                <c:pt idx="369">
                  <c:v>0.35</c:v>
                </c:pt>
                <c:pt idx="370">
                  <c:v>0.35</c:v>
                </c:pt>
                <c:pt idx="371">
                  <c:v>0.35</c:v>
                </c:pt>
                <c:pt idx="372">
                  <c:v>0.35</c:v>
                </c:pt>
                <c:pt idx="373">
                  <c:v>0.35</c:v>
                </c:pt>
                <c:pt idx="374">
                  <c:v>0.35</c:v>
                </c:pt>
                <c:pt idx="375">
                  <c:v>0.375</c:v>
                </c:pt>
                <c:pt idx="376">
                  <c:v>0.375</c:v>
                </c:pt>
                <c:pt idx="377">
                  <c:v>0.375</c:v>
                </c:pt>
                <c:pt idx="378">
                  <c:v>0.375</c:v>
                </c:pt>
                <c:pt idx="379">
                  <c:v>0.375</c:v>
                </c:pt>
                <c:pt idx="380">
                  <c:v>0.375</c:v>
                </c:pt>
                <c:pt idx="381">
                  <c:v>0.375</c:v>
                </c:pt>
                <c:pt idx="382">
                  <c:v>0.375</c:v>
                </c:pt>
                <c:pt idx="383">
                  <c:v>0.375</c:v>
                </c:pt>
                <c:pt idx="384">
                  <c:v>0.375</c:v>
                </c:pt>
                <c:pt idx="385">
                  <c:v>0.375</c:v>
                </c:pt>
                <c:pt idx="386">
                  <c:v>0.375</c:v>
                </c:pt>
                <c:pt idx="387">
                  <c:v>0.375</c:v>
                </c:pt>
                <c:pt idx="388">
                  <c:v>0.375</c:v>
                </c:pt>
                <c:pt idx="389">
                  <c:v>0.375</c:v>
                </c:pt>
                <c:pt idx="390">
                  <c:v>0.375</c:v>
                </c:pt>
                <c:pt idx="391">
                  <c:v>0.375</c:v>
                </c:pt>
                <c:pt idx="392">
                  <c:v>0.375</c:v>
                </c:pt>
                <c:pt idx="393">
                  <c:v>0.375</c:v>
                </c:pt>
                <c:pt idx="394">
                  <c:v>0.375</c:v>
                </c:pt>
                <c:pt idx="395">
                  <c:v>0.375</c:v>
                </c:pt>
                <c:pt idx="396">
                  <c:v>0.375</c:v>
                </c:pt>
                <c:pt idx="397">
                  <c:v>0.375</c:v>
                </c:pt>
                <c:pt idx="398">
                  <c:v>0.375</c:v>
                </c:pt>
                <c:pt idx="399">
                  <c:v>0.375</c:v>
                </c:pt>
                <c:pt idx="400">
                  <c:v>0.375</c:v>
                </c:pt>
                <c:pt idx="401">
                  <c:v>0.375</c:v>
                </c:pt>
                <c:pt idx="402">
                  <c:v>0.375</c:v>
                </c:pt>
                <c:pt idx="403">
                  <c:v>0.375</c:v>
                </c:pt>
                <c:pt idx="404">
                  <c:v>0.375</c:v>
                </c:pt>
                <c:pt idx="405">
                  <c:v>0.375</c:v>
                </c:pt>
                <c:pt idx="406">
                  <c:v>0.375</c:v>
                </c:pt>
                <c:pt idx="407">
                  <c:v>0.375</c:v>
                </c:pt>
                <c:pt idx="408">
                  <c:v>0.375</c:v>
                </c:pt>
                <c:pt idx="409">
                  <c:v>0.375</c:v>
                </c:pt>
                <c:pt idx="410">
                  <c:v>0.375</c:v>
                </c:pt>
                <c:pt idx="411">
                  <c:v>0.375</c:v>
                </c:pt>
                <c:pt idx="412">
                  <c:v>0.375</c:v>
                </c:pt>
                <c:pt idx="413">
                  <c:v>0.375</c:v>
                </c:pt>
                <c:pt idx="414">
                  <c:v>0.375</c:v>
                </c:pt>
                <c:pt idx="415">
                  <c:v>0.375</c:v>
                </c:pt>
                <c:pt idx="416">
                  <c:v>0.375</c:v>
                </c:pt>
                <c:pt idx="417">
                  <c:v>0.375</c:v>
                </c:pt>
                <c:pt idx="418">
                  <c:v>0.375</c:v>
                </c:pt>
                <c:pt idx="419">
                  <c:v>0.375</c:v>
                </c:pt>
                <c:pt idx="420">
                  <c:v>0.375</c:v>
                </c:pt>
                <c:pt idx="421">
                  <c:v>0.375</c:v>
                </c:pt>
                <c:pt idx="422">
                  <c:v>0.375</c:v>
                </c:pt>
                <c:pt idx="423">
                  <c:v>0.375</c:v>
                </c:pt>
                <c:pt idx="424">
                  <c:v>0.375</c:v>
                </c:pt>
                <c:pt idx="425">
                  <c:v>0.375</c:v>
                </c:pt>
                <c:pt idx="426">
                  <c:v>0.375</c:v>
                </c:pt>
                <c:pt idx="427">
                  <c:v>0.375</c:v>
                </c:pt>
                <c:pt idx="428">
                  <c:v>0.375</c:v>
                </c:pt>
                <c:pt idx="429">
                  <c:v>0.375</c:v>
                </c:pt>
                <c:pt idx="430">
                  <c:v>0.375</c:v>
                </c:pt>
                <c:pt idx="431">
                  <c:v>0.375</c:v>
                </c:pt>
                <c:pt idx="432">
                  <c:v>0.375</c:v>
                </c:pt>
                <c:pt idx="433">
                  <c:v>0.375</c:v>
                </c:pt>
                <c:pt idx="434">
                  <c:v>0.375</c:v>
                </c:pt>
                <c:pt idx="435">
                  <c:v>0.375</c:v>
                </c:pt>
                <c:pt idx="436">
                  <c:v>0.375</c:v>
                </c:pt>
                <c:pt idx="437">
                  <c:v>0.375</c:v>
                </c:pt>
                <c:pt idx="438">
                  <c:v>0.375</c:v>
                </c:pt>
                <c:pt idx="439">
                  <c:v>0.375</c:v>
                </c:pt>
                <c:pt idx="440">
                  <c:v>0.375</c:v>
                </c:pt>
                <c:pt idx="441">
                  <c:v>0.375</c:v>
                </c:pt>
                <c:pt idx="442">
                  <c:v>0.375</c:v>
                </c:pt>
                <c:pt idx="443">
                  <c:v>0.375</c:v>
                </c:pt>
                <c:pt idx="444">
                  <c:v>0.375</c:v>
                </c:pt>
                <c:pt idx="445">
                  <c:v>0.375</c:v>
                </c:pt>
                <c:pt idx="446">
                  <c:v>0.375</c:v>
                </c:pt>
                <c:pt idx="447">
                  <c:v>0.375</c:v>
                </c:pt>
                <c:pt idx="448">
                  <c:v>0.375</c:v>
                </c:pt>
                <c:pt idx="449">
                  <c:v>0.375</c:v>
                </c:pt>
                <c:pt idx="450">
                  <c:v>0.375</c:v>
                </c:pt>
                <c:pt idx="451">
                  <c:v>0.375</c:v>
                </c:pt>
                <c:pt idx="452">
                  <c:v>0.375</c:v>
                </c:pt>
                <c:pt idx="453">
                  <c:v>0.375</c:v>
                </c:pt>
                <c:pt idx="454">
                  <c:v>0.375</c:v>
                </c:pt>
                <c:pt idx="455">
                  <c:v>0.375</c:v>
                </c:pt>
                <c:pt idx="456">
                  <c:v>0.375</c:v>
                </c:pt>
                <c:pt idx="457">
                  <c:v>0.375</c:v>
                </c:pt>
                <c:pt idx="458">
                  <c:v>0.375</c:v>
                </c:pt>
                <c:pt idx="459">
                  <c:v>0.375</c:v>
                </c:pt>
                <c:pt idx="460">
                  <c:v>0.375</c:v>
                </c:pt>
                <c:pt idx="461">
                  <c:v>0.375</c:v>
                </c:pt>
                <c:pt idx="462">
                  <c:v>0.375</c:v>
                </c:pt>
                <c:pt idx="463">
                  <c:v>0.375</c:v>
                </c:pt>
                <c:pt idx="464">
                  <c:v>0.375</c:v>
                </c:pt>
                <c:pt idx="465">
                  <c:v>0.375</c:v>
                </c:pt>
                <c:pt idx="466">
                  <c:v>0.375</c:v>
                </c:pt>
                <c:pt idx="467">
                  <c:v>0.375</c:v>
                </c:pt>
                <c:pt idx="468">
                  <c:v>0.375</c:v>
                </c:pt>
                <c:pt idx="469">
                  <c:v>0.375</c:v>
                </c:pt>
                <c:pt idx="470">
                  <c:v>0.375</c:v>
                </c:pt>
                <c:pt idx="471">
                  <c:v>0.375</c:v>
                </c:pt>
                <c:pt idx="472">
                  <c:v>0.375</c:v>
                </c:pt>
                <c:pt idx="473">
                  <c:v>0.375</c:v>
                </c:pt>
                <c:pt idx="474">
                  <c:v>0.375</c:v>
                </c:pt>
                <c:pt idx="475">
                  <c:v>0.375</c:v>
                </c:pt>
                <c:pt idx="476">
                  <c:v>0.375</c:v>
                </c:pt>
                <c:pt idx="477">
                  <c:v>0.375</c:v>
                </c:pt>
                <c:pt idx="478">
                  <c:v>0.35</c:v>
                </c:pt>
                <c:pt idx="479">
                  <c:v>0.35</c:v>
                </c:pt>
                <c:pt idx="480">
                  <c:v>0.35</c:v>
                </c:pt>
                <c:pt idx="481">
                  <c:v>0.35</c:v>
                </c:pt>
                <c:pt idx="482">
                  <c:v>0.35</c:v>
                </c:pt>
                <c:pt idx="483">
                  <c:v>0.35</c:v>
                </c:pt>
                <c:pt idx="484">
                  <c:v>0.35</c:v>
                </c:pt>
                <c:pt idx="485">
                  <c:v>0.35</c:v>
                </c:pt>
                <c:pt idx="486">
                  <c:v>0.35</c:v>
                </c:pt>
                <c:pt idx="487">
                  <c:v>0.35</c:v>
                </c:pt>
                <c:pt idx="488">
                  <c:v>0.35</c:v>
                </c:pt>
                <c:pt idx="489">
                  <c:v>0.35</c:v>
                </c:pt>
                <c:pt idx="490">
                  <c:v>0.35</c:v>
                </c:pt>
                <c:pt idx="491">
                  <c:v>0.35</c:v>
                </c:pt>
                <c:pt idx="492">
                  <c:v>0.35</c:v>
                </c:pt>
                <c:pt idx="493">
                  <c:v>0.35</c:v>
                </c:pt>
                <c:pt idx="494">
                  <c:v>0.35</c:v>
                </c:pt>
                <c:pt idx="495">
                  <c:v>0.35</c:v>
                </c:pt>
                <c:pt idx="496">
                  <c:v>0.35</c:v>
                </c:pt>
                <c:pt idx="497">
                  <c:v>0.35</c:v>
                </c:pt>
                <c:pt idx="498">
                  <c:v>0.35</c:v>
                </c:pt>
                <c:pt idx="499">
                  <c:v>0.35</c:v>
                </c:pt>
                <c:pt idx="500">
                  <c:v>0.35</c:v>
                </c:pt>
                <c:pt idx="501">
                  <c:v>0.35</c:v>
                </c:pt>
                <c:pt idx="502">
                  <c:v>0.35</c:v>
                </c:pt>
                <c:pt idx="503">
                  <c:v>0.35</c:v>
                </c:pt>
                <c:pt idx="504">
                  <c:v>0.35</c:v>
                </c:pt>
                <c:pt idx="505">
                  <c:v>0.35</c:v>
                </c:pt>
                <c:pt idx="506">
                  <c:v>0.35</c:v>
                </c:pt>
                <c:pt idx="507">
                  <c:v>0.35</c:v>
                </c:pt>
                <c:pt idx="508">
                  <c:v>0.35</c:v>
                </c:pt>
                <c:pt idx="509">
                  <c:v>0.35</c:v>
                </c:pt>
                <c:pt idx="510">
                  <c:v>0.35</c:v>
                </c:pt>
                <c:pt idx="511">
                  <c:v>0.35</c:v>
                </c:pt>
                <c:pt idx="512">
                  <c:v>0.35</c:v>
                </c:pt>
                <c:pt idx="513">
                  <c:v>0.35</c:v>
                </c:pt>
                <c:pt idx="514">
                  <c:v>0.35</c:v>
                </c:pt>
                <c:pt idx="515">
                  <c:v>0.35</c:v>
                </c:pt>
                <c:pt idx="516">
                  <c:v>0.35</c:v>
                </c:pt>
                <c:pt idx="517">
                  <c:v>0.35</c:v>
                </c:pt>
                <c:pt idx="518">
                  <c:v>0.35</c:v>
                </c:pt>
                <c:pt idx="519">
                  <c:v>0.35</c:v>
                </c:pt>
                <c:pt idx="520">
                  <c:v>0.35</c:v>
                </c:pt>
                <c:pt idx="521">
                  <c:v>0.35</c:v>
                </c:pt>
                <c:pt idx="522">
                  <c:v>0.35</c:v>
                </c:pt>
                <c:pt idx="523">
                  <c:v>0.35</c:v>
                </c:pt>
                <c:pt idx="524">
                  <c:v>0.35</c:v>
                </c:pt>
                <c:pt idx="525">
                  <c:v>0.35</c:v>
                </c:pt>
                <c:pt idx="526">
                  <c:v>0.35</c:v>
                </c:pt>
                <c:pt idx="527">
                  <c:v>0.35</c:v>
                </c:pt>
                <c:pt idx="528">
                  <c:v>0.35</c:v>
                </c:pt>
                <c:pt idx="529">
                  <c:v>0.35</c:v>
                </c:pt>
                <c:pt idx="530">
                  <c:v>0.35</c:v>
                </c:pt>
                <c:pt idx="531">
                  <c:v>0.35</c:v>
                </c:pt>
                <c:pt idx="532">
                  <c:v>0.35</c:v>
                </c:pt>
                <c:pt idx="533">
                  <c:v>0.35</c:v>
                </c:pt>
                <c:pt idx="534">
                  <c:v>0.35</c:v>
                </c:pt>
                <c:pt idx="535">
                  <c:v>0.35</c:v>
                </c:pt>
                <c:pt idx="536">
                  <c:v>0.375</c:v>
                </c:pt>
                <c:pt idx="537">
                  <c:v>0.375</c:v>
                </c:pt>
                <c:pt idx="538">
                  <c:v>0.375</c:v>
                </c:pt>
                <c:pt idx="539">
                  <c:v>0.4</c:v>
                </c:pt>
                <c:pt idx="540">
                  <c:v>0.45</c:v>
                </c:pt>
                <c:pt idx="541">
                  <c:v>0.5</c:v>
                </c:pt>
                <c:pt idx="542">
                  <c:v>0.57499999999999996</c:v>
                </c:pt>
                <c:pt idx="543">
                  <c:v>0.625</c:v>
                </c:pt>
                <c:pt idx="544">
                  <c:v>0.65</c:v>
                </c:pt>
                <c:pt idx="545">
                  <c:v>0.67500000000000004</c:v>
                </c:pt>
                <c:pt idx="546">
                  <c:v>0.7</c:v>
                </c:pt>
                <c:pt idx="547">
                  <c:v>0.7</c:v>
                </c:pt>
                <c:pt idx="548">
                  <c:v>0.7</c:v>
                </c:pt>
                <c:pt idx="549">
                  <c:v>0.72499999999999998</c:v>
                </c:pt>
                <c:pt idx="550">
                  <c:v>0.72499999999999998</c:v>
                </c:pt>
                <c:pt idx="551">
                  <c:v>0.72499999999999998</c:v>
                </c:pt>
                <c:pt idx="552">
                  <c:v>0.72499999999999998</c:v>
                </c:pt>
                <c:pt idx="553">
                  <c:v>0.72499999999999998</c:v>
                </c:pt>
                <c:pt idx="554">
                  <c:v>0.72499999999999998</c:v>
                </c:pt>
                <c:pt idx="555">
                  <c:v>0.72499999999999998</c:v>
                </c:pt>
                <c:pt idx="556">
                  <c:v>0.72499999999999998</c:v>
                </c:pt>
                <c:pt idx="557">
                  <c:v>0.7</c:v>
                </c:pt>
                <c:pt idx="558">
                  <c:v>0.7</c:v>
                </c:pt>
                <c:pt idx="559">
                  <c:v>0.67500000000000004</c:v>
                </c:pt>
                <c:pt idx="560">
                  <c:v>0.65</c:v>
                </c:pt>
                <c:pt idx="561">
                  <c:v>0.625</c:v>
                </c:pt>
                <c:pt idx="562">
                  <c:v>0.6</c:v>
                </c:pt>
                <c:pt idx="563">
                  <c:v>0.57499999999999996</c:v>
                </c:pt>
                <c:pt idx="564">
                  <c:v>0.57499999999999996</c:v>
                </c:pt>
                <c:pt idx="565">
                  <c:v>0.57499999999999996</c:v>
                </c:pt>
                <c:pt idx="566">
                  <c:v>0.57499999999999996</c:v>
                </c:pt>
                <c:pt idx="567">
                  <c:v>0.57499999999999996</c:v>
                </c:pt>
                <c:pt idx="568">
                  <c:v>0.57499999999999996</c:v>
                </c:pt>
                <c:pt idx="569">
                  <c:v>0.6</c:v>
                </c:pt>
                <c:pt idx="570">
                  <c:v>0.6</c:v>
                </c:pt>
                <c:pt idx="571">
                  <c:v>0.6</c:v>
                </c:pt>
                <c:pt idx="572">
                  <c:v>0.6</c:v>
                </c:pt>
                <c:pt idx="573">
                  <c:v>0.6</c:v>
                </c:pt>
                <c:pt idx="574">
                  <c:v>0.6</c:v>
                </c:pt>
                <c:pt idx="575">
                  <c:v>0.6</c:v>
                </c:pt>
                <c:pt idx="576">
                  <c:v>0.6</c:v>
                </c:pt>
                <c:pt idx="577">
                  <c:v>0.6</c:v>
                </c:pt>
                <c:pt idx="578">
                  <c:v>0.625</c:v>
                </c:pt>
                <c:pt idx="579">
                  <c:v>0.625</c:v>
                </c:pt>
                <c:pt idx="580">
                  <c:v>0.65</c:v>
                </c:pt>
                <c:pt idx="581">
                  <c:v>0.65</c:v>
                </c:pt>
                <c:pt idx="582">
                  <c:v>0.67500000000000004</c:v>
                </c:pt>
                <c:pt idx="583">
                  <c:v>0.67500000000000004</c:v>
                </c:pt>
                <c:pt idx="584">
                  <c:v>0.7</c:v>
                </c:pt>
                <c:pt idx="585">
                  <c:v>0.7</c:v>
                </c:pt>
                <c:pt idx="586">
                  <c:v>0.72499999999999998</c:v>
                </c:pt>
                <c:pt idx="587">
                  <c:v>0.75</c:v>
                </c:pt>
                <c:pt idx="588">
                  <c:v>0.77500000000000002</c:v>
                </c:pt>
                <c:pt idx="589">
                  <c:v>0.8</c:v>
                </c:pt>
                <c:pt idx="590">
                  <c:v>0.82499999999999996</c:v>
                </c:pt>
                <c:pt idx="591">
                  <c:v>0.875</c:v>
                </c:pt>
                <c:pt idx="592">
                  <c:v>0.9</c:v>
                </c:pt>
                <c:pt idx="593">
                  <c:v>0.92500000000000004</c:v>
                </c:pt>
                <c:pt idx="594">
                  <c:v>0.97499999999999998</c:v>
                </c:pt>
                <c:pt idx="595">
                  <c:v>1</c:v>
                </c:pt>
                <c:pt idx="596">
                  <c:v>1.05</c:v>
                </c:pt>
                <c:pt idx="597">
                  <c:v>1.05</c:v>
                </c:pt>
                <c:pt idx="598">
                  <c:v>1.05</c:v>
                </c:pt>
                <c:pt idx="599">
                  <c:v>1.05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'[Dimensions and costs -- ESS2016 source correct beamport angle.xlsx]BSTOP_29.08_W4 PORt+real spectr'!$G$1</c:f>
              <c:strCache>
                <c:ptCount val="1"/>
                <c:pt idx="0">
                  <c:v>Thickness concrete, m (steel tubing)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spectr'!$G$2:$G$751</c:f>
              <c:numCache>
                <c:formatCode>General</c:formatCode>
                <c:ptCount val="75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1.95</c:v>
                </c:pt>
                <c:pt idx="4">
                  <c:v>1.875</c:v>
                </c:pt>
                <c:pt idx="5">
                  <c:v>1.8</c:v>
                </c:pt>
                <c:pt idx="6">
                  <c:v>1.7250000000000001</c:v>
                </c:pt>
                <c:pt idx="7">
                  <c:v>1.65</c:v>
                </c:pt>
                <c:pt idx="8">
                  <c:v>1.575</c:v>
                </c:pt>
                <c:pt idx="9">
                  <c:v>1.5249999999999999</c:v>
                </c:pt>
                <c:pt idx="10">
                  <c:v>1.4750000000000001</c:v>
                </c:pt>
                <c:pt idx="11">
                  <c:v>1.45</c:v>
                </c:pt>
                <c:pt idx="12">
                  <c:v>1.425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1.375</c:v>
                </c:pt>
                <c:pt idx="17">
                  <c:v>1.35</c:v>
                </c:pt>
                <c:pt idx="18">
                  <c:v>1.325</c:v>
                </c:pt>
                <c:pt idx="19">
                  <c:v>1.3</c:v>
                </c:pt>
                <c:pt idx="20">
                  <c:v>1.2749999999999999</c:v>
                </c:pt>
                <c:pt idx="21">
                  <c:v>1.25</c:v>
                </c:pt>
                <c:pt idx="22">
                  <c:v>1.2250000000000001</c:v>
                </c:pt>
                <c:pt idx="23">
                  <c:v>1.2</c:v>
                </c:pt>
                <c:pt idx="24">
                  <c:v>1.2</c:v>
                </c:pt>
                <c:pt idx="25">
                  <c:v>1.175</c:v>
                </c:pt>
                <c:pt idx="26">
                  <c:v>1.1499999999999999</c:v>
                </c:pt>
                <c:pt idx="27">
                  <c:v>1.125</c:v>
                </c:pt>
                <c:pt idx="28">
                  <c:v>1.1000000000000001</c:v>
                </c:pt>
                <c:pt idx="29">
                  <c:v>1.075</c:v>
                </c:pt>
                <c:pt idx="30">
                  <c:v>1.0249999999999999</c:v>
                </c:pt>
                <c:pt idx="31">
                  <c:v>1</c:v>
                </c:pt>
                <c:pt idx="32">
                  <c:v>0.97499999999999998</c:v>
                </c:pt>
                <c:pt idx="33">
                  <c:v>0.95</c:v>
                </c:pt>
                <c:pt idx="34">
                  <c:v>0.92500000000000004</c:v>
                </c:pt>
                <c:pt idx="35">
                  <c:v>0.9</c:v>
                </c:pt>
                <c:pt idx="36">
                  <c:v>0.875</c:v>
                </c:pt>
                <c:pt idx="37">
                  <c:v>0.875</c:v>
                </c:pt>
                <c:pt idx="38">
                  <c:v>0.9</c:v>
                </c:pt>
                <c:pt idx="39">
                  <c:v>0.97499999999999998</c:v>
                </c:pt>
                <c:pt idx="40">
                  <c:v>1.1000000000000001</c:v>
                </c:pt>
                <c:pt idx="41">
                  <c:v>1.2</c:v>
                </c:pt>
                <c:pt idx="42">
                  <c:v>1.3</c:v>
                </c:pt>
                <c:pt idx="43">
                  <c:v>1.375</c:v>
                </c:pt>
                <c:pt idx="44">
                  <c:v>1.425</c:v>
                </c:pt>
                <c:pt idx="45">
                  <c:v>1.425</c:v>
                </c:pt>
                <c:pt idx="46">
                  <c:v>1.425</c:v>
                </c:pt>
                <c:pt idx="47">
                  <c:v>1.375</c:v>
                </c:pt>
                <c:pt idx="48">
                  <c:v>1.3</c:v>
                </c:pt>
                <c:pt idx="49">
                  <c:v>1.2</c:v>
                </c:pt>
                <c:pt idx="50">
                  <c:v>1.1000000000000001</c:v>
                </c:pt>
                <c:pt idx="51">
                  <c:v>0.97499999999999998</c:v>
                </c:pt>
                <c:pt idx="52">
                  <c:v>0.9</c:v>
                </c:pt>
                <c:pt idx="53">
                  <c:v>0.85</c:v>
                </c:pt>
                <c:pt idx="54">
                  <c:v>0.82499999999999996</c:v>
                </c:pt>
                <c:pt idx="55">
                  <c:v>0.82499999999999996</c:v>
                </c:pt>
                <c:pt idx="56">
                  <c:v>0.82499999999999996</c:v>
                </c:pt>
                <c:pt idx="57">
                  <c:v>0.8</c:v>
                </c:pt>
                <c:pt idx="58">
                  <c:v>0.77500000000000002</c:v>
                </c:pt>
                <c:pt idx="59">
                  <c:v>0.75</c:v>
                </c:pt>
                <c:pt idx="60">
                  <c:v>0.72499999999999998</c:v>
                </c:pt>
                <c:pt idx="61">
                  <c:v>0.72499999999999998</c:v>
                </c:pt>
                <c:pt idx="62">
                  <c:v>0.7</c:v>
                </c:pt>
                <c:pt idx="63">
                  <c:v>0.67500000000000004</c:v>
                </c:pt>
                <c:pt idx="64">
                  <c:v>0.67500000000000004</c:v>
                </c:pt>
                <c:pt idx="65">
                  <c:v>0.65</c:v>
                </c:pt>
                <c:pt idx="66">
                  <c:v>0.625</c:v>
                </c:pt>
                <c:pt idx="67">
                  <c:v>0.625</c:v>
                </c:pt>
                <c:pt idx="68">
                  <c:v>0.6</c:v>
                </c:pt>
                <c:pt idx="69">
                  <c:v>0.57499999999999996</c:v>
                </c:pt>
                <c:pt idx="70">
                  <c:v>0.57499999999999996</c:v>
                </c:pt>
                <c:pt idx="71">
                  <c:v>0.55000000000000004</c:v>
                </c:pt>
                <c:pt idx="72">
                  <c:v>0.55000000000000004</c:v>
                </c:pt>
                <c:pt idx="73">
                  <c:v>0.52500000000000002</c:v>
                </c:pt>
                <c:pt idx="74">
                  <c:v>0.52500000000000002</c:v>
                </c:pt>
                <c:pt idx="75">
                  <c:v>0.55000000000000004</c:v>
                </c:pt>
                <c:pt idx="76">
                  <c:v>0.55000000000000004</c:v>
                </c:pt>
                <c:pt idx="77">
                  <c:v>0.57499999999999996</c:v>
                </c:pt>
                <c:pt idx="78">
                  <c:v>0.625</c:v>
                </c:pt>
                <c:pt idx="79">
                  <c:v>0.65</c:v>
                </c:pt>
                <c:pt idx="80">
                  <c:v>0.7</c:v>
                </c:pt>
                <c:pt idx="81">
                  <c:v>0.72499999999999998</c:v>
                </c:pt>
                <c:pt idx="82">
                  <c:v>0.75</c:v>
                </c:pt>
                <c:pt idx="83">
                  <c:v>0.75</c:v>
                </c:pt>
                <c:pt idx="84">
                  <c:v>0.72499999999999998</c:v>
                </c:pt>
                <c:pt idx="85">
                  <c:v>0.7</c:v>
                </c:pt>
                <c:pt idx="86">
                  <c:v>0.65</c:v>
                </c:pt>
                <c:pt idx="87">
                  <c:v>0.625</c:v>
                </c:pt>
                <c:pt idx="88">
                  <c:v>0.65</c:v>
                </c:pt>
                <c:pt idx="89">
                  <c:v>0.65</c:v>
                </c:pt>
                <c:pt idx="90">
                  <c:v>0.67500000000000004</c:v>
                </c:pt>
                <c:pt idx="91">
                  <c:v>0.7</c:v>
                </c:pt>
                <c:pt idx="92">
                  <c:v>0.72499999999999998</c:v>
                </c:pt>
                <c:pt idx="93">
                  <c:v>0.72499999999999998</c:v>
                </c:pt>
                <c:pt idx="94">
                  <c:v>0.72499999999999998</c:v>
                </c:pt>
                <c:pt idx="95">
                  <c:v>0.72499999999999998</c:v>
                </c:pt>
                <c:pt idx="96">
                  <c:v>0.7</c:v>
                </c:pt>
                <c:pt idx="97">
                  <c:v>0.67500000000000004</c:v>
                </c:pt>
                <c:pt idx="98">
                  <c:v>0.67500000000000004</c:v>
                </c:pt>
                <c:pt idx="99">
                  <c:v>0.65</c:v>
                </c:pt>
                <c:pt idx="100">
                  <c:v>0.625</c:v>
                </c:pt>
                <c:pt idx="101">
                  <c:v>0.6</c:v>
                </c:pt>
                <c:pt idx="102">
                  <c:v>0.57499999999999996</c:v>
                </c:pt>
                <c:pt idx="103">
                  <c:v>0.57499999999999996</c:v>
                </c:pt>
                <c:pt idx="104">
                  <c:v>0.55000000000000004</c:v>
                </c:pt>
                <c:pt idx="105">
                  <c:v>0.55000000000000004</c:v>
                </c:pt>
                <c:pt idx="106">
                  <c:v>0.52500000000000002</c:v>
                </c:pt>
                <c:pt idx="107">
                  <c:v>0.52500000000000002</c:v>
                </c:pt>
                <c:pt idx="108">
                  <c:v>0.52500000000000002</c:v>
                </c:pt>
                <c:pt idx="109">
                  <c:v>0.55000000000000004</c:v>
                </c:pt>
                <c:pt idx="110">
                  <c:v>0.55000000000000004</c:v>
                </c:pt>
                <c:pt idx="111">
                  <c:v>0.55000000000000004</c:v>
                </c:pt>
                <c:pt idx="112">
                  <c:v>0.55000000000000004</c:v>
                </c:pt>
                <c:pt idx="113">
                  <c:v>0.55000000000000004</c:v>
                </c:pt>
                <c:pt idx="114">
                  <c:v>0.55000000000000004</c:v>
                </c:pt>
                <c:pt idx="115">
                  <c:v>0.52500000000000002</c:v>
                </c:pt>
                <c:pt idx="116">
                  <c:v>0.52500000000000002</c:v>
                </c:pt>
                <c:pt idx="117">
                  <c:v>0.5</c:v>
                </c:pt>
                <c:pt idx="118">
                  <c:v>0.5</c:v>
                </c:pt>
                <c:pt idx="119">
                  <c:v>0.47499999999999998</c:v>
                </c:pt>
                <c:pt idx="120">
                  <c:v>0.47499999999999998</c:v>
                </c:pt>
                <c:pt idx="121">
                  <c:v>0.47499999999999998</c:v>
                </c:pt>
                <c:pt idx="122">
                  <c:v>0.45</c:v>
                </c:pt>
                <c:pt idx="123">
                  <c:v>0.45</c:v>
                </c:pt>
                <c:pt idx="124">
                  <c:v>0.45</c:v>
                </c:pt>
                <c:pt idx="125">
                  <c:v>0.45</c:v>
                </c:pt>
                <c:pt idx="126">
                  <c:v>0.45</c:v>
                </c:pt>
                <c:pt idx="127">
                  <c:v>0.45</c:v>
                </c:pt>
                <c:pt idx="128">
                  <c:v>0.45</c:v>
                </c:pt>
                <c:pt idx="129">
                  <c:v>0.45</c:v>
                </c:pt>
                <c:pt idx="130">
                  <c:v>0.45</c:v>
                </c:pt>
                <c:pt idx="131">
                  <c:v>0.45</c:v>
                </c:pt>
                <c:pt idx="132">
                  <c:v>0.45</c:v>
                </c:pt>
                <c:pt idx="133">
                  <c:v>0.45</c:v>
                </c:pt>
                <c:pt idx="134">
                  <c:v>0.45</c:v>
                </c:pt>
                <c:pt idx="135">
                  <c:v>0.45</c:v>
                </c:pt>
                <c:pt idx="136">
                  <c:v>0.45</c:v>
                </c:pt>
                <c:pt idx="137">
                  <c:v>0.45</c:v>
                </c:pt>
                <c:pt idx="138">
                  <c:v>0.42499999999999999</c:v>
                </c:pt>
                <c:pt idx="139">
                  <c:v>0.42499999999999999</c:v>
                </c:pt>
                <c:pt idx="140">
                  <c:v>0.42499999999999999</c:v>
                </c:pt>
                <c:pt idx="141">
                  <c:v>0.42499999999999999</c:v>
                </c:pt>
                <c:pt idx="142">
                  <c:v>0.42499999999999999</c:v>
                </c:pt>
                <c:pt idx="143">
                  <c:v>0.42499999999999999</c:v>
                </c:pt>
                <c:pt idx="144">
                  <c:v>0.42499999999999999</c:v>
                </c:pt>
                <c:pt idx="145">
                  <c:v>0.4</c:v>
                </c:pt>
                <c:pt idx="146">
                  <c:v>0.4</c:v>
                </c:pt>
                <c:pt idx="147">
                  <c:v>0.4</c:v>
                </c:pt>
                <c:pt idx="148">
                  <c:v>0.4</c:v>
                </c:pt>
                <c:pt idx="149">
                  <c:v>0.4</c:v>
                </c:pt>
                <c:pt idx="150">
                  <c:v>0.4</c:v>
                </c:pt>
                <c:pt idx="151">
                  <c:v>0.4</c:v>
                </c:pt>
                <c:pt idx="152">
                  <c:v>0.4</c:v>
                </c:pt>
                <c:pt idx="153">
                  <c:v>0.4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</c:v>
                </c:pt>
                <c:pt idx="164">
                  <c:v>0.4</c:v>
                </c:pt>
                <c:pt idx="165">
                  <c:v>0.4</c:v>
                </c:pt>
                <c:pt idx="166">
                  <c:v>0.4</c:v>
                </c:pt>
                <c:pt idx="167">
                  <c:v>0.375</c:v>
                </c:pt>
                <c:pt idx="168">
                  <c:v>0.375</c:v>
                </c:pt>
                <c:pt idx="169">
                  <c:v>0.375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0.4</c:v>
                </c:pt>
                <c:pt idx="176">
                  <c:v>0.4</c:v>
                </c:pt>
                <c:pt idx="177">
                  <c:v>0.4</c:v>
                </c:pt>
                <c:pt idx="178">
                  <c:v>0.4</c:v>
                </c:pt>
                <c:pt idx="179">
                  <c:v>0.4</c:v>
                </c:pt>
                <c:pt idx="180">
                  <c:v>0.4</c:v>
                </c:pt>
                <c:pt idx="181">
                  <c:v>0.4</c:v>
                </c:pt>
                <c:pt idx="182">
                  <c:v>0.4</c:v>
                </c:pt>
                <c:pt idx="183">
                  <c:v>0.4</c:v>
                </c:pt>
                <c:pt idx="184">
                  <c:v>0.4</c:v>
                </c:pt>
                <c:pt idx="185">
                  <c:v>0.4</c:v>
                </c:pt>
                <c:pt idx="186">
                  <c:v>0.4</c:v>
                </c:pt>
                <c:pt idx="187">
                  <c:v>0.4</c:v>
                </c:pt>
                <c:pt idx="188">
                  <c:v>0.4</c:v>
                </c:pt>
                <c:pt idx="189">
                  <c:v>0.4</c:v>
                </c:pt>
                <c:pt idx="190">
                  <c:v>0.4</c:v>
                </c:pt>
                <c:pt idx="191">
                  <c:v>0.4</c:v>
                </c:pt>
                <c:pt idx="192">
                  <c:v>0.4</c:v>
                </c:pt>
                <c:pt idx="193">
                  <c:v>0.4</c:v>
                </c:pt>
                <c:pt idx="194">
                  <c:v>0.4</c:v>
                </c:pt>
                <c:pt idx="195">
                  <c:v>0.4</c:v>
                </c:pt>
                <c:pt idx="196">
                  <c:v>0.4</c:v>
                </c:pt>
                <c:pt idx="197">
                  <c:v>0.4</c:v>
                </c:pt>
                <c:pt idx="198">
                  <c:v>0.4</c:v>
                </c:pt>
                <c:pt idx="199">
                  <c:v>0.4</c:v>
                </c:pt>
                <c:pt idx="200">
                  <c:v>0.4</c:v>
                </c:pt>
                <c:pt idx="201">
                  <c:v>0.4</c:v>
                </c:pt>
                <c:pt idx="202">
                  <c:v>0.375</c:v>
                </c:pt>
                <c:pt idx="203">
                  <c:v>0.375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0.375</c:v>
                </c:pt>
                <c:pt idx="208">
                  <c:v>0.375</c:v>
                </c:pt>
                <c:pt idx="209">
                  <c:v>0.375</c:v>
                </c:pt>
                <c:pt idx="210">
                  <c:v>0.35</c:v>
                </c:pt>
                <c:pt idx="211">
                  <c:v>0.35</c:v>
                </c:pt>
                <c:pt idx="212">
                  <c:v>0.35</c:v>
                </c:pt>
                <c:pt idx="213">
                  <c:v>0.35</c:v>
                </c:pt>
                <c:pt idx="214">
                  <c:v>0.35</c:v>
                </c:pt>
                <c:pt idx="215">
                  <c:v>0.35</c:v>
                </c:pt>
                <c:pt idx="216">
                  <c:v>0.35</c:v>
                </c:pt>
                <c:pt idx="217">
                  <c:v>0.35</c:v>
                </c:pt>
                <c:pt idx="218">
                  <c:v>0.35</c:v>
                </c:pt>
                <c:pt idx="219">
                  <c:v>0.35</c:v>
                </c:pt>
                <c:pt idx="220">
                  <c:v>0.35</c:v>
                </c:pt>
                <c:pt idx="221">
                  <c:v>0.35</c:v>
                </c:pt>
                <c:pt idx="222">
                  <c:v>0.35</c:v>
                </c:pt>
                <c:pt idx="223">
                  <c:v>0.35</c:v>
                </c:pt>
                <c:pt idx="224">
                  <c:v>0.35</c:v>
                </c:pt>
                <c:pt idx="225">
                  <c:v>0.35</c:v>
                </c:pt>
                <c:pt idx="226">
                  <c:v>0.35</c:v>
                </c:pt>
                <c:pt idx="227">
                  <c:v>0.35</c:v>
                </c:pt>
                <c:pt idx="228">
                  <c:v>0.35</c:v>
                </c:pt>
                <c:pt idx="229">
                  <c:v>0.35</c:v>
                </c:pt>
                <c:pt idx="230">
                  <c:v>0.35</c:v>
                </c:pt>
                <c:pt idx="231">
                  <c:v>0.35</c:v>
                </c:pt>
                <c:pt idx="232">
                  <c:v>0.35</c:v>
                </c:pt>
                <c:pt idx="233">
                  <c:v>0.35</c:v>
                </c:pt>
                <c:pt idx="234">
                  <c:v>0.35</c:v>
                </c:pt>
                <c:pt idx="235">
                  <c:v>0.35</c:v>
                </c:pt>
                <c:pt idx="236">
                  <c:v>0.32500000000000001</c:v>
                </c:pt>
                <c:pt idx="237">
                  <c:v>0.32500000000000001</c:v>
                </c:pt>
                <c:pt idx="238">
                  <c:v>0.32500000000000001</c:v>
                </c:pt>
                <c:pt idx="239">
                  <c:v>0.32500000000000001</c:v>
                </c:pt>
                <c:pt idx="240">
                  <c:v>0.32500000000000001</c:v>
                </c:pt>
                <c:pt idx="241">
                  <c:v>0.32500000000000001</c:v>
                </c:pt>
                <c:pt idx="242">
                  <c:v>0.32500000000000001</c:v>
                </c:pt>
                <c:pt idx="243">
                  <c:v>0.32500000000000001</c:v>
                </c:pt>
                <c:pt idx="244">
                  <c:v>0.32500000000000001</c:v>
                </c:pt>
                <c:pt idx="245">
                  <c:v>0.32500000000000001</c:v>
                </c:pt>
                <c:pt idx="246">
                  <c:v>0.32500000000000001</c:v>
                </c:pt>
                <c:pt idx="247">
                  <c:v>0.32500000000000001</c:v>
                </c:pt>
                <c:pt idx="248">
                  <c:v>0.32500000000000001</c:v>
                </c:pt>
                <c:pt idx="249">
                  <c:v>0.32500000000000001</c:v>
                </c:pt>
                <c:pt idx="250">
                  <c:v>0.32500000000000001</c:v>
                </c:pt>
                <c:pt idx="251">
                  <c:v>0.32500000000000001</c:v>
                </c:pt>
                <c:pt idx="252">
                  <c:v>0.32500000000000001</c:v>
                </c:pt>
                <c:pt idx="253">
                  <c:v>0.35</c:v>
                </c:pt>
                <c:pt idx="254">
                  <c:v>0.35</c:v>
                </c:pt>
                <c:pt idx="255">
                  <c:v>0.32500000000000001</c:v>
                </c:pt>
                <c:pt idx="256">
                  <c:v>0.32500000000000001</c:v>
                </c:pt>
                <c:pt idx="257">
                  <c:v>0.32500000000000001</c:v>
                </c:pt>
                <c:pt idx="258">
                  <c:v>0.32500000000000001</c:v>
                </c:pt>
                <c:pt idx="259">
                  <c:v>0.32500000000000001</c:v>
                </c:pt>
                <c:pt idx="260">
                  <c:v>0.32500000000000001</c:v>
                </c:pt>
                <c:pt idx="261">
                  <c:v>0.32500000000000001</c:v>
                </c:pt>
                <c:pt idx="262">
                  <c:v>0.32500000000000001</c:v>
                </c:pt>
                <c:pt idx="263">
                  <c:v>0.32500000000000001</c:v>
                </c:pt>
                <c:pt idx="264">
                  <c:v>0.32500000000000001</c:v>
                </c:pt>
                <c:pt idx="265">
                  <c:v>0.32500000000000001</c:v>
                </c:pt>
                <c:pt idx="266">
                  <c:v>0.32500000000000001</c:v>
                </c:pt>
                <c:pt idx="267">
                  <c:v>0.32500000000000001</c:v>
                </c:pt>
                <c:pt idx="268">
                  <c:v>0.32500000000000001</c:v>
                </c:pt>
                <c:pt idx="269">
                  <c:v>0.32500000000000001</c:v>
                </c:pt>
                <c:pt idx="270">
                  <c:v>0.32500000000000001</c:v>
                </c:pt>
                <c:pt idx="271">
                  <c:v>0.32500000000000001</c:v>
                </c:pt>
                <c:pt idx="272">
                  <c:v>0.32500000000000001</c:v>
                </c:pt>
                <c:pt idx="273">
                  <c:v>0.32500000000000001</c:v>
                </c:pt>
                <c:pt idx="274">
                  <c:v>0.32500000000000001</c:v>
                </c:pt>
                <c:pt idx="275">
                  <c:v>0.32500000000000001</c:v>
                </c:pt>
                <c:pt idx="276">
                  <c:v>0.32500000000000001</c:v>
                </c:pt>
                <c:pt idx="277">
                  <c:v>0.32500000000000001</c:v>
                </c:pt>
                <c:pt idx="278">
                  <c:v>0.32500000000000001</c:v>
                </c:pt>
                <c:pt idx="279">
                  <c:v>0.32500000000000001</c:v>
                </c:pt>
                <c:pt idx="280">
                  <c:v>0.32500000000000001</c:v>
                </c:pt>
                <c:pt idx="281">
                  <c:v>0.32500000000000001</c:v>
                </c:pt>
                <c:pt idx="282">
                  <c:v>0.32500000000000001</c:v>
                </c:pt>
                <c:pt idx="283">
                  <c:v>0.32500000000000001</c:v>
                </c:pt>
                <c:pt idx="284">
                  <c:v>0.32500000000000001</c:v>
                </c:pt>
                <c:pt idx="285">
                  <c:v>0.32500000000000001</c:v>
                </c:pt>
                <c:pt idx="286">
                  <c:v>0.32500000000000001</c:v>
                </c:pt>
                <c:pt idx="287">
                  <c:v>0.32500000000000001</c:v>
                </c:pt>
                <c:pt idx="288">
                  <c:v>0.32500000000000001</c:v>
                </c:pt>
                <c:pt idx="289">
                  <c:v>0.32500000000000001</c:v>
                </c:pt>
                <c:pt idx="290">
                  <c:v>0.32500000000000001</c:v>
                </c:pt>
                <c:pt idx="291">
                  <c:v>0.32500000000000001</c:v>
                </c:pt>
                <c:pt idx="292">
                  <c:v>0.32500000000000001</c:v>
                </c:pt>
                <c:pt idx="293">
                  <c:v>0.32500000000000001</c:v>
                </c:pt>
                <c:pt idx="294">
                  <c:v>0.32500000000000001</c:v>
                </c:pt>
                <c:pt idx="295">
                  <c:v>0.32500000000000001</c:v>
                </c:pt>
                <c:pt idx="296">
                  <c:v>0.32500000000000001</c:v>
                </c:pt>
                <c:pt idx="297">
                  <c:v>0.32500000000000001</c:v>
                </c:pt>
                <c:pt idx="298">
                  <c:v>0.32500000000000001</c:v>
                </c:pt>
                <c:pt idx="299">
                  <c:v>0.32500000000000001</c:v>
                </c:pt>
                <c:pt idx="300">
                  <c:v>0.32500000000000001</c:v>
                </c:pt>
                <c:pt idx="301">
                  <c:v>0.32500000000000001</c:v>
                </c:pt>
                <c:pt idx="302">
                  <c:v>0.32500000000000001</c:v>
                </c:pt>
                <c:pt idx="303">
                  <c:v>0.32500000000000001</c:v>
                </c:pt>
                <c:pt idx="304">
                  <c:v>0.32500000000000001</c:v>
                </c:pt>
                <c:pt idx="305">
                  <c:v>0.32500000000000001</c:v>
                </c:pt>
                <c:pt idx="306">
                  <c:v>0.32500000000000001</c:v>
                </c:pt>
                <c:pt idx="307">
                  <c:v>0.32500000000000001</c:v>
                </c:pt>
                <c:pt idx="308">
                  <c:v>0.32500000000000001</c:v>
                </c:pt>
                <c:pt idx="309">
                  <c:v>0.32500000000000001</c:v>
                </c:pt>
                <c:pt idx="310">
                  <c:v>0.32500000000000001</c:v>
                </c:pt>
                <c:pt idx="311">
                  <c:v>0.32500000000000001</c:v>
                </c:pt>
                <c:pt idx="312">
                  <c:v>0.32500000000000001</c:v>
                </c:pt>
                <c:pt idx="313">
                  <c:v>0.32500000000000001</c:v>
                </c:pt>
                <c:pt idx="314">
                  <c:v>0.32500000000000001</c:v>
                </c:pt>
                <c:pt idx="315">
                  <c:v>0.32500000000000001</c:v>
                </c:pt>
                <c:pt idx="316">
                  <c:v>0.32500000000000001</c:v>
                </c:pt>
                <c:pt idx="317">
                  <c:v>0.32500000000000001</c:v>
                </c:pt>
                <c:pt idx="318">
                  <c:v>0.32500000000000001</c:v>
                </c:pt>
                <c:pt idx="319">
                  <c:v>0.32500000000000001</c:v>
                </c:pt>
                <c:pt idx="320">
                  <c:v>0.35</c:v>
                </c:pt>
                <c:pt idx="321">
                  <c:v>0.35</c:v>
                </c:pt>
                <c:pt idx="322">
                  <c:v>0.35</c:v>
                </c:pt>
                <c:pt idx="323">
                  <c:v>0.32500000000000001</c:v>
                </c:pt>
                <c:pt idx="324">
                  <c:v>0.32500000000000001</c:v>
                </c:pt>
                <c:pt idx="325">
                  <c:v>0.32500000000000001</c:v>
                </c:pt>
                <c:pt idx="326">
                  <c:v>0.32500000000000001</c:v>
                </c:pt>
                <c:pt idx="327">
                  <c:v>0.32500000000000001</c:v>
                </c:pt>
                <c:pt idx="328">
                  <c:v>0.32500000000000001</c:v>
                </c:pt>
                <c:pt idx="329">
                  <c:v>0.32500000000000001</c:v>
                </c:pt>
                <c:pt idx="330">
                  <c:v>0.32500000000000001</c:v>
                </c:pt>
                <c:pt idx="331">
                  <c:v>0.32500000000000001</c:v>
                </c:pt>
                <c:pt idx="332">
                  <c:v>0.32500000000000001</c:v>
                </c:pt>
                <c:pt idx="333">
                  <c:v>0.32500000000000001</c:v>
                </c:pt>
                <c:pt idx="334">
                  <c:v>0.32500000000000001</c:v>
                </c:pt>
                <c:pt idx="335">
                  <c:v>0.32500000000000001</c:v>
                </c:pt>
                <c:pt idx="336">
                  <c:v>0.32500000000000001</c:v>
                </c:pt>
                <c:pt idx="337">
                  <c:v>0.32500000000000001</c:v>
                </c:pt>
                <c:pt idx="338">
                  <c:v>0.32500000000000001</c:v>
                </c:pt>
                <c:pt idx="339">
                  <c:v>0.32500000000000001</c:v>
                </c:pt>
                <c:pt idx="340">
                  <c:v>0.32500000000000001</c:v>
                </c:pt>
                <c:pt idx="341">
                  <c:v>0.32500000000000001</c:v>
                </c:pt>
                <c:pt idx="342">
                  <c:v>0.32500000000000001</c:v>
                </c:pt>
                <c:pt idx="343">
                  <c:v>0.32500000000000001</c:v>
                </c:pt>
                <c:pt idx="344">
                  <c:v>0.32500000000000001</c:v>
                </c:pt>
                <c:pt idx="345">
                  <c:v>0.32500000000000001</c:v>
                </c:pt>
                <c:pt idx="346">
                  <c:v>0.32500000000000001</c:v>
                </c:pt>
                <c:pt idx="347">
                  <c:v>0.32500000000000001</c:v>
                </c:pt>
                <c:pt idx="348">
                  <c:v>0.32500000000000001</c:v>
                </c:pt>
                <c:pt idx="349">
                  <c:v>0.32500000000000001</c:v>
                </c:pt>
                <c:pt idx="350">
                  <c:v>0.32500000000000001</c:v>
                </c:pt>
                <c:pt idx="351">
                  <c:v>0.32500000000000001</c:v>
                </c:pt>
                <c:pt idx="352">
                  <c:v>0.32500000000000001</c:v>
                </c:pt>
                <c:pt idx="353">
                  <c:v>0.32500000000000001</c:v>
                </c:pt>
                <c:pt idx="354">
                  <c:v>0.32500000000000001</c:v>
                </c:pt>
                <c:pt idx="355">
                  <c:v>0.32500000000000001</c:v>
                </c:pt>
                <c:pt idx="356">
                  <c:v>0.32500000000000001</c:v>
                </c:pt>
                <c:pt idx="357">
                  <c:v>0.32500000000000001</c:v>
                </c:pt>
                <c:pt idx="358">
                  <c:v>0.32500000000000001</c:v>
                </c:pt>
                <c:pt idx="359">
                  <c:v>0.32500000000000001</c:v>
                </c:pt>
                <c:pt idx="360">
                  <c:v>0.32500000000000001</c:v>
                </c:pt>
                <c:pt idx="361">
                  <c:v>0.32500000000000001</c:v>
                </c:pt>
                <c:pt idx="362">
                  <c:v>0.32500000000000001</c:v>
                </c:pt>
                <c:pt idx="363">
                  <c:v>0.32500000000000001</c:v>
                </c:pt>
                <c:pt idx="364">
                  <c:v>0.32500000000000001</c:v>
                </c:pt>
                <c:pt idx="365">
                  <c:v>0.32500000000000001</c:v>
                </c:pt>
                <c:pt idx="366">
                  <c:v>0.32500000000000001</c:v>
                </c:pt>
                <c:pt idx="367">
                  <c:v>0.32500000000000001</c:v>
                </c:pt>
                <c:pt idx="368">
                  <c:v>0.32500000000000001</c:v>
                </c:pt>
                <c:pt idx="369">
                  <c:v>0.32500000000000001</c:v>
                </c:pt>
                <c:pt idx="370">
                  <c:v>0.32500000000000001</c:v>
                </c:pt>
                <c:pt idx="371">
                  <c:v>0.32500000000000001</c:v>
                </c:pt>
                <c:pt idx="372">
                  <c:v>0.32500000000000001</c:v>
                </c:pt>
                <c:pt idx="373">
                  <c:v>0.32500000000000001</c:v>
                </c:pt>
                <c:pt idx="374">
                  <c:v>0.32500000000000001</c:v>
                </c:pt>
                <c:pt idx="375">
                  <c:v>0.32500000000000001</c:v>
                </c:pt>
                <c:pt idx="376">
                  <c:v>0.32500000000000001</c:v>
                </c:pt>
                <c:pt idx="377">
                  <c:v>0.32500000000000001</c:v>
                </c:pt>
                <c:pt idx="378">
                  <c:v>0.32500000000000001</c:v>
                </c:pt>
                <c:pt idx="379">
                  <c:v>0.32500000000000001</c:v>
                </c:pt>
                <c:pt idx="380">
                  <c:v>0.32500000000000001</c:v>
                </c:pt>
                <c:pt idx="381">
                  <c:v>0.32500000000000001</c:v>
                </c:pt>
                <c:pt idx="382">
                  <c:v>0.32500000000000001</c:v>
                </c:pt>
                <c:pt idx="383">
                  <c:v>0.32500000000000001</c:v>
                </c:pt>
                <c:pt idx="384">
                  <c:v>0.32500000000000001</c:v>
                </c:pt>
                <c:pt idx="385">
                  <c:v>0.32500000000000001</c:v>
                </c:pt>
                <c:pt idx="386">
                  <c:v>0.32500000000000001</c:v>
                </c:pt>
                <c:pt idx="387">
                  <c:v>0.32500000000000001</c:v>
                </c:pt>
                <c:pt idx="388">
                  <c:v>0.32500000000000001</c:v>
                </c:pt>
                <c:pt idx="389">
                  <c:v>0.32500000000000001</c:v>
                </c:pt>
                <c:pt idx="390">
                  <c:v>0.32500000000000001</c:v>
                </c:pt>
                <c:pt idx="391">
                  <c:v>0.32500000000000001</c:v>
                </c:pt>
                <c:pt idx="392">
                  <c:v>0.32500000000000001</c:v>
                </c:pt>
                <c:pt idx="393">
                  <c:v>0.32500000000000001</c:v>
                </c:pt>
                <c:pt idx="394">
                  <c:v>0.32500000000000001</c:v>
                </c:pt>
                <c:pt idx="395">
                  <c:v>0.32500000000000001</c:v>
                </c:pt>
                <c:pt idx="396">
                  <c:v>0.32500000000000001</c:v>
                </c:pt>
                <c:pt idx="397">
                  <c:v>0.32500000000000001</c:v>
                </c:pt>
                <c:pt idx="398">
                  <c:v>0.32500000000000001</c:v>
                </c:pt>
                <c:pt idx="399">
                  <c:v>0.32500000000000001</c:v>
                </c:pt>
                <c:pt idx="400">
                  <c:v>0.32500000000000001</c:v>
                </c:pt>
                <c:pt idx="401">
                  <c:v>0.32500000000000001</c:v>
                </c:pt>
                <c:pt idx="402">
                  <c:v>0.32500000000000001</c:v>
                </c:pt>
                <c:pt idx="403">
                  <c:v>0.32500000000000001</c:v>
                </c:pt>
                <c:pt idx="404">
                  <c:v>0.32500000000000001</c:v>
                </c:pt>
                <c:pt idx="405">
                  <c:v>0.32500000000000001</c:v>
                </c:pt>
                <c:pt idx="406">
                  <c:v>0.32500000000000001</c:v>
                </c:pt>
                <c:pt idx="407">
                  <c:v>0.32500000000000001</c:v>
                </c:pt>
                <c:pt idx="408">
                  <c:v>0.32500000000000001</c:v>
                </c:pt>
                <c:pt idx="409">
                  <c:v>0.32500000000000001</c:v>
                </c:pt>
                <c:pt idx="410">
                  <c:v>0.32500000000000001</c:v>
                </c:pt>
                <c:pt idx="411">
                  <c:v>0.32500000000000001</c:v>
                </c:pt>
                <c:pt idx="412">
                  <c:v>0.32500000000000001</c:v>
                </c:pt>
                <c:pt idx="413">
                  <c:v>0.32500000000000001</c:v>
                </c:pt>
                <c:pt idx="414">
                  <c:v>0.32500000000000001</c:v>
                </c:pt>
                <c:pt idx="415">
                  <c:v>0.32500000000000001</c:v>
                </c:pt>
                <c:pt idx="416">
                  <c:v>0.32500000000000001</c:v>
                </c:pt>
                <c:pt idx="417">
                  <c:v>0.32500000000000001</c:v>
                </c:pt>
                <c:pt idx="418">
                  <c:v>0.32500000000000001</c:v>
                </c:pt>
                <c:pt idx="419">
                  <c:v>0.32500000000000001</c:v>
                </c:pt>
                <c:pt idx="420">
                  <c:v>0.32500000000000001</c:v>
                </c:pt>
                <c:pt idx="421">
                  <c:v>0.32500000000000001</c:v>
                </c:pt>
                <c:pt idx="422">
                  <c:v>0.32500000000000001</c:v>
                </c:pt>
                <c:pt idx="423">
                  <c:v>0.32500000000000001</c:v>
                </c:pt>
                <c:pt idx="424">
                  <c:v>0.32500000000000001</c:v>
                </c:pt>
                <c:pt idx="425">
                  <c:v>0.32500000000000001</c:v>
                </c:pt>
                <c:pt idx="426">
                  <c:v>0.32500000000000001</c:v>
                </c:pt>
                <c:pt idx="427">
                  <c:v>0.32500000000000001</c:v>
                </c:pt>
                <c:pt idx="428">
                  <c:v>0.32500000000000001</c:v>
                </c:pt>
                <c:pt idx="429">
                  <c:v>0.32500000000000001</c:v>
                </c:pt>
                <c:pt idx="430">
                  <c:v>0.32500000000000001</c:v>
                </c:pt>
                <c:pt idx="431">
                  <c:v>0.32500000000000001</c:v>
                </c:pt>
                <c:pt idx="432">
                  <c:v>0.32500000000000001</c:v>
                </c:pt>
                <c:pt idx="433">
                  <c:v>0.32500000000000001</c:v>
                </c:pt>
                <c:pt idx="434">
                  <c:v>0.32500000000000001</c:v>
                </c:pt>
                <c:pt idx="435">
                  <c:v>0.32500000000000001</c:v>
                </c:pt>
                <c:pt idx="436">
                  <c:v>0.32500000000000001</c:v>
                </c:pt>
                <c:pt idx="437">
                  <c:v>0.32500000000000001</c:v>
                </c:pt>
                <c:pt idx="438">
                  <c:v>0.32500000000000001</c:v>
                </c:pt>
                <c:pt idx="439">
                  <c:v>0.32500000000000001</c:v>
                </c:pt>
                <c:pt idx="440">
                  <c:v>0.32500000000000001</c:v>
                </c:pt>
                <c:pt idx="441">
                  <c:v>0.32500000000000001</c:v>
                </c:pt>
                <c:pt idx="442">
                  <c:v>0.32500000000000001</c:v>
                </c:pt>
                <c:pt idx="443">
                  <c:v>0.32500000000000001</c:v>
                </c:pt>
                <c:pt idx="444">
                  <c:v>0.32500000000000001</c:v>
                </c:pt>
                <c:pt idx="445">
                  <c:v>0.32500000000000001</c:v>
                </c:pt>
                <c:pt idx="446">
                  <c:v>0.32500000000000001</c:v>
                </c:pt>
                <c:pt idx="447">
                  <c:v>0.32500000000000001</c:v>
                </c:pt>
                <c:pt idx="448">
                  <c:v>0.32500000000000001</c:v>
                </c:pt>
                <c:pt idx="449">
                  <c:v>0.32500000000000001</c:v>
                </c:pt>
                <c:pt idx="450">
                  <c:v>0.32500000000000001</c:v>
                </c:pt>
                <c:pt idx="451">
                  <c:v>0.32500000000000001</c:v>
                </c:pt>
                <c:pt idx="452">
                  <c:v>0.32500000000000001</c:v>
                </c:pt>
                <c:pt idx="453">
                  <c:v>0.32500000000000001</c:v>
                </c:pt>
                <c:pt idx="454">
                  <c:v>0.32500000000000001</c:v>
                </c:pt>
                <c:pt idx="455">
                  <c:v>0.32500000000000001</c:v>
                </c:pt>
                <c:pt idx="456">
                  <c:v>0.32500000000000001</c:v>
                </c:pt>
                <c:pt idx="457">
                  <c:v>0.32500000000000001</c:v>
                </c:pt>
                <c:pt idx="458">
                  <c:v>0.32500000000000001</c:v>
                </c:pt>
                <c:pt idx="459">
                  <c:v>0.32500000000000001</c:v>
                </c:pt>
                <c:pt idx="460">
                  <c:v>0.32500000000000001</c:v>
                </c:pt>
                <c:pt idx="461">
                  <c:v>0.32500000000000001</c:v>
                </c:pt>
                <c:pt idx="462">
                  <c:v>0.32500000000000001</c:v>
                </c:pt>
                <c:pt idx="463">
                  <c:v>0.32500000000000001</c:v>
                </c:pt>
                <c:pt idx="464">
                  <c:v>0.32500000000000001</c:v>
                </c:pt>
                <c:pt idx="465">
                  <c:v>0.32500000000000001</c:v>
                </c:pt>
                <c:pt idx="466">
                  <c:v>0.32500000000000001</c:v>
                </c:pt>
                <c:pt idx="467">
                  <c:v>0.32500000000000001</c:v>
                </c:pt>
                <c:pt idx="468">
                  <c:v>0.32500000000000001</c:v>
                </c:pt>
                <c:pt idx="469">
                  <c:v>0.32500000000000001</c:v>
                </c:pt>
                <c:pt idx="470">
                  <c:v>0.32500000000000001</c:v>
                </c:pt>
                <c:pt idx="471">
                  <c:v>0.32500000000000001</c:v>
                </c:pt>
                <c:pt idx="472">
                  <c:v>0.32500000000000001</c:v>
                </c:pt>
                <c:pt idx="473">
                  <c:v>0.32500000000000001</c:v>
                </c:pt>
                <c:pt idx="474">
                  <c:v>0.32500000000000001</c:v>
                </c:pt>
                <c:pt idx="475">
                  <c:v>0.32500000000000001</c:v>
                </c:pt>
                <c:pt idx="476">
                  <c:v>0.32500000000000001</c:v>
                </c:pt>
                <c:pt idx="477">
                  <c:v>0.32500000000000001</c:v>
                </c:pt>
                <c:pt idx="478">
                  <c:v>0.32500000000000001</c:v>
                </c:pt>
                <c:pt idx="479">
                  <c:v>0.32500000000000001</c:v>
                </c:pt>
                <c:pt idx="480">
                  <c:v>0.32500000000000001</c:v>
                </c:pt>
                <c:pt idx="481">
                  <c:v>0.32500000000000001</c:v>
                </c:pt>
                <c:pt idx="482">
                  <c:v>0.32500000000000001</c:v>
                </c:pt>
                <c:pt idx="483">
                  <c:v>0.32500000000000001</c:v>
                </c:pt>
                <c:pt idx="484">
                  <c:v>0.32500000000000001</c:v>
                </c:pt>
                <c:pt idx="485">
                  <c:v>0.32500000000000001</c:v>
                </c:pt>
                <c:pt idx="486">
                  <c:v>0.32500000000000001</c:v>
                </c:pt>
                <c:pt idx="487">
                  <c:v>0.32500000000000001</c:v>
                </c:pt>
                <c:pt idx="488">
                  <c:v>0.32500000000000001</c:v>
                </c:pt>
                <c:pt idx="489">
                  <c:v>0.32500000000000001</c:v>
                </c:pt>
                <c:pt idx="490">
                  <c:v>0.32500000000000001</c:v>
                </c:pt>
                <c:pt idx="491">
                  <c:v>0.32500000000000001</c:v>
                </c:pt>
                <c:pt idx="492">
                  <c:v>0.32500000000000001</c:v>
                </c:pt>
                <c:pt idx="493">
                  <c:v>0.32500000000000001</c:v>
                </c:pt>
                <c:pt idx="494">
                  <c:v>0.32500000000000001</c:v>
                </c:pt>
                <c:pt idx="495">
                  <c:v>0.32500000000000001</c:v>
                </c:pt>
                <c:pt idx="496">
                  <c:v>0.32500000000000001</c:v>
                </c:pt>
                <c:pt idx="497">
                  <c:v>0.32500000000000001</c:v>
                </c:pt>
                <c:pt idx="498">
                  <c:v>0.32500000000000001</c:v>
                </c:pt>
                <c:pt idx="499">
                  <c:v>0.32500000000000001</c:v>
                </c:pt>
                <c:pt idx="500">
                  <c:v>0.32500000000000001</c:v>
                </c:pt>
                <c:pt idx="501">
                  <c:v>0.32500000000000001</c:v>
                </c:pt>
                <c:pt idx="502">
                  <c:v>0.32500000000000001</c:v>
                </c:pt>
                <c:pt idx="503">
                  <c:v>0.32500000000000001</c:v>
                </c:pt>
                <c:pt idx="504">
                  <c:v>0.32500000000000001</c:v>
                </c:pt>
                <c:pt idx="505">
                  <c:v>0.3</c:v>
                </c:pt>
                <c:pt idx="506">
                  <c:v>0.32500000000000001</c:v>
                </c:pt>
                <c:pt idx="507">
                  <c:v>0.32500000000000001</c:v>
                </c:pt>
                <c:pt idx="508">
                  <c:v>0.32500000000000001</c:v>
                </c:pt>
                <c:pt idx="509">
                  <c:v>0.32500000000000001</c:v>
                </c:pt>
                <c:pt idx="510">
                  <c:v>0.32500000000000001</c:v>
                </c:pt>
                <c:pt idx="511">
                  <c:v>0.32500000000000001</c:v>
                </c:pt>
                <c:pt idx="512">
                  <c:v>0.32500000000000001</c:v>
                </c:pt>
                <c:pt idx="513">
                  <c:v>0.32500000000000001</c:v>
                </c:pt>
                <c:pt idx="514">
                  <c:v>0.32500000000000001</c:v>
                </c:pt>
                <c:pt idx="515">
                  <c:v>0.32500000000000001</c:v>
                </c:pt>
                <c:pt idx="516">
                  <c:v>0.32500000000000001</c:v>
                </c:pt>
                <c:pt idx="517">
                  <c:v>0.32500000000000001</c:v>
                </c:pt>
                <c:pt idx="518">
                  <c:v>0.32500000000000001</c:v>
                </c:pt>
                <c:pt idx="519">
                  <c:v>0.32500000000000001</c:v>
                </c:pt>
                <c:pt idx="520">
                  <c:v>0.32500000000000001</c:v>
                </c:pt>
                <c:pt idx="521">
                  <c:v>0.32500000000000001</c:v>
                </c:pt>
                <c:pt idx="522">
                  <c:v>0.32500000000000001</c:v>
                </c:pt>
                <c:pt idx="523">
                  <c:v>0.32500000000000001</c:v>
                </c:pt>
                <c:pt idx="524">
                  <c:v>0.32500000000000001</c:v>
                </c:pt>
                <c:pt idx="525">
                  <c:v>0.32500000000000001</c:v>
                </c:pt>
                <c:pt idx="526">
                  <c:v>0.32500000000000001</c:v>
                </c:pt>
                <c:pt idx="527">
                  <c:v>0.32500000000000001</c:v>
                </c:pt>
                <c:pt idx="528">
                  <c:v>0.32500000000000001</c:v>
                </c:pt>
                <c:pt idx="529">
                  <c:v>0.32500000000000001</c:v>
                </c:pt>
                <c:pt idx="530">
                  <c:v>0.32500000000000001</c:v>
                </c:pt>
                <c:pt idx="531">
                  <c:v>0.32500000000000001</c:v>
                </c:pt>
                <c:pt idx="532">
                  <c:v>0.32500000000000001</c:v>
                </c:pt>
                <c:pt idx="533">
                  <c:v>0.32500000000000001</c:v>
                </c:pt>
                <c:pt idx="534">
                  <c:v>0.32500000000000001</c:v>
                </c:pt>
                <c:pt idx="535">
                  <c:v>0.32500000000000001</c:v>
                </c:pt>
                <c:pt idx="536">
                  <c:v>0.32500000000000001</c:v>
                </c:pt>
                <c:pt idx="537">
                  <c:v>0.32500000000000001</c:v>
                </c:pt>
                <c:pt idx="538">
                  <c:v>0.32500000000000001</c:v>
                </c:pt>
                <c:pt idx="539">
                  <c:v>0.35</c:v>
                </c:pt>
                <c:pt idx="540">
                  <c:v>0.4</c:v>
                </c:pt>
                <c:pt idx="541">
                  <c:v>0.45</c:v>
                </c:pt>
                <c:pt idx="542">
                  <c:v>0.52500000000000002</c:v>
                </c:pt>
                <c:pt idx="543">
                  <c:v>0.57499999999999996</c:v>
                </c:pt>
                <c:pt idx="544">
                  <c:v>0.625</c:v>
                </c:pt>
                <c:pt idx="545">
                  <c:v>0.625</c:v>
                </c:pt>
                <c:pt idx="546">
                  <c:v>0.65</c:v>
                </c:pt>
                <c:pt idx="547">
                  <c:v>0.65</c:v>
                </c:pt>
                <c:pt idx="548">
                  <c:v>0.67500000000000004</c:v>
                </c:pt>
                <c:pt idx="549">
                  <c:v>0.67500000000000004</c:v>
                </c:pt>
                <c:pt idx="550">
                  <c:v>0.67500000000000004</c:v>
                </c:pt>
                <c:pt idx="551">
                  <c:v>0.67500000000000004</c:v>
                </c:pt>
                <c:pt idx="552">
                  <c:v>0.67500000000000004</c:v>
                </c:pt>
                <c:pt idx="553">
                  <c:v>0.67500000000000004</c:v>
                </c:pt>
                <c:pt idx="554">
                  <c:v>0.67500000000000004</c:v>
                </c:pt>
                <c:pt idx="555">
                  <c:v>0.67500000000000004</c:v>
                </c:pt>
                <c:pt idx="556">
                  <c:v>0.67500000000000004</c:v>
                </c:pt>
                <c:pt idx="557">
                  <c:v>0.67500000000000004</c:v>
                </c:pt>
                <c:pt idx="558">
                  <c:v>0.65</c:v>
                </c:pt>
                <c:pt idx="559">
                  <c:v>0.625</c:v>
                </c:pt>
                <c:pt idx="560">
                  <c:v>0.6</c:v>
                </c:pt>
                <c:pt idx="561">
                  <c:v>0.57499999999999996</c:v>
                </c:pt>
                <c:pt idx="562">
                  <c:v>0.55000000000000004</c:v>
                </c:pt>
                <c:pt idx="563">
                  <c:v>0.52500000000000002</c:v>
                </c:pt>
                <c:pt idx="564">
                  <c:v>0.52500000000000002</c:v>
                </c:pt>
                <c:pt idx="565">
                  <c:v>0.52500000000000002</c:v>
                </c:pt>
                <c:pt idx="566">
                  <c:v>0.52500000000000002</c:v>
                </c:pt>
                <c:pt idx="567">
                  <c:v>0.52500000000000002</c:v>
                </c:pt>
                <c:pt idx="568">
                  <c:v>0.55000000000000004</c:v>
                </c:pt>
                <c:pt idx="569">
                  <c:v>0.55000000000000004</c:v>
                </c:pt>
                <c:pt idx="570">
                  <c:v>0.55000000000000004</c:v>
                </c:pt>
                <c:pt idx="571">
                  <c:v>0.55000000000000004</c:v>
                </c:pt>
                <c:pt idx="572">
                  <c:v>0.57499999999999996</c:v>
                </c:pt>
                <c:pt idx="573">
                  <c:v>0.57499999999999996</c:v>
                </c:pt>
                <c:pt idx="574">
                  <c:v>0.57499999999999996</c:v>
                </c:pt>
                <c:pt idx="575">
                  <c:v>0.55000000000000004</c:v>
                </c:pt>
                <c:pt idx="576">
                  <c:v>0.55000000000000004</c:v>
                </c:pt>
                <c:pt idx="577">
                  <c:v>0.55000000000000004</c:v>
                </c:pt>
                <c:pt idx="578">
                  <c:v>0.57499999999999996</c:v>
                </c:pt>
                <c:pt idx="579">
                  <c:v>0.57499999999999996</c:v>
                </c:pt>
                <c:pt idx="580">
                  <c:v>0.6</c:v>
                </c:pt>
                <c:pt idx="581">
                  <c:v>0.6</c:v>
                </c:pt>
                <c:pt idx="582">
                  <c:v>0.625</c:v>
                </c:pt>
                <c:pt idx="583">
                  <c:v>0.65</c:v>
                </c:pt>
                <c:pt idx="584">
                  <c:v>0.65</c:v>
                </c:pt>
                <c:pt idx="585">
                  <c:v>0.67500000000000004</c:v>
                </c:pt>
                <c:pt idx="586">
                  <c:v>0.67500000000000004</c:v>
                </c:pt>
                <c:pt idx="587">
                  <c:v>0.7</c:v>
                </c:pt>
                <c:pt idx="588">
                  <c:v>0.72499999999999998</c:v>
                </c:pt>
                <c:pt idx="589">
                  <c:v>0.75</c:v>
                </c:pt>
                <c:pt idx="590">
                  <c:v>0.77500000000000002</c:v>
                </c:pt>
                <c:pt idx="591">
                  <c:v>0.82499999999999996</c:v>
                </c:pt>
                <c:pt idx="592">
                  <c:v>0.85</c:v>
                </c:pt>
                <c:pt idx="593">
                  <c:v>0.875</c:v>
                </c:pt>
                <c:pt idx="594">
                  <c:v>0.92500000000000004</c:v>
                </c:pt>
                <c:pt idx="595">
                  <c:v>0.97499999999999998</c:v>
                </c:pt>
                <c:pt idx="596">
                  <c:v>1</c:v>
                </c:pt>
                <c:pt idx="597">
                  <c:v>1.0249999999999999</c:v>
                </c:pt>
                <c:pt idx="598">
                  <c:v>1.0249999999999999</c:v>
                </c:pt>
                <c:pt idx="59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879856"/>
        <c:axId val="505880640"/>
      </c:scatterChart>
      <c:valAx>
        <c:axId val="505879856"/>
        <c:scaling>
          <c:orientation val="minMax"/>
          <c:max val="1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505880640"/>
        <c:crosses val="autoZero"/>
        <c:crossBetween val="midCat"/>
      </c:valAx>
      <c:valAx>
        <c:axId val="505880640"/>
        <c:scaling>
          <c:orientation val="minMax"/>
          <c:max val="1.2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505879856"/>
        <c:crosses val="autoZero"/>
        <c:crossBetween val="midCat"/>
        <c:minorUnit val="5.000000000000001E-2"/>
      </c:valAx>
    </c:plotArea>
    <c:legend>
      <c:legendPos val="r"/>
      <c:layout>
        <c:manualLayout>
          <c:xMode val="edge"/>
          <c:yMode val="edge"/>
          <c:x val="0.30669189131732366"/>
          <c:y val="3.8994575678040246E-2"/>
          <c:w val="0.52716065281559432"/>
          <c:h val="0.3229480314960629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55682143902408E-2"/>
          <c:y val="3.048986307060798E-2"/>
          <c:w val="0.89677388981085882"/>
          <c:h val="0.884895978260597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'[Dimensions and costs -- ESS2016 source correct beamport angle.xlsx]BSTOP_29.08_W4 PORt+real spectr'!$D$1</c:f>
              <c:strCache>
                <c:ptCount val="1"/>
                <c:pt idx="0">
                  <c:v>Thickness Pb, m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spectr'!$D$2:$D$751</c:f>
              <c:numCache>
                <c:formatCode>General</c:formatCode>
                <c:ptCount val="750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  <c:pt idx="4">
                  <c:v>0.16</c:v>
                </c:pt>
                <c:pt idx="5">
                  <c:v>0.16</c:v>
                </c:pt>
                <c:pt idx="6">
                  <c:v>0.16</c:v>
                </c:pt>
                <c:pt idx="7">
                  <c:v>0.16</c:v>
                </c:pt>
                <c:pt idx="8">
                  <c:v>0.16</c:v>
                </c:pt>
                <c:pt idx="9">
                  <c:v>0.16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  <c:pt idx="13">
                  <c:v>0.16</c:v>
                </c:pt>
                <c:pt idx="14">
                  <c:v>0.16</c:v>
                </c:pt>
                <c:pt idx="15">
                  <c:v>0.16</c:v>
                </c:pt>
                <c:pt idx="16">
                  <c:v>0.16</c:v>
                </c:pt>
                <c:pt idx="17">
                  <c:v>0.16</c:v>
                </c:pt>
                <c:pt idx="18">
                  <c:v>0.16</c:v>
                </c:pt>
                <c:pt idx="19">
                  <c:v>0.158</c:v>
                </c:pt>
                <c:pt idx="20">
                  <c:v>0.156</c:v>
                </c:pt>
                <c:pt idx="21">
                  <c:v>0.156</c:v>
                </c:pt>
                <c:pt idx="22">
                  <c:v>0.156</c:v>
                </c:pt>
                <c:pt idx="23">
                  <c:v>0.154</c:v>
                </c:pt>
                <c:pt idx="24">
                  <c:v>0.152</c:v>
                </c:pt>
                <c:pt idx="25">
                  <c:v>0.14799999999999999</c:v>
                </c:pt>
                <c:pt idx="26">
                  <c:v>0.14399999999999999</c:v>
                </c:pt>
                <c:pt idx="27">
                  <c:v>0.14000000000000001</c:v>
                </c:pt>
                <c:pt idx="28">
                  <c:v>0.13600000000000001</c:v>
                </c:pt>
                <c:pt idx="29">
                  <c:v>0.13400000000000001</c:v>
                </c:pt>
                <c:pt idx="30">
                  <c:v>0.13</c:v>
                </c:pt>
                <c:pt idx="31">
                  <c:v>0.126</c:v>
                </c:pt>
                <c:pt idx="32">
                  <c:v>0.12</c:v>
                </c:pt>
                <c:pt idx="33">
                  <c:v>0.11799999999999999</c:v>
                </c:pt>
                <c:pt idx="34">
                  <c:v>0.114</c:v>
                </c:pt>
                <c:pt idx="35">
                  <c:v>0.112</c:v>
                </c:pt>
                <c:pt idx="36">
                  <c:v>0.11</c:v>
                </c:pt>
                <c:pt idx="37">
                  <c:v>0.106</c:v>
                </c:pt>
                <c:pt idx="38">
                  <c:v>0.104</c:v>
                </c:pt>
                <c:pt idx="39">
                  <c:v>0.10199999999999999</c:v>
                </c:pt>
                <c:pt idx="40">
                  <c:v>0.1</c:v>
                </c:pt>
                <c:pt idx="41">
                  <c:v>0.104</c:v>
                </c:pt>
                <c:pt idx="42">
                  <c:v>0.122</c:v>
                </c:pt>
                <c:pt idx="43">
                  <c:v>0.154</c:v>
                </c:pt>
                <c:pt idx="44">
                  <c:v>0.16</c:v>
                </c:pt>
                <c:pt idx="45">
                  <c:v>0.16</c:v>
                </c:pt>
                <c:pt idx="46">
                  <c:v>0.16</c:v>
                </c:pt>
                <c:pt idx="47">
                  <c:v>0.156</c:v>
                </c:pt>
                <c:pt idx="48">
                  <c:v>0.124</c:v>
                </c:pt>
                <c:pt idx="49">
                  <c:v>0.106</c:v>
                </c:pt>
                <c:pt idx="50">
                  <c:v>9.8000000000000004E-2</c:v>
                </c:pt>
                <c:pt idx="51">
                  <c:v>9.4E-2</c:v>
                </c:pt>
                <c:pt idx="52">
                  <c:v>0.1</c:v>
                </c:pt>
                <c:pt idx="53">
                  <c:v>0.106</c:v>
                </c:pt>
                <c:pt idx="54">
                  <c:v>0.11</c:v>
                </c:pt>
                <c:pt idx="55">
                  <c:v>0.11</c:v>
                </c:pt>
                <c:pt idx="56">
                  <c:v>0.108</c:v>
                </c:pt>
                <c:pt idx="57">
                  <c:v>0.104</c:v>
                </c:pt>
                <c:pt idx="58">
                  <c:v>0.1</c:v>
                </c:pt>
                <c:pt idx="59">
                  <c:v>9.8000000000000004E-2</c:v>
                </c:pt>
                <c:pt idx="60">
                  <c:v>9.6000000000000002E-2</c:v>
                </c:pt>
                <c:pt idx="61">
                  <c:v>9.4E-2</c:v>
                </c:pt>
                <c:pt idx="62">
                  <c:v>9.1999999999999998E-2</c:v>
                </c:pt>
                <c:pt idx="63">
                  <c:v>0.09</c:v>
                </c:pt>
                <c:pt idx="64">
                  <c:v>8.7999999999999995E-2</c:v>
                </c:pt>
                <c:pt idx="65">
                  <c:v>8.5999999999999993E-2</c:v>
                </c:pt>
                <c:pt idx="66">
                  <c:v>8.4000000000000005E-2</c:v>
                </c:pt>
                <c:pt idx="67">
                  <c:v>8.2000000000000003E-2</c:v>
                </c:pt>
                <c:pt idx="68">
                  <c:v>8.2000000000000003E-2</c:v>
                </c:pt>
                <c:pt idx="69">
                  <c:v>0.08</c:v>
                </c:pt>
                <c:pt idx="70">
                  <c:v>7.5999999999999998E-2</c:v>
                </c:pt>
                <c:pt idx="71">
                  <c:v>7.3999999999999996E-2</c:v>
                </c:pt>
                <c:pt idx="72">
                  <c:v>7.1999999999999995E-2</c:v>
                </c:pt>
                <c:pt idx="73">
                  <c:v>7.0000000000000007E-2</c:v>
                </c:pt>
                <c:pt idx="74">
                  <c:v>7.0000000000000007E-2</c:v>
                </c:pt>
                <c:pt idx="75">
                  <c:v>7.0000000000000007E-2</c:v>
                </c:pt>
                <c:pt idx="76">
                  <c:v>7.3999999999999996E-2</c:v>
                </c:pt>
                <c:pt idx="77">
                  <c:v>7.5999999999999998E-2</c:v>
                </c:pt>
                <c:pt idx="78">
                  <c:v>0.08</c:v>
                </c:pt>
                <c:pt idx="79">
                  <c:v>8.4000000000000005E-2</c:v>
                </c:pt>
                <c:pt idx="80">
                  <c:v>8.7999999999999995E-2</c:v>
                </c:pt>
                <c:pt idx="81">
                  <c:v>9.6000000000000002E-2</c:v>
                </c:pt>
                <c:pt idx="82">
                  <c:v>0.104</c:v>
                </c:pt>
                <c:pt idx="83">
                  <c:v>0.11</c:v>
                </c:pt>
                <c:pt idx="84">
                  <c:v>9.8000000000000004E-2</c:v>
                </c:pt>
                <c:pt idx="85">
                  <c:v>8.4000000000000005E-2</c:v>
                </c:pt>
                <c:pt idx="86">
                  <c:v>7.5999999999999998E-2</c:v>
                </c:pt>
                <c:pt idx="87">
                  <c:v>7.8E-2</c:v>
                </c:pt>
                <c:pt idx="88">
                  <c:v>8.2000000000000003E-2</c:v>
                </c:pt>
                <c:pt idx="89">
                  <c:v>8.7999999999999995E-2</c:v>
                </c:pt>
                <c:pt idx="90">
                  <c:v>0.09</c:v>
                </c:pt>
                <c:pt idx="91">
                  <c:v>9.1999999999999998E-2</c:v>
                </c:pt>
                <c:pt idx="92">
                  <c:v>9.6000000000000002E-2</c:v>
                </c:pt>
                <c:pt idx="93">
                  <c:v>0.1</c:v>
                </c:pt>
                <c:pt idx="94">
                  <c:v>0.1</c:v>
                </c:pt>
                <c:pt idx="95">
                  <c:v>9.6000000000000002E-2</c:v>
                </c:pt>
                <c:pt idx="96">
                  <c:v>9.4E-2</c:v>
                </c:pt>
                <c:pt idx="97">
                  <c:v>0.09</c:v>
                </c:pt>
                <c:pt idx="98">
                  <c:v>8.7999999999999995E-2</c:v>
                </c:pt>
                <c:pt idx="99">
                  <c:v>8.5999999999999993E-2</c:v>
                </c:pt>
                <c:pt idx="100">
                  <c:v>8.4000000000000005E-2</c:v>
                </c:pt>
                <c:pt idx="101">
                  <c:v>0.08</c:v>
                </c:pt>
                <c:pt idx="102">
                  <c:v>7.8E-2</c:v>
                </c:pt>
                <c:pt idx="103">
                  <c:v>7.5999999999999998E-2</c:v>
                </c:pt>
                <c:pt idx="104">
                  <c:v>7.3999999999999996E-2</c:v>
                </c:pt>
                <c:pt idx="105">
                  <c:v>7.1999999999999995E-2</c:v>
                </c:pt>
                <c:pt idx="106">
                  <c:v>7.1999999999999995E-2</c:v>
                </c:pt>
                <c:pt idx="107">
                  <c:v>7.1999999999999995E-2</c:v>
                </c:pt>
                <c:pt idx="108">
                  <c:v>7.1999999999999995E-2</c:v>
                </c:pt>
                <c:pt idx="109">
                  <c:v>7.3999999999999996E-2</c:v>
                </c:pt>
                <c:pt idx="110">
                  <c:v>7.3999999999999996E-2</c:v>
                </c:pt>
                <c:pt idx="111">
                  <c:v>7.3999999999999996E-2</c:v>
                </c:pt>
                <c:pt idx="112">
                  <c:v>7.5999999999999998E-2</c:v>
                </c:pt>
                <c:pt idx="113">
                  <c:v>7.5999999999999998E-2</c:v>
                </c:pt>
                <c:pt idx="114">
                  <c:v>7.3999999999999996E-2</c:v>
                </c:pt>
                <c:pt idx="115">
                  <c:v>7.1999999999999995E-2</c:v>
                </c:pt>
                <c:pt idx="116">
                  <c:v>7.0000000000000007E-2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6.6000000000000003E-2</c:v>
                </c:pt>
                <c:pt idx="120">
                  <c:v>6.6000000000000003E-2</c:v>
                </c:pt>
                <c:pt idx="121">
                  <c:v>6.4000000000000001E-2</c:v>
                </c:pt>
                <c:pt idx="122">
                  <c:v>6.2E-2</c:v>
                </c:pt>
                <c:pt idx="123">
                  <c:v>6.2E-2</c:v>
                </c:pt>
                <c:pt idx="124">
                  <c:v>6.2E-2</c:v>
                </c:pt>
                <c:pt idx="125">
                  <c:v>6.2E-2</c:v>
                </c:pt>
                <c:pt idx="126">
                  <c:v>6.2E-2</c:v>
                </c:pt>
                <c:pt idx="127">
                  <c:v>6.2E-2</c:v>
                </c:pt>
                <c:pt idx="128">
                  <c:v>6.2E-2</c:v>
                </c:pt>
                <c:pt idx="129">
                  <c:v>6.4000000000000001E-2</c:v>
                </c:pt>
                <c:pt idx="130">
                  <c:v>6.4000000000000001E-2</c:v>
                </c:pt>
                <c:pt idx="131">
                  <c:v>6.2E-2</c:v>
                </c:pt>
                <c:pt idx="132">
                  <c:v>6.4000000000000001E-2</c:v>
                </c:pt>
                <c:pt idx="133">
                  <c:v>6.2E-2</c:v>
                </c:pt>
                <c:pt idx="134">
                  <c:v>6.2E-2</c:v>
                </c:pt>
                <c:pt idx="135">
                  <c:v>6.2E-2</c:v>
                </c:pt>
                <c:pt idx="136">
                  <c:v>0.06</c:v>
                </c:pt>
                <c:pt idx="137">
                  <c:v>0.06</c:v>
                </c:pt>
                <c:pt idx="138">
                  <c:v>0.06</c:v>
                </c:pt>
                <c:pt idx="139">
                  <c:v>0.06</c:v>
                </c:pt>
                <c:pt idx="140">
                  <c:v>0.06</c:v>
                </c:pt>
                <c:pt idx="141">
                  <c:v>5.8000000000000003E-2</c:v>
                </c:pt>
                <c:pt idx="142">
                  <c:v>5.8000000000000003E-2</c:v>
                </c:pt>
                <c:pt idx="143">
                  <c:v>5.8000000000000003E-2</c:v>
                </c:pt>
                <c:pt idx="144">
                  <c:v>5.6000000000000001E-2</c:v>
                </c:pt>
                <c:pt idx="145">
                  <c:v>5.6000000000000001E-2</c:v>
                </c:pt>
                <c:pt idx="146">
                  <c:v>5.6000000000000001E-2</c:v>
                </c:pt>
                <c:pt idx="147">
                  <c:v>5.6000000000000001E-2</c:v>
                </c:pt>
                <c:pt idx="148">
                  <c:v>5.6000000000000001E-2</c:v>
                </c:pt>
                <c:pt idx="149">
                  <c:v>5.6000000000000001E-2</c:v>
                </c:pt>
                <c:pt idx="150">
                  <c:v>5.6000000000000001E-2</c:v>
                </c:pt>
                <c:pt idx="151">
                  <c:v>5.6000000000000001E-2</c:v>
                </c:pt>
                <c:pt idx="152">
                  <c:v>5.6000000000000001E-2</c:v>
                </c:pt>
                <c:pt idx="153">
                  <c:v>5.6000000000000001E-2</c:v>
                </c:pt>
                <c:pt idx="154">
                  <c:v>5.6000000000000001E-2</c:v>
                </c:pt>
                <c:pt idx="155">
                  <c:v>5.6000000000000001E-2</c:v>
                </c:pt>
                <c:pt idx="156">
                  <c:v>5.6000000000000001E-2</c:v>
                </c:pt>
                <c:pt idx="157">
                  <c:v>5.6000000000000001E-2</c:v>
                </c:pt>
                <c:pt idx="158">
                  <c:v>5.6000000000000001E-2</c:v>
                </c:pt>
                <c:pt idx="159">
                  <c:v>5.3999999999999999E-2</c:v>
                </c:pt>
                <c:pt idx="160">
                  <c:v>5.3999999999999999E-2</c:v>
                </c:pt>
                <c:pt idx="161">
                  <c:v>5.3999999999999999E-2</c:v>
                </c:pt>
                <c:pt idx="162">
                  <c:v>5.3999999999999999E-2</c:v>
                </c:pt>
                <c:pt idx="163">
                  <c:v>5.3999999999999999E-2</c:v>
                </c:pt>
                <c:pt idx="164">
                  <c:v>5.3999999999999999E-2</c:v>
                </c:pt>
                <c:pt idx="165">
                  <c:v>5.3999999999999999E-2</c:v>
                </c:pt>
                <c:pt idx="166">
                  <c:v>5.3999999999999999E-2</c:v>
                </c:pt>
                <c:pt idx="167">
                  <c:v>5.3999999999999999E-2</c:v>
                </c:pt>
                <c:pt idx="168">
                  <c:v>5.1999999999999998E-2</c:v>
                </c:pt>
                <c:pt idx="169">
                  <c:v>5.1999999999999998E-2</c:v>
                </c:pt>
                <c:pt idx="170">
                  <c:v>5.1999999999999998E-2</c:v>
                </c:pt>
                <c:pt idx="171">
                  <c:v>5.3999999999999999E-2</c:v>
                </c:pt>
                <c:pt idx="172">
                  <c:v>5.3999999999999999E-2</c:v>
                </c:pt>
                <c:pt idx="173">
                  <c:v>5.3999999999999999E-2</c:v>
                </c:pt>
                <c:pt idx="174">
                  <c:v>5.3999999999999999E-2</c:v>
                </c:pt>
                <c:pt idx="175">
                  <c:v>5.3999999999999999E-2</c:v>
                </c:pt>
                <c:pt idx="176">
                  <c:v>5.3999999999999999E-2</c:v>
                </c:pt>
                <c:pt idx="177">
                  <c:v>5.3999999999999999E-2</c:v>
                </c:pt>
                <c:pt idx="178">
                  <c:v>5.3999999999999999E-2</c:v>
                </c:pt>
                <c:pt idx="179">
                  <c:v>5.3999999999999999E-2</c:v>
                </c:pt>
                <c:pt idx="180">
                  <c:v>5.3999999999999999E-2</c:v>
                </c:pt>
                <c:pt idx="181">
                  <c:v>5.3999999999999999E-2</c:v>
                </c:pt>
                <c:pt idx="182">
                  <c:v>5.3999999999999999E-2</c:v>
                </c:pt>
                <c:pt idx="183">
                  <c:v>5.3999999999999999E-2</c:v>
                </c:pt>
                <c:pt idx="184">
                  <c:v>5.3999999999999999E-2</c:v>
                </c:pt>
                <c:pt idx="185">
                  <c:v>5.3999999999999999E-2</c:v>
                </c:pt>
                <c:pt idx="186">
                  <c:v>5.3999999999999999E-2</c:v>
                </c:pt>
                <c:pt idx="187">
                  <c:v>5.3999999999999999E-2</c:v>
                </c:pt>
                <c:pt idx="188">
                  <c:v>5.6000000000000001E-2</c:v>
                </c:pt>
                <c:pt idx="189">
                  <c:v>5.6000000000000001E-2</c:v>
                </c:pt>
                <c:pt idx="190">
                  <c:v>5.6000000000000001E-2</c:v>
                </c:pt>
                <c:pt idx="191">
                  <c:v>5.3999999999999999E-2</c:v>
                </c:pt>
                <c:pt idx="192">
                  <c:v>5.3999999999999999E-2</c:v>
                </c:pt>
                <c:pt idx="193">
                  <c:v>5.3999999999999999E-2</c:v>
                </c:pt>
                <c:pt idx="194">
                  <c:v>5.3999999999999999E-2</c:v>
                </c:pt>
                <c:pt idx="195">
                  <c:v>5.3999999999999999E-2</c:v>
                </c:pt>
                <c:pt idx="196">
                  <c:v>5.3999999999999999E-2</c:v>
                </c:pt>
                <c:pt idx="197">
                  <c:v>5.3999999999999999E-2</c:v>
                </c:pt>
                <c:pt idx="198">
                  <c:v>5.3999999999999999E-2</c:v>
                </c:pt>
                <c:pt idx="199">
                  <c:v>5.3999999999999999E-2</c:v>
                </c:pt>
                <c:pt idx="200">
                  <c:v>5.3999999999999999E-2</c:v>
                </c:pt>
                <c:pt idx="201">
                  <c:v>5.3999999999999999E-2</c:v>
                </c:pt>
                <c:pt idx="202">
                  <c:v>5.3999999999999999E-2</c:v>
                </c:pt>
                <c:pt idx="203">
                  <c:v>5.1999999999999998E-2</c:v>
                </c:pt>
                <c:pt idx="204">
                  <c:v>5.3999999999999999E-2</c:v>
                </c:pt>
                <c:pt idx="205">
                  <c:v>5.3999999999999999E-2</c:v>
                </c:pt>
                <c:pt idx="206">
                  <c:v>5.6000000000000001E-2</c:v>
                </c:pt>
                <c:pt idx="207">
                  <c:v>5.1999999999999998E-2</c:v>
                </c:pt>
                <c:pt idx="208">
                  <c:v>0.05</c:v>
                </c:pt>
                <c:pt idx="209">
                  <c:v>0.05</c:v>
                </c:pt>
                <c:pt idx="210">
                  <c:v>4.8000000000000001E-2</c:v>
                </c:pt>
                <c:pt idx="211">
                  <c:v>4.8000000000000001E-2</c:v>
                </c:pt>
                <c:pt idx="212">
                  <c:v>4.8000000000000001E-2</c:v>
                </c:pt>
                <c:pt idx="213">
                  <c:v>4.8000000000000001E-2</c:v>
                </c:pt>
                <c:pt idx="214">
                  <c:v>0.05</c:v>
                </c:pt>
                <c:pt idx="215">
                  <c:v>0.05</c:v>
                </c:pt>
                <c:pt idx="216">
                  <c:v>0.05</c:v>
                </c:pt>
                <c:pt idx="217">
                  <c:v>0.05</c:v>
                </c:pt>
                <c:pt idx="218">
                  <c:v>0.05</c:v>
                </c:pt>
                <c:pt idx="219">
                  <c:v>0.05</c:v>
                </c:pt>
                <c:pt idx="220">
                  <c:v>0.05</c:v>
                </c:pt>
                <c:pt idx="221">
                  <c:v>0.05</c:v>
                </c:pt>
                <c:pt idx="222">
                  <c:v>0.05</c:v>
                </c:pt>
                <c:pt idx="223">
                  <c:v>4.8000000000000001E-2</c:v>
                </c:pt>
                <c:pt idx="224">
                  <c:v>4.8000000000000001E-2</c:v>
                </c:pt>
                <c:pt idx="225">
                  <c:v>4.8000000000000001E-2</c:v>
                </c:pt>
                <c:pt idx="226">
                  <c:v>4.8000000000000001E-2</c:v>
                </c:pt>
                <c:pt idx="227">
                  <c:v>4.8000000000000001E-2</c:v>
                </c:pt>
                <c:pt idx="228">
                  <c:v>4.8000000000000001E-2</c:v>
                </c:pt>
                <c:pt idx="229">
                  <c:v>0.05</c:v>
                </c:pt>
                <c:pt idx="230">
                  <c:v>0.05</c:v>
                </c:pt>
                <c:pt idx="231">
                  <c:v>4.8000000000000001E-2</c:v>
                </c:pt>
                <c:pt idx="232">
                  <c:v>4.8000000000000001E-2</c:v>
                </c:pt>
                <c:pt idx="233">
                  <c:v>4.8000000000000001E-2</c:v>
                </c:pt>
                <c:pt idx="234">
                  <c:v>4.5999999999999999E-2</c:v>
                </c:pt>
                <c:pt idx="235">
                  <c:v>4.5999999999999999E-2</c:v>
                </c:pt>
                <c:pt idx="236">
                  <c:v>4.5999999999999999E-2</c:v>
                </c:pt>
                <c:pt idx="237">
                  <c:v>4.5999999999999999E-2</c:v>
                </c:pt>
                <c:pt idx="238">
                  <c:v>4.5999999999999999E-2</c:v>
                </c:pt>
                <c:pt idx="239">
                  <c:v>4.5999999999999999E-2</c:v>
                </c:pt>
                <c:pt idx="240">
                  <c:v>4.5999999999999999E-2</c:v>
                </c:pt>
                <c:pt idx="241">
                  <c:v>4.3999999999999997E-2</c:v>
                </c:pt>
                <c:pt idx="242">
                  <c:v>4.3999999999999997E-2</c:v>
                </c:pt>
                <c:pt idx="243">
                  <c:v>4.3999999999999997E-2</c:v>
                </c:pt>
                <c:pt idx="244">
                  <c:v>4.3999999999999997E-2</c:v>
                </c:pt>
                <c:pt idx="245">
                  <c:v>4.5999999999999999E-2</c:v>
                </c:pt>
                <c:pt idx="246">
                  <c:v>4.5999999999999999E-2</c:v>
                </c:pt>
                <c:pt idx="247">
                  <c:v>4.5999999999999999E-2</c:v>
                </c:pt>
                <c:pt idx="248">
                  <c:v>4.5999999999999999E-2</c:v>
                </c:pt>
                <c:pt idx="249">
                  <c:v>4.5999999999999999E-2</c:v>
                </c:pt>
                <c:pt idx="250">
                  <c:v>4.5999999999999999E-2</c:v>
                </c:pt>
                <c:pt idx="251">
                  <c:v>4.5999999999999999E-2</c:v>
                </c:pt>
                <c:pt idx="252">
                  <c:v>4.5999999999999999E-2</c:v>
                </c:pt>
                <c:pt idx="253">
                  <c:v>4.5999999999999999E-2</c:v>
                </c:pt>
                <c:pt idx="254">
                  <c:v>4.5999999999999999E-2</c:v>
                </c:pt>
                <c:pt idx="255">
                  <c:v>4.5999999999999999E-2</c:v>
                </c:pt>
                <c:pt idx="256">
                  <c:v>4.5999999999999999E-2</c:v>
                </c:pt>
                <c:pt idx="257">
                  <c:v>4.5999999999999999E-2</c:v>
                </c:pt>
                <c:pt idx="258">
                  <c:v>4.3999999999999997E-2</c:v>
                </c:pt>
                <c:pt idx="259">
                  <c:v>4.3999999999999997E-2</c:v>
                </c:pt>
                <c:pt idx="260">
                  <c:v>4.3999999999999997E-2</c:v>
                </c:pt>
                <c:pt idx="261">
                  <c:v>4.5999999999999999E-2</c:v>
                </c:pt>
                <c:pt idx="262">
                  <c:v>4.5999999999999999E-2</c:v>
                </c:pt>
                <c:pt idx="263">
                  <c:v>4.5999999999999999E-2</c:v>
                </c:pt>
                <c:pt idx="264">
                  <c:v>4.5999999999999999E-2</c:v>
                </c:pt>
                <c:pt idx="265">
                  <c:v>4.3999999999999997E-2</c:v>
                </c:pt>
                <c:pt idx="266">
                  <c:v>4.3999999999999997E-2</c:v>
                </c:pt>
                <c:pt idx="267">
                  <c:v>4.3999999999999997E-2</c:v>
                </c:pt>
                <c:pt idx="268">
                  <c:v>4.3999999999999997E-2</c:v>
                </c:pt>
                <c:pt idx="269">
                  <c:v>4.3999999999999997E-2</c:v>
                </c:pt>
                <c:pt idx="270">
                  <c:v>4.3999999999999997E-2</c:v>
                </c:pt>
                <c:pt idx="271">
                  <c:v>4.5999999999999999E-2</c:v>
                </c:pt>
                <c:pt idx="272">
                  <c:v>4.5999999999999999E-2</c:v>
                </c:pt>
                <c:pt idx="273">
                  <c:v>4.5999999999999999E-2</c:v>
                </c:pt>
                <c:pt idx="274">
                  <c:v>4.3999999999999997E-2</c:v>
                </c:pt>
                <c:pt idx="275">
                  <c:v>4.3999999999999997E-2</c:v>
                </c:pt>
                <c:pt idx="276">
                  <c:v>4.3999999999999997E-2</c:v>
                </c:pt>
                <c:pt idx="277">
                  <c:v>4.3999999999999997E-2</c:v>
                </c:pt>
                <c:pt idx="278">
                  <c:v>4.3999999999999997E-2</c:v>
                </c:pt>
                <c:pt idx="279">
                  <c:v>4.3999999999999997E-2</c:v>
                </c:pt>
                <c:pt idx="280">
                  <c:v>4.3999999999999997E-2</c:v>
                </c:pt>
                <c:pt idx="281">
                  <c:v>4.3999999999999997E-2</c:v>
                </c:pt>
                <c:pt idx="282">
                  <c:v>4.3999999999999997E-2</c:v>
                </c:pt>
                <c:pt idx="283">
                  <c:v>4.3999999999999997E-2</c:v>
                </c:pt>
                <c:pt idx="284">
                  <c:v>4.3999999999999997E-2</c:v>
                </c:pt>
                <c:pt idx="285">
                  <c:v>4.3999999999999997E-2</c:v>
                </c:pt>
                <c:pt idx="286">
                  <c:v>4.3999999999999997E-2</c:v>
                </c:pt>
                <c:pt idx="287">
                  <c:v>4.3999999999999997E-2</c:v>
                </c:pt>
                <c:pt idx="288">
                  <c:v>4.3999999999999997E-2</c:v>
                </c:pt>
                <c:pt idx="289">
                  <c:v>4.3999999999999997E-2</c:v>
                </c:pt>
                <c:pt idx="290">
                  <c:v>4.3999999999999997E-2</c:v>
                </c:pt>
                <c:pt idx="291">
                  <c:v>4.3999999999999997E-2</c:v>
                </c:pt>
                <c:pt idx="292">
                  <c:v>4.3999999999999997E-2</c:v>
                </c:pt>
                <c:pt idx="293">
                  <c:v>4.5999999999999999E-2</c:v>
                </c:pt>
                <c:pt idx="294">
                  <c:v>4.3999999999999997E-2</c:v>
                </c:pt>
                <c:pt idx="295">
                  <c:v>4.3999999999999997E-2</c:v>
                </c:pt>
                <c:pt idx="296">
                  <c:v>4.3999999999999997E-2</c:v>
                </c:pt>
                <c:pt idx="297">
                  <c:v>4.3999999999999997E-2</c:v>
                </c:pt>
                <c:pt idx="298">
                  <c:v>4.3999999999999997E-2</c:v>
                </c:pt>
                <c:pt idx="299">
                  <c:v>4.3999999999999997E-2</c:v>
                </c:pt>
                <c:pt idx="300">
                  <c:v>4.3999999999999997E-2</c:v>
                </c:pt>
                <c:pt idx="301">
                  <c:v>4.3999999999999997E-2</c:v>
                </c:pt>
                <c:pt idx="302">
                  <c:v>4.3999999999999997E-2</c:v>
                </c:pt>
                <c:pt idx="303">
                  <c:v>4.5999999999999999E-2</c:v>
                </c:pt>
                <c:pt idx="304">
                  <c:v>4.5999999999999999E-2</c:v>
                </c:pt>
                <c:pt idx="305">
                  <c:v>4.5999999999999999E-2</c:v>
                </c:pt>
                <c:pt idx="306">
                  <c:v>4.3999999999999997E-2</c:v>
                </c:pt>
                <c:pt idx="307">
                  <c:v>4.3999999999999997E-2</c:v>
                </c:pt>
                <c:pt idx="308">
                  <c:v>4.3999999999999997E-2</c:v>
                </c:pt>
                <c:pt idx="309">
                  <c:v>4.3999999999999997E-2</c:v>
                </c:pt>
                <c:pt idx="310">
                  <c:v>4.3999999999999997E-2</c:v>
                </c:pt>
                <c:pt idx="311">
                  <c:v>4.3999999999999997E-2</c:v>
                </c:pt>
                <c:pt idx="312">
                  <c:v>4.3999999999999997E-2</c:v>
                </c:pt>
                <c:pt idx="313">
                  <c:v>4.3999999999999997E-2</c:v>
                </c:pt>
                <c:pt idx="314">
                  <c:v>4.3999999999999997E-2</c:v>
                </c:pt>
                <c:pt idx="315">
                  <c:v>4.5999999999999999E-2</c:v>
                </c:pt>
                <c:pt idx="316">
                  <c:v>4.5999999999999999E-2</c:v>
                </c:pt>
                <c:pt idx="317">
                  <c:v>4.5999999999999999E-2</c:v>
                </c:pt>
                <c:pt idx="318">
                  <c:v>4.5999999999999999E-2</c:v>
                </c:pt>
                <c:pt idx="319">
                  <c:v>4.5999999999999999E-2</c:v>
                </c:pt>
                <c:pt idx="320">
                  <c:v>4.5999999999999999E-2</c:v>
                </c:pt>
                <c:pt idx="321">
                  <c:v>4.5999999999999999E-2</c:v>
                </c:pt>
                <c:pt idx="322">
                  <c:v>4.5999999999999999E-2</c:v>
                </c:pt>
                <c:pt idx="323">
                  <c:v>4.5999999999999999E-2</c:v>
                </c:pt>
                <c:pt idx="324">
                  <c:v>4.5999999999999999E-2</c:v>
                </c:pt>
                <c:pt idx="325">
                  <c:v>4.5999999999999999E-2</c:v>
                </c:pt>
                <c:pt idx="326">
                  <c:v>4.5999999999999999E-2</c:v>
                </c:pt>
                <c:pt idx="327">
                  <c:v>4.5999999999999999E-2</c:v>
                </c:pt>
                <c:pt idx="328">
                  <c:v>4.5999999999999999E-2</c:v>
                </c:pt>
                <c:pt idx="329">
                  <c:v>4.3999999999999997E-2</c:v>
                </c:pt>
                <c:pt idx="330">
                  <c:v>4.5999999999999999E-2</c:v>
                </c:pt>
                <c:pt idx="331">
                  <c:v>4.5999999999999999E-2</c:v>
                </c:pt>
                <c:pt idx="332">
                  <c:v>4.5999999999999999E-2</c:v>
                </c:pt>
                <c:pt idx="333">
                  <c:v>4.5999999999999999E-2</c:v>
                </c:pt>
                <c:pt idx="334">
                  <c:v>4.5999999999999999E-2</c:v>
                </c:pt>
                <c:pt idx="335">
                  <c:v>4.5999999999999999E-2</c:v>
                </c:pt>
                <c:pt idx="336">
                  <c:v>4.5999999999999999E-2</c:v>
                </c:pt>
                <c:pt idx="337">
                  <c:v>4.5999999999999999E-2</c:v>
                </c:pt>
                <c:pt idx="338">
                  <c:v>4.5999999999999999E-2</c:v>
                </c:pt>
                <c:pt idx="339">
                  <c:v>4.5999999999999999E-2</c:v>
                </c:pt>
                <c:pt idx="340">
                  <c:v>4.5999999999999999E-2</c:v>
                </c:pt>
                <c:pt idx="341">
                  <c:v>4.5999999999999999E-2</c:v>
                </c:pt>
                <c:pt idx="342">
                  <c:v>4.5999999999999999E-2</c:v>
                </c:pt>
                <c:pt idx="343">
                  <c:v>4.5999999999999999E-2</c:v>
                </c:pt>
                <c:pt idx="344">
                  <c:v>4.5999999999999999E-2</c:v>
                </c:pt>
                <c:pt idx="345">
                  <c:v>4.5999999999999999E-2</c:v>
                </c:pt>
                <c:pt idx="346">
                  <c:v>4.3999999999999997E-2</c:v>
                </c:pt>
                <c:pt idx="347">
                  <c:v>4.3999999999999997E-2</c:v>
                </c:pt>
                <c:pt idx="348">
                  <c:v>4.3999999999999997E-2</c:v>
                </c:pt>
                <c:pt idx="349">
                  <c:v>4.3999999999999997E-2</c:v>
                </c:pt>
                <c:pt idx="350">
                  <c:v>4.3999999999999997E-2</c:v>
                </c:pt>
                <c:pt idx="351">
                  <c:v>4.3999999999999997E-2</c:v>
                </c:pt>
                <c:pt idx="352">
                  <c:v>4.3999999999999997E-2</c:v>
                </c:pt>
                <c:pt idx="353">
                  <c:v>4.3999999999999997E-2</c:v>
                </c:pt>
                <c:pt idx="354">
                  <c:v>4.3999999999999997E-2</c:v>
                </c:pt>
                <c:pt idx="355">
                  <c:v>4.3999999999999997E-2</c:v>
                </c:pt>
                <c:pt idx="356">
                  <c:v>4.3999999999999997E-2</c:v>
                </c:pt>
                <c:pt idx="357">
                  <c:v>4.3999999999999997E-2</c:v>
                </c:pt>
                <c:pt idx="358">
                  <c:v>4.3999999999999997E-2</c:v>
                </c:pt>
                <c:pt idx="359">
                  <c:v>4.3999999999999997E-2</c:v>
                </c:pt>
                <c:pt idx="360">
                  <c:v>4.3999999999999997E-2</c:v>
                </c:pt>
                <c:pt idx="361">
                  <c:v>4.3999999999999997E-2</c:v>
                </c:pt>
                <c:pt idx="362">
                  <c:v>4.3999999999999997E-2</c:v>
                </c:pt>
                <c:pt idx="363">
                  <c:v>4.3999999999999997E-2</c:v>
                </c:pt>
                <c:pt idx="364">
                  <c:v>4.3999999999999997E-2</c:v>
                </c:pt>
                <c:pt idx="365">
                  <c:v>4.3999999999999997E-2</c:v>
                </c:pt>
                <c:pt idx="366">
                  <c:v>4.3999999999999997E-2</c:v>
                </c:pt>
                <c:pt idx="367">
                  <c:v>4.3999999999999997E-2</c:v>
                </c:pt>
                <c:pt idx="368">
                  <c:v>4.3999999999999997E-2</c:v>
                </c:pt>
                <c:pt idx="369">
                  <c:v>4.3999999999999997E-2</c:v>
                </c:pt>
                <c:pt idx="370">
                  <c:v>4.3999999999999997E-2</c:v>
                </c:pt>
                <c:pt idx="371">
                  <c:v>4.3999999999999997E-2</c:v>
                </c:pt>
                <c:pt idx="372">
                  <c:v>4.3999999999999997E-2</c:v>
                </c:pt>
                <c:pt idx="373">
                  <c:v>4.3999999999999997E-2</c:v>
                </c:pt>
                <c:pt idx="374">
                  <c:v>4.3999999999999997E-2</c:v>
                </c:pt>
                <c:pt idx="375">
                  <c:v>4.3999999999999997E-2</c:v>
                </c:pt>
                <c:pt idx="376">
                  <c:v>4.3999999999999997E-2</c:v>
                </c:pt>
                <c:pt idx="377">
                  <c:v>4.3999999999999997E-2</c:v>
                </c:pt>
                <c:pt idx="378">
                  <c:v>4.3999999999999997E-2</c:v>
                </c:pt>
                <c:pt idx="379">
                  <c:v>4.3999999999999997E-2</c:v>
                </c:pt>
                <c:pt idx="380">
                  <c:v>4.3999999999999997E-2</c:v>
                </c:pt>
                <c:pt idx="381">
                  <c:v>4.3999999999999997E-2</c:v>
                </c:pt>
                <c:pt idx="382">
                  <c:v>4.3999999999999997E-2</c:v>
                </c:pt>
                <c:pt idx="383">
                  <c:v>4.3999999999999997E-2</c:v>
                </c:pt>
                <c:pt idx="384">
                  <c:v>4.3999999999999997E-2</c:v>
                </c:pt>
                <c:pt idx="385">
                  <c:v>4.3999999999999997E-2</c:v>
                </c:pt>
                <c:pt idx="386">
                  <c:v>4.3999999999999997E-2</c:v>
                </c:pt>
                <c:pt idx="387">
                  <c:v>4.3999999999999997E-2</c:v>
                </c:pt>
                <c:pt idx="388">
                  <c:v>4.3999999999999997E-2</c:v>
                </c:pt>
                <c:pt idx="389">
                  <c:v>4.3999999999999997E-2</c:v>
                </c:pt>
                <c:pt idx="390">
                  <c:v>4.3999999999999997E-2</c:v>
                </c:pt>
                <c:pt idx="391">
                  <c:v>4.3999999999999997E-2</c:v>
                </c:pt>
                <c:pt idx="392">
                  <c:v>4.3999999999999997E-2</c:v>
                </c:pt>
                <c:pt idx="393">
                  <c:v>4.3999999999999997E-2</c:v>
                </c:pt>
                <c:pt idx="394">
                  <c:v>4.3999999999999997E-2</c:v>
                </c:pt>
                <c:pt idx="395">
                  <c:v>4.3999999999999997E-2</c:v>
                </c:pt>
                <c:pt idx="396">
                  <c:v>4.3999999999999997E-2</c:v>
                </c:pt>
                <c:pt idx="397">
                  <c:v>4.3999999999999997E-2</c:v>
                </c:pt>
                <c:pt idx="398">
                  <c:v>4.3999999999999997E-2</c:v>
                </c:pt>
                <c:pt idx="399">
                  <c:v>4.3999999999999997E-2</c:v>
                </c:pt>
                <c:pt idx="400">
                  <c:v>4.3999999999999997E-2</c:v>
                </c:pt>
                <c:pt idx="401">
                  <c:v>4.3999999999999997E-2</c:v>
                </c:pt>
                <c:pt idx="402">
                  <c:v>4.3999999999999997E-2</c:v>
                </c:pt>
                <c:pt idx="403">
                  <c:v>4.3999999999999997E-2</c:v>
                </c:pt>
                <c:pt idx="404">
                  <c:v>4.3999999999999997E-2</c:v>
                </c:pt>
                <c:pt idx="405">
                  <c:v>4.3999999999999997E-2</c:v>
                </c:pt>
                <c:pt idx="406">
                  <c:v>4.3999999999999997E-2</c:v>
                </c:pt>
                <c:pt idx="407">
                  <c:v>4.3999999999999997E-2</c:v>
                </c:pt>
                <c:pt idx="408">
                  <c:v>4.3999999999999997E-2</c:v>
                </c:pt>
                <c:pt idx="409">
                  <c:v>4.3999999999999997E-2</c:v>
                </c:pt>
                <c:pt idx="410">
                  <c:v>4.3999999999999997E-2</c:v>
                </c:pt>
                <c:pt idx="411">
                  <c:v>4.3999999999999997E-2</c:v>
                </c:pt>
                <c:pt idx="412">
                  <c:v>4.3999999999999997E-2</c:v>
                </c:pt>
                <c:pt idx="413">
                  <c:v>4.3999999999999997E-2</c:v>
                </c:pt>
                <c:pt idx="414">
                  <c:v>4.3999999999999997E-2</c:v>
                </c:pt>
                <c:pt idx="415">
                  <c:v>4.3999999999999997E-2</c:v>
                </c:pt>
                <c:pt idx="416">
                  <c:v>4.3999999999999997E-2</c:v>
                </c:pt>
                <c:pt idx="417">
                  <c:v>4.3999999999999997E-2</c:v>
                </c:pt>
                <c:pt idx="418">
                  <c:v>4.3999999999999997E-2</c:v>
                </c:pt>
                <c:pt idx="419">
                  <c:v>4.3999999999999997E-2</c:v>
                </c:pt>
                <c:pt idx="420">
                  <c:v>4.3999999999999997E-2</c:v>
                </c:pt>
                <c:pt idx="421">
                  <c:v>4.3999999999999997E-2</c:v>
                </c:pt>
                <c:pt idx="422">
                  <c:v>4.3999999999999997E-2</c:v>
                </c:pt>
                <c:pt idx="423">
                  <c:v>4.3999999999999997E-2</c:v>
                </c:pt>
                <c:pt idx="424">
                  <c:v>4.3999999999999997E-2</c:v>
                </c:pt>
                <c:pt idx="425">
                  <c:v>4.3999999999999997E-2</c:v>
                </c:pt>
                <c:pt idx="426">
                  <c:v>4.3999999999999997E-2</c:v>
                </c:pt>
                <c:pt idx="427">
                  <c:v>4.3999999999999997E-2</c:v>
                </c:pt>
                <c:pt idx="428">
                  <c:v>4.3999999999999997E-2</c:v>
                </c:pt>
                <c:pt idx="429">
                  <c:v>4.3999999999999997E-2</c:v>
                </c:pt>
                <c:pt idx="430">
                  <c:v>4.3999999999999997E-2</c:v>
                </c:pt>
                <c:pt idx="431">
                  <c:v>4.3999999999999997E-2</c:v>
                </c:pt>
                <c:pt idx="432">
                  <c:v>4.3999999999999997E-2</c:v>
                </c:pt>
                <c:pt idx="433">
                  <c:v>4.3999999999999997E-2</c:v>
                </c:pt>
                <c:pt idx="434">
                  <c:v>4.3999999999999997E-2</c:v>
                </c:pt>
                <c:pt idx="435">
                  <c:v>4.3999999999999997E-2</c:v>
                </c:pt>
                <c:pt idx="436">
                  <c:v>4.3999999999999997E-2</c:v>
                </c:pt>
                <c:pt idx="437">
                  <c:v>4.3999999999999997E-2</c:v>
                </c:pt>
                <c:pt idx="438">
                  <c:v>4.3999999999999997E-2</c:v>
                </c:pt>
                <c:pt idx="439">
                  <c:v>4.3999999999999997E-2</c:v>
                </c:pt>
                <c:pt idx="440">
                  <c:v>4.3999999999999997E-2</c:v>
                </c:pt>
                <c:pt idx="441">
                  <c:v>4.3999999999999997E-2</c:v>
                </c:pt>
                <c:pt idx="442">
                  <c:v>4.3999999999999997E-2</c:v>
                </c:pt>
                <c:pt idx="443">
                  <c:v>4.3999999999999997E-2</c:v>
                </c:pt>
                <c:pt idx="444">
                  <c:v>4.3999999999999997E-2</c:v>
                </c:pt>
                <c:pt idx="445">
                  <c:v>4.3999999999999997E-2</c:v>
                </c:pt>
                <c:pt idx="446">
                  <c:v>4.3999999999999997E-2</c:v>
                </c:pt>
                <c:pt idx="447">
                  <c:v>4.3999999999999997E-2</c:v>
                </c:pt>
                <c:pt idx="448">
                  <c:v>4.3999999999999997E-2</c:v>
                </c:pt>
                <c:pt idx="449">
                  <c:v>4.3999999999999997E-2</c:v>
                </c:pt>
                <c:pt idx="450">
                  <c:v>4.3999999999999997E-2</c:v>
                </c:pt>
                <c:pt idx="451">
                  <c:v>4.3999999999999997E-2</c:v>
                </c:pt>
                <c:pt idx="452">
                  <c:v>4.3999999999999997E-2</c:v>
                </c:pt>
                <c:pt idx="453">
                  <c:v>4.3999999999999997E-2</c:v>
                </c:pt>
                <c:pt idx="454">
                  <c:v>4.3999999999999997E-2</c:v>
                </c:pt>
                <c:pt idx="455">
                  <c:v>4.3999999999999997E-2</c:v>
                </c:pt>
                <c:pt idx="456">
                  <c:v>4.3999999999999997E-2</c:v>
                </c:pt>
                <c:pt idx="457">
                  <c:v>4.3999999999999997E-2</c:v>
                </c:pt>
                <c:pt idx="458">
                  <c:v>4.3999999999999997E-2</c:v>
                </c:pt>
                <c:pt idx="459">
                  <c:v>4.3999999999999997E-2</c:v>
                </c:pt>
                <c:pt idx="460">
                  <c:v>4.3999999999999997E-2</c:v>
                </c:pt>
                <c:pt idx="461">
                  <c:v>4.3999999999999997E-2</c:v>
                </c:pt>
                <c:pt idx="462">
                  <c:v>4.3999999999999997E-2</c:v>
                </c:pt>
                <c:pt idx="463">
                  <c:v>4.3999999999999997E-2</c:v>
                </c:pt>
                <c:pt idx="464">
                  <c:v>4.3999999999999997E-2</c:v>
                </c:pt>
                <c:pt idx="465">
                  <c:v>4.3999999999999997E-2</c:v>
                </c:pt>
                <c:pt idx="466">
                  <c:v>4.3999999999999997E-2</c:v>
                </c:pt>
                <c:pt idx="467">
                  <c:v>4.3999999999999997E-2</c:v>
                </c:pt>
                <c:pt idx="468">
                  <c:v>4.3999999999999997E-2</c:v>
                </c:pt>
                <c:pt idx="469">
                  <c:v>4.3999999999999997E-2</c:v>
                </c:pt>
                <c:pt idx="470">
                  <c:v>4.3999999999999997E-2</c:v>
                </c:pt>
                <c:pt idx="471">
                  <c:v>4.3999999999999997E-2</c:v>
                </c:pt>
                <c:pt idx="472">
                  <c:v>4.3999999999999997E-2</c:v>
                </c:pt>
                <c:pt idx="473">
                  <c:v>4.3999999999999997E-2</c:v>
                </c:pt>
                <c:pt idx="474">
                  <c:v>4.3999999999999997E-2</c:v>
                </c:pt>
                <c:pt idx="475">
                  <c:v>4.3999999999999997E-2</c:v>
                </c:pt>
                <c:pt idx="476">
                  <c:v>4.3999999999999997E-2</c:v>
                </c:pt>
                <c:pt idx="477">
                  <c:v>4.3999999999999997E-2</c:v>
                </c:pt>
                <c:pt idx="478">
                  <c:v>4.3999999999999997E-2</c:v>
                </c:pt>
                <c:pt idx="479">
                  <c:v>4.2000000000000003E-2</c:v>
                </c:pt>
                <c:pt idx="480">
                  <c:v>4.2000000000000003E-2</c:v>
                </c:pt>
                <c:pt idx="481">
                  <c:v>4.3999999999999997E-2</c:v>
                </c:pt>
                <c:pt idx="482">
                  <c:v>4.3999999999999997E-2</c:v>
                </c:pt>
                <c:pt idx="483">
                  <c:v>4.3999999999999997E-2</c:v>
                </c:pt>
                <c:pt idx="484">
                  <c:v>4.3999999999999997E-2</c:v>
                </c:pt>
                <c:pt idx="485">
                  <c:v>4.3999999999999997E-2</c:v>
                </c:pt>
                <c:pt idx="486">
                  <c:v>4.3999999999999997E-2</c:v>
                </c:pt>
                <c:pt idx="487">
                  <c:v>4.3999999999999997E-2</c:v>
                </c:pt>
                <c:pt idx="488">
                  <c:v>4.3999999999999997E-2</c:v>
                </c:pt>
                <c:pt idx="489">
                  <c:v>4.3999999999999997E-2</c:v>
                </c:pt>
                <c:pt idx="490">
                  <c:v>4.3999999999999997E-2</c:v>
                </c:pt>
                <c:pt idx="491">
                  <c:v>4.3999999999999997E-2</c:v>
                </c:pt>
                <c:pt idx="492">
                  <c:v>4.3999999999999997E-2</c:v>
                </c:pt>
                <c:pt idx="493">
                  <c:v>4.3999999999999997E-2</c:v>
                </c:pt>
                <c:pt idx="494">
                  <c:v>4.2000000000000003E-2</c:v>
                </c:pt>
                <c:pt idx="495">
                  <c:v>4.2000000000000003E-2</c:v>
                </c:pt>
                <c:pt idx="496">
                  <c:v>4.2000000000000003E-2</c:v>
                </c:pt>
                <c:pt idx="497">
                  <c:v>4.2000000000000003E-2</c:v>
                </c:pt>
                <c:pt idx="498">
                  <c:v>4.2000000000000003E-2</c:v>
                </c:pt>
                <c:pt idx="499">
                  <c:v>4.2000000000000003E-2</c:v>
                </c:pt>
                <c:pt idx="500">
                  <c:v>4.2000000000000003E-2</c:v>
                </c:pt>
                <c:pt idx="501">
                  <c:v>4.2000000000000003E-2</c:v>
                </c:pt>
                <c:pt idx="502">
                  <c:v>4.2000000000000003E-2</c:v>
                </c:pt>
                <c:pt idx="503">
                  <c:v>4.2000000000000003E-2</c:v>
                </c:pt>
                <c:pt idx="504">
                  <c:v>4.2000000000000003E-2</c:v>
                </c:pt>
                <c:pt idx="505">
                  <c:v>4.2000000000000003E-2</c:v>
                </c:pt>
                <c:pt idx="506">
                  <c:v>4.2000000000000003E-2</c:v>
                </c:pt>
                <c:pt idx="507">
                  <c:v>4.2000000000000003E-2</c:v>
                </c:pt>
                <c:pt idx="508">
                  <c:v>4.2000000000000003E-2</c:v>
                </c:pt>
                <c:pt idx="509">
                  <c:v>4.2000000000000003E-2</c:v>
                </c:pt>
                <c:pt idx="510">
                  <c:v>4.2000000000000003E-2</c:v>
                </c:pt>
                <c:pt idx="511">
                  <c:v>4.2000000000000003E-2</c:v>
                </c:pt>
                <c:pt idx="512">
                  <c:v>4.2000000000000003E-2</c:v>
                </c:pt>
                <c:pt idx="513">
                  <c:v>4.2000000000000003E-2</c:v>
                </c:pt>
                <c:pt idx="514">
                  <c:v>4.2000000000000003E-2</c:v>
                </c:pt>
                <c:pt idx="515">
                  <c:v>4.2000000000000003E-2</c:v>
                </c:pt>
                <c:pt idx="516">
                  <c:v>4.2000000000000003E-2</c:v>
                </c:pt>
                <c:pt idx="517">
                  <c:v>4.2000000000000003E-2</c:v>
                </c:pt>
                <c:pt idx="518">
                  <c:v>4.3999999999999997E-2</c:v>
                </c:pt>
                <c:pt idx="519">
                  <c:v>4.3999999999999997E-2</c:v>
                </c:pt>
                <c:pt idx="520">
                  <c:v>4.3999999999999997E-2</c:v>
                </c:pt>
                <c:pt idx="521">
                  <c:v>4.2000000000000003E-2</c:v>
                </c:pt>
                <c:pt idx="522">
                  <c:v>4.2000000000000003E-2</c:v>
                </c:pt>
                <c:pt idx="523">
                  <c:v>4.2000000000000003E-2</c:v>
                </c:pt>
                <c:pt idx="524">
                  <c:v>4.2000000000000003E-2</c:v>
                </c:pt>
                <c:pt idx="525">
                  <c:v>4.2000000000000003E-2</c:v>
                </c:pt>
                <c:pt idx="526">
                  <c:v>4.2000000000000003E-2</c:v>
                </c:pt>
                <c:pt idx="527">
                  <c:v>4.2000000000000003E-2</c:v>
                </c:pt>
                <c:pt idx="528">
                  <c:v>4.2000000000000003E-2</c:v>
                </c:pt>
                <c:pt idx="529">
                  <c:v>4.2000000000000003E-2</c:v>
                </c:pt>
                <c:pt idx="530">
                  <c:v>4.2000000000000003E-2</c:v>
                </c:pt>
                <c:pt idx="531">
                  <c:v>4.2000000000000003E-2</c:v>
                </c:pt>
                <c:pt idx="532">
                  <c:v>4.2000000000000003E-2</c:v>
                </c:pt>
                <c:pt idx="533">
                  <c:v>4.2000000000000003E-2</c:v>
                </c:pt>
                <c:pt idx="534">
                  <c:v>4.2000000000000003E-2</c:v>
                </c:pt>
                <c:pt idx="535">
                  <c:v>4.2000000000000003E-2</c:v>
                </c:pt>
                <c:pt idx="536">
                  <c:v>4.2000000000000003E-2</c:v>
                </c:pt>
                <c:pt idx="537">
                  <c:v>4.2000000000000003E-2</c:v>
                </c:pt>
                <c:pt idx="538">
                  <c:v>4.2000000000000003E-2</c:v>
                </c:pt>
                <c:pt idx="539">
                  <c:v>4.3999999999999997E-2</c:v>
                </c:pt>
                <c:pt idx="540">
                  <c:v>4.5999999999999999E-2</c:v>
                </c:pt>
                <c:pt idx="541">
                  <c:v>5.3999999999999999E-2</c:v>
                </c:pt>
                <c:pt idx="542">
                  <c:v>6.6000000000000003E-2</c:v>
                </c:pt>
                <c:pt idx="543">
                  <c:v>0.08</c:v>
                </c:pt>
                <c:pt idx="544">
                  <c:v>8.5999999999999993E-2</c:v>
                </c:pt>
                <c:pt idx="545">
                  <c:v>8.7999999999999995E-2</c:v>
                </c:pt>
                <c:pt idx="546">
                  <c:v>8.7999999999999995E-2</c:v>
                </c:pt>
                <c:pt idx="547">
                  <c:v>8.7999999999999995E-2</c:v>
                </c:pt>
                <c:pt idx="548">
                  <c:v>8.7999999999999995E-2</c:v>
                </c:pt>
                <c:pt idx="549">
                  <c:v>0.09</c:v>
                </c:pt>
                <c:pt idx="550">
                  <c:v>0.09</c:v>
                </c:pt>
                <c:pt idx="551">
                  <c:v>0.09</c:v>
                </c:pt>
                <c:pt idx="552">
                  <c:v>0.09</c:v>
                </c:pt>
                <c:pt idx="553">
                  <c:v>0.09</c:v>
                </c:pt>
                <c:pt idx="554">
                  <c:v>9.1999999999999998E-2</c:v>
                </c:pt>
                <c:pt idx="555">
                  <c:v>9.1999999999999998E-2</c:v>
                </c:pt>
                <c:pt idx="556">
                  <c:v>0.09</c:v>
                </c:pt>
                <c:pt idx="557">
                  <c:v>0.09</c:v>
                </c:pt>
                <c:pt idx="558">
                  <c:v>0.09</c:v>
                </c:pt>
                <c:pt idx="559">
                  <c:v>8.5999999999999993E-2</c:v>
                </c:pt>
                <c:pt idx="560">
                  <c:v>7.8E-2</c:v>
                </c:pt>
                <c:pt idx="561">
                  <c:v>7.1999999999999995E-2</c:v>
                </c:pt>
                <c:pt idx="562">
                  <c:v>7.0000000000000007E-2</c:v>
                </c:pt>
                <c:pt idx="563">
                  <c:v>7.0000000000000007E-2</c:v>
                </c:pt>
                <c:pt idx="564">
                  <c:v>7.0000000000000007E-2</c:v>
                </c:pt>
                <c:pt idx="565">
                  <c:v>7.1999999999999995E-2</c:v>
                </c:pt>
                <c:pt idx="566">
                  <c:v>7.1999999999999995E-2</c:v>
                </c:pt>
                <c:pt idx="567">
                  <c:v>7.1999999999999995E-2</c:v>
                </c:pt>
                <c:pt idx="568">
                  <c:v>7.1999999999999995E-2</c:v>
                </c:pt>
                <c:pt idx="569">
                  <c:v>7.3999999999999996E-2</c:v>
                </c:pt>
                <c:pt idx="570">
                  <c:v>7.3999999999999996E-2</c:v>
                </c:pt>
                <c:pt idx="571">
                  <c:v>7.5999999999999998E-2</c:v>
                </c:pt>
                <c:pt idx="572">
                  <c:v>7.8E-2</c:v>
                </c:pt>
                <c:pt idx="573">
                  <c:v>7.8E-2</c:v>
                </c:pt>
                <c:pt idx="574">
                  <c:v>7.8E-2</c:v>
                </c:pt>
                <c:pt idx="575">
                  <c:v>7.5999999999999998E-2</c:v>
                </c:pt>
                <c:pt idx="576">
                  <c:v>7.3999999999999996E-2</c:v>
                </c:pt>
                <c:pt idx="577">
                  <c:v>7.3999999999999996E-2</c:v>
                </c:pt>
                <c:pt idx="578">
                  <c:v>7.5999999999999998E-2</c:v>
                </c:pt>
                <c:pt idx="579">
                  <c:v>7.8E-2</c:v>
                </c:pt>
                <c:pt idx="580">
                  <c:v>0.08</c:v>
                </c:pt>
                <c:pt idx="581">
                  <c:v>8.2000000000000003E-2</c:v>
                </c:pt>
                <c:pt idx="582">
                  <c:v>8.4000000000000005E-2</c:v>
                </c:pt>
                <c:pt idx="583">
                  <c:v>8.5999999999999993E-2</c:v>
                </c:pt>
                <c:pt idx="584">
                  <c:v>8.7999999999999995E-2</c:v>
                </c:pt>
                <c:pt idx="585">
                  <c:v>8.7999999999999995E-2</c:v>
                </c:pt>
                <c:pt idx="586">
                  <c:v>0.09</c:v>
                </c:pt>
                <c:pt idx="587">
                  <c:v>9.1999999999999998E-2</c:v>
                </c:pt>
                <c:pt idx="588">
                  <c:v>9.4E-2</c:v>
                </c:pt>
                <c:pt idx="589">
                  <c:v>9.6000000000000002E-2</c:v>
                </c:pt>
                <c:pt idx="590">
                  <c:v>0.1</c:v>
                </c:pt>
                <c:pt idx="591">
                  <c:v>0.104</c:v>
                </c:pt>
                <c:pt idx="592">
                  <c:v>0.106</c:v>
                </c:pt>
                <c:pt idx="593">
                  <c:v>0.11</c:v>
                </c:pt>
                <c:pt idx="594">
                  <c:v>0.114</c:v>
                </c:pt>
                <c:pt idx="595">
                  <c:v>0.12</c:v>
                </c:pt>
                <c:pt idx="596">
                  <c:v>0.126</c:v>
                </c:pt>
                <c:pt idx="597">
                  <c:v>0.13200000000000001</c:v>
                </c:pt>
                <c:pt idx="598">
                  <c:v>0.13800000000000001</c:v>
                </c:pt>
                <c:pt idx="599">
                  <c:v>0.13600000000000001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'[Dimensions and costs -- ESS2016 source correct beamport angle.xlsx]BSTOP_29.08_W4 PORt+real spectr'!$E$1</c:f>
              <c:strCache>
                <c:ptCount val="1"/>
                <c:pt idx="0">
                  <c:v>Thickness Fe, m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spectr'!$E$2:$E$751</c:f>
              <c:numCache>
                <c:formatCode>General</c:formatCode>
                <c:ptCount val="750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0.39</c:v>
                </c:pt>
                <c:pt idx="11">
                  <c:v>0.38</c:v>
                </c:pt>
                <c:pt idx="12">
                  <c:v>0.375</c:v>
                </c:pt>
                <c:pt idx="13">
                  <c:v>0.375</c:v>
                </c:pt>
                <c:pt idx="14">
                  <c:v>0.375</c:v>
                </c:pt>
                <c:pt idx="15">
                  <c:v>0.38</c:v>
                </c:pt>
                <c:pt idx="16">
                  <c:v>0.38</c:v>
                </c:pt>
                <c:pt idx="17">
                  <c:v>0.36499999999999999</c:v>
                </c:pt>
                <c:pt idx="18">
                  <c:v>0.34499999999999997</c:v>
                </c:pt>
                <c:pt idx="19">
                  <c:v>0.33500000000000002</c:v>
                </c:pt>
                <c:pt idx="20">
                  <c:v>0.33</c:v>
                </c:pt>
                <c:pt idx="21">
                  <c:v>0.33</c:v>
                </c:pt>
                <c:pt idx="22">
                  <c:v>0.32500000000000001</c:v>
                </c:pt>
                <c:pt idx="23">
                  <c:v>0.32500000000000001</c:v>
                </c:pt>
                <c:pt idx="24">
                  <c:v>0.32</c:v>
                </c:pt>
                <c:pt idx="25">
                  <c:v>0.31</c:v>
                </c:pt>
                <c:pt idx="26">
                  <c:v>0.30499999999999999</c:v>
                </c:pt>
                <c:pt idx="27">
                  <c:v>0.29499999999999998</c:v>
                </c:pt>
                <c:pt idx="28">
                  <c:v>0.28999999999999998</c:v>
                </c:pt>
                <c:pt idx="29">
                  <c:v>0.28499999999999998</c:v>
                </c:pt>
                <c:pt idx="30">
                  <c:v>0.27500000000000002</c:v>
                </c:pt>
                <c:pt idx="31">
                  <c:v>0.27</c:v>
                </c:pt>
                <c:pt idx="32">
                  <c:v>0.26</c:v>
                </c:pt>
                <c:pt idx="33">
                  <c:v>0.25</c:v>
                </c:pt>
                <c:pt idx="34">
                  <c:v>0.245</c:v>
                </c:pt>
                <c:pt idx="35">
                  <c:v>0.24</c:v>
                </c:pt>
                <c:pt idx="36">
                  <c:v>0.23499999999999999</c:v>
                </c:pt>
                <c:pt idx="37">
                  <c:v>0.23</c:v>
                </c:pt>
                <c:pt idx="38">
                  <c:v>0.22500000000000001</c:v>
                </c:pt>
                <c:pt idx="39">
                  <c:v>0.22</c:v>
                </c:pt>
                <c:pt idx="40">
                  <c:v>0.22</c:v>
                </c:pt>
                <c:pt idx="41">
                  <c:v>0.24</c:v>
                </c:pt>
                <c:pt idx="42">
                  <c:v>0.28499999999999998</c:v>
                </c:pt>
                <c:pt idx="43">
                  <c:v>0.35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0.35</c:v>
                </c:pt>
                <c:pt idx="48">
                  <c:v>0.28999999999999998</c:v>
                </c:pt>
                <c:pt idx="49">
                  <c:v>0.24</c:v>
                </c:pt>
                <c:pt idx="50">
                  <c:v>0.215</c:v>
                </c:pt>
                <c:pt idx="51">
                  <c:v>0.20499999999999999</c:v>
                </c:pt>
                <c:pt idx="52">
                  <c:v>0.215</c:v>
                </c:pt>
                <c:pt idx="53">
                  <c:v>0.22500000000000001</c:v>
                </c:pt>
                <c:pt idx="54">
                  <c:v>0.23</c:v>
                </c:pt>
                <c:pt idx="55">
                  <c:v>0.23</c:v>
                </c:pt>
                <c:pt idx="56">
                  <c:v>0.23</c:v>
                </c:pt>
                <c:pt idx="57">
                  <c:v>0.22</c:v>
                </c:pt>
                <c:pt idx="58">
                  <c:v>0.215</c:v>
                </c:pt>
                <c:pt idx="59">
                  <c:v>0.21</c:v>
                </c:pt>
                <c:pt idx="60">
                  <c:v>0.20499999999999999</c:v>
                </c:pt>
                <c:pt idx="61">
                  <c:v>0.2</c:v>
                </c:pt>
                <c:pt idx="62">
                  <c:v>0.19500000000000001</c:v>
                </c:pt>
                <c:pt idx="63">
                  <c:v>0.19500000000000001</c:v>
                </c:pt>
                <c:pt idx="64">
                  <c:v>0.19</c:v>
                </c:pt>
                <c:pt idx="65">
                  <c:v>0.185</c:v>
                </c:pt>
                <c:pt idx="66">
                  <c:v>0.18</c:v>
                </c:pt>
                <c:pt idx="67">
                  <c:v>0.18</c:v>
                </c:pt>
                <c:pt idx="68">
                  <c:v>0.17499999999999999</c:v>
                </c:pt>
                <c:pt idx="69">
                  <c:v>0.17</c:v>
                </c:pt>
                <c:pt idx="70">
                  <c:v>0.16500000000000001</c:v>
                </c:pt>
                <c:pt idx="71">
                  <c:v>0.16</c:v>
                </c:pt>
                <c:pt idx="72">
                  <c:v>0.16</c:v>
                </c:pt>
                <c:pt idx="73">
                  <c:v>0.155</c:v>
                </c:pt>
                <c:pt idx="74">
                  <c:v>0.155</c:v>
                </c:pt>
                <c:pt idx="75">
                  <c:v>0.155</c:v>
                </c:pt>
                <c:pt idx="76">
                  <c:v>0.16</c:v>
                </c:pt>
                <c:pt idx="77">
                  <c:v>0.16500000000000001</c:v>
                </c:pt>
                <c:pt idx="78">
                  <c:v>0.17</c:v>
                </c:pt>
                <c:pt idx="79">
                  <c:v>0.18</c:v>
                </c:pt>
                <c:pt idx="80">
                  <c:v>0.19</c:v>
                </c:pt>
                <c:pt idx="81">
                  <c:v>0.20499999999999999</c:v>
                </c:pt>
                <c:pt idx="82">
                  <c:v>0.22</c:v>
                </c:pt>
                <c:pt idx="83">
                  <c:v>0.23</c:v>
                </c:pt>
                <c:pt idx="84">
                  <c:v>0.21</c:v>
                </c:pt>
                <c:pt idx="85">
                  <c:v>0.185</c:v>
                </c:pt>
                <c:pt idx="86">
                  <c:v>0.17</c:v>
                </c:pt>
                <c:pt idx="87">
                  <c:v>0.17</c:v>
                </c:pt>
                <c:pt idx="88">
                  <c:v>0.18</c:v>
                </c:pt>
                <c:pt idx="89">
                  <c:v>0.185</c:v>
                </c:pt>
                <c:pt idx="90">
                  <c:v>0.19</c:v>
                </c:pt>
                <c:pt idx="91">
                  <c:v>0.2</c:v>
                </c:pt>
                <c:pt idx="92">
                  <c:v>0.20499999999999999</c:v>
                </c:pt>
                <c:pt idx="93">
                  <c:v>0.215</c:v>
                </c:pt>
                <c:pt idx="94">
                  <c:v>0.21</c:v>
                </c:pt>
                <c:pt idx="95">
                  <c:v>0.20499999999999999</c:v>
                </c:pt>
                <c:pt idx="96">
                  <c:v>0.2</c:v>
                </c:pt>
                <c:pt idx="97">
                  <c:v>0.19500000000000001</c:v>
                </c:pt>
                <c:pt idx="98">
                  <c:v>0.19</c:v>
                </c:pt>
                <c:pt idx="99">
                  <c:v>0.185</c:v>
                </c:pt>
                <c:pt idx="100">
                  <c:v>0.18</c:v>
                </c:pt>
                <c:pt idx="101">
                  <c:v>0.17499999999999999</c:v>
                </c:pt>
                <c:pt idx="102">
                  <c:v>0.17</c:v>
                </c:pt>
                <c:pt idx="103">
                  <c:v>0.16500000000000001</c:v>
                </c:pt>
                <c:pt idx="104">
                  <c:v>0.16500000000000001</c:v>
                </c:pt>
                <c:pt idx="105">
                  <c:v>0.16</c:v>
                </c:pt>
                <c:pt idx="106">
                  <c:v>0.155</c:v>
                </c:pt>
                <c:pt idx="107">
                  <c:v>0.155</c:v>
                </c:pt>
                <c:pt idx="108">
                  <c:v>0.16</c:v>
                </c:pt>
                <c:pt idx="109">
                  <c:v>0.16</c:v>
                </c:pt>
                <c:pt idx="110">
                  <c:v>0.16</c:v>
                </c:pt>
                <c:pt idx="111">
                  <c:v>0.16</c:v>
                </c:pt>
                <c:pt idx="112">
                  <c:v>0.16500000000000001</c:v>
                </c:pt>
                <c:pt idx="113">
                  <c:v>0.16500000000000001</c:v>
                </c:pt>
                <c:pt idx="114">
                  <c:v>0.16</c:v>
                </c:pt>
                <c:pt idx="115">
                  <c:v>0.16</c:v>
                </c:pt>
                <c:pt idx="116">
                  <c:v>0.155</c:v>
                </c:pt>
                <c:pt idx="117">
                  <c:v>0.15</c:v>
                </c:pt>
                <c:pt idx="118">
                  <c:v>0.15</c:v>
                </c:pt>
                <c:pt idx="119">
                  <c:v>0.14499999999999999</c:v>
                </c:pt>
                <c:pt idx="120">
                  <c:v>0.14499999999999999</c:v>
                </c:pt>
                <c:pt idx="121">
                  <c:v>0.14000000000000001</c:v>
                </c:pt>
                <c:pt idx="122">
                  <c:v>0.14000000000000001</c:v>
                </c:pt>
                <c:pt idx="123">
                  <c:v>0.13500000000000001</c:v>
                </c:pt>
                <c:pt idx="124">
                  <c:v>0.13500000000000001</c:v>
                </c:pt>
                <c:pt idx="125">
                  <c:v>0.13500000000000001</c:v>
                </c:pt>
                <c:pt idx="126">
                  <c:v>0.13500000000000001</c:v>
                </c:pt>
                <c:pt idx="127">
                  <c:v>0.13500000000000001</c:v>
                </c:pt>
                <c:pt idx="128">
                  <c:v>0.14000000000000001</c:v>
                </c:pt>
                <c:pt idx="129">
                  <c:v>0.14000000000000001</c:v>
                </c:pt>
                <c:pt idx="130">
                  <c:v>0.14000000000000001</c:v>
                </c:pt>
                <c:pt idx="131">
                  <c:v>0.14000000000000001</c:v>
                </c:pt>
                <c:pt idx="132">
                  <c:v>0.14000000000000001</c:v>
                </c:pt>
                <c:pt idx="133">
                  <c:v>0.14000000000000001</c:v>
                </c:pt>
                <c:pt idx="134">
                  <c:v>0.13500000000000001</c:v>
                </c:pt>
                <c:pt idx="135">
                  <c:v>0.13500000000000001</c:v>
                </c:pt>
                <c:pt idx="136">
                  <c:v>0.13500000000000001</c:v>
                </c:pt>
                <c:pt idx="137">
                  <c:v>0.13500000000000001</c:v>
                </c:pt>
                <c:pt idx="138">
                  <c:v>0.13500000000000001</c:v>
                </c:pt>
                <c:pt idx="139">
                  <c:v>0.13</c:v>
                </c:pt>
                <c:pt idx="140">
                  <c:v>0.13</c:v>
                </c:pt>
                <c:pt idx="141">
                  <c:v>0.13</c:v>
                </c:pt>
                <c:pt idx="142">
                  <c:v>0.13</c:v>
                </c:pt>
                <c:pt idx="143">
                  <c:v>0.13</c:v>
                </c:pt>
                <c:pt idx="144">
                  <c:v>0.125</c:v>
                </c:pt>
                <c:pt idx="145">
                  <c:v>0.125</c:v>
                </c:pt>
                <c:pt idx="146">
                  <c:v>0.125</c:v>
                </c:pt>
                <c:pt idx="147">
                  <c:v>0.125</c:v>
                </c:pt>
                <c:pt idx="148">
                  <c:v>0.125</c:v>
                </c:pt>
                <c:pt idx="149">
                  <c:v>0.125</c:v>
                </c:pt>
                <c:pt idx="150">
                  <c:v>0.125</c:v>
                </c:pt>
                <c:pt idx="151">
                  <c:v>0.125</c:v>
                </c:pt>
                <c:pt idx="152">
                  <c:v>0.125</c:v>
                </c:pt>
                <c:pt idx="153">
                  <c:v>0.125</c:v>
                </c:pt>
                <c:pt idx="154">
                  <c:v>0.125</c:v>
                </c:pt>
                <c:pt idx="155">
                  <c:v>0.125</c:v>
                </c:pt>
                <c:pt idx="156">
                  <c:v>0.125</c:v>
                </c:pt>
                <c:pt idx="157">
                  <c:v>0.125</c:v>
                </c:pt>
                <c:pt idx="158">
                  <c:v>0.125</c:v>
                </c:pt>
                <c:pt idx="159">
                  <c:v>0.125</c:v>
                </c:pt>
                <c:pt idx="160">
                  <c:v>0.12</c:v>
                </c:pt>
                <c:pt idx="161">
                  <c:v>0.12</c:v>
                </c:pt>
                <c:pt idx="162">
                  <c:v>0.12</c:v>
                </c:pt>
                <c:pt idx="163">
                  <c:v>0.12</c:v>
                </c:pt>
                <c:pt idx="164">
                  <c:v>0.12</c:v>
                </c:pt>
                <c:pt idx="165">
                  <c:v>0.12</c:v>
                </c:pt>
                <c:pt idx="166">
                  <c:v>0.12</c:v>
                </c:pt>
                <c:pt idx="167">
                  <c:v>0.12</c:v>
                </c:pt>
                <c:pt idx="168">
                  <c:v>0.12</c:v>
                </c:pt>
                <c:pt idx="169">
                  <c:v>0.12</c:v>
                </c:pt>
                <c:pt idx="170">
                  <c:v>0.12</c:v>
                </c:pt>
                <c:pt idx="171">
                  <c:v>0.12</c:v>
                </c:pt>
                <c:pt idx="172">
                  <c:v>0.125</c:v>
                </c:pt>
                <c:pt idx="173">
                  <c:v>0.125</c:v>
                </c:pt>
                <c:pt idx="174">
                  <c:v>0.125</c:v>
                </c:pt>
                <c:pt idx="175">
                  <c:v>0.12</c:v>
                </c:pt>
                <c:pt idx="176">
                  <c:v>0.12</c:v>
                </c:pt>
                <c:pt idx="177">
                  <c:v>0.12</c:v>
                </c:pt>
                <c:pt idx="178">
                  <c:v>0.12</c:v>
                </c:pt>
                <c:pt idx="179">
                  <c:v>0.12</c:v>
                </c:pt>
                <c:pt idx="180">
                  <c:v>0.12</c:v>
                </c:pt>
                <c:pt idx="181">
                  <c:v>0.12</c:v>
                </c:pt>
                <c:pt idx="182">
                  <c:v>0.12</c:v>
                </c:pt>
                <c:pt idx="183">
                  <c:v>0.12</c:v>
                </c:pt>
                <c:pt idx="184">
                  <c:v>0.12</c:v>
                </c:pt>
                <c:pt idx="185">
                  <c:v>0.12</c:v>
                </c:pt>
                <c:pt idx="186">
                  <c:v>0.12</c:v>
                </c:pt>
                <c:pt idx="187">
                  <c:v>0.125</c:v>
                </c:pt>
                <c:pt idx="188">
                  <c:v>0.125</c:v>
                </c:pt>
                <c:pt idx="189">
                  <c:v>0.125</c:v>
                </c:pt>
                <c:pt idx="190">
                  <c:v>0.125</c:v>
                </c:pt>
                <c:pt idx="191">
                  <c:v>0.125</c:v>
                </c:pt>
                <c:pt idx="192">
                  <c:v>0.125</c:v>
                </c:pt>
                <c:pt idx="193">
                  <c:v>0.12</c:v>
                </c:pt>
                <c:pt idx="194">
                  <c:v>0.12</c:v>
                </c:pt>
                <c:pt idx="195">
                  <c:v>0.12</c:v>
                </c:pt>
                <c:pt idx="196">
                  <c:v>0.12</c:v>
                </c:pt>
                <c:pt idx="197">
                  <c:v>0.12</c:v>
                </c:pt>
                <c:pt idx="198">
                  <c:v>0.12</c:v>
                </c:pt>
                <c:pt idx="199">
                  <c:v>0.12</c:v>
                </c:pt>
                <c:pt idx="200">
                  <c:v>0.12</c:v>
                </c:pt>
                <c:pt idx="201">
                  <c:v>0.12</c:v>
                </c:pt>
                <c:pt idx="202">
                  <c:v>0.12</c:v>
                </c:pt>
                <c:pt idx="203">
                  <c:v>0.12</c:v>
                </c:pt>
                <c:pt idx="204">
                  <c:v>0.12</c:v>
                </c:pt>
                <c:pt idx="205">
                  <c:v>0.125</c:v>
                </c:pt>
                <c:pt idx="206">
                  <c:v>0.125</c:v>
                </c:pt>
                <c:pt idx="207">
                  <c:v>0.12</c:v>
                </c:pt>
                <c:pt idx="208">
                  <c:v>0.115</c:v>
                </c:pt>
                <c:pt idx="209">
                  <c:v>0.115</c:v>
                </c:pt>
                <c:pt idx="210">
                  <c:v>0.11</c:v>
                </c:pt>
                <c:pt idx="211">
                  <c:v>0.11</c:v>
                </c:pt>
                <c:pt idx="212">
                  <c:v>0.11</c:v>
                </c:pt>
                <c:pt idx="213">
                  <c:v>0.11</c:v>
                </c:pt>
                <c:pt idx="214">
                  <c:v>0.115</c:v>
                </c:pt>
                <c:pt idx="215">
                  <c:v>0.115</c:v>
                </c:pt>
                <c:pt idx="216">
                  <c:v>0.115</c:v>
                </c:pt>
                <c:pt idx="217">
                  <c:v>0.115</c:v>
                </c:pt>
                <c:pt idx="218">
                  <c:v>0.115</c:v>
                </c:pt>
                <c:pt idx="219">
                  <c:v>0.115</c:v>
                </c:pt>
                <c:pt idx="220">
                  <c:v>0.115</c:v>
                </c:pt>
                <c:pt idx="221">
                  <c:v>0.115</c:v>
                </c:pt>
                <c:pt idx="222">
                  <c:v>0.11</c:v>
                </c:pt>
                <c:pt idx="223">
                  <c:v>0.11</c:v>
                </c:pt>
                <c:pt idx="224">
                  <c:v>0.11</c:v>
                </c:pt>
                <c:pt idx="225">
                  <c:v>0.11</c:v>
                </c:pt>
                <c:pt idx="226">
                  <c:v>0.11</c:v>
                </c:pt>
                <c:pt idx="227">
                  <c:v>0.11</c:v>
                </c:pt>
                <c:pt idx="228">
                  <c:v>0.11</c:v>
                </c:pt>
                <c:pt idx="229">
                  <c:v>0.11</c:v>
                </c:pt>
                <c:pt idx="230">
                  <c:v>0.115</c:v>
                </c:pt>
                <c:pt idx="231">
                  <c:v>0.11</c:v>
                </c:pt>
                <c:pt idx="232">
                  <c:v>0.11</c:v>
                </c:pt>
                <c:pt idx="233">
                  <c:v>0.11</c:v>
                </c:pt>
                <c:pt idx="234">
                  <c:v>0.11</c:v>
                </c:pt>
                <c:pt idx="235">
                  <c:v>0.105</c:v>
                </c:pt>
                <c:pt idx="236">
                  <c:v>0.105</c:v>
                </c:pt>
                <c:pt idx="237">
                  <c:v>0.105</c:v>
                </c:pt>
                <c:pt idx="238">
                  <c:v>0.105</c:v>
                </c:pt>
                <c:pt idx="239">
                  <c:v>0.105</c:v>
                </c:pt>
                <c:pt idx="240">
                  <c:v>0.105</c:v>
                </c:pt>
                <c:pt idx="241">
                  <c:v>0.105</c:v>
                </c:pt>
                <c:pt idx="242">
                  <c:v>0.105</c:v>
                </c:pt>
                <c:pt idx="243">
                  <c:v>0.105</c:v>
                </c:pt>
                <c:pt idx="244">
                  <c:v>0.105</c:v>
                </c:pt>
                <c:pt idx="245">
                  <c:v>0.105</c:v>
                </c:pt>
                <c:pt idx="246">
                  <c:v>0.105</c:v>
                </c:pt>
                <c:pt idx="247">
                  <c:v>0.105</c:v>
                </c:pt>
                <c:pt idx="248">
                  <c:v>0.105</c:v>
                </c:pt>
                <c:pt idx="249">
                  <c:v>0.105</c:v>
                </c:pt>
                <c:pt idx="250">
                  <c:v>0.105</c:v>
                </c:pt>
                <c:pt idx="251">
                  <c:v>0.105</c:v>
                </c:pt>
                <c:pt idx="252">
                  <c:v>0.105</c:v>
                </c:pt>
                <c:pt idx="253">
                  <c:v>0.11</c:v>
                </c:pt>
                <c:pt idx="254">
                  <c:v>0.105</c:v>
                </c:pt>
                <c:pt idx="255">
                  <c:v>0.105</c:v>
                </c:pt>
                <c:pt idx="256">
                  <c:v>0.105</c:v>
                </c:pt>
                <c:pt idx="257">
                  <c:v>0.105</c:v>
                </c:pt>
                <c:pt idx="258">
                  <c:v>0.105</c:v>
                </c:pt>
                <c:pt idx="259">
                  <c:v>0.105</c:v>
                </c:pt>
                <c:pt idx="260">
                  <c:v>0.105</c:v>
                </c:pt>
                <c:pt idx="261">
                  <c:v>0.105</c:v>
                </c:pt>
                <c:pt idx="262">
                  <c:v>0.105</c:v>
                </c:pt>
                <c:pt idx="263">
                  <c:v>0.105</c:v>
                </c:pt>
                <c:pt idx="264">
                  <c:v>0.105</c:v>
                </c:pt>
                <c:pt idx="265">
                  <c:v>0.105</c:v>
                </c:pt>
                <c:pt idx="266">
                  <c:v>0.105</c:v>
                </c:pt>
                <c:pt idx="267">
                  <c:v>0.105</c:v>
                </c:pt>
                <c:pt idx="268">
                  <c:v>0.105</c:v>
                </c:pt>
                <c:pt idx="269">
                  <c:v>0.105</c:v>
                </c:pt>
                <c:pt idx="270">
                  <c:v>0.105</c:v>
                </c:pt>
                <c:pt idx="271">
                  <c:v>0.105</c:v>
                </c:pt>
                <c:pt idx="272">
                  <c:v>0.105</c:v>
                </c:pt>
                <c:pt idx="273">
                  <c:v>0.105</c:v>
                </c:pt>
                <c:pt idx="274">
                  <c:v>0.105</c:v>
                </c:pt>
                <c:pt idx="275">
                  <c:v>0.105</c:v>
                </c:pt>
                <c:pt idx="276">
                  <c:v>0.105</c:v>
                </c:pt>
                <c:pt idx="277">
                  <c:v>0.105</c:v>
                </c:pt>
                <c:pt idx="278">
                  <c:v>0.105</c:v>
                </c:pt>
                <c:pt idx="279">
                  <c:v>0.105</c:v>
                </c:pt>
                <c:pt idx="280">
                  <c:v>0.105</c:v>
                </c:pt>
                <c:pt idx="281">
                  <c:v>0.105</c:v>
                </c:pt>
                <c:pt idx="282">
                  <c:v>0.105</c:v>
                </c:pt>
                <c:pt idx="283">
                  <c:v>0.105</c:v>
                </c:pt>
                <c:pt idx="284">
                  <c:v>0.105</c:v>
                </c:pt>
                <c:pt idx="285">
                  <c:v>0.105</c:v>
                </c:pt>
                <c:pt idx="286">
                  <c:v>0.105</c:v>
                </c:pt>
                <c:pt idx="287">
                  <c:v>0.105</c:v>
                </c:pt>
                <c:pt idx="288">
                  <c:v>0.105</c:v>
                </c:pt>
                <c:pt idx="289">
                  <c:v>0.105</c:v>
                </c:pt>
                <c:pt idx="290">
                  <c:v>0.105</c:v>
                </c:pt>
                <c:pt idx="291">
                  <c:v>0.105</c:v>
                </c:pt>
                <c:pt idx="292">
                  <c:v>0.105</c:v>
                </c:pt>
                <c:pt idx="293">
                  <c:v>0.105</c:v>
                </c:pt>
                <c:pt idx="294">
                  <c:v>0.105</c:v>
                </c:pt>
                <c:pt idx="295">
                  <c:v>0.105</c:v>
                </c:pt>
                <c:pt idx="296">
                  <c:v>0.105</c:v>
                </c:pt>
                <c:pt idx="297">
                  <c:v>0.105</c:v>
                </c:pt>
                <c:pt idx="298">
                  <c:v>0.105</c:v>
                </c:pt>
                <c:pt idx="299">
                  <c:v>0.105</c:v>
                </c:pt>
                <c:pt idx="300">
                  <c:v>0.105</c:v>
                </c:pt>
                <c:pt idx="301">
                  <c:v>0.105</c:v>
                </c:pt>
                <c:pt idx="302">
                  <c:v>0.105</c:v>
                </c:pt>
                <c:pt idx="303">
                  <c:v>0.105</c:v>
                </c:pt>
                <c:pt idx="304">
                  <c:v>0.105</c:v>
                </c:pt>
                <c:pt idx="305">
                  <c:v>0.105</c:v>
                </c:pt>
                <c:pt idx="306">
                  <c:v>0.105</c:v>
                </c:pt>
                <c:pt idx="307">
                  <c:v>0.105</c:v>
                </c:pt>
                <c:pt idx="308">
                  <c:v>0.105</c:v>
                </c:pt>
                <c:pt idx="309">
                  <c:v>0.105</c:v>
                </c:pt>
                <c:pt idx="310">
                  <c:v>0.105</c:v>
                </c:pt>
                <c:pt idx="311">
                  <c:v>0.105</c:v>
                </c:pt>
                <c:pt idx="312">
                  <c:v>0.105</c:v>
                </c:pt>
                <c:pt idx="313">
                  <c:v>0.105</c:v>
                </c:pt>
                <c:pt idx="314">
                  <c:v>0.105</c:v>
                </c:pt>
                <c:pt idx="315">
                  <c:v>0.105</c:v>
                </c:pt>
                <c:pt idx="316">
                  <c:v>0.105</c:v>
                </c:pt>
                <c:pt idx="317">
                  <c:v>0.105</c:v>
                </c:pt>
                <c:pt idx="318">
                  <c:v>0.105</c:v>
                </c:pt>
                <c:pt idx="319">
                  <c:v>0.105</c:v>
                </c:pt>
                <c:pt idx="320">
                  <c:v>0.105</c:v>
                </c:pt>
                <c:pt idx="321">
                  <c:v>0.105</c:v>
                </c:pt>
                <c:pt idx="322">
                  <c:v>0.105</c:v>
                </c:pt>
                <c:pt idx="323">
                  <c:v>0.105</c:v>
                </c:pt>
                <c:pt idx="324">
                  <c:v>0.105</c:v>
                </c:pt>
                <c:pt idx="325">
                  <c:v>0.105</c:v>
                </c:pt>
                <c:pt idx="326">
                  <c:v>0.105</c:v>
                </c:pt>
                <c:pt idx="327">
                  <c:v>0.105</c:v>
                </c:pt>
                <c:pt idx="328">
                  <c:v>0.105</c:v>
                </c:pt>
                <c:pt idx="329">
                  <c:v>0.105</c:v>
                </c:pt>
                <c:pt idx="330">
                  <c:v>0.105</c:v>
                </c:pt>
                <c:pt idx="331">
                  <c:v>0.105</c:v>
                </c:pt>
                <c:pt idx="332">
                  <c:v>0.105</c:v>
                </c:pt>
                <c:pt idx="333">
                  <c:v>0.105</c:v>
                </c:pt>
                <c:pt idx="334">
                  <c:v>0.105</c:v>
                </c:pt>
                <c:pt idx="335">
                  <c:v>0.105</c:v>
                </c:pt>
                <c:pt idx="336">
                  <c:v>0.105</c:v>
                </c:pt>
                <c:pt idx="337">
                  <c:v>0.105</c:v>
                </c:pt>
                <c:pt idx="338">
                  <c:v>0.105</c:v>
                </c:pt>
                <c:pt idx="339">
                  <c:v>0.105</c:v>
                </c:pt>
                <c:pt idx="340">
                  <c:v>0.105</c:v>
                </c:pt>
                <c:pt idx="341">
                  <c:v>0.105</c:v>
                </c:pt>
                <c:pt idx="342">
                  <c:v>0.105</c:v>
                </c:pt>
                <c:pt idx="343">
                  <c:v>0.105</c:v>
                </c:pt>
                <c:pt idx="344">
                  <c:v>0.105</c:v>
                </c:pt>
                <c:pt idx="345">
                  <c:v>0.105</c:v>
                </c:pt>
                <c:pt idx="346">
                  <c:v>0.105</c:v>
                </c:pt>
                <c:pt idx="347">
                  <c:v>0.105</c:v>
                </c:pt>
                <c:pt idx="348">
                  <c:v>0.105</c:v>
                </c:pt>
                <c:pt idx="349">
                  <c:v>0.105</c:v>
                </c:pt>
                <c:pt idx="350">
                  <c:v>0.105</c:v>
                </c:pt>
                <c:pt idx="351">
                  <c:v>0.105</c:v>
                </c:pt>
                <c:pt idx="352">
                  <c:v>0.105</c:v>
                </c:pt>
                <c:pt idx="353">
                  <c:v>0.105</c:v>
                </c:pt>
                <c:pt idx="354">
                  <c:v>0.105</c:v>
                </c:pt>
                <c:pt idx="355">
                  <c:v>0.105</c:v>
                </c:pt>
                <c:pt idx="356">
                  <c:v>0.105</c:v>
                </c:pt>
                <c:pt idx="357">
                  <c:v>0.105</c:v>
                </c:pt>
                <c:pt idx="358">
                  <c:v>0.105</c:v>
                </c:pt>
                <c:pt idx="359">
                  <c:v>0.105</c:v>
                </c:pt>
                <c:pt idx="360">
                  <c:v>0.105</c:v>
                </c:pt>
                <c:pt idx="361">
                  <c:v>0.105</c:v>
                </c:pt>
                <c:pt idx="362">
                  <c:v>0.105</c:v>
                </c:pt>
                <c:pt idx="363">
                  <c:v>0.105</c:v>
                </c:pt>
                <c:pt idx="364">
                  <c:v>0.105</c:v>
                </c:pt>
                <c:pt idx="365">
                  <c:v>0.105</c:v>
                </c:pt>
                <c:pt idx="366">
                  <c:v>0.105</c:v>
                </c:pt>
                <c:pt idx="367">
                  <c:v>0.1</c:v>
                </c:pt>
                <c:pt idx="368">
                  <c:v>0.1</c:v>
                </c:pt>
                <c:pt idx="369">
                  <c:v>0.1</c:v>
                </c:pt>
                <c:pt idx="370">
                  <c:v>0.1</c:v>
                </c:pt>
                <c:pt idx="371">
                  <c:v>0.1</c:v>
                </c:pt>
                <c:pt idx="372">
                  <c:v>0.1</c:v>
                </c:pt>
                <c:pt idx="373">
                  <c:v>0.1</c:v>
                </c:pt>
                <c:pt idx="374">
                  <c:v>0.1</c:v>
                </c:pt>
                <c:pt idx="375">
                  <c:v>0.1</c:v>
                </c:pt>
                <c:pt idx="376">
                  <c:v>0.1</c:v>
                </c:pt>
                <c:pt idx="377">
                  <c:v>0.1</c:v>
                </c:pt>
                <c:pt idx="378">
                  <c:v>0.1</c:v>
                </c:pt>
                <c:pt idx="379">
                  <c:v>0.1</c:v>
                </c:pt>
                <c:pt idx="380">
                  <c:v>0.105</c:v>
                </c:pt>
                <c:pt idx="381">
                  <c:v>0.105</c:v>
                </c:pt>
                <c:pt idx="382">
                  <c:v>0.105</c:v>
                </c:pt>
                <c:pt idx="383">
                  <c:v>0.105</c:v>
                </c:pt>
                <c:pt idx="384">
                  <c:v>0.105</c:v>
                </c:pt>
                <c:pt idx="385">
                  <c:v>0.105</c:v>
                </c:pt>
                <c:pt idx="386">
                  <c:v>0.1</c:v>
                </c:pt>
                <c:pt idx="387">
                  <c:v>0.1</c:v>
                </c:pt>
                <c:pt idx="388">
                  <c:v>0.1</c:v>
                </c:pt>
                <c:pt idx="389">
                  <c:v>0.1</c:v>
                </c:pt>
                <c:pt idx="390">
                  <c:v>0.105</c:v>
                </c:pt>
                <c:pt idx="391">
                  <c:v>0.105</c:v>
                </c:pt>
                <c:pt idx="392">
                  <c:v>0.1</c:v>
                </c:pt>
                <c:pt idx="393">
                  <c:v>0.1</c:v>
                </c:pt>
                <c:pt idx="394">
                  <c:v>0.1</c:v>
                </c:pt>
                <c:pt idx="395">
                  <c:v>0.105</c:v>
                </c:pt>
                <c:pt idx="396">
                  <c:v>0.105</c:v>
                </c:pt>
                <c:pt idx="397">
                  <c:v>0.105</c:v>
                </c:pt>
                <c:pt idx="398">
                  <c:v>0.105</c:v>
                </c:pt>
                <c:pt idx="399">
                  <c:v>0.105</c:v>
                </c:pt>
                <c:pt idx="400">
                  <c:v>0.105</c:v>
                </c:pt>
                <c:pt idx="401">
                  <c:v>0.105</c:v>
                </c:pt>
                <c:pt idx="402">
                  <c:v>0.105</c:v>
                </c:pt>
                <c:pt idx="403">
                  <c:v>0.105</c:v>
                </c:pt>
                <c:pt idx="404">
                  <c:v>0.105</c:v>
                </c:pt>
                <c:pt idx="405">
                  <c:v>0.105</c:v>
                </c:pt>
                <c:pt idx="406">
                  <c:v>0.105</c:v>
                </c:pt>
                <c:pt idx="407">
                  <c:v>0.105</c:v>
                </c:pt>
                <c:pt idx="408">
                  <c:v>0.105</c:v>
                </c:pt>
                <c:pt idx="409">
                  <c:v>0.105</c:v>
                </c:pt>
                <c:pt idx="410">
                  <c:v>0.105</c:v>
                </c:pt>
                <c:pt idx="411">
                  <c:v>0.105</c:v>
                </c:pt>
                <c:pt idx="412">
                  <c:v>0.105</c:v>
                </c:pt>
                <c:pt idx="413">
                  <c:v>0.105</c:v>
                </c:pt>
                <c:pt idx="414">
                  <c:v>0.105</c:v>
                </c:pt>
                <c:pt idx="415">
                  <c:v>0.105</c:v>
                </c:pt>
                <c:pt idx="416">
                  <c:v>0.105</c:v>
                </c:pt>
                <c:pt idx="417">
                  <c:v>0.1</c:v>
                </c:pt>
                <c:pt idx="418">
                  <c:v>0.1</c:v>
                </c:pt>
                <c:pt idx="419">
                  <c:v>0.105</c:v>
                </c:pt>
                <c:pt idx="420">
                  <c:v>0.105</c:v>
                </c:pt>
                <c:pt idx="421">
                  <c:v>0.1</c:v>
                </c:pt>
                <c:pt idx="422">
                  <c:v>0.105</c:v>
                </c:pt>
                <c:pt idx="423">
                  <c:v>0.105</c:v>
                </c:pt>
                <c:pt idx="424">
                  <c:v>0.105</c:v>
                </c:pt>
                <c:pt idx="425">
                  <c:v>0.105</c:v>
                </c:pt>
                <c:pt idx="426">
                  <c:v>0.105</c:v>
                </c:pt>
                <c:pt idx="427">
                  <c:v>0.105</c:v>
                </c:pt>
                <c:pt idx="428">
                  <c:v>0.1</c:v>
                </c:pt>
                <c:pt idx="429">
                  <c:v>0.1</c:v>
                </c:pt>
                <c:pt idx="430">
                  <c:v>0.1</c:v>
                </c:pt>
                <c:pt idx="431">
                  <c:v>0.1</c:v>
                </c:pt>
                <c:pt idx="432">
                  <c:v>0.1</c:v>
                </c:pt>
                <c:pt idx="433">
                  <c:v>0.105</c:v>
                </c:pt>
                <c:pt idx="434">
                  <c:v>0.105</c:v>
                </c:pt>
                <c:pt idx="435">
                  <c:v>0.105</c:v>
                </c:pt>
                <c:pt idx="436">
                  <c:v>0.105</c:v>
                </c:pt>
                <c:pt idx="437">
                  <c:v>0.105</c:v>
                </c:pt>
                <c:pt idx="438">
                  <c:v>0.105</c:v>
                </c:pt>
                <c:pt idx="439">
                  <c:v>0.105</c:v>
                </c:pt>
                <c:pt idx="440">
                  <c:v>0.105</c:v>
                </c:pt>
                <c:pt idx="441">
                  <c:v>0.105</c:v>
                </c:pt>
                <c:pt idx="442">
                  <c:v>0.105</c:v>
                </c:pt>
                <c:pt idx="443">
                  <c:v>0.105</c:v>
                </c:pt>
                <c:pt idx="444">
                  <c:v>0.105</c:v>
                </c:pt>
                <c:pt idx="445">
                  <c:v>0.105</c:v>
                </c:pt>
                <c:pt idx="446">
                  <c:v>0.105</c:v>
                </c:pt>
                <c:pt idx="447">
                  <c:v>0.105</c:v>
                </c:pt>
                <c:pt idx="448">
                  <c:v>0.105</c:v>
                </c:pt>
                <c:pt idx="449">
                  <c:v>0.105</c:v>
                </c:pt>
                <c:pt idx="450">
                  <c:v>0.105</c:v>
                </c:pt>
                <c:pt idx="451">
                  <c:v>0.105</c:v>
                </c:pt>
                <c:pt idx="452">
                  <c:v>0.105</c:v>
                </c:pt>
                <c:pt idx="453">
                  <c:v>0.1</c:v>
                </c:pt>
                <c:pt idx="454">
                  <c:v>0.1</c:v>
                </c:pt>
                <c:pt idx="455">
                  <c:v>0.1</c:v>
                </c:pt>
                <c:pt idx="456">
                  <c:v>0.105</c:v>
                </c:pt>
                <c:pt idx="457">
                  <c:v>0.1</c:v>
                </c:pt>
                <c:pt idx="458">
                  <c:v>0.1</c:v>
                </c:pt>
                <c:pt idx="459">
                  <c:v>0.1</c:v>
                </c:pt>
                <c:pt idx="460">
                  <c:v>0.1</c:v>
                </c:pt>
                <c:pt idx="461">
                  <c:v>0.1</c:v>
                </c:pt>
                <c:pt idx="462">
                  <c:v>0.1</c:v>
                </c:pt>
                <c:pt idx="463">
                  <c:v>0.105</c:v>
                </c:pt>
                <c:pt idx="464">
                  <c:v>0.105</c:v>
                </c:pt>
                <c:pt idx="465">
                  <c:v>0.105</c:v>
                </c:pt>
                <c:pt idx="466">
                  <c:v>0.105</c:v>
                </c:pt>
                <c:pt idx="467">
                  <c:v>0.105</c:v>
                </c:pt>
                <c:pt idx="468">
                  <c:v>0.105</c:v>
                </c:pt>
                <c:pt idx="469">
                  <c:v>0.105</c:v>
                </c:pt>
                <c:pt idx="470">
                  <c:v>0.105</c:v>
                </c:pt>
                <c:pt idx="471">
                  <c:v>0.105</c:v>
                </c:pt>
                <c:pt idx="472">
                  <c:v>0.105</c:v>
                </c:pt>
                <c:pt idx="473">
                  <c:v>0.105</c:v>
                </c:pt>
                <c:pt idx="474">
                  <c:v>0.105</c:v>
                </c:pt>
                <c:pt idx="475">
                  <c:v>0.105</c:v>
                </c:pt>
                <c:pt idx="476">
                  <c:v>0.105</c:v>
                </c:pt>
                <c:pt idx="477">
                  <c:v>0.1</c:v>
                </c:pt>
                <c:pt idx="478">
                  <c:v>0.1</c:v>
                </c:pt>
                <c:pt idx="479">
                  <c:v>0.1</c:v>
                </c:pt>
                <c:pt idx="480">
                  <c:v>0.1</c:v>
                </c:pt>
                <c:pt idx="481">
                  <c:v>0.1</c:v>
                </c:pt>
                <c:pt idx="482">
                  <c:v>0.1</c:v>
                </c:pt>
                <c:pt idx="483">
                  <c:v>0.1</c:v>
                </c:pt>
                <c:pt idx="484">
                  <c:v>0.1</c:v>
                </c:pt>
                <c:pt idx="485">
                  <c:v>0.1</c:v>
                </c:pt>
                <c:pt idx="486">
                  <c:v>0.1</c:v>
                </c:pt>
                <c:pt idx="487">
                  <c:v>0.1</c:v>
                </c:pt>
                <c:pt idx="488">
                  <c:v>0.1</c:v>
                </c:pt>
                <c:pt idx="489">
                  <c:v>0.1</c:v>
                </c:pt>
                <c:pt idx="490">
                  <c:v>0.1</c:v>
                </c:pt>
                <c:pt idx="491">
                  <c:v>0.1</c:v>
                </c:pt>
                <c:pt idx="492">
                  <c:v>0.1</c:v>
                </c:pt>
                <c:pt idx="493">
                  <c:v>0.1</c:v>
                </c:pt>
                <c:pt idx="494">
                  <c:v>0.1</c:v>
                </c:pt>
                <c:pt idx="495">
                  <c:v>0.1</c:v>
                </c:pt>
                <c:pt idx="496">
                  <c:v>0.1</c:v>
                </c:pt>
                <c:pt idx="497">
                  <c:v>0.1</c:v>
                </c:pt>
                <c:pt idx="498">
                  <c:v>0.1</c:v>
                </c:pt>
                <c:pt idx="499">
                  <c:v>0.1</c:v>
                </c:pt>
                <c:pt idx="500">
                  <c:v>0.1</c:v>
                </c:pt>
                <c:pt idx="501">
                  <c:v>0.1</c:v>
                </c:pt>
                <c:pt idx="502">
                  <c:v>0.1</c:v>
                </c:pt>
                <c:pt idx="503">
                  <c:v>0.1</c:v>
                </c:pt>
                <c:pt idx="504">
                  <c:v>0.1</c:v>
                </c:pt>
                <c:pt idx="505">
                  <c:v>0.1</c:v>
                </c:pt>
                <c:pt idx="506">
                  <c:v>0.1</c:v>
                </c:pt>
                <c:pt idx="507">
                  <c:v>0.1</c:v>
                </c:pt>
                <c:pt idx="508">
                  <c:v>0.1</c:v>
                </c:pt>
                <c:pt idx="509">
                  <c:v>0.1</c:v>
                </c:pt>
                <c:pt idx="510">
                  <c:v>0.1</c:v>
                </c:pt>
                <c:pt idx="511">
                  <c:v>0.1</c:v>
                </c:pt>
                <c:pt idx="512">
                  <c:v>0.1</c:v>
                </c:pt>
                <c:pt idx="513">
                  <c:v>0.1</c:v>
                </c:pt>
                <c:pt idx="514">
                  <c:v>0.1</c:v>
                </c:pt>
                <c:pt idx="515">
                  <c:v>0.1</c:v>
                </c:pt>
                <c:pt idx="516">
                  <c:v>0.1</c:v>
                </c:pt>
                <c:pt idx="517">
                  <c:v>0.1</c:v>
                </c:pt>
                <c:pt idx="518">
                  <c:v>0.1</c:v>
                </c:pt>
                <c:pt idx="519">
                  <c:v>0.1</c:v>
                </c:pt>
                <c:pt idx="520">
                  <c:v>0.1</c:v>
                </c:pt>
                <c:pt idx="521">
                  <c:v>0.1</c:v>
                </c:pt>
                <c:pt idx="522">
                  <c:v>0.1</c:v>
                </c:pt>
                <c:pt idx="523">
                  <c:v>0.1</c:v>
                </c:pt>
                <c:pt idx="524">
                  <c:v>0.1</c:v>
                </c:pt>
                <c:pt idx="525">
                  <c:v>0.1</c:v>
                </c:pt>
                <c:pt idx="526">
                  <c:v>0.1</c:v>
                </c:pt>
                <c:pt idx="527">
                  <c:v>0.1</c:v>
                </c:pt>
                <c:pt idx="528">
                  <c:v>0.1</c:v>
                </c:pt>
                <c:pt idx="529">
                  <c:v>0.1</c:v>
                </c:pt>
                <c:pt idx="530">
                  <c:v>0.1</c:v>
                </c:pt>
                <c:pt idx="531">
                  <c:v>0.1</c:v>
                </c:pt>
                <c:pt idx="532">
                  <c:v>0.1</c:v>
                </c:pt>
                <c:pt idx="533">
                  <c:v>0.1</c:v>
                </c:pt>
                <c:pt idx="534">
                  <c:v>0.1</c:v>
                </c:pt>
                <c:pt idx="535">
                  <c:v>0.1</c:v>
                </c:pt>
                <c:pt idx="536">
                  <c:v>0.1</c:v>
                </c:pt>
                <c:pt idx="537">
                  <c:v>0.1</c:v>
                </c:pt>
                <c:pt idx="538">
                  <c:v>0.1</c:v>
                </c:pt>
                <c:pt idx="539">
                  <c:v>0.105</c:v>
                </c:pt>
                <c:pt idx="540">
                  <c:v>0.11</c:v>
                </c:pt>
                <c:pt idx="541">
                  <c:v>0.125</c:v>
                </c:pt>
                <c:pt idx="542">
                  <c:v>0.14499999999999999</c:v>
                </c:pt>
                <c:pt idx="543">
                  <c:v>0.17</c:v>
                </c:pt>
                <c:pt idx="544">
                  <c:v>0.185</c:v>
                </c:pt>
                <c:pt idx="545">
                  <c:v>0.19</c:v>
                </c:pt>
                <c:pt idx="546">
                  <c:v>0.19</c:v>
                </c:pt>
                <c:pt idx="547">
                  <c:v>0.19</c:v>
                </c:pt>
                <c:pt idx="548">
                  <c:v>0.19</c:v>
                </c:pt>
                <c:pt idx="549">
                  <c:v>0.19</c:v>
                </c:pt>
                <c:pt idx="550">
                  <c:v>0.19500000000000001</c:v>
                </c:pt>
                <c:pt idx="551">
                  <c:v>0.19500000000000001</c:v>
                </c:pt>
                <c:pt idx="552">
                  <c:v>0.19500000000000001</c:v>
                </c:pt>
                <c:pt idx="553">
                  <c:v>0.19500000000000001</c:v>
                </c:pt>
                <c:pt idx="554">
                  <c:v>0.19500000000000001</c:v>
                </c:pt>
                <c:pt idx="555">
                  <c:v>0.19500000000000001</c:v>
                </c:pt>
                <c:pt idx="556">
                  <c:v>0.19500000000000001</c:v>
                </c:pt>
                <c:pt idx="557">
                  <c:v>0.19500000000000001</c:v>
                </c:pt>
                <c:pt idx="558">
                  <c:v>0.19</c:v>
                </c:pt>
                <c:pt idx="559">
                  <c:v>0.185</c:v>
                </c:pt>
                <c:pt idx="560">
                  <c:v>0.17</c:v>
                </c:pt>
                <c:pt idx="561">
                  <c:v>0.16</c:v>
                </c:pt>
                <c:pt idx="562">
                  <c:v>0.155</c:v>
                </c:pt>
                <c:pt idx="563">
                  <c:v>0.155</c:v>
                </c:pt>
                <c:pt idx="564">
                  <c:v>0.155</c:v>
                </c:pt>
                <c:pt idx="565">
                  <c:v>0.155</c:v>
                </c:pt>
                <c:pt idx="566">
                  <c:v>0.16</c:v>
                </c:pt>
                <c:pt idx="567">
                  <c:v>0.16</c:v>
                </c:pt>
                <c:pt idx="568">
                  <c:v>0.16</c:v>
                </c:pt>
                <c:pt idx="569">
                  <c:v>0.16</c:v>
                </c:pt>
                <c:pt idx="570">
                  <c:v>0.16500000000000001</c:v>
                </c:pt>
                <c:pt idx="571">
                  <c:v>0.16500000000000001</c:v>
                </c:pt>
                <c:pt idx="572">
                  <c:v>0.16500000000000001</c:v>
                </c:pt>
                <c:pt idx="573">
                  <c:v>0.17</c:v>
                </c:pt>
                <c:pt idx="574">
                  <c:v>0.17</c:v>
                </c:pt>
                <c:pt idx="575">
                  <c:v>0.16500000000000001</c:v>
                </c:pt>
                <c:pt idx="576">
                  <c:v>0.16</c:v>
                </c:pt>
                <c:pt idx="577">
                  <c:v>0.16</c:v>
                </c:pt>
                <c:pt idx="578">
                  <c:v>0.16500000000000001</c:v>
                </c:pt>
                <c:pt idx="579">
                  <c:v>0.17</c:v>
                </c:pt>
                <c:pt idx="580">
                  <c:v>0.17</c:v>
                </c:pt>
                <c:pt idx="581">
                  <c:v>0.17499999999999999</c:v>
                </c:pt>
                <c:pt idx="582">
                  <c:v>0.18</c:v>
                </c:pt>
                <c:pt idx="583">
                  <c:v>0.185</c:v>
                </c:pt>
                <c:pt idx="584">
                  <c:v>0.19</c:v>
                </c:pt>
                <c:pt idx="585">
                  <c:v>0.19</c:v>
                </c:pt>
                <c:pt idx="586">
                  <c:v>0.19</c:v>
                </c:pt>
                <c:pt idx="587">
                  <c:v>0.19500000000000001</c:v>
                </c:pt>
                <c:pt idx="588">
                  <c:v>0.2</c:v>
                </c:pt>
                <c:pt idx="589">
                  <c:v>0.21</c:v>
                </c:pt>
                <c:pt idx="590">
                  <c:v>0.215</c:v>
                </c:pt>
                <c:pt idx="591">
                  <c:v>0.22500000000000001</c:v>
                </c:pt>
                <c:pt idx="592">
                  <c:v>0.23</c:v>
                </c:pt>
                <c:pt idx="593">
                  <c:v>0.23499999999999999</c:v>
                </c:pt>
                <c:pt idx="594">
                  <c:v>0.245</c:v>
                </c:pt>
                <c:pt idx="595">
                  <c:v>0.255</c:v>
                </c:pt>
                <c:pt idx="596">
                  <c:v>0.27</c:v>
                </c:pt>
                <c:pt idx="597">
                  <c:v>0.28000000000000003</c:v>
                </c:pt>
                <c:pt idx="598">
                  <c:v>0.28999999999999998</c:v>
                </c:pt>
                <c:pt idx="599">
                  <c:v>0.28499999999999998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'[Dimensions and costs -- ESS2016 source correct beamport angle.xlsx]BSTOP_29.08_W4 PORt+real spectr'!$F$1</c:f>
              <c:strCache>
                <c:ptCount val="1"/>
                <c:pt idx="0">
                  <c:v>Thickness concrete, m (no tubing)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spectr'!$F$2:$F$751</c:f>
              <c:numCache>
                <c:formatCode>General</c:formatCode>
                <c:ptCount val="75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1.95</c:v>
                </c:pt>
                <c:pt idx="5">
                  <c:v>1.85</c:v>
                </c:pt>
                <c:pt idx="6">
                  <c:v>1.7749999999999999</c:v>
                </c:pt>
                <c:pt idx="7">
                  <c:v>1.7</c:v>
                </c:pt>
                <c:pt idx="8">
                  <c:v>1.625</c:v>
                </c:pt>
                <c:pt idx="9">
                  <c:v>1.575</c:v>
                </c:pt>
                <c:pt idx="10">
                  <c:v>1.5249999999999999</c:v>
                </c:pt>
                <c:pt idx="11">
                  <c:v>1.5</c:v>
                </c:pt>
                <c:pt idx="12">
                  <c:v>1.4750000000000001</c:v>
                </c:pt>
                <c:pt idx="13">
                  <c:v>1.45</c:v>
                </c:pt>
                <c:pt idx="14">
                  <c:v>1.45</c:v>
                </c:pt>
                <c:pt idx="15">
                  <c:v>1.45</c:v>
                </c:pt>
                <c:pt idx="16">
                  <c:v>1.425</c:v>
                </c:pt>
                <c:pt idx="17">
                  <c:v>1.4</c:v>
                </c:pt>
                <c:pt idx="18">
                  <c:v>1.375</c:v>
                </c:pt>
                <c:pt idx="19">
                  <c:v>1.35</c:v>
                </c:pt>
                <c:pt idx="20">
                  <c:v>1.325</c:v>
                </c:pt>
                <c:pt idx="21">
                  <c:v>1.3</c:v>
                </c:pt>
                <c:pt idx="22">
                  <c:v>1.2749999999999999</c:v>
                </c:pt>
                <c:pt idx="23">
                  <c:v>1.25</c:v>
                </c:pt>
                <c:pt idx="24">
                  <c:v>1.25</c:v>
                </c:pt>
                <c:pt idx="25">
                  <c:v>1.2250000000000001</c:v>
                </c:pt>
                <c:pt idx="26">
                  <c:v>1.2</c:v>
                </c:pt>
                <c:pt idx="27">
                  <c:v>1.175</c:v>
                </c:pt>
                <c:pt idx="28">
                  <c:v>1.1499999999999999</c:v>
                </c:pt>
                <c:pt idx="29">
                  <c:v>1.1000000000000001</c:v>
                </c:pt>
                <c:pt idx="30">
                  <c:v>1.075</c:v>
                </c:pt>
                <c:pt idx="31">
                  <c:v>1.05</c:v>
                </c:pt>
                <c:pt idx="32">
                  <c:v>1.0249999999999999</c:v>
                </c:pt>
                <c:pt idx="33">
                  <c:v>1</c:v>
                </c:pt>
                <c:pt idx="34">
                  <c:v>0.95</c:v>
                </c:pt>
                <c:pt idx="35">
                  <c:v>0.92500000000000004</c:v>
                </c:pt>
                <c:pt idx="36">
                  <c:v>0.92500000000000004</c:v>
                </c:pt>
                <c:pt idx="37">
                  <c:v>0.92500000000000004</c:v>
                </c:pt>
                <c:pt idx="38">
                  <c:v>0.97499999999999998</c:v>
                </c:pt>
                <c:pt idx="39">
                  <c:v>1.05</c:v>
                </c:pt>
                <c:pt idx="40">
                  <c:v>1.1499999999999999</c:v>
                </c:pt>
                <c:pt idx="41">
                  <c:v>1.25</c:v>
                </c:pt>
                <c:pt idx="42">
                  <c:v>1.35</c:v>
                </c:pt>
                <c:pt idx="43">
                  <c:v>1.425</c:v>
                </c:pt>
                <c:pt idx="44">
                  <c:v>1.45</c:v>
                </c:pt>
                <c:pt idx="45">
                  <c:v>1.4750000000000001</c:v>
                </c:pt>
                <c:pt idx="46">
                  <c:v>1.45</c:v>
                </c:pt>
                <c:pt idx="47">
                  <c:v>1.425</c:v>
                </c:pt>
                <c:pt idx="48">
                  <c:v>1.35</c:v>
                </c:pt>
                <c:pt idx="49">
                  <c:v>1.2749999999999999</c:v>
                </c:pt>
                <c:pt idx="50">
                  <c:v>1.1499999999999999</c:v>
                </c:pt>
                <c:pt idx="51">
                  <c:v>1.05</c:v>
                </c:pt>
                <c:pt idx="52">
                  <c:v>0.95</c:v>
                </c:pt>
                <c:pt idx="53">
                  <c:v>0.9</c:v>
                </c:pt>
                <c:pt idx="54">
                  <c:v>0.875</c:v>
                </c:pt>
                <c:pt idx="55">
                  <c:v>0.875</c:v>
                </c:pt>
                <c:pt idx="56">
                  <c:v>0.85</c:v>
                </c:pt>
                <c:pt idx="57">
                  <c:v>0.85</c:v>
                </c:pt>
                <c:pt idx="58">
                  <c:v>0.82499999999999996</c:v>
                </c:pt>
                <c:pt idx="59">
                  <c:v>0.8</c:v>
                </c:pt>
                <c:pt idx="60">
                  <c:v>0.77500000000000002</c:v>
                </c:pt>
                <c:pt idx="61">
                  <c:v>0.77500000000000002</c:v>
                </c:pt>
                <c:pt idx="62">
                  <c:v>0.75</c:v>
                </c:pt>
                <c:pt idx="63">
                  <c:v>0.72499999999999998</c:v>
                </c:pt>
                <c:pt idx="64">
                  <c:v>0.7</c:v>
                </c:pt>
                <c:pt idx="65">
                  <c:v>0.7</c:v>
                </c:pt>
                <c:pt idx="66">
                  <c:v>0.67500000000000004</c:v>
                </c:pt>
                <c:pt idx="67">
                  <c:v>0.65</c:v>
                </c:pt>
                <c:pt idx="68">
                  <c:v>0.65</c:v>
                </c:pt>
                <c:pt idx="69">
                  <c:v>0.625</c:v>
                </c:pt>
                <c:pt idx="70">
                  <c:v>0.625</c:v>
                </c:pt>
                <c:pt idx="71">
                  <c:v>0.6</c:v>
                </c:pt>
                <c:pt idx="72">
                  <c:v>0.57499999999999996</c:v>
                </c:pt>
                <c:pt idx="73">
                  <c:v>0.57499999999999996</c:v>
                </c:pt>
                <c:pt idx="74">
                  <c:v>0.57499999999999996</c:v>
                </c:pt>
                <c:pt idx="75">
                  <c:v>0.6</c:v>
                </c:pt>
                <c:pt idx="76">
                  <c:v>0.6</c:v>
                </c:pt>
                <c:pt idx="77">
                  <c:v>0.625</c:v>
                </c:pt>
                <c:pt idx="78">
                  <c:v>0.65</c:v>
                </c:pt>
                <c:pt idx="79">
                  <c:v>0.7</c:v>
                </c:pt>
                <c:pt idx="80">
                  <c:v>0.72499999999999998</c:v>
                </c:pt>
                <c:pt idx="81">
                  <c:v>0.77500000000000002</c:v>
                </c:pt>
                <c:pt idx="82">
                  <c:v>0.8</c:v>
                </c:pt>
                <c:pt idx="83">
                  <c:v>0.8</c:v>
                </c:pt>
                <c:pt idx="84">
                  <c:v>0.77500000000000002</c:v>
                </c:pt>
                <c:pt idx="85">
                  <c:v>0.75</c:v>
                </c:pt>
                <c:pt idx="86">
                  <c:v>0.7</c:v>
                </c:pt>
                <c:pt idx="87">
                  <c:v>0.67500000000000004</c:v>
                </c:pt>
                <c:pt idx="88">
                  <c:v>0.7</c:v>
                </c:pt>
                <c:pt idx="89">
                  <c:v>0.7</c:v>
                </c:pt>
                <c:pt idx="90">
                  <c:v>0.72499999999999998</c:v>
                </c:pt>
                <c:pt idx="91">
                  <c:v>0.75</c:v>
                </c:pt>
                <c:pt idx="92">
                  <c:v>0.77500000000000002</c:v>
                </c:pt>
                <c:pt idx="93">
                  <c:v>0.77500000000000002</c:v>
                </c:pt>
                <c:pt idx="94">
                  <c:v>0.77500000000000002</c:v>
                </c:pt>
                <c:pt idx="95">
                  <c:v>0.77500000000000002</c:v>
                </c:pt>
                <c:pt idx="96">
                  <c:v>0.75</c:v>
                </c:pt>
                <c:pt idx="97">
                  <c:v>0.72499999999999998</c:v>
                </c:pt>
                <c:pt idx="98">
                  <c:v>0.7</c:v>
                </c:pt>
                <c:pt idx="99">
                  <c:v>0.7</c:v>
                </c:pt>
                <c:pt idx="100">
                  <c:v>0.67500000000000004</c:v>
                </c:pt>
                <c:pt idx="101">
                  <c:v>0.65</c:v>
                </c:pt>
                <c:pt idx="102">
                  <c:v>0.625</c:v>
                </c:pt>
                <c:pt idx="103">
                  <c:v>0.625</c:v>
                </c:pt>
                <c:pt idx="104">
                  <c:v>0.6</c:v>
                </c:pt>
                <c:pt idx="105">
                  <c:v>0.6</c:v>
                </c:pt>
                <c:pt idx="106">
                  <c:v>0.57499999999999996</c:v>
                </c:pt>
                <c:pt idx="107">
                  <c:v>0.57499999999999996</c:v>
                </c:pt>
                <c:pt idx="108">
                  <c:v>0.57499999999999996</c:v>
                </c:pt>
                <c:pt idx="109">
                  <c:v>0.57499999999999996</c:v>
                </c:pt>
                <c:pt idx="110">
                  <c:v>0.57499999999999996</c:v>
                </c:pt>
                <c:pt idx="111">
                  <c:v>0.6</c:v>
                </c:pt>
                <c:pt idx="112">
                  <c:v>0.6</c:v>
                </c:pt>
                <c:pt idx="113">
                  <c:v>0.6</c:v>
                </c:pt>
                <c:pt idx="114">
                  <c:v>0.57499999999999996</c:v>
                </c:pt>
                <c:pt idx="115">
                  <c:v>0.57499999999999996</c:v>
                </c:pt>
                <c:pt idx="116">
                  <c:v>0.57499999999999996</c:v>
                </c:pt>
                <c:pt idx="117">
                  <c:v>0.55000000000000004</c:v>
                </c:pt>
                <c:pt idx="118">
                  <c:v>0.55000000000000004</c:v>
                </c:pt>
                <c:pt idx="119">
                  <c:v>0.52500000000000002</c:v>
                </c:pt>
                <c:pt idx="120">
                  <c:v>0.52500000000000002</c:v>
                </c:pt>
                <c:pt idx="121">
                  <c:v>0.52500000000000002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0.47499999999999998</c:v>
                </c:pt>
                <c:pt idx="138">
                  <c:v>0.47499999999999998</c:v>
                </c:pt>
                <c:pt idx="139">
                  <c:v>0.47499999999999998</c:v>
                </c:pt>
                <c:pt idx="140">
                  <c:v>0.47499999999999998</c:v>
                </c:pt>
                <c:pt idx="141">
                  <c:v>0.47499999999999998</c:v>
                </c:pt>
                <c:pt idx="142">
                  <c:v>0.47499999999999998</c:v>
                </c:pt>
                <c:pt idx="143">
                  <c:v>0.45</c:v>
                </c:pt>
                <c:pt idx="144">
                  <c:v>0.45</c:v>
                </c:pt>
                <c:pt idx="145">
                  <c:v>0.45</c:v>
                </c:pt>
                <c:pt idx="146">
                  <c:v>0.45</c:v>
                </c:pt>
                <c:pt idx="147">
                  <c:v>0.45</c:v>
                </c:pt>
                <c:pt idx="148">
                  <c:v>0.45</c:v>
                </c:pt>
                <c:pt idx="149">
                  <c:v>0.45</c:v>
                </c:pt>
                <c:pt idx="150">
                  <c:v>0.45</c:v>
                </c:pt>
                <c:pt idx="151">
                  <c:v>0.45</c:v>
                </c:pt>
                <c:pt idx="152">
                  <c:v>0.45</c:v>
                </c:pt>
                <c:pt idx="153">
                  <c:v>0.45</c:v>
                </c:pt>
                <c:pt idx="154">
                  <c:v>0.45</c:v>
                </c:pt>
                <c:pt idx="155">
                  <c:v>0.45</c:v>
                </c:pt>
                <c:pt idx="156">
                  <c:v>0.45</c:v>
                </c:pt>
                <c:pt idx="157">
                  <c:v>0.45</c:v>
                </c:pt>
                <c:pt idx="158">
                  <c:v>0.45</c:v>
                </c:pt>
                <c:pt idx="159">
                  <c:v>0.45</c:v>
                </c:pt>
                <c:pt idx="160">
                  <c:v>0.45</c:v>
                </c:pt>
                <c:pt idx="161">
                  <c:v>0.42499999999999999</c:v>
                </c:pt>
                <c:pt idx="162">
                  <c:v>0.42499999999999999</c:v>
                </c:pt>
                <c:pt idx="163">
                  <c:v>0.42499999999999999</c:v>
                </c:pt>
                <c:pt idx="164">
                  <c:v>0.42499999999999999</c:v>
                </c:pt>
                <c:pt idx="165">
                  <c:v>0.42499999999999999</c:v>
                </c:pt>
                <c:pt idx="166">
                  <c:v>0.42499999999999999</c:v>
                </c:pt>
                <c:pt idx="167">
                  <c:v>0.42499999999999999</c:v>
                </c:pt>
                <c:pt idx="168">
                  <c:v>0.42499999999999999</c:v>
                </c:pt>
                <c:pt idx="169">
                  <c:v>0.42499999999999999</c:v>
                </c:pt>
                <c:pt idx="170">
                  <c:v>0.42499999999999999</c:v>
                </c:pt>
                <c:pt idx="171">
                  <c:v>0.42499999999999999</c:v>
                </c:pt>
                <c:pt idx="172">
                  <c:v>0.42499999999999999</c:v>
                </c:pt>
                <c:pt idx="173">
                  <c:v>0.45</c:v>
                </c:pt>
                <c:pt idx="174">
                  <c:v>0.45</c:v>
                </c:pt>
                <c:pt idx="175">
                  <c:v>0.45</c:v>
                </c:pt>
                <c:pt idx="176">
                  <c:v>0.45</c:v>
                </c:pt>
                <c:pt idx="177">
                  <c:v>0.42499999999999999</c:v>
                </c:pt>
                <c:pt idx="178">
                  <c:v>0.42499999999999999</c:v>
                </c:pt>
                <c:pt idx="179">
                  <c:v>0.42499999999999999</c:v>
                </c:pt>
                <c:pt idx="180">
                  <c:v>0.42499999999999999</c:v>
                </c:pt>
                <c:pt idx="181">
                  <c:v>0.42499999999999999</c:v>
                </c:pt>
                <c:pt idx="182">
                  <c:v>0.42499999999999999</c:v>
                </c:pt>
                <c:pt idx="183">
                  <c:v>0.42499999999999999</c:v>
                </c:pt>
                <c:pt idx="184">
                  <c:v>0.42499999999999999</c:v>
                </c:pt>
                <c:pt idx="185">
                  <c:v>0.42499999999999999</c:v>
                </c:pt>
                <c:pt idx="186">
                  <c:v>0.42499999999999999</c:v>
                </c:pt>
                <c:pt idx="187">
                  <c:v>0.45</c:v>
                </c:pt>
                <c:pt idx="188">
                  <c:v>0.45</c:v>
                </c:pt>
                <c:pt idx="189">
                  <c:v>0.45</c:v>
                </c:pt>
                <c:pt idx="190">
                  <c:v>0.45</c:v>
                </c:pt>
                <c:pt idx="191">
                  <c:v>0.45</c:v>
                </c:pt>
                <c:pt idx="192">
                  <c:v>0.45</c:v>
                </c:pt>
                <c:pt idx="193">
                  <c:v>0.42499999999999999</c:v>
                </c:pt>
                <c:pt idx="194">
                  <c:v>0.42499999999999999</c:v>
                </c:pt>
                <c:pt idx="195">
                  <c:v>0.42499999999999999</c:v>
                </c:pt>
                <c:pt idx="196">
                  <c:v>0.42499999999999999</c:v>
                </c:pt>
                <c:pt idx="197">
                  <c:v>0.42499999999999999</c:v>
                </c:pt>
                <c:pt idx="198">
                  <c:v>0.42499999999999999</c:v>
                </c:pt>
                <c:pt idx="199">
                  <c:v>0.42499999999999999</c:v>
                </c:pt>
                <c:pt idx="200">
                  <c:v>0.42499999999999999</c:v>
                </c:pt>
                <c:pt idx="201">
                  <c:v>0.42499999999999999</c:v>
                </c:pt>
                <c:pt idx="202">
                  <c:v>0.42499999999999999</c:v>
                </c:pt>
                <c:pt idx="203">
                  <c:v>0.42499999999999999</c:v>
                </c:pt>
                <c:pt idx="204">
                  <c:v>0.42499999999999999</c:v>
                </c:pt>
                <c:pt idx="205">
                  <c:v>0.42499999999999999</c:v>
                </c:pt>
                <c:pt idx="206">
                  <c:v>0.42499999999999999</c:v>
                </c:pt>
                <c:pt idx="207">
                  <c:v>0.42499999999999999</c:v>
                </c:pt>
                <c:pt idx="208">
                  <c:v>0.42499999999999999</c:v>
                </c:pt>
                <c:pt idx="209">
                  <c:v>0.4</c:v>
                </c:pt>
                <c:pt idx="210">
                  <c:v>0.4</c:v>
                </c:pt>
                <c:pt idx="211">
                  <c:v>0.4</c:v>
                </c:pt>
                <c:pt idx="212">
                  <c:v>0.4</c:v>
                </c:pt>
                <c:pt idx="213">
                  <c:v>0.4</c:v>
                </c:pt>
                <c:pt idx="214">
                  <c:v>0.4</c:v>
                </c:pt>
                <c:pt idx="215">
                  <c:v>0.4</c:v>
                </c:pt>
                <c:pt idx="216">
                  <c:v>0.4</c:v>
                </c:pt>
                <c:pt idx="217">
                  <c:v>0.4</c:v>
                </c:pt>
                <c:pt idx="218">
                  <c:v>0.4</c:v>
                </c:pt>
                <c:pt idx="219">
                  <c:v>0.4</c:v>
                </c:pt>
                <c:pt idx="220">
                  <c:v>0.4</c:v>
                </c:pt>
                <c:pt idx="221">
                  <c:v>0.4</c:v>
                </c:pt>
                <c:pt idx="222">
                  <c:v>0.4</c:v>
                </c:pt>
                <c:pt idx="223">
                  <c:v>0.4</c:v>
                </c:pt>
                <c:pt idx="224">
                  <c:v>0.4</c:v>
                </c:pt>
                <c:pt idx="225">
                  <c:v>0.4</c:v>
                </c:pt>
                <c:pt idx="226">
                  <c:v>0.4</c:v>
                </c:pt>
                <c:pt idx="227">
                  <c:v>0.4</c:v>
                </c:pt>
                <c:pt idx="228">
                  <c:v>0.4</c:v>
                </c:pt>
                <c:pt idx="229">
                  <c:v>0.4</c:v>
                </c:pt>
                <c:pt idx="230">
                  <c:v>0.4</c:v>
                </c:pt>
                <c:pt idx="231">
                  <c:v>0.4</c:v>
                </c:pt>
                <c:pt idx="232">
                  <c:v>0.4</c:v>
                </c:pt>
                <c:pt idx="233">
                  <c:v>0.4</c:v>
                </c:pt>
                <c:pt idx="234">
                  <c:v>0.375</c:v>
                </c:pt>
                <c:pt idx="235">
                  <c:v>0.375</c:v>
                </c:pt>
                <c:pt idx="236">
                  <c:v>0.375</c:v>
                </c:pt>
                <c:pt idx="237">
                  <c:v>0.375</c:v>
                </c:pt>
                <c:pt idx="238">
                  <c:v>0.375</c:v>
                </c:pt>
                <c:pt idx="239">
                  <c:v>0.375</c:v>
                </c:pt>
                <c:pt idx="240">
                  <c:v>0.375</c:v>
                </c:pt>
                <c:pt idx="241">
                  <c:v>0.375</c:v>
                </c:pt>
                <c:pt idx="242">
                  <c:v>0.375</c:v>
                </c:pt>
                <c:pt idx="243">
                  <c:v>0.375</c:v>
                </c:pt>
                <c:pt idx="244">
                  <c:v>0.375</c:v>
                </c:pt>
                <c:pt idx="245">
                  <c:v>0.375</c:v>
                </c:pt>
                <c:pt idx="246">
                  <c:v>0.375</c:v>
                </c:pt>
                <c:pt idx="247">
                  <c:v>0.375</c:v>
                </c:pt>
                <c:pt idx="248">
                  <c:v>0.375</c:v>
                </c:pt>
                <c:pt idx="249">
                  <c:v>0.375</c:v>
                </c:pt>
                <c:pt idx="250">
                  <c:v>0.375</c:v>
                </c:pt>
                <c:pt idx="251">
                  <c:v>0.375</c:v>
                </c:pt>
                <c:pt idx="252">
                  <c:v>0.375</c:v>
                </c:pt>
                <c:pt idx="253">
                  <c:v>0.375</c:v>
                </c:pt>
                <c:pt idx="254">
                  <c:v>0.375</c:v>
                </c:pt>
                <c:pt idx="255">
                  <c:v>0.375</c:v>
                </c:pt>
                <c:pt idx="256">
                  <c:v>0.375</c:v>
                </c:pt>
                <c:pt idx="257">
                  <c:v>0.375</c:v>
                </c:pt>
                <c:pt idx="258">
                  <c:v>0.375</c:v>
                </c:pt>
                <c:pt idx="259">
                  <c:v>0.375</c:v>
                </c:pt>
                <c:pt idx="260">
                  <c:v>0.375</c:v>
                </c:pt>
                <c:pt idx="261">
                  <c:v>0.375</c:v>
                </c:pt>
                <c:pt idx="262">
                  <c:v>0.375</c:v>
                </c:pt>
                <c:pt idx="263">
                  <c:v>0.375</c:v>
                </c:pt>
                <c:pt idx="264">
                  <c:v>0.375</c:v>
                </c:pt>
                <c:pt idx="265">
                  <c:v>0.375</c:v>
                </c:pt>
                <c:pt idx="266">
                  <c:v>0.375</c:v>
                </c:pt>
                <c:pt idx="267">
                  <c:v>0.375</c:v>
                </c:pt>
                <c:pt idx="268">
                  <c:v>0.375</c:v>
                </c:pt>
                <c:pt idx="269">
                  <c:v>0.375</c:v>
                </c:pt>
                <c:pt idx="270">
                  <c:v>0.375</c:v>
                </c:pt>
                <c:pt idx="271">
                  <c:v>0.375</c:v>
                </c:pt>
                <c:pt idx="272">
                  <c:v>0.375</c:v>
                </c:pt>
                <c:pt idx="273">
                  <c:v>0.375</c:v>
                </c:pt>
                <c:pt idx="274">
                  <c:v>0.375</c:v>
                </c:pt>
                <c:pt idx="275">
                  <c:v>0.375</c:v>
                </c:pt>
                <c:pt idx="276">
                  <c:v>0.375</c:v>
                </c:pt>
                <c:pt idx="277">
                  <c:v>0.375</c:v>
                </c:pt>
                <c:pt idx="278">
                  <c:v>0.375</c:v>
                </c:pt>
                <c:pt idx="279">
                  <c:v>0.375</c:v>
                </c:pt>
                <c:pt idx="280">
                  <c:v>0.375</c:v>
                </c:pt>
                <c:pt idx="281">
                  <c:v>0.375</c:v>
                </c:pt>
                <c:pt idx="282">
                  <c:v>0.375</c:v>
                </c:pt>
                <c:pt idx="283">
                  <c:v>0.375</c:v>
                </c:pt>
                <c:pt idx="284">
                  <c:v>0.375</c:v>
                </c:pt>
                <c:pt idx="285">
                  <c:v>0.375</c:v>
                </c:pt>
                <c:pt idx="286">
                  <c:v>0.375</c:v>
                </c:pt>
                <c:pt idx="287">
                  <c:v>0.375</c:v>
                </c:pt>
                <c:pt idx="288">
                  <c:v>0.375</c:v>
                </c:pt>
                <c:pt idx="289">
                  <c:v>0.375</c:v>
                </c:pt>
                <c:pt idx="290">
                  <c:v>0.375</c:v>
                </c:pt>
                <c:pt idx="291">
                  <c:v>0.375</c:v>
                </c:pt>
                <c:pt idx="292">
                  <c:v>0.375</c:v>
                </c:pt>
                <c:pt idx="293">
                  <c:v>0.375</c:v>
                </c:pt>
                <c:pt idx="294">
                  <c:v>0.375</c:v>
                </c:pt>
                <c:pt idx="295">
                  <c:v>0.375</c:v>
                </c:pt>
                <c:pt idx="296">
                  <c:v>0.375</c:v>
                </c:pt>
                <c:pt idx="297">
                  <c:v>0.375</c:v>
                </c:pt>
                <c:pt idx="298">
                  <c:v>0.375</c:v>
                </c:pt>
                <c:pt idx="299">
                  <c:v>0.375</c:v>
                </c:pt>
                <c:pt idx="300">
                  <c:v>0.375</c:v>
                </c:pt>
                <c:pt idx="301">
                  <c:v>0.375</c:v>
                </c:pt>
                <c:pt idx="302">
                  <c:v>0.375</c:v>
                </c:pt>
                <c:pt idx="303">
                  <c:v>0.375</c:v>
                </c:pt>
                <c:pt idx="304">
                  <c:v>0.375</c:v>
                </c:pt>
                <c:pt idx="305">
                  <c:v>0.375</c:v>
                </c:pt>
                <c:pt idx="306">
                  <c:v>0.375</c:v>
                </c:pt>
                <c:pt idx="307">
                  <c:v>0.375</c:v>
                </c:pt>
                <c:pt idx="308">
                  <c:v>0.375</c:v>
                </c:pt>
                <c:pt idx="309">
                  <c:v>0.375</c:v>
                </c:pt>
                <c:pt idx="310">
                  <c:v>0.375</c:v>
                </c:pt>
                <c:pt idx="311">
                  <c:v>0.375</c:v>
                </c:pt>
                <c:pt idx="312">
                  <c:v>0.375</c:v>
                </c:pt>
                <c:pt idx="313">
                  <c:v>0.375</c:v>
                </c:pt>
                <c:pt idx="314">
                  <c:v>0.375</c:v>
                </c:pt>
                <c:pt idx="315">
                  <c:v>0.375</c:v>
                </c:pt>
                <c:pt idx="316">
                  <c:v>0.375</c:v>
                </c:pt>
                <c:pt idx="317">
                  <c:v>0.375</c:v>
                </c:pt>
                <c:pt idx="318">
                  <c:v>0.375</c:v>
                </c:pt>
                <c:pt idx="319">
                  <c:v>0.375</c:v>
                </c:pt>
                <c:pt idx="320">
                  <c:v>0.375</c:v>
                </c:pt>
                <c:pt idx="321">
                  <c:v>0.375</c:v>
                </c:pt>
                <c:pt idx="322">
                  <c:v>0.375</c:v>
                </c:pt>
                <c:pt idx="323">
                  <c:v>0.375</c:v>
                </c:pt>
                <c:pt idx="324">
                  <c:v>0.375</c:v>
                </c:pt>
                <c:pt idx="325">
                  <c:v>0.375</c:v>
                </c:pt>
                <c:pt idx="326">
                  <c:v>0.375</c:v>
                </c:pt>
                <c:pt idx="327">
                  <c:v>0.375</c:v>
                </c:pt>
                <c:pt idx="328">
                  <c:v>0.375</c:v>
                </c:pt>
                <c:pt idx="329">
                  <c:v>0.375</c:v>
                </c:pt>
                <c:pt idx="330">
                  <c:v>0.375</c:v>
                </c:pt>
                <c:pt idx="331">
                  <c:v>0.375</c:v>
                </c:pt>
                <c:pt idx="332">
                  <c:v>0.375</c:v>
                </c:pt>
                <c:pt idx="333">
                  <c:v>0.375</c:v>
                </c:pt>
                <c:pt idx="334">
                  <c:v>0.375</c:v>
                </c:pt>
                <c:pt idx="335">
                  <c:v>0.375</c:v>
                </c:pt>
                <c:pt idx="336">
                  <c:v>0.375</c:v>
                </c:pt>
                <c:pt idx="337">
                  <c:v>0.375</c:v>
                </c:pt>
                <c:pt idx="338">
                  <c:v>0.375</c:v>
                </c:pt>
                <c:pt idx="339">
                  <c:v>0.375</c:v>
                </c:pt>
                <c:pt idx="340">
                  <c:v>0.375</c:v>
                </c:pt>
                <c:pt idx="341">
                  <c:v>0.375</c:v>
                </c:pt>
                <c:pt idx="342">
                  <c:v>0.375</c:v>
                </c:pt>
                <c:pt idx="343">
                  <c:v>0.375</c:v>
                </c:pt>
                <c:pt idx="344">
                  <c:v>0.375</c:v>
                </c:pt>
                <c:pt idx="345">
                  <c:v>0.375</c:v>
                </c:pt>
                <c:pt idx="346">
                  <c:v>0.375</c:v>
                </c:pt>
                <c:pt idx="347">
                  <c:v>0.375</c:v>
                </c:pt>
                <c:pt idx="348">
                  <c:v>0.375</c:v>
                </c:pt>
                <c:pt idx="349">
                  <c:v>0.375</c:v>
                </c:pt>
                <c:pt idx="350">
                  <c:v>0.375</c:v>
                </c:pt>
                <c:pt idx="351">
                  <c:v>0.375</c:v>
                </c:pt>
                <c:pt idx="352">
                  <c:v>0.375</c:v>
                </c:pt>
                <c:pt idx="353">
                  <c:v>0.375</c:v>
                </c:pt>
                <c:pt idx="354">
                  <c:v>0.375</c:v>
                </c:pt>
                <c:pt idx="355">
                  <c:v>0.375</c:v>
                </c:pt>
                <c:pt idx="356">
                  <c:v>0.375</c:v>
                </c:pt>
                <c:pt idx="357">
                  <c:v>0.375</c:v>
                </c:pt>
                <c:pt idx="358">
                  <c:v>0.375</c:v>
                </c:pt>
                <c:pt idx="359">
                  <c:v>0.375</c:v>
                </c:pt>
                <c:pt idx="360">
                  <c:v>0.375</c:v>
                </c:pt>
                <c:pt idx="361">
                  <c:v>0.375</c:v>
                </c:pt>
                <c:pt idx="362">
                  <c:v>0.375</c:v>
                </c:pt>
                <c:pt idx="363">
                  <c:v>0.375</c:v>
                </c:pt>
                <c:pt idx="364">
                  <c:v>0.375</c:v>
                </c:pt>
                <c:pt idx="365">
                  <c:v>0.375</c:v>
                </c:pt>
                <c:pt idx="366">
                  <c:v>0.375</c:v>
                </c:pt>
                <c:pt idx="367">
                  <c:v>0.375</c:v>
                </c:pt>
                <c:pt idx="368">
                  <c:v>0.375</c:v>
                </c:pt>
                <c:pt idx="369">
                  <c:v>0.35</c:v>
                </c:pt>
                <c:pt idx="370">
                  <c:v>0.35</c:v>
                </c:pt>
                <c:pt idx="371">
                  <c:v>0.35</c:v>
                </c:pt>
                <c:pt idx="372">
                  <c:v>0.35</c:v>
                </c:pt>
                <c:pt idx="373">
                  <c:v>0.35</c:v>
                </c:pt>
                <c:pt idx="374">
                  <c:v>0.35</c:v>
                </c:pt>
                <c:pt idx="375">
                  <c:v>0.375</c:v>
                </c:pt>
                <c:pt idx="376">
                  <c:v>0.375</c:v>
                </c:pt>
                <c:pt idx="377">
                  <c:v>0.375</c:v>
                </c:pt>
                <c:pt idx="378">
                  <c:v>0.375</c:v>
                </c:pt>
                <c:pt idx="379">
                  <c:v>0.375</c:v>
                </c:pt>
                <c:pt idx="380">
                  <c:v>0.375</c:v>
                </c:pt>
                <c:pt idx="381">
                  <c:v>0.375</c:v>
                </c:pt>
                <c:pt idx="382">
                  <c:v>0.375</c:v>
                </c:pt>
                <c:pt idx="383">
                  <c:v>0.375</c:v>
                </c:pt>
                <c:pt idx="384">
                  <c:v>0.375</c:v>
                </c:pt>
                <c:pt idx="385">
                  <c:v>0.375</c:v>
                </c:pt>
                <c:pt idx="386">
                  <c:v>0.375</c:v>
                </c:pt>
                <c:pt idx="387">
                  <c:v>0.375</c:v>
                </c:pt>
                <c:pt idx="388">
                  <c:v>0.375</c:v>
                </c:pt>
                <c:pt idx="389">
                  <c:v>0.375</c:v>
                </c:pt>
                <c:pt idx="390">
                  <c:v>0.375</c:v>
                </c:pt>
                <c:pt idx="391">
                  <c:v>0.375</c:v>
                </c:pt>
                <c:pt idx="392">
                  <c:v>0.375</c:v>
                </c:pt>
                <c:pt idx="393">
                  <c:v>0.375</c:v>
                </c:pt>
                <c:pt idx="394">
                  <c:v>0.375</c:v>
                </c:pt>
                <c:pt idx="395">
                  <c:v>0.375</c:v>
                </c:pt>
                <c:pt idx="396">
                  <c:v>0.375</c:v>
                </c:pt>
                <c:pt idx="397">
                  <c:v>0.375</c:v>
                </c:pt>
                <c:pt idx="398">
                  <c:v>0.375</c:v>
                </c:pt>
                <c:pt idx="399">
                  <c:v>0.375</c:v>
                </c:pt>
                <c:pt idx="400">
                  <c:v>0.375</c:v>
                </c:pt>
                <c:pt idx="401">
                  <c:v>0.375</c:v>
                </c:pt>
                <c:pt idx="402">
                  <c:v>0.375</c:v>
                </c:pt>
                <c:pt idx="403">
                  <c:v>0.375</c:v>
                </c:pt>
                <c:pt idx="404">
                  <c:v>0.375</c:v>
                </c:pt>
                <c:pt idx="405">
                  <c:v>0.375</c:v>
                </c:pt>
                <c:pt idx="406">
                  <c:v>0.375</c:v>
                </c:pt>
                <c:pt idx="407">
                  <c:v>0.375</c:v>
                </c:pt>
                <c:pt idx="408">
                  <c:v>0.375</c:v>
                </c:pt>
                <c:pt idx="409">
                  <c:v>0.375</c:v>
                </c:pt>
                <c:pt idx="410">
                  <c:v>0.375</c:v>
                </c:pt>
                <c:pt idx="411">
                  <c:v>0.375</c:v>
                </c:pt>
                <c:pt idx="412">
                  <c:v>0.375</c:v>
                </c:pt>
                <c:pt idx="413">
                  <c:v>0.375</c:v>
                </c:pt>
                <c:pt idx="414">
                  <c:v>0.375</c:v>
                </c:pt>
                <c:pt idx="415">
                  <c:v>0.375</c:v>
                </c:pt>
                <c:pt idx="416">
                  <c:v>0.375</c:v>
                </c:pt>
                <c:pt idx="417">
                  <c:v>0.375</c:v>
                </c:pt>
                <c:pt idx="418">
                  <c:v>0.375</c:v>
                </c:pt>
                <c:pt idx="419">
                  <c:v>0.375</c:v>
                </c:pt>
                <c:pt idx="420">
                  <c:v>0.375</c:v>
                </c:pt>
                <c:pt idx="421">
                  <c:v>0.375</c:v>
                </c:pt>
                <c:pt idx="422">
                  <c:v>0.375</c:v>
                </c:pt>
                <c:pt idx="423">
                  <c:v>0.375</c:v>
                </c:pt>
                <c:pt idx="424">
                  <c:v>0.375</c:v>
                </c:pt>
                <c:pt idx="425">
                  <c:v>0.375</c:v>
                </c:pt>
                <c:pt idx="426">
                  <c:v>0.375</c:v>
                </c:pt>
                <c:pt idx="427">
                  <c:v>0.375</c:v>
                </c:pt>
                <c:pt idx="428">
                  <c:v>0.375</c:v>
                </c:pt>
                <c:pt idx="429">
                  <c:v>0.375</c:v>
                </c:pt>
                <c:pt idx="430">
                  <c:v>0.375</c:v>
                </c:pt>
                <c:pt idx="431">
                  <c:v>0.375</c:v>
                </c:pt>
                <c:pt idx="432">
                  <c:v>0.375</c:v>
                </c:pt>
                <c:pt idx="433">
                  <c:v>0.375</c:v>
                </c:pt>
                <c:pt idx="434">
                  <c:v>0.375</c:v>
                </c:pt>
                <c:pt idx="435">
                  <c:v>0.375</c:v>
                </c:pt>
                <c:pt idx="436">
                  <c:v>0.375</c:v>
                </c:pt>
                <c:pt idx="437">
                  <c:v>0.375</c:v>
                </c:pt>
                <c:pt idx="438">
                  <c:v>0.375</c:v>
                </c:pt>
                <c:pt idx="439">
                  <c:v>0.375</c:v>
                </c:pt>
                <c:pt idx="440">
                  <c:v>0.375</c:v>
                </c:pt>
                <c:pt idx="441">
                  <c:v>0.375</c:v>
                </c:pt>
                <c:pt idx="442">
                  <c:v>0.375</c:v>
                </c:pt>
                <c:pt idx="443">
                  <c:v>0.375</c:v>
                </c:pt>
                <c:pt idx="444">
                  <c:v>0.375</c:v>
                </c:pt>
                <c:pt idx="445">
                  <c:v>0.375</c:v>
                </c:pt>
                <c:pt idx="446">
                  <c:v>0.375</c:v>
                </c:pt>
                <c:pt idx="447">
                  <c:v>0.375</c:v>
                </c:pt>
                <c:pt idx="448">
                  <c:v>0.375</c:v>
                </c:pt>
                <c:pt idx="449">
                  <c:v>0.375</c:v>
                </c:pt>
                <c:pt idx="450">
                  <c:v>0.375</c:v>
                </c:pt>
                <c:pt idx="451">
                  <c:v>0.375</c:v>
                </c:pt>
                <c:pt idx="452">
                  <c:v>0.375</c:v>
                </c:pt>
                <c:pt idx="453">
                  <c:v>0.375</c:v>
                </c:pt>
                <c:pt idx="454">
                  <c:v>0.375</c:v>
                </c:pt>
                <c:pt idx="455">
                  <c:v>0.375</c:v>
                </c:pt>
                <c:pt idx="456">
                  <c:v>0.375</c:v>
                </c:pt>
                <c:pt idx="457">
                  <c:v>0.375</c:v>
                </c:pt>
                <c:pt idx="458">
                  <c:v>0.375</c:v>
                </c:pt>
                <c:pt idx="459">
                  <c:v>0.375</c:v>
                </c:pt>
                <c:pt idx="460">
                  <c:v>0.375</c:v>
                </c:pt>
                <c:pt idx="461">
                  <c:v>0.375</c:v>
                </c:pt>
                <c:pt idx="462">
                  <c:v>0.375</c:v>
                </c:pt>
                <c:pt idx="463">
                  <c:v>0.375</c:v>
                </c:pt>
                <c:pt idx="464">
                  <c:v>0.375</c:v>
                </c:pt>
                <c:pt idx="465">
                  <c:v>0.375</c:v>
                </c:pt>
                <c:pt idx="466">
                  <c:v>0.375</c:v>
                </c:pt>
                <c:pt idx="467">
                  <c:v>0.375</c:v>
                </c:pt>
                <c:pt idx="468">
                  <c:v>0.375</c:v>
                </c:pt>
                <c:pt idx="469">
                  <c:v>0.375</c:v>
                </c:pt>
                <c:pt idx="470">
                  <c:v>0.375</c:v>
                </c:pt>
                <c:pt idx="471">
                  <c:v>0.375</c:v>
                </c:pt>
                <c:pt idx="472">
                  <c:v>0.375</c:v>
                </c:pt>
                <c:pt idx="473">
                  <c:v>0.375</c:v>
                </c:pt>
                <c:pt idx="474">
                  <c:v>0.375</c:v>
                </c:pt>
                <c:pt idx="475">
                  <c:v>0.375</c:v>
                </c:pt>
                <c:pt idx="476">
                  <c:v>0.375</c:v>
                </c:pt>
                <c:pt idx="477">
                  <c:v>0.375</c:v>
                </c:pt>
                <c:pt idx="478">
                  <c:v>0.35</c:v>
                </c:pt>
                <c:pt idx="479">
                  <c:v>0.35</c:v>
                </c:pt>
                <c:pt idx="480">
                  <c:v>0.35</c:v>
                </c:pt>
                <c:pt idx="481">
                  <c:v>0.35</c:v>
                </c:pt>
                <c:pt idx="482">
                  <c:v>0.35</c:v>
                </c:pt>
                <c:pt idx="483">
                  <c:v>0.35</c:v>
                </c:pt>
                <c:pt idx="484">
                  <c:v>0.35</c:v>
                </c:pt>
                <c:pt idx="485">
                  <c:v>0.35</c:v>
                </c:pt>
                <c:pt idx="486">
                  <c:v>0.35</c:v>
                </c:pt>
                <c:pt idx="487">
                  <c:v>0.35</c:v>
                </c:pt>
                <c:pt idx="488">
                  <c:v>0.35</c:v>
                </c:pt>
                <c:pt idx="489">
                  <c:v>0.35</c:v>
                </c:pt>
                <c:pt idx="490">
                  <c:v>0.35</c:v>
                </c:pt>
                <c:pt idx="491">
                  <c:v>0.35</c:v>
                </c:pt>
                <c:pt idx="492">
                  <c:v>0.35</c:v>
                </c:pt>
                <c:pt idx="493">
                  <c:v>0.35</c:v>
                </c:pt>
                <c:pt idx="494">
                  <c:v>0.35</c:v>
                </c:pt>
                <c:pt idx="495">
                  <c:v>0.35</c:v>
                </c:pt>
                <c:pt idx="496">
                  <c:v>0.35</c:v>
                </c:pt>
                <c:pt idx="497">
                  <c:v>0.35</c:v>
                </c:pt>
                <c:pt idx="498">
                  <c:v>0.35</c:v>
                </c:pt>
                <c:pt idx="499">
                  <c:v>0.35</c:v>
                </c:pt>
                <c:pt idx="500">
                  <c:v>0.35</c:v>
                </c:pt>
                <c:pt idx="501">
                  <c:v>0.35</c:v>
                </c:pt>
                <c:pt idx="502">
                  <c:v>0.35</c:v>
                </c:pt>
                <c:pt idx="503">
                  <c:v>0.35</c:v>
                </c:pt>
                <c:pt idx="504">
                  <c:v>0.35</c:v>
                </c:pt>
                <c:pt idx="505">
                  <c:v>0.35</c:v>
                </c:pt>
                <c:pt idx="506">
                  <c:v>0.35</c:v>
                </c:pt>
                <c:pt idx="507">
                  <c:v>0.35</c:v>
                </c:pt>
                <c:pt idx="508">
                  <c:v>0.35</c:v>
                </c:pt>
                <c:pt idx="509">
                  <c:v>0.35</c:v>
                </c:pt>
                <c:pt idx="510">
                  <c:v>0.35</c:v>
                </c:pt>
                <c:pt idx="511">
                  <c:v>0.35</c:v>
                </c:pt>
                <c:pt idx="512">
                  <c:v>0.35</c:v>
                </c:pt>
                <c:pt idx="513">
                  <c:v>0.35</c:v>
                </c:pt>
                <c:pt idx="514">
                  <c:v>0.35</c:v>
                </c:pt>
                <c:pt idx="515">
                  <c:v>0.35</c:v>
                </c:pt>
                <c:pt idx="516">
                  <c:v>0.35</c:v>
                </c:pt>
                <c:pt idx="517">
                  <c:v>0.35</c:v>
                </c:pt>
                <c:pt idx="518">
                  <c:v>0.35</c:v>
                </c:pt>
                <c:pt idx="519">
                  <c:v>0.35</c:v>
                </c:pt>
                <c:pt idx="520">
                  <c:v>0.35</c:v>
                </c:pt>
                <c:pt idx="521">
                  <c:v>0.35</c:v>
                </c:pt>
                <c:pt idx="522">
                  <c:v>0.35</c:v>
                </c:pt>
                <c:pt idx="523">
                  <c:v>0.35</c:v>
                </c:pt>
                <c:pt idx="524">
                  <c:v>0.35</c:v>
                </c:pt>
                <c:pt idx="525">
                  <c:v>0.35</c:v>
                </c:pt>
                <c:pt idx="526">
                  <c:v>0.35</c:v>
                </c:pt>
                <c:pt idx="527">
                  <c:v>0.35</c:v>
                </c:pt>
                <c:pt idx="528">
                  <c:v>0.35</c:v>
                </c:pt>
                <c:pt idx="529">
                  <c:v>0.35</c:v>
                </c:pt>
                <c:pt idx="530">
                  <c:v>0.35</c:v>
                </c:pt>
                <c:pt idx="531">
                  <c:v>0.35</c:v>
                </c:pt>
                <c:pt idx="532">
                  <c:v>0.35</c:v>
                </c:pt>
                <c:pt idx="533">
                  <c:v>0.35</c:v>
                </c:pt>
                <c:pt idx="534">
                  <c:v>0.35</c:v>
                </c:pt>
                <c:pt idx="535">
                  <c:v>0.35</c:v>
                </c:pt>
                <c:pt idx="536">
                  <c:v>0.375</c:v>
                </c:pt>
                <c:pt idx="537">
                  <c:v>0.375</c:v>
                </c:pt>
                <c:pt idx="538">
                  <c:v>0.375</c:v>
                </c:pt>
                <c:pt idx="539">
                  <c:v>0.4</c:v>
                </c:pt>
                <c:pt idx="540">
                  <c:v>0.45</c:v>
                </c:pt>
                <c:pt idx="541">
                  <c:v>0.5</c:v>
                </c:pt>
                <c:pt idx="542">
                  <c:v>0.57499999999999996</c:v>
                </c:pt>
                <c:pt idx="543">
                  <c:v>0.625</c:v>
                </c:pt>
                <c:pt idx="544">
                  <c:v>0.65</c:v>
                </c:pt>
                <c:pt idx="545">
                  <c:v>0.67500000000000004</c:v>
                </c:pt>
                <c:pt idx="546">
                  <c:v>0.7</c:v>
                </c:pt>
                <c:pt idx="547">
                  <c:v>0.7</c:v>
                </c:pt>
                <c:pt idx="548">
                  <c:v>0.7</c:v>
                </c:pt>
                <c:pt idx="549">
                  <c:v>0.72499999999999998</c:v>
                </c:pt>
                <c:pt idx="550">
                  <c:v>0.72499999999999998</c:v>
                </c:pt>
                <c:pt idx="551">
                  <c:v>0.72499999999999998</c:v>
                </c:pt>
                <c:pt idx="552">
                  <c:v>0.72499999999999998</c:v>
                </c:pt>
                <c:pt idx="553">
                  <c:v>0.72499999999999998</c:v>
                </c:pt>
                <c:pt idx="554">
                  <c:v>0.72499999999999998</c:v>
                </c:pt>
                <c:pt idx="555">
                  <c:v>0.72499999999999998</c:v>
                </c:pt>
                <c:pt idx="556">
                  <c:v>0.72499999999999998</c:v>
                </c:pt>
                <c:pt idx="557">
                  <c:v>0.7</c:v>
                </c:pt>
                <c:pt idx="558">
                  <c:v>0.7</c:v>
                </c:pt>
                <c:pt idx="559">
                  <c:v>0.67500000000000004</c:v>
                </c:pt>
                <c:pt idx="560">
                  <c:v>0.65</c:v>
                </c:pt>
                <c:pt idx="561">
                  <c:v>0.625</c:v>
                </c:pt>
                <c:pt idx="562">
                  <c:v>0.6</c:v>
                </c:pt>
                <c:pt idx="563">
                  <c:v>0.57499999999999996</c:v>
                </c:pt>
                <c:pt idx="564">
                  <c:v>0.57499999999999996</c:v>
                </c:pt>
                <c:pt idx="565">
                  <c:v>0.57499999999999996</c:v>
                </c:pt>
                <c:pt idx="566">
                  <c:v>0.57499999999999996</c:v>
                </c:pt>
                <c:pt idx="567">
                  <c:v>0.57499999999999996</c:v>
                </c:pt>
                <c:pt idx="568">
                  <c:v>0.57499999999999996</c:v>
                </c:pt>
                <c:pt idx="569">
                  <c:v>0.6</c:v>
                </c:pt>
                <c:pt idx="570">
                  <c:v>0.6</c:v>
                </c:pt>
                <c:pt idx="571">
                  <c:v>0.6</c:v>
                </c:pt>
                <c:pt idx="572">
                  <c:v>0.6</c:v>
                </c:pt>
                <c:pt idx="573">
                  <c:v>0.6</c:v>
                </c:pt>
                <c:pt idx="574">
                  <c:v>0.6</c:v>
                </c:pt>
                <c:pt idx="575">
                  <c:v>0.6</c:v>
                </c:pt>
                <c:pt idx="576">
                  <c:v>0.6</c:v>
                </c:pt>
                <c:pt idx="577">
                  <c:v>0.6</c:v>
                </c:pt>
                <c:pt idx="578">
                  <c:v>0.625</c:v>
                </c:pt>
                <c:pt idx="579">
                  <c:v>0.625</c:v>
                </c:pt>
                <c:pt idx="580">
                  <c:v>0.65</c:v>
                </c:pt>
                <c:pt idx="581">
                  <c:v>0.65</c:v>
                </c:pt>
                <c:pt idx="582">
                  <c:v>0.67500000000000004</c:v>
                </c:pt>
                <c:pt idx="583">
                  <c:v>0.67500000000000004</c:v>
                </c:pt>
                <c:pt idx="584">
                  <c:v>0.7</c:v>
                </c:pt>
                <c:pt idx="585">
                  <c:v>0.7</c:v>
                </c:pt>
                <c:pt idx="586">
                  <c:v>0.72499999999999998</c:v>
                </c:pt>
                <c:pt idx="587">
                  <c:v>0.75</c:v>
                </c:pt>
                <c:pt idx="588">
                  <c:v>0.77500000000000002</c:v>
                </c:pt>
                <c:pt idx="589">
                  <c:v>0.8</c:v>
                </c:pt>
                <c:pt idx="590">
                  <c:v>0.82499999999999996</c:v>
                </c:pt>
                <c:pt idx="591">
                  <c:v>0.875</c:v>
                </c:pt>
                <c:pt idx="592">
                  <c:v>0.9</c:v>
                </c:pt>
                <c:pt idx="593">
                  <c:v>0.92500000000000004</c:v>
                </c:pt>
                <c:pt idx="594">
                  <c:v>0.97499999999999998</c:v>
                </c:pt>
                <c:pt idx="595">
                  <c:v>1</c:v>
                </c:pt>
                <c:pt idx="596">
                  <c:v>1.05</c:v>
                </c:pt>
                <c:pt idx="597">
                  <c:v>1.05</c:v>
                </c:pt>
                <c:pt idx="598">
                  <c:v>1.05</c:v>
                </c:pt>
                <c:pt idx="599">
                  <c:v>1.05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'[Dimensions and costs -- ESS2016 source correct beamport angle.xlsx]BSTOP_29.08_W4 PORt+real spectr'!$G$1</c:f>
              <c:strCache>
                <c:ptCount val="1"/>
                <c:pt idx="0">
                  <c:v>Thickness concrete, m (steel tubing)</c:v>
                </c:pt>
              </c:strCache>
            </c:strRef>
          </c:tx>
          <c:marker>
            <c:symbol val="none"/>
          </c:marker>
          <c:xVal>
            <c:numRef>
              <c:f>'[Dimensions and costs -- ESS2016 source correct beamport angle.xlsx]BSTOP_29.08_W4 PORt+real spectr'!$A$2:$A$751</c:f>
              <c:numCache>
                <c:formatCode>General</c:formatCode>
                <c:ptCount val="750"/>
                <c:pt idx="0">
                  <c:v>2.1312500000000001</c:v>
                </c:pt>
                <c:pt idx="1">
                  <c:v>2.3937499999999998</c:v>
                </c:pt>
                <c:pt idx="2">
                  <c:v>2.65625</c:v>
                </c:pt>
                <c:pt idx="3">
                  <c:v>2.9187500000000002</c:v>
                </c:pt>
                <c:pt idx="4">
                  <c:v>3.1812499999999999</c:v>
                </c:pt>
                <c:pt idx="5">
                  <c:v>3.44374</c:v>
                </c:pt>
                <c:pt idx="6">
                  <c:v>3.7062400000000002</c:v>
                </c:pt>
                <c:pt idx="7">
                  <c:v>3.9687399999999999</c:v>
                </c:pt>
                <c:pt idx="8">
                  <c:v>4.2312399999999997</c:v>
                </c:pt>
                <c:pt idx="9">
                  <c:v>4.4937399999999998</c:v>
                </c:pt>
                <c:pt idx="10">
                  <c:v>4.75624</c:v>
                </c:pt>
                <c:pt idx="11">
                  <c:v>5.0187400000000002</c:v>
                </c:pt>
                <c:pt idx="12">
                  <c:v>5.2812400000000004</c:v>
                </c:pt>
                <c:pt idx="13">
                  <c:v>5.5437399999999997</c:v>
                </c:pt>
                <c:pt idx="14">
                  <c:v>5.8062399999999998</c:v>
                </c:pt>
                <c:pt idx="15">
                  <c:v>6.0687300000000004</c:v>
                </c:pt>
                <c:pt idx="16">
                  <c:v>6.3312299999999997</c:v>
                </c:pt>
                <c:pt idx="17">
                  <c:v>6.5937299999999999</c:v>
                </c:pt>
                <c:pt idx="18">
                  <c:v>6.85623</c:v>
                </c:pt>
                <c:pt idx="19">
                  <c:v>7.1187300000000002</c:v>
                </c:pt>
                <c:pt idx="20">
                  <c:v>7.3812300000000004</c:v>
                </c:pt>
                <c:pt idx="21">
                  <c:v>7.6437299999999997</c:v>
                </c:pt>
                <c:pt idx="22">
                  <c:v>7.9062299999999999</c:v>
                </c:pt>
                <c:pt idx="23">
                  <c:v>8.16873</c:v>
                </c:pt>
                <c:pt idx="24">
                  <c:v>8.4312299999999993</c:v>
                </c:pt>
                <c:pt idx="25">
                  <c:v>8.6937200000000008</c:v>
                </c:pt>
                <c:pt idx="26">
                  <c:v>8.9562200000000001</c:v>
                </c:pt>
                <c:pt idx="27">
                  <c:v>9.2187199999999994</c:v>
                </c:pt>
                <c:pt idx="28">
                  <c:v>9.4812200000000004</c:v>
                </c:pt>
                <c:pt idx="29">
                  <c:v>9.7437199999999997</c:v>
                </c:pt>
                <c:pt idx="30">
                  <c:v>10.0062</c:v>
                </c:pt>
                <c:pt idx="31">
                  <c:v>10.268700000000001</c:v>
                </c:pt>
                <c:pt idx="32">
                  <c:v>10.5312</c:v>
                </c:pt>
                <c:pt idx="33">
                  <c:v>10.793699999999999</c:v>
                </c:pt>
                <c:pt idx="34">
                  <c:v>11.0562</c:v>
                </c:pt>
                <c:pt idx="35">
                  <c:v>11.3187</c:v>
                </c:pt>
                <c:pt idx="36">
                  <c:v>11.581200000000001</c:v>
                </c:pt>
                <c:pt idx="37">
                  <c:v>11.8437</c:v>
                </c:pt>
                <c:pt idx="38">
                  <c:v>12.106199999999999</c:v>
                </c:pt>
                <c:pt idx="39">
                  <c:v>12.3687</c:v>
                </c:pt>
                <c:pt idx="40">
                  <c:v>12.6312</c:v>
                </c:pt>
                <c:pt idx="41">
                  <c:v>12.893700000000001</c:v>
                </c:pt>
                <c:pt idx="42">
                  <c:v>13.1562</c:v>
                </c:pt>
                <c:pt idx="43">
                  <c:v>13.418699999999999</c:v>
                </c:pt>
                <c:pt idx="44">
                  <c:v>13.6812</c:v>
                </c:pt>
                <c:pt idx="45">
                  <c:v>13.9437</c:v>
                </c:pt>
                <c:pt idx="46">
                  <c:v>14.206200000000001</c:v>
                </c:pt>
                <c:pt idx="47">
                  <c:v>14.4687</c:v>
                </c:pt>
                <c:pt idx="48">
                  <c:v>14.731199999999999</c:v>
                </c:pt>
                <c:pt idx="49">
                  <c:v>14.9937</c:v>
                </c:pt>
                <c:pt idx="50">
                  <c:v>15.2562</c:v>
                </c:pt>
                <c:pt idx="51">
                  <c:v>15.518700000000001</c:v>
                </c:pt>
                <c:pt idx="52">
                  <c:v>15.7812</c:v>
                </c:pt>
                <c:pt idx="53">
                  <c:v>16.043700000000001</c:v>
                </c:pt>
                <c:pt idx="54">
                  <c:v>16.3062</c:v>
                </c:pt>
                <c:pt idx="55">
                  <c:v>16.5687</c:v>
                </c:pt>
                <c:pt idx="56">
                  <c:v>16.831199999999999</c:v>
                </c:pt>
                <c:pt idx="57">
                  <c:v>17.093699999999998</c:v>
                </c:pt>
                <c:pt idx="58">
                  <c:v>17.356200000000001</c:v>
                </c:pt>
                <c:pt idx="59">
                  <c:v>17.6187</c:v>
                </c:pt>
                <c:pt idx="60">
                  <c:v>17.8812</c:v>
                </c:pt>
                <c:pt idx="61">
                  <c:v>18.143699999999999</c:v>
                </c:pt>
                <c:pt idx="62">
                  <c:v>18.406199999999998</c:v>
                </c:pt>
                <c:pt idx="63">
                  <c:v>18.668700000000001</c:v>
                </c:pt>
                <c:pt idx="64">
                  <c:v>18.9312</c:v>
                </c:pt>
                <c:pt idx="65">
                  <c:v>19.1937</c:v>
                </c:pt>
                <c:pt idx="66">
                  <c:v>19.456199999999999</c:v>
                </c:pt>
                <c:pt idx="67">
                  <c:v>19.718699999999998</c:v>
                </c:pt>
                <c:pt idx="68">
                  <c:v>19.981200000000001</c:v>
                </c:pt>
                <c:pt idx="69">
                  <c:v>20.2437</c:v>
                </c:pt>
                <c:pt idx="70">
                  <c:v>20.5062</c:v>
                </c:pt>
                <c:pt idx="71">
                  <c:v>20.768699999999999</c:v>
                </c:pt>
                <c:pt idx="72">
                  <c:v>21.031199999999998</c:v>
                </c:pt>
                <c:pt idx="73">
                  <c:v>21.293700000000001</c:v>
                </c:pt>
                <c:pt idx="74">
                  <c:v>21.5562</c:v>
                </c:pt>
                <c:pt idx="75">
                  <c:v>21.8187</c:v>
                </c:pt>
                <c:pt idx="76">
                  <c:v>22.081199999999999</c:v>
                </c:pt>
                <c:pt idx="77">
                  <c:v>22.343699999999998</c:v>
                </c:pt>
                <c:pt idx="78">
                  <c:v>22.606200000000001</c:v>
                </c:pt>
                <c:pt idx="79">
                  <c:v>22.8687</c:v>
                </c:pt>
                <c:pt idx="80">
                  <c:v>23.1312</c:v>
                </c:pt>
                <c:pt idx="81">
                  <c:v>23.393699999999999</c:v>
                </c:pt>
                <c:pt idx="82">
                  <c:v>23.656199999999998</c:v>
                </c:pt>
                <c:pt idx="83">
                  <c:v>23.918700000000001</c:v>
                </c:pt>
                <c:pt idx="84">
                  <c:v>24.1812</c:v>
                </c:pt>
                <c:pt idx="85">
                  <c:v>24.4437</c:v>
                </c:pt>
                <c:pt idx="86">
                  <c:v>24.706199999999999</c:v>
                </c:pt>
                <c:pt idx="87">
                  <c:v>24.968699999999998</c:v>
                </c:pt>
                <c:pt idx="88">
                  <c:v>25.231200000000001</c:v>
                </c:pt>
                <c:pt idx="89">
                  <c:v>25.4937</c:v>
                </c:pt>
                <c:pt idx="90">
                  <c:v>25.7562</c:v>
                </c:pt>
                <c:pt idx="91">
                  <c:v>26.018699999999999</c:v>
                </c:pt>
                <c:pt idx="92">
                  <c:v>26.281199999999998</c:v>
                </c:pt>
                <c:pt idx="93">
                  <c:v>26.543700000000001</c:v>
                </c:pt>
                <c:pt idx="94">
                  <c:v>26.8062</c:v>
                </c:pt>
                <c:pt idx="95">
                  <c:v>27.0687</c:v>
                </c:pt>
                <c:pt idx="96">
                  <c:v>27.331199999999999</c:v>
                </c:pt>
                <c:pt idx="97">
                  <c:v>27.593699999999998</c:v>
                </c:pt>
                <c:pt idx="98">
                  <c:v>27.856200000000001</c:v>
                </c:pt>
                <c:pt idx="99">
                  <c:v>28.1187</c:v>
                </c:pt>
                <c:pt idx="100">
                  <c:v>28.3811</c:v>
                </c:pt>
                <c:pt idx="101">
                  <c:v>28.643599999999999</c:v>
                </c:pt>
                <c:pt idx="102">
                  <c:v>28.906099999999999</c:v>
                </c:pt>
                <c:pt idx="103">
                  <c:v>29.168600000000001</c:v>
                </c:pt>
                <c:pt idx="104">
                  <c:v>29.431100000000001</c:v>
                </c:pt>
                <c:pt idx="105">
                  <c:v>29.6936</c:v>
                </c:pt>
                <c:pt idx="106">
                  <c:v>29.956099999999999</c:v>
                </c:pt>
                <c:pt idx="107">
                  <c:v>30.218599999999999</c:v>
                </c:pt>
                <c:pt idx="108">
                  <c:v>30.481100000000001</c:v>
                </c:pt>
                <c:pt idx="109">
                  <c:v>30.743600000000001</c:v>
                </c:pt>
                <c:pt idx="110">
                  <c:v>31.0061</c:v>
                </c:pt>
                <c:pt idx="111">
                  <c:v>31.268599999999999</c:v>
                </c:pt>
                <c:pt idx="112">
                  <c:v>31.531099999999999</c:v>
                </c:pt>
                <c:pt idx="113">
                  <c:v>31.793600000000001</c:v>
                </c:pt>
                <c:pt idx="114">
                  <c:v>32.056100000000001</c:v>
                </c:pt>
                <c:pt idx="115">
                  <c:v>32.318600000000004</c:v>
                </c:pt>
                <c:pt idx="116">
                  <c:v>32.581099999999999</c:v>
                </c:pt>
                <c:pt idx="117">
                  <c:v>32.843600000000002</c:v>
                </c:pt>
                <c:pt idx="118">
                  <c:v>33.106099999999998</c:v>
                </c:pt>
                <c:pt idx="119">
                  <c:v>33.368600000000001</c:v>
                </c:pt>
                <c:pt idx="120">
                  <c:v>33.631100000000004</c:v>
                </c:pt>
                <c:pt idx="121">
                  <c:v>33.893599999999999</c:v>
                </c:pt>
                <c:pt idx="122">
                  <c:v>34.156100000000002</c:v>
                </c:pt>
                <c:pt idx="123">
                  <c:v>34.418599999999998</c:v>
                </c:pt>
                <c:pt idx="124">
                  <c:v>34.681100000000001</c:v>
                </c:pt>
                <c:pt idx="125">
                  <c:v>34.943600000000004</c:v>
                </c:pt>
                <c:pt idx="126">
                  <c:v>35.206099999999999</c:v>
                </c:pt>
                <c:pt idx="127">
                  <c:v>35.468600000000002</c:v>
                </c:pt>
                <c:pt idx="128">
                  <c:v>35.731099999999998</c:v>
                </c:pt>
                <c:pt idx="129">
                  <c:v>35.993600000000001</c:v>
                </c:pt>
                <c:pt idx="130">
                  <c:v>36.256100000000004</c:v>
                </c:pt>
                <c:pt idx="131">
                  <c:v>36.518599999999999</c:v>
                </c:pt>
                <c:pt idx="132">
                  <c:v>36.781100000000002</c:v>
                </c:pt>
                <c:pt idx="133">
                  <c:v>37.043599999999998</c:v>
                </c:pt>
                <c:pt idx="134">
                  <c:v>37.306100000000001</c:v>
                </c:pt>
                <c:pt idx="135">
                  <c:v>37.568600000000004</c:v>
                </c:pt>
                <c:pt idx="136">
                  <c:v>37.831099999999999</c:v>
                </c:pt>
                <c:pt idx="137">
                  <c:v>38.093600000000002</c:v>
                </c:pt>
                <c:pt idx="138">
                  <c:v>38.356099999999998</c:v>
                </c:pt>
                <c:pt idx="139">
                  <c:v>38.618600000000001</c:v>
                </c:pt>
                <c:pt idx="140">
                  <c:v>38.881100000000004</c:v>
                </c:pt>
                <c:pt idx="141">
                  <c:v>39.143599999999999</c:v>
                </c:pt>
                <c:pt idx="142">
                  <c:v>39.406100000000002</c:v>
                </c:pt>
                <c:pt idx="143">
                  <c:v>39.668599999999998</c:v>
                </c:pt>
                <c:pt idx="144">
                  <c:v>39.931100000000001</c:v>
                </c:pt>
                <c:pt idx="145">
                  <c:v>40.193600000000004</c:v>
                </c:pt>
                <c:pt idx="146">
                  <c:v>40.456099999999999</c:v>
                </c:pt>
                <c:pt idx="147">
                  <c:v>40.718600000000002</c:v>
                </c:pt>
                <c:pt idx="148">
                  <c:v>40.981099999999998</c:v>
                </c:pt>
                <c:pt idx="149">
                  <c:v>41.243600000000001</c:v>
                </c:pt>
                <c:pt idx="150">
                  <c:v>41.506100000000004</c:v>
                </c:pt>
                <c:pt idx="151">
                  <c:v>41.768599999999999</c:v>
                </c:pt>
                <c:pt idx="152">
                  <c:v>42.031100000000002</c:v>
                </c:pt>
                <c:pt idx="153">
                  <c:v>42.293599999999998</c:v>
                </c:pt>
                <c:pt idx="154">
                  <c:v>42.556100000000001</c:v>
                </c:pt>
                <c:pt idx="155">
                  <c:v>42.818600000000004</c:v>
                </c:pt>
                <c:pt idx="156">
                  <c:v>43.081099999999999</c:v>
                </c:pt>
                <c:pt idx="157">
                  <c:v>43.343600000000002</c:v>
                </c:pt>
                <c:pt idx="158">
                  <c:v>43.606099999999998</c:v>
                </c:pt>
                <c:pt idx="159">
                  <c:v>43.868600000000001</c:v>
                </c:pt>
                <c:pt idx="160">
                  <c:v>44.131100000000004</c:v>
                </c:pt>
                <c:pt idx="161">
                  <c:v>44.393599999999999</c:v>
                </c:pt>
                <c:pt idx="162">
                  <c:v>44.656100000000002</c:v>
                </c:pt>
                <c:pt idx="163">
                  <c:v>44.918599999999998</c:v>
                </c:pt>
                <c:pt idx="164">
                  <c:v>45.181100000000001</c:v>
                </c:pt>
                <c:pt idx="165">
                  <c:v>45.443600000000004</c:v>
                </c:pt>
                <c:pt idx="166">
                  <c:v>45.706099999999999</c:v>
                </c:pt>
                <c:pt idx="167">
                  <c:v>45.968600000000002</c:v>
                </c:pt>
                <c:pt idx="168">
                  <c:v>46.231099999999998</c:v>
                </c:pt>
                <c:pt idx="169">
                  <c:v>46.493600000000001</c:v>
                </c:pt>
                <c:pt idx="170">
                  <c:v>46.756100000000004</c:v>
                </c:pt>
                <c:pt idx="171">
                  <c:v>47.018599999999999</c:v>
                </c:pt>
                <c:pt idx="172">
                  <c:v>47.281100000000002</c:v>
                </c:pt>
                <c:pt idx="173">
                  <c:v>47.543599999999998</c:v>
                </c:pt>
                <c:pt idx="174">
                  <c:v>47.806100000000001</c:v>
                </c:pt>
                <c:pt idx="175">
                  <c:v>48.068600000000004</c:v>
                </c:pt>
                <c:pt idx="176">
                  <c:v>48.331099999999999</c:v>
                </c:pt>
                <c:pt idx="177">
                  <c:v>48.593600000000002</c:v>
                </c:pt>
                <c:pt idx="178">
                  <c:v>48.856099999999998</c:v>
                </c:pt>
                <c:pt idx="179">
                  <c:v>49.118600000000001</c:v>
                </c:pt>
                <c:pt idx="180">
                  <c:v>49.381100000000004</c:v>
                </c:pt>
                <c:pt idx="181">
                  <c:v>49.643599999999999</c:v>
                </c:pt>
                <c:pt idx="182">
                  <c:v>49.906100000000002</c:v>
                </c:pt>
                <c:pt idx="183">
                  <c:v>50.168599999999998</c:v>
                </c:pt>
                <c:pt idx="184">
                  <c:v>50.431100000000001</c:v>
                </c:pt>
                <c:pt idx="185">
                  <c:v>50.693600000000004</c:v>
                </c:pt>
                <c:pt idx="186">
                  <c:v>50.956099999999999</c:v>
                </c:pt>
                <c:pt idx="187">
                  <c:v>51.218600000000002</c:v>
                </c:pt>
                <c:pt idx="188">
                  <c:v>51.481099999999998</c:v>
                </c:pt>
                <c:pt idx="189">
                  <c:v>51.743600000000001</c:v>
                </c:pt>
                <c:pt idx="190">
                  <c:v>52.006100000000004</c:v>
                </c:pt>
                <c:pt idx="191">
                  <c:v>52.268599999999999</c:v>
                </c:pt>
                <c:pt idx="192">
                  <c:v>52.531100000000002</c:v>
                </c:pt>
                <c:pt idx="193">
                  <c:v>52.793599999999998</c:v>
                </c:pt>
                <c:pt idx="194">
                  <c:v>53.056100000000001</c:v>
                </c:pt>
                <c:pt idx="195">
                  <c:v>53.318600000000004</c:v>
                </c:pt>
                <c:pt idx="196">
                  <c:v>53.581099999999999</c:v>
                </c:pt>
                <c:pt idx="197">
                  <c:v>53.843600000000002</c:v>
                </c:pt>
                <c:pt idx="198">
                  <c:v>54.106099999999998</c:v>
                </c:pt>
                <c:pt idx="199">
                  <c:v>54.368600000000001</c:v>
                </c:pt>
                <c:pt idx="200">
                  <c:v>54.631</c:v>
                </c:pt>
                <c:pt idx="201">
                  <c:v>54.893500000000003</c:v>
                </c:pt>
                <c:pt idx="202">
                  <c:v>55.155999999999999</c:v>
                </c:pt>
                <c:pt idx="203">
                  <c:v>55.418500000000002</c:v>
                </c:pt>
                <c:pt idx="204">
                  <c:v>55.680999999999997</c:v>
                </c:pt>
                <c:pt idx="205">
                  <c:v>55.9435</c:v>
                </c:pt>
                <c:pt idx="206">
                  <c:v>56.206000000000003</c:v>
                </c:pt>
                <c:pt idx="207">
                  <c:v>56.468499999999999</c:v>
                </c:pt>
                <c:pt idx="208">
                  <c:v>56.731000000000002</c:v>
                </c:pt>
                <c:pt idx="209">
                  <c:v>56.993499999999997</c:v>
                </c:pt>
                <c:pt idx="210">
                  <c:v>57.256</c:v>
                </c:pt>
                <c:pt idx="211">
                  <c:v>57.518500000000003</c:v>
                </c:pt>
                <c:pt idx="212">
                  <c:v>57.780999999999999</c:v>
                </c:pt>
                <c:pt idx="213">
                  <c:v>58.043500000000002</c:v>
                </c:pt>
                <c:pt idx="214">
                  <c:v>58.305999999999997</c:v>
                </c:pt>
                <c:pt idx="215">
                  <c:v>58.5685</c:v>
                </c:pt>
                <c:pt idx="216">
                  <c:v>58.831000000000003</c:v>
                </c:pt>
                <c:pt idx="217">
                  <c:v>59.093499999999999</c:v>
                </c:pt>
                <c:pt idx="218">
                  <c:v>59.356000000000002</c:v>
                </c:pt>
                <c:pt idx="219">
                  <c:v>59.618499999999997</c:v>
                </c:pt>
                <c:pt idx="220">
                  <c:v>59.881</c:v>
                </c:pt>
                <c:pt idx="221">
                  <c:v>60.143500000000003</c:v>
                </c:pt>
                <c:pt idx="222">
                  <c:v>60.405999999999999</c:v>
                </c:pt>
                <c:pt idx="223">
                  <c:v>60.668500000000002</c:v>
                </c:pt>
                <c:pt idx="224">
                  <c:v>60.930999999999997</c:v>
                </c:pt>
                <c:pt idx="225">
                  <c:v>61.1935</c:v>
                </c:pt>
                <c:pt idx="226">
                  <c:v>61.456000000000003</c:v>
                </c:pt>
                <c:pt idx="227">
                  <c:v>61.718499999999999</c:v>
                </c:pt>
                <c:pt idx="228">
                  <c:v>61.981000000000002</c:v>
                </c:pt>
                <c:pt idx="229">
                  <c:v>62.243499999999997</c:v>
                </c:pt>
                <c:pt idx="230">
                  <c:v>62.506</c:v>
                </c:pt>
                <c:pt idx="231">
                  <c:v>62.768500000000003</c:v>
                </c:pt>
                <c:pt idx="232">
                  <c:v>63.030999999999999</c:v>
                </c:pt>
                <c:pt idx="233">
                  <c:v>63.293500000000002</c:v>
                </c:pt>
                <c:pt idx="234">
                  <c:v>63.555999999999997</c:v>
                </c:pt>
                <c:pt idx="235">
                  <c:v>63.8185</c:v>
                </c:pt>
                <c:pt idx="236">
                  <c:v>64.081000000000003</c:v>
                </c:pt>
                <c:pt idx="237">
                  <c:v>64.343500000000006</c:v>
                </c:pt>
                <c:pt idx="238">
                  <c:v>64.605999999999995</c:v>
                </c:pt>
                <c:pt idx="239">
                  <c:v>64.868499999999997</c:v>
                </c:pt>
                <c:pt idx="240">
                  <c:v>65.131</c:v>
                </c:pt>
                <c:pt idx="241">
                  <c:v>65.393500000000003</c:v>
                </c:pt>
                <c:pt idx="242">
                  <c:v>65.656000000000006</c:v>
                </c:pt>
                <c:pt idx="243">
                  <c:v>65.918499999999995</c:v>
                </c:pt>
                <c:pt idx="244">
                  <c:v>66.180999999999997</c:v>
                </c:pt>
                <c:pt idx="245">
                  <c:v>66.4435</c:v>
                </c:pt>
                <c:pt idx="246">
                  <c:v>66.706000000000003</c:v>
                </c:pt>
                <c:pt idx="247">
                  <c:v>66.968500000000006</c:v>
                </c:pt>
                <c:pt idx="248">
                  <c:v>67.230999999999995</c:v>
                </c:pt>
                <c:pt idx="249">
                  <c:v>67.493499999999997</c:v>
                </c:pt>
                <c:pt idx="250">
                  <c:v>67.756</c:v>
                </c:pt>
                <c:pt idx="251">
                  <c:v>68.018500000000003</c:v>
                </c:pt>
                <c:pt idx="252">
                  <c:v>68.281000000000006</c:v>
                </c:pt>
                <c:pt idx="253">
                  <c:v>68.543499999999995</c:v>
                </c:pt>
                <c:pt idx="254">
                  <c:v>68.805999999999997</c:v>
                </c:pt>
                <c:pt idx="255">
                  <c:v>69.0685</c:v>
                </c:pt>
                <c:pt idx="256">
                  <c:v>69.331000000000003</c:v>
                </c:pt>
                <c:pt idx="257">
                  <c:v>69.593500000000006</c:v>
                </c:pt>
                <c:pt idx="258">
                  <c:v>69.855999999999995</c:v>
                </c:pt>
                <c:pt idx="259">
                  <c:v>70.118499999999997</c:v>
                </c:pt>
                <c:pt idx="260">
                  <c:v>70.381</c:v>
                </c:pt>
                <c:pt idx="261">
                  <c:v>70.643500000000003</c:v>
                </c:pt>
                <c:pt idx="262">
                  <c:v>70.906000000000006</c:v>
                </c:pt>
                <c:pt idx="263">
                  <c:v>71.168499999999995</c:v>
                </c:pt>
                <c:pt idx="264">
                  <c:v>71.430999999999997</c:v>
                </c:pt>
                <c:pt idx="265">
                  <c:v>71.6935</c:v>
                </c:pt>
                <c:pt idx="266">
                  <c:v>71.956000000000003</c:v>
                </c:pt>
                <c:pt idx="267">
                  <c:v>72.218500000000006</c:v>
                </c:pt>
                <c:pt idx="268">
                  <c:v>72.480999999999995</c:v>
                </c:pt>
                <c:pt idx="269">
                  <c:v>72.743499999999997</c:v>
                </c:pt>
                <c:pt idx="270">
                  <c:v>73.006</c:v>
                </c:pt>
                <c:pt idx="271">
                  <c:v>73.268500000000003</c:v>
                </c:pt>
                <c:pt idx="272">
                  <c:v>73.531000000000006</c:v>
                </c:pt>
                <c:pt idx="273">
                  <c:v>73.793499999999995</c:v>
                </c:pt>
                <c:pt idx="274">
                  <c:v>74.055999999999997</c:v>
                </c:pt>
                <c:pt idx="275">
                  <c:v>74.3185</c:v>
                </c:pt>
                <c:pt idx="276">
                  <c:v>74.581000000000003</c:v>
                </c:pt>
                <c:pt idx="277">
                  <c:v>74.843500000000006</c:v>
                </c:pt>
                <c:pt idx="278">
                  <c:v>75.105999999999995</c:v>
                </c:pt>
                <c:pt idx="279">
                  <c:v>75.368499999999997</c:v>
                </c:pt>
                <c:pt idx="280">
                  <c:v>75.631</c:v>
                </c:pt>
                <c:pt idx="281">
                  <c:v>75.893500000000003</c:v>
                </c:pt>
                <c:pt idx="282">
                  <c:v>76.156000000000006</c:v>
                </c:pt>
                <c:pt idx="283">
                  <c:v>76.418499999999995</c:v>
                </c:pt>
                <c:pt idx="284">
                  <c:v>76.680999999999997</c:v>
                </c:pt>
                <c:pt idx="285">
                  <c:v>76.9435</c:v>
                </c:pt>
                <c:pt idx="286">
                  <c:v>77.206000000000003</c:v>
                </c:pt>
                <c:pt idx="287">
                  <c:v>77.468500000000006</c:v>
                </c:pt>
                <c:pt idx="288">
                  <c:v>77.730999999999995</c:v>
                </c:pt>
                <c:pt idx="289">
                  <c:v>77.993499999999997</c:v>
                </c:pt>
                <c:pt idx="290">
                  <c:v>78.256</c:v>
                </c:pt>
                <c:pt idx="291">
                  <c:v>78.518500000000003</c:v>
                </c:pt>
                <c:pt idx="292">
                  <c:v>78.781000000000006</c:v>
                </c:pt>
                <c:pt idx="293">
                  <c:v>79.043499999999995</c:v>
                </c:pt>
                <c:pt idx="294">
                  <c:v>79.305999999999997</c:v>
                </c:pt>
                <c:pt idx="295">
                  <c:v>79.5685</c:v>
                </c:pt>
                <c:pt idx="296">
                  <c:v>79.831000000000003</c:v>
                </c:pt>
                <c:pt idx="297">
                  <c:v>80.093500000000006</c:v>
                </c:pt>
                <c:pt idx="298">
                  <c:v>80.355999999999995</c:v>
                </c:pt>
                <c:pt idx="299">
                  <c:v>80.618499999999997</c:v>
                </c:pt>
                <c:pt idx="300">
                  <c:v>80.880899999999997</c:v>
                </c:pt>
                <c:pt idx="301">
                  <c:v>81.1434</c:v>
                </c:pt>
                <c:pt idx="302">
                  <c:v>81.405900000000003</c:v>
                </c:pt>
                <c:pt idx="303">
                  <c:v>81.668400000000005</c:v>
                </c:pt>
                <c:pt idx="304">
                  <c:v>81.930899999999994</c:v>
                </c:pt>
                <c:pt idx="305">
                  <c:v>82.193399999999997</c:v>
                </c:pt>
                <c:pt idx="306">
                  <c:v>82.4559</c:v>
                </c:pt>
                <c:pt idx="307">
                  <c:v>82.718400000000003</c:v>
                </c:pt>
                <c:pt idx="308">
                  <c:v>82.980900000000005</c:v>
                </c:pt>
                <c:pt idx="309">
                  <c:v>83.243399999999994</c:v>
                </c:pt>
                <c:pt idx="310">
                  <c:v>83.505899999999997</c:v>
                </c:pt>
                <c:pt idx="311">
                  <c:v>83.7684</c:v>
                </c:pt>
                <c:pt idx="312">
                  <c:v>84.030900000000003</c:v>
                </c:pt>
                <c:pt idx="313">
                  <c:v>84.293400000000005</c:v>
                </c:pt>
                <c:pt idx="314">
                  <c:v>84.555899999999994</c:v>
                </c:pt>
                <c:pt idx="315">
                  <c:v>84.818399999999997</c:v>
                </c:pt>
                <c:pt idx="316">
                  <c:v>85.0809</c:v>
                </c:pt>
                <c:pt idx="317">
                  <c:v>85.343400000000003</c:v>
                </c:pt>
                <c:pt idx="318">
                  <c:v>85.605900000000005</c:v>
                </c:pt>
                <c:pt idx="319">
                  <c:v>85.868399999999994</c:v>
                </c:pt>
                <c:pt idx="320">
                  <c:v>86.130899999999997</c:v>
                </c:pt>
                <c:pt idx="321">
                  <c:v>86.3934</c:v>
                </c:pt>
                <c:pt idx="322">
                  <c:v>86.655900000000003</c:v>
                </c:pt>
                <c:pt idx="323">
                  <c:v>86.918400000000005</c:v>
                </c:pt>
                <c:pt idx="324">
                  <c:v>87.180899999999994</c:v>
                </c:pt>
                <c:pt idx="325">
                  <c:v>87.443399999999997</c:v>
                </c:pt>
                <c:pt idx="326">
                  <c:v>87.7059</c:v>
                </c:pt>
                <c:pt idx="327">
                  <c:v>87.968400000000003</c:v>
                </c:pt>
                <c:pt idx="328">
                  <c:v>88.230900000000005</c:v>
                </c:pt>
                <c:pt idx="329">
                  <c:v>88.493399999999994</c:v>
                </c:pt>
                <c:pt idx="330">
                  <c:v>88.755899999999997</c:v>
                </c:pt>
                <c:pt idx="331">
                  <c:v>89.0184</c:v>
                </c:pt>
                <c:pt idx="332">
                  <c:v>89.280900000000003</c:v>
                </c:pt>
                <c:pt idx="333">
                  <c:v>89.543400000000005</c:v>
                </c:pt>
                <c:pt idx="334">
                  <c:v>89.805899999999994</c:v>
                </c:pt>
                <c:pt idx="335">
                  <c:v>90.068399999999997</c:v>
                </c:pt>
                <c:pt idx="336">
                  <c:v>90.3309</c:v>
                </c:pt>
                <c:pt idx="337">
                  <c:v>90.593400000000003</c:v>
                </c:pt>
                <c:pt idx="338">
                  <c:v>90.855900000000005</c:v>
                </c:pt>
                <c:pt idx="339">
                  <c:v>91.118399999999994</c:v>
                </c:pt>
                <c:pt idx="340">
                  <c:v>91.380899999999997</c:v>
                </c:pt>
                <c:pt idx="341">
                  <c:v>91.6434</c:v>
                </c:pt>
                <c:pt idx="342">
                  <c:v>91.905900000000003</c:v>
                </c:pt>
                <c:pt idx="343">
                  <c:v>92.168400000000005</c:v>
                </c:pt>
                <c:pt idx="344">
                  <c:v>92.430899999999994</c:v>
                </c:pt>
                <c:pt idx="345">
                  <c:v>92.693399999999997</c:v>
                </c:pt>
                <c:pt idx="346">
                  <c:v>92.9559</c:v>
                </c:pt>
                <c:pt idx="347">
                  <c:v>93.218400000000003</c:v>
                </c:pt>
                <c:pt idx="348">
                  <c:v>93.480900000000005</c:v>
                </c:pt>
                <c:pt idx="349">
                  <c:v>93.743399999999994</c:v>
                </c:pt>
                <c:pt idx="350">
                  <c:v>94.005899999999997</c:v>
                </c:pt>
                <c:pt idx="351">
                  <c:v>94.2684</c:v>
                </c:pt>
                <c:pt idx="352">
                  <c:v>94.530900000000003</c:v>
                </c:pt>
                <c:pt idx="353">
                  <c:v>94.793400000000005</c:v>
                </c:pt>
                <c:pt idx="354">
                  <c:v>95.055899999999994</c:v>
                </c:pt>
                <c:pt idx="355">
                  <c:v>95.318399999999997</c:v>
                </c:pt>
                <c:pt idx="356">
                  <c:v>95.5809</c:v>
                </c:pt>
                <c:pt idx="357">
                  <c:v>95.843400000000003</c:v>
                </c:pt>
                <c:pt idx="358">
                  <c:v>96.105900000000005</c:v>
                </c:pt>
                <c:pt idx="359">
                  <c:v>96.368399999999994</c:v>
                </c:pt>
                <c:pt idx="360">
                  <c:v>96.630899999999997</c:v>
                </c:pt>
                <c:pt idx="361">
                  <c:v>96.8934</c:v>
                </c:pt>
                <c:pt idx="362">
                  <c:v>97.155900000000003</c:v>
                </c:pt>
                <c:pt idx="363">
                  <c:v>97.418400000000005</c:v>
                </c:pt>
                <c:pt idx="364">
                  <c:v>97.680899999999994</c:v>
                </c:pt>
                <c:pt idx="365">
                  <c:v>97.943399999999997</c:v>
                </c:pt>
                <c:pt idx="366">
                  <c:v>98.2059</c:v>
                </c:pt>
                <c:pt idx="367">
                  <c:v>98.468400000000003</c:v>
                </c:pt>
                <c:pt idx="368">
                  <c:v>98.730900000000005</c:v>
                </c:pt>
                <c:pt idx="369">
                  <c:v>98.993399999999994</c:v>
                </c:pt>
                <c:pt idx="370">
                  <c:v>99.255899999999997</c:v>
                </c:pt>
                <c:pt idx="371">
                  <c:v>99.5184</c:v>
                </c:pt>
                <c:pt idx="372">
                  <c:v>99.780900000000003</c:v>
                </c:pt>
                <c:pt idx="373">
                  <c:v>100.04300000000001</c:v>
                </c:pt>
                <c:pt idx="374">
                  <c:v>100.306</c:v>
                </c:pt>
                <c:pt idx="375">
                  <c:v>100.568</c:v>
                </c:pt>
                <c:pt idx="376">
                  <c:v>100.831</c:v>
                </c:pt>
                <c:pt idx="377">
                  <c:v>101.093</c:v>
                </c:pt>
                <c:pt idx="378">
                  <c:v>101.35599999999999</c:v>
                </c:pt>
                <c:pt idx="379">
                  <c:v>101.61799999999999</c:v>
                </c:pt>
                <c:pt idx="380">
                  <c:v>101.881</c:v>
                </c:pt>
                <c:pt idx="381">
                  <c:v>102.143</c:v>
                </c:pt>
                <c:pt idx="382">
                  <c:v>102.40600000000001</c:v>
                </c:pt>
                <c:pt idx="383">
                  <c:v>102.66800000000001</c:v>
                </c:pt>
                <c:pt idx="384">
                  <c:v>102.931</c:v>
                </c:pt>
                <c:pt idx="385">
                  <c:v>103.193</c:v>
                </c:pt>
                <c:pt idx="386">
                  <c:v>103.456</c:v>
                </c:pt>
                <c:pt idx="387">
                  <c:v>103.718</c:v>
                </c:pt>
                <c:pt idx="388">
                  <c:v>103.98099999999999</c:v>
                </c:pt>
                <c:pt idx="389">
                  <c:v>104.24299999999999</c:v>
                </c:pt>
                <c:pt idx="390">
                  <c:v>104.506</c:v>
                </c:pt>
                <c:pt idx="391">
                  <c:v>104.768</c:v>
                </c:pt>
                <c:pt idx="392">
                  <c:v>105.03100000000001</c:v>
                </c:pt>
                <c:pt idx="393">
                  <c:v>105.29300000000001</c:v>
                </c:pt>
                <c:pt idx="394">
                  <c:v>105.556</c:v>
                </c:pt>
                <c:pt idx="395">
                  <c:v>105.818</c:v>
                </c:pt>
                <c:pt idx="396">
                  <c:v>106.081</c:v>
                </c:pt>
                <c:pt idx="397">
                  <c:v>106.343</c:v>
                </c:pt>
                <c:pt idx="398">
                  <c:v>106.60599999999999</c:v>
                </c:pt>
                <c:pt idx="399">
                  <c:v>106.86799999999999</c:v>
                </c:pt>
                <c:pt idx="400">
                  <c:v>107.131</c:v>
                </c:pt>
                <c:pt idx="401">
                  <c:v>107.393</c:v>
                </c:pt>
                <c:pt idx="402">
                  <c:v>107.65600000000001</c:v>
                </c:pt>
                <c:pt idx="403">
                  <c:v>107.91800000000001</c:v>
                </c:pt>
                <c:pt idx="404">
                  <c:v>108.181</c:v>
                </c:pt>
                <c:pt idx="405">
                  <c:v>108.443</c:v>
                </c:pt>
                <c:pt idx="406">
                  <c:v>108.706</c:v>
                </c:pt>
                <c:pt idx="407">
                  <c:v>108.968</c:v>
                </c:pt>
                <c:pt idx="408">
                  <c:v>109.23099999999999</c:v>
                </c:pt>
                <c:pt idx="409">
                  <c:v>109.49299999999999</c:v>
                </c:pt>
                <c:pt idx="410">
                  <c:v>109.756</c:v>
                </c:pt>
                <c:pt idx="411">
                  <c:v>110.018</c:v>
                </c:pt>
                <c:pt idx="412">
                  <c:v>110.28100000000001</c:v>
                </c:pt>
                <c:pt idx="413">
                  <c:v>110.54300000000001</c:v>
                </c:pt>
                <c:pt idx="414">
                  <c:v>110.806</c:v>
                </c:pt>
                <c:pt idx="415">
                  <c:v>111.068</c:v>
                </c:pt>
                <c:pt idx="416">
                  <c:v>111.331</c:v>
                </c:pt>
                <c:pt idx="417">
                  <c:v>111.593</c:v>
                </c:pt>
                <c:pt idx="418">
                  <c:v>111.85599999999999</c:v>
                </c:pt>
                <c:pt idx="419">
                  <c:v>112.11799999999999</c:v>
                </c:pt>
                <c:pt idx="420">
                  <c:v>112.381</c:v>
                </c:pt>
                <c:pt idx="421">
                  <c:v>112.643</c:v>
                </c:pt>
                <c:pt idx="422">
                  <c:v>112.90600000000001</c:v>
                </c:pt>
                <c:pt idx="423">
                  <c:v>113.16800000000001</c:v>
                </c:pt>
                <c:pt idx="424">
                  <c:v>113.431</c:v>
                </c:pt>
                <c:pt idx="425">
                  <c:v>113.693</c:v>
                </c:pt>
                <c:pt idx="426">
                  <c:v>113.956</c:v>
                </c:pt>
                <c:pt idx="427">
                  <c:v>114.218</c:v>
                </c:pt>
                <c:pt idx="428">
                  <c:v>114.48099999999999</c:v>
                </c:pt>
                <c:pt idx="429">
                  <c:v>114.74299999999999</c:v>
                </c:pt>
                <c:pt idx="430">
                  <c:v>115.006</c:v>
                </c:pt>
                <c:pt idx="431">
                  <c:v>115.268</c:v>
                </c:pt>
                <c:pt idx="432">
                  <c:v>115.53100000000001</c:v>
                </c:pt>
                <c:pt idx="433">
                  <c:v>115.79300000000001</c:v>
                </c:pt>
                <c:pt idx="434">
                  <c:v>116.056</c:v>
                </c:pt>
                <c:pt idx="435">
                  <c:v>116.318</c:v>
                </c:pt>
                <c:pt idx="436">
                  <c:v>116.581</c:v>
                </c:pt>
                <c:pt idx="437">
                  <c:v>116.843</c:v>
                </c:pt>
                <c:pt idx="438">
                  <c:v>117.10599999999999</c:v>
                </c:pt>
                <c:pt idx="439">
                  <c:v>117.36799999999999</c:v>
                </c:pt>
                <c:pt idx="440">
                  <c:v>117.631</c:v>
                </c:pt>
                <c:pt idx="441">
                  <c:v>117.893</c:v>
                </c:pt>
                <c:pt idx="442">
                  <c:v>118.15600000000001</c:v>
                </c:pt>
                <c:pt idx="443">
                  <c:v>118.41800000000001</c:v>
                </c:pt>
                <c:pt idx="444">
                  <c:v>118.681</c:v>
                </c:pt>
                <c:pt idx="445">
                  <c:v>118.943</c:v>
                </c:pt>
                <c:pt idx="446">
                  <c:v>119.206</c:v>
                </c:pt>
                <c:pt idx="447">
                  <c:v>119.468</c:v>
                </c:pt>
                <c:pt idx="448">
                  <c:v>119.73099999999999</c:v>
                </c:pt>
                <c:pt idx="449">
                  <c:v>119.99299999999999</c:v>
                </c:pt>
                <c:pt idx="450">
                  <c:v>120.256</c:v>
                </c:pt>
                <c:pt idx="451">
                  <c:v>120.518</c:v>
                </c:pt>
                <c:pt idx="452">
                  <c:v>120.78100000000001</c:v>
                </c:pt>
                <c:pt idx="453">
                  <c:v>121.04300000000001</c:v>
                </c:pt>
                <c:pt idx="454">
                  <c:v>121.306</c:v>
                </c:pt>
                <c:pt idx="455">
                  <c:v>121.568</c:v>
                </c:pt>
                <c:pt idx="456">
                  <c:v>121.831</c:v>
                </c:pt>
                <c:pt idx="457">
                  <c:v>122.093</c:v>
                </c:pt>
                <c:pt idx="458">
                  <c:v>122.35599999999999</c:v>
                </c:pt>
                <c:pt idx="459">
                  <c:v>122.61799999999999</c:v>
                </c:pt>
                <c:pt idx="460">
                  <c:v>122.881</c:v>
                </c:pt>
                <c:pt idx="461">
                  <c:v>123.143</c:v>
                </c:pt>
                <c:pt idx="462">
                  <c:v>123.40600000000001</c:v>
                </c:pt>
                <c:pt idx="463">
                  <c:v>123.66800000000001</c:v>
                </c:pt>
                <c:pt idx="464">
                  <c:v>123.931</c:v>
                </c:pt>
                <c:pt idx="465">
                  <c:v>124.193</c:v>
                </c:pt>
                <c:pt idx="466">
                  <c:v>124.456</c:v>
                </c:pt>
                <c:pt idx="467">
                  <c:v>124.718</c:v>
                </c:pt>
                <c:pt idx="468">
                  <c:v>124.98099999999999</c:v>
                </c:pt>
                <c:pt idx="469">
                  <c:v>125.24299999999999</c:v>
                </c:pt>
                <c:pt idx="470">
                  <c:v>125.506</c:v>
                </c:pt>
                <c:pt idx="471">
                  <c:v>125.768</c:v>
                </c:pt>
                <c:pt idx="472">
                  <c:v>126.03100000000001</c:v>
                </c:pt>
                <c:pt idx="473">
                  <c:v>126.29300000000001</c:v>
                </c:pt>
                <c:pt idx="474">
                  <c:v>126.556</c:v>
                </c:pt>
                <c:pt idx="475">
                  <c:v>126.818</c:v>
                </c:pt>
                <c:pt idx="476">
                  <c:v>127.081</c:v>
                </c:pt>
                <c:pt idx="477">
                  <c:v>127.343</c:v>
                </c:pt>
                <c:pt idx="478">
                  <c:v>127.60599999999999</c:v>
                </c:pt>
                <c:pt idx="479">
                  <c:v>127.86799999999999</c:v>
                </c:pt>
                <c:pt idx="480">
                  <c:v>128.131</c:v>
                </c:pt>
                <c:pt idx="481">
                  <c:v>128.393</c:v>
                </c:pt>
                <c:pt idx="482">
                  <c:v>128.65600000000001</c:v>
                </c:pt>
                <c:pt idx="483">
                  <c:v>128.91800000000001</c:v>
                </c:pt>
                <c:pt idx="484">
                  <c:v>129.18100000000001</c:v>
                </c:pt>
                <c:pt idx="485">
                  <c:v>129.44300000000001</c:v>
                </c:pt>
                <c:pt idx="486">
                  <c:v>129.70599999999999</c:v>
                </c:pt>
                <c:pt idx="487">
                  <c:v>129.96799999999999</c:v>
                </c:pt>
                <c:pt idx="488">
                  <c:v>130.23099999999999</c:v>
                </c:pt>
                <c:pt idx="489">
                  <c:v>130.49299999999999</c:v>
                </c:pt>
                <c:pt idx="490">
                  <c:v>130.756</c:v>
                </c:pt>
                <c:pt idx="491">
                  <c:v>131.018</c:v>
                </c:pt>
                <c:pt idx="492">
                  <c:v>131.28100000000001</c:v>
                </c:pt>
                <c:pt idx="493">
                  <c:v>131.54300000000001</c:v>
                </c:pt>
                <c:pt idx="494">
                  <c:v>131.80600000000001</c:v>
                </c:pt>
                <c:pt idx="495">
                  <c:v>132.06800000000001</c:v>
                </c:pt>
                <c:pt idx="496">
                  <c:v>132.33099999999999</c:v>
                </c:pt>
                <c:pt idx="497">
                  <c:v>132.59299999999999</c:v>
                </c:pt>
                <c:pt idx="498">
                  <c:v>132.85599999999999</c:v>
                </c:pt>
                <c:pt idx="499">
                  <c:v>133.11799999999999</c:v>
                </c:pt>
                <c:pt idx="500">
                  <c:v>133.381</c:v>
                </c:pt>
                <c:pt idx="501">
                  <c:v>133.643</c:v>
                </c:pt>
                <c:pt idx="502">
                  <c:v>133.90600000000001</c:v>
                </c:pt>
                <c:pt idx="503">
                  <c:v>134.16800000000001</c:v>
                </c:pt>
                <c:pt idx="504">
                  <c:v>134.43100000000001</c:v>
                </c:pt>
                <c:pt idx="505">
                  <c:v>134.69300000000001</c:v>
                </c:pt>
                <c:pt idx="506">
                  <c:v>134.95599999999999</c:v>
                </c:pt>
                <c:pt idx="507">
                  <c:v>135.21799999999999</c:v>
                </c:pt>
                <c:pt idx="508">
                  <c:v>135.48099999999999</c:v>
                </c:pt>
                <c:pt idx="509">
                  <c:v>135.74299999999999</c:v>
                </c:pt>
                <c:pt idx="510">
                  <c:v>136.006</c:v>
                </c:pt>
                <c:pt idx="511">
                  <c:v>136.268</c:v>
                </c:pt>
                <c:pt idx="512">
                  <c:v>136.53100000000001</c:v>
                </c:pt>
                <c:pt idx="513">
                  <c:v>136.79300000000001</c:v>
                </c:pt>
                <c:pt idx="514">
                  <c:v>137.05600000000001</c:v>
                </c:pt>
                <c:pt idx="515">
                  <c:v>137.31800000000001</c:v>
                </c:pt>
                <c:pt idx="516">
                  <c:v>137.58099999999999</c:v>
                </c:pt>
                <c:pt idx="517">
                  <c:v>137.84299999999999</c:v>
                </c:pt>
                <c:pt idx="518">
                  <c:v>138.10599999999999</c:v>
                </c:pt>
                <c:pt idx="519">
                  <c:v>138.36799999999999</c:v>
                </c:pt>
                <c:pt idx="520">
                  <c:v>138.631</c:v>
                </c:pt>
                <c:pt idx="521">
                  <c:v>138.893</c:v>
                </c:pt>
                <c:pt idx="522">
                  <c:v>139.15600000000001</c:v>
                </c:pt>
                <c:pt idx="523">
                  <c:v>139.41800000000001</c:v>
                </c:pt>
                <c:pt idx="524">
                  <c:v>139.68100000000001</c:v>
                </c:pt>
                <c:pt idx="525">
                  <c:v>139.94300000000001</c:v>
                </c:pt>
                <c:pt idx="526">
                  <c:v>140.20599999999999</c:v>
                </c:pt>
                <c:pt idx="527">
                  <c:v>140.46799999999999</c:v>
                </c:pt>
                <c:pt idx="528">
                  <c:v>140.73099999999999</c:v>
                </c:pt>
                <c:pt idx="529">
                  <c:v>140.99299999999999</c:v>
                </c:pt>
                <c:pt idx="530">
                  <c:v>141.256</c:v>
                </c:pt>
                <c:pt idx="531">
                  <c:v>141.518</c:v>
                </c:pt>
                <c:pt idx="532">
                  <c:v>141.78100000000001</c:v>
                </c:pt>
                <c:pt idx="533">
                  <c:v>142.04300000000001</c:v>
                </c:pt>
                <c:pt idx="534">
                  <c:v>142.30600000000001</c:v>
                </c:pt>
                <c:pt idx="535">
                  <c:v>142.56800000000001</c:v>
                </c:pt>
                <c:pt idx="536">
                  <c:v>142.83099999999999</c:v>
                </c:pt>
                <c:pt idx="537">
                  <c:v>143.09299999999999</c:v>
                </c:pt>
                <c:pt idx="538">
                  <c:v>143.35599999999999</c:v>
                </c:pt>
                <c:pt idx="539">
                  <c:v>143.61799999999999</c:v>
                </c:pt>
                <c:pt idx="540">
                  <c:v>143.881</c:v>
                </c:pt>
                <c:pt idx="541">
                  <c:v>144.143</c:v>
                </c:pt>
                <c:pt idx="542">
                  <c:v>144.40600000000001</c:v>
                </c:pt>
                <c:pt idx="543">
                  <c:v>144.66800000000001</c:v>
                </c:pt>
                <c:pt idx="544">
                  <c:v>144.93100000000001</c:v>
                </c:pt>
                <c:pt idx="545">
                  <c:v>145.19300000000001</c:v>
                </c:pt>
                <c:pt idx="546">
                  <c:v>145.45599999999999</c:v>
                </c:pt>
                <c:pt idx="547">
                  <c:v>145.71799999999999</c:v>
                </c:pt>
                <c:pt idx="548">
                  <c:v>145.98099999999999</c:v>
                </c:pt>
                <c:pt idx="549">
                  <c:v>146.24299999999999</c:v>
                </c:pt>
                <c:pt idx="550">
                  <c:v>146.506</c:v>
                </c:pt>
                <c:pt idx="551">
                  <c:v>146.768</c:v>
                </c:pt>
                <c:pt idx="552">
                  <c:v>147.03100000000001</c:v>
                </c:pt>
                <c:pt idx="553">
                  <c:v>147.29300000000001</c:v>
                </c:pt>
                <c:pt idx="554">
                  <c:v>147.55600000000001</c:v>
                </c:pt>
                <c:pt idx="555">
                  <c:v>147.81800000000001</c:v>
                </c:pt>
                <c:pt idx="556">
                  <c:v>148.08099999999999</c:v>
                </c:pt>
                <c:pt idx="557">
                  <c:v>148.34299999999999</c:v>
                </c:pt>
                <c:pt idx="558">
                  <c:v>148.60599999999999</c:v>
                </c:pt>
                <c:pt idx="559">
                  <c:v>148.86799999999999</c:v>
                </c:pt>
                <c:pt idx="560">
                  <c:v>149.131</c:v>
                </c:pt>
                <c:pt idx="561">
                  <c:v>149.393</c:v>
                </c:pt>
                <c:pt idx="562">
                  <c:v>149.65600000000001</c:v>
                </c:pt>
                <c:pt idx="563">
                  <c:v>149.91800000000001</c:v>
                </c:pt>
                <c:pt idx="564">
                  <c:v>150.18100000000001</c:v>
                </c:pt>
                <c:pt idx="565">
                  <c:v>150.44300000000001</c:v>
                </c:pt>
                <c:pt idx="566">
                  <c:v>150.70599999999999</c:v>
                </c:pt>
                <c:pt idx="567">
                  <c:v>150.96799999999999</c:v>
                </c:pt>
                <c:pt idx="568">
                  <c:v>151.23099999999999</c:v>
                </c:pt>
                <c:pt idx="569">
                  <c:v>151.49299999999999</c:v>
                </c:pt>
                <c:pt idx="570">
                  <c:v>151.756</c:v>
                </c:pt>
                <c:pt idx="571">
                  <c:v>152.018</c:v>
                </c:pt>
                <c:pt idx="572">
                  <c:v>152.28100000000001</c:v>
                </c:pt>
                <c:pt idx="573">
                  <c:v>152.54300000000001</c:v>
                </c:pt>
                <c:pt idx="574">
                  <c:v>152.80600000000001</c:v>
                </c:pt>
                <c:pt idx="575">
                  <c:v>153.06800000000001</c:v>
                </c:pt>
                <c:pt idx="576">
                  <c:v>153.33099999999999</c:v>
                </c:pt>
                <c:pt idx="577">
                  <c:v>153.59299999999999</c:v>
                </c:pt>
                <c:pt idx="578">
                  <c:v>153.85599999999999</c:v>
                </c:pt>
                <c:pt idx="579">
                  <c:v>154.11799999999999</c:v>
                </c:pt>
                <c:pt idx="580">
                  <c:v>154.381</c:v>
                </c:pt>
                <c:pt idx="581">
                  <c:v>154.643</c:v>
                </c:pt>
                <c:pt idx="582">
                  <c:v>154.90600000000001</c:v>
                </c:pt>
                <c:pt idx="583">
                  <c:v>155.16800000000001</c:v>
                </c:pt>
                <c:pt idx="584">
                  <c:v>155.43100000000001</c:v>
                </c:pt>
                <c:pt idx="585">
                  <c:v>155.69300000000001</c:v>
                </c:pt>
                <c:pt idx="586">
                  <c:v>155.95599999999999</c:v>
                </c:pt>
                <c:pt idx="587">
                  <c:v>156.21799999999999</c:v>
                </c:pt>
                <c:pt idx="588">
                  <c:v>156.48099999999999</c:v>
                </c:pt>
                <c:pt idx="589">
                  <c:v>156.74299999999999</c:v>
                </c:pt>
                <c:pt idx="590">
                  <c:v>157.006</c:v>
                </c:pt>
                <c:pt idx="591">
                  <c:v>157.268</c:v>
                </c:pt>
                <c:pt idx="592">
                  <c:v>157.53100000000001</c:v>
                </c:pt>
                <c:pt idx="593">
                  <c:v>157.79300000000001</c:v>
                </c:pt>
                <c:pt idx="594">
                  <c:v>158.05600000000001</c:v>
                </c:pt>
                <c:pt idx="595">
                  <c:v>158.31800000000001</c:v>
                </c:pt>
                <c:pt idx="596">
                  <c:v>158.58099999999999</c:v>
                </c:pt>
                <c:pt idx="597">
                  <c:v>158.84299999999999</c:v>
                </c:pt>
                <c:pt idx="598">
                  <c:v>159.10599999999999</c:v>
                </c:pt>
                <c:pt idx="599">
                  <c:v>159.36799999999999</c:v>
                </c:pt>
              </c:numCache>
            </c:numRef>
          </c:xVal>
          <c:yVal>
            <c:numRef>
              <c:f>'[Dimensions and costs -- ESS2016 source correct beamport angle.xlsx]BSTOP_29.08_W4 PORt+real spectr'!$G$2:$G$751</c:f>
              <c:numCache>
                <c:formatCode>General</c:formatCode>
                <c:ptCount val="75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1.95</c:v>
                </c:pt>
                <c:pt idx="4">
                  <c:v>1.875</c:v>
                </c:pt>
                <c:pt idx="5">
                  <c:v>1.8</c:v>
                </c:pt>
                <c:pt idx="6">
                  <c:v>1.7250000000000001</c:v>
                </c:pt>
                <c:pt idx="7">
                  <c:v>1.65</c:v>
                </c:pt>
                <c:pt idx="8">
                  <c:v>1.575</c:v>
                </c:pt>
                <c:pt idx="9">
                  <c:v>1.5249999999999999</c:v>
                </c:pt>
                <c:pt idx="10">
                  <c:v>1.4750000000000001</c:v>
                </c:pt>
                <c:pt idx="11">
                  <c:v>1.45</c:v>
                </c:pt>
                <c:pt idx="12">
                  <c:v>1.425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1.375</c:v>
                </c:pt>
                <c:pt idx="17">
                  <c:v>1.35</c:v>
                </c:pt>
                <c:pt idx="18">
                  <c:v>1.325</c:v>
                </c:pt>
                <c:pt idx="19">
                  <c:v>1.3</c:v>
                </c:pt>
                <c:pt idx="20">
                  <c:v>1.2749999999999999</c:v>
                </c:pt>
                <c:pt idx="21">
                  <c:v>1.25</c:v>
                </c:pt>
                <c:pt idx="22">
                  <c:v>1.2250000000000001</c:v>
                </c:pt>
                <c:pt idx="23">
                  <c:v>1.2</c:v>
                </c:pt>
                <c:pt idx="24">
                  <c:v>1.2</c:v>
                </c:pt>
                <c:pt idx="25">
                  <c:v>1.175</c:v>
                </c:pt>
                <c:pt idx="26">
                  <c:v>1.1499999999999999</c:v>
                </c:pt>
                <c:pt idx="27">
                  <c:v>1.125</c:v>
                </c:pt>
                <c:pt idx="28">
                  <c:v>1.1000000000000001</c:v>
                </c:pt>
                <c:pt idx="29">
                  <c:v>1.075</c:v>
                </c:pt>
                <c:pt idx="30">
                  <c:v>1.0249999999999999</c:v>
                </c:pt>
                <c:pt idx="31">
                  <c:v>1</c:v>
                </c:pt>
                <c:pt idx="32">
                  <c:v>0.97499999999999998</c:v>
                </c:pt>
                <c:pt idx="33">
                  <c:v>0.95</c:v>
                </c:pt>
                <c:pt idx="34">
                  <c:v>0.92500000000000004</c:v>
                </c:pt>
                <c:pt idx="35">
                  <c:v>0.9</c:v>
                </c:pt>
                <c:pt idx="36">
                  <c:v>0.875</c:v>
                </c:pt>
                <c:pt idx="37">
                  <c:v>0.875</c:v>
                </c:pt>
                <c:pt idx="38">
                  <c:v>0.9</c:v>
                </c:pt>
                <c:pt idx="39">
                  <c:v>0.97499999999999998</c:v>
                </c:pt>
                <c:pt idx="40">
                  <c:v>1.1000000000000001</c:v>
                </c:pt>
                <c:pt idx="41">
                  <c:v>1.2</c:v>
                </c:pt>
                <c:pt idx="42">
                  <c:v>1.3</c:v>
                </c:pt>
                <c:pt idx="43">
                  <c:v>1.375</c:v>
                </c:pt>
                <c:pt idx="44">
                  <c:v>1.425</c:v>
                </c:pt>
                <c:pt idx="45">
                  <c:v>1.425</c:v>
                </c:pt>
                <c:pt idx="46">
                  <c:v>1.425</c:v>
                </c:pt>
                <c:pt idx="47">
                  <c:v>1.375</c:v>
                </c:pt>
                <c:pt idx="48">
                  <c:v>1.3</c:v>
                </c:pt>
                <c:pt idx="49">
                  <c:v>1.2</c:v>
                </c:pt>
                <c:pt idx="50">
                  <c:v>1.1000000000000001</c:v>
                </c:pt>
                <c:pt idx="51">
                  <c:v>0.97499999999999998</c:v>
                </c:pt>
                <c:pt idx="52">
                  <c:v>0.9</c:v>
                </c:pt>
                <c:pt idx="53">
                  <c:v>0.85</c:v>
                </c:pt>
                <c:pt idx="54">
                  <c:v>0.82499999999999996</c:v>
                </c:pt>
                <c:pt idx="55">
                  <c:v>0.82499999999999996</c:v>
                </c:pt>
                <c:pt idx="56">
                  <c:v>0.82499999999999996</c:v>
                </c:pt>
                <c:pt idx="57">
                  <c:v>0.8</c:v>
                </c:pt>
                <c:pt idx="58">
                  <c:v>0.77500000000000002</c:v>
                </c:pt>
                <c:pt idx="59">
                  <c:v>0.75</c:v>
                </c:pt>
                <c:pt idx="60">
                  <c:v>0.72499999999999998</c:v>
                </c:pt>
                <c:pt idx="61">
                  <c:v>0.72499999999999998</c:v>
                </c:pt>
                <c:pt idx="62">
                  <c:v>0.7</c:v>
                </c:pt>
                <c:pt idx="63">
                  <c:v>0.67500000000000004</c:v>
                </c:pt>
                <c:pt idx="64">
                  <c:v>0.67500000000000004</c:v>
                </c:pt>
                <c:pt idx="65">
                  <c:v>0.65</c:v>
                </c:pt>
                <c:pt idx="66">
                  <c:v>0.625</c:v>
                </c:pt>
                <c:pt idx="67">
                  <c:v>0.625</c:v>
                </c:pt>
                <c:pt idx="68">
                  <c:v>0.6</c:v>
                </c:pt>
                <c:pt idx="69">
                  <c:v>0.57499999999999996</c:v>
                </c:pt>
                <c:pt idx="70">
                  <c:v>0.57499999999999996</c:v>
                </c:pt>
                <c:pt idx="71">
                  <c:v>0.55000000000000004</c:v>
                </c:pt>
                <c:pt idx="72">
                  <c:v>0.55000000000000004</c:v>
                </c:pt>
                <c:pt idx="73">
                  <c:v>0.52500000000000002</c:v>
                </c:pt>
                <c:pt idx="74">
                  <c:v>0.52500000000000002</c:v>
                </c:pt>
                <c:pt idx="75">
                  <c:v>0.55000000000000004</c:v>
                </c:pt>
                <c:pt idx="76">
                  <c:v>0.55000000000000004</c:v>
                </c:pt>
                <c:pt idx="77">
                  <c:v>0.57499999999999996</c:v>
                </c:pt>
                <c:pt idx="78">
                  <c:v>0.625</c:v>
                </c:pt>
                <c:pt idx="79">
                  <c:v>0.65</c:v>
                </c:pt>
                <c:pt idx="80">
                  <c:v>0.7</c:v>
                </c:pt>
                <c:pt idx="81">
                  <c:v>0.72499999999999998</c:v>
                </c:pt>
                <c:pt idx="82">
                  <c:v>0.75</c:v>
                </c:pt>
                <c:pt idx="83">
                  <c:v>0.75</c:v>
                </c:pt>
                <c:pt idx="84">
                  <c:v>0.72499999999999998</c:v>
                </c:pt>
                <c:pt idx="85">
                  <c:v>0.7</c:v>
                </c:pt>
                <c:pt idx="86">
                  <c:v>0.65</c:v>
                </c:pt>
                <c:pt idx="87">
                  <c:v>0.625</c:v>
                </c:pt>
                <c:pt idx="88">
                  <c:v>0.65</c:v>
                </c:pt>
                <c:pt idx="89">
                  <c:v>0.65</c:v>
                </c:pt>
                <c:pt idx="90">
                  <c:v>0.67500000000000004</c:v>
                </c:pt>
                <c:pt idx="91">
                  <c:v>0.7</c:v>
                </c:pt>
                <c:pt idx="92">
                  <c:v>0.72499999999999998</c:v>
                </c:pt>
                <c:pt idx="93">
                  <c:v>0.72499999999999998</c:v>
                </c:pt>
                <c:pt idx="94">
                  <c:v>0.72499999999999998</c:v>
                </c:pt>
                <c:pt idx="95">
                  <c:v>0.72499999999999998</c:v>
                </c:pt>
                <c:pt idx="96">
                  <c:v>0.7</c:v>
                </c:pt>
                <c:pt idx="97">
                  <c:v>0.67500000000000004</c:v>
                </c:pt>
                <c:pt idx="98">
                  <c:v>0.67500000000000004</c:v>
                </c:pt>
                <c:pt idx="99">
                  <c:v>0.65</c:v>
                </c:pt>
                <c:pt idx="100">
                  <c:v>0.625</c:v>
                </c:pt>
                <c:pt idx="101">
                  <c:v>0.6</c:v>
                </c:pt>
                <c:pt idx="102">
                  <c:v>0.57499999999999996</c:v>
                </c:pt>
                <c:pt idx="103">
                  <c:v>0.57499999999999996</c:v>
                </c:pt>
                <c:pt idx="104">
                  <c:v>0.55000000000000004</c:v>
                </c:pt>
                <c:pt idx="105">
                  <c:v>0.55000000000000004</c:v>
                </c:pt>
                <c:pt idx="106">
                  <c:v>0.52500000000000002</c:v>
                </c:pt>
                <c:pt idx="107">
                  <c:v>0.52500000000000002</c:v>
                </c:pt>
                <c:pt idx="108">
                  <c:v>0.52500000000000002</c:v>
                </c:pt>
                <c:pt idx="109">
                  <c:v>0.55000000000000004</c:v>
                </c:pt>
                <c:pt idx="110">
                  <c:v>0.55000000000000004</c:v>
                </c:pt>
                <c:pt idx="111">
                  <c:v>0.55000000000000004</c:v>
                </c:pt>
                <c:pt idx="112">
                  <c:v>0.55000000000000004</c:v>
                </c:pt>
                <c:pt idx="113">
                  <c:v>0.55000000000000004</c:v>
                </c:pt>
                <c:pt idx="114">
                  <c:v>0.55000000000000004</c:v>
                </c:pt>
                <c:pt idx="115">
                  <c:v>0.52500000000000002</c:v>
                </c:pt>
                <c:pt idx="116">
                  <c:v>0.52500000000000002</c:v>
                </c:pt>
                <c:pt idx="117">
                  <c:v>0.5</c:v>
                </c:pt>
                <c:pt idx="118">
                  <c:v>0.5</c:v>
                </c:pt>
                <c:pt idx="119">
                  <c:v>0.47499999999999998</c:v>
                </c:pt>
                <c:pt idx="120">
                  <c:v>0.47499999999999998</c:v>
                </c:pt>
                <c:pt idx="121">
                  <c:v>0.47499999999999998</c:v>
                </c:pt>
                <c:pt idx="122">
                  <c:v>0.45</c:v>
                </c:pt>
                <c:pt idx="123">
                  <c:v>0.45</c:v>
                </c:pt>
                <c:pt idx="124">
                  <c:v>0.45</c:v>
                </c:pt>
                <c:pt idx="125">
                  <c:v>0.45</c:v>
                </c:pt>
                <c:pt idx="126">
                  <c:v>0.45</c:v>
                </c:pt>
                <c:pt idx="127">
                  <c:v>0.45</c:v>
                </c:pt>
                <c:pt idx="128">
                  <c:v>0.45</c:v>
                </c:pt>
                <c:pt idx="129">
                  <c:v>0.45</c:v>
                </c:pt>
                <c:pt idx="130">
                  <c:v>0.45</c:v>
                </c:pt>
                <c:pt idx="131">
                  <c:v>0.45</c:v>
                </c:pt>
                <c:pt idx="132">
                  <c:v>0.45</c:v>
                </c:pt>
                <c:pt idx="133">
                  <c:v>0.45</c:v>
                </c:pt>
                <c:pt idx="134">
                  <c:v>0.45</c:v>
                </c:pt>
                <c:pt idx="135">
                  <c:v>0.45</c:v>
                </c:pt>
                <c:pt idx="136">
                  <c:v>0.45</c:v>
                </c:pt>
                <c:pt idx="137">
                  <c:v>0.45</c:v>
                </c:pt>
                <c:pt idx="138">
                  <c:v>0.42499999999999999</c:v>
                </c:pt>
                <c:pt idx="139">
                  <c:v>0.42499999999999999</c:v>
                </c:pt>
                <c:pt idx="140">
                  <c:v>0.42499999999999999</c:v>
                </c:pt>
                <c:pt idx="141">
                  <c:v>0.42499999999999999</c:v>
                </c:pt>
                <c:pt idx="142">
                  <c:v>0.42499999999999999</c:v>
                </c:pt>
                <c:pt idx="143">
                  <c:v>0.42499999999999999</c:v>
                </c:pt>
                <c:pt idx="144">
                  <c:v>0.42499999999999999</c:v>
                </c:pt>
                <c:pt idx="145">
                  <c:v>0.4</c:v>
                </c:pt>
                <c:pt idx="146">
                  <c:v>0.4</c:v>
                </c:pt>
                <c:pt idx="147">
                  <c:v>0.4</c:v>
                </c:pt>
                <c:pt idx="148">
                  <c:v>0.4</c:v>
                </c:pt>
                <c:pt idx="149">
                  <c:v>0.4</c:v>
                </c:pt>
                <c:pt idx="150">
                  <c:v>0.4</c:v>
                </c:pt>
                <c:pt idx="151">
                  <c:v>0.4</c:v>
                </c:pt>
                <c:pt idx="152">
                  <c:v>0.4</c:v>
                </c:pt>
                <c:pt idx="153">
                  <c:v>0.4</c:v>
                </c:pt>
                <c:pt idx="154">
                  <c:v>0.4</c:v>
                </c:pt>
                <c:pt idx="155">
                  <c:v>0.4</c:v>
                </c:pt>
                <c:pt idx="156">
                  <c:v>0.4</c:v>
                </c:pt>
                <c:pt idx="157">
                  <c:v>0.4</c:v>
                </c:pt>
                <c:pt idx="158">
                  <c:v>0.4</c:v>
                </c:pt>
                <c:pt idx="159">
                  <c:v>0.4</c:v>
                </c:pt>
                <c:pt idx="160">
                  <c:v>0.4</c:v>
                </c:pt>
                <c:pt idx="161">
                  <c:v>0.4</c:v>
                </c:pt>
                <c:pt idx="162">
                  <c:v>0.4</c:v>
                </c:pt>
                <c:pt idx="163">
                  <c:v>0.4</c:v>
                </c:pt>
                <c:pt idx="164">
                  <c:v>0.4</c:v>
                </c:pt>
                <c:pt idx="165">
                  <c:v>0.4</c:v>
                </c:pt>
                <c:pt idx="166">
                  <c:v>0.4</c:v>
                </c:pt>
                <c:pt idx="167">
                  <c:v>0.375</c:v>
                </c:pt>
                <c:pt idx="168">
                  <c:v>0.375</c:v>
                </c:pt>
                <c:pt idx="169">
                  <c:v>0.375</c:v>
                </c:pt>
                <c:pt idx="170">
                  <c:v>0.4</c:v>
                </c:pt>
                <c:pt idx="171">
                  <c:v>0.4</c:v>
                </c:pt>
                <c:pt idx="172">
                  <c:v>0.4</c:v>
                </c:pt>
                <c:pt idx="173">
                  <c:v>0.4</c:v>
                </c:pt>
                <c:pt idx="174">
                  <c:v>0.4</c:v>
                </c:pt>
                <c:pt idx="175">
                  <c:v>0.4</c:v>
                </c:pt>
                <c:pt idx="176">
                  <c:v>0.4</c:v>
                </c:pt>
                <c:pt idx="177">
                  <c:v>0.4</c:v>
                </c:pt>
                <c:pt idx="178">
                  <c:v>0.4</c:v>
                </c:pt>
                <c:pt idx="179">
                  <c:v>0.4</c:v>
                </c:pt>
                <c:pt idx="180">
                  <c:v>0.4</c:v>
                </c:pt>
                <c:pt idx="181">
                  <c:v>0.4</c:v>
                </c:pt>
                <c:pt idx="182">
                  <c:v>0.4</c:v>
                </c:pt>
                <c:pt idx="183">
                  <c:v>0.4</c:v>
                </c:pt>
                <c:pt idx="184">
                  <c:v>0.4</c:v>
                </c:pt>
                <c:pt idx="185">
                  <c:v>0.4</c:v>
                </c:pt>
                <c:pt idx="186">
                  <c:v>0.4</c:v>
                </c:pt>
                <c:pt idx="187">
                  <c:v>0.4</c:v>
                </c:pt>
                <c:pt idx="188">
                  <c:v>0.4</c:v>
                </c:pt>
                <c:pt idx="189">
                  <c:v>0.4</c:v>
                </c:pt>
                <c:pt idx="190">
                  <c:v>0.4</c:v>
                </c:pt>
                <c:pt idx="191">
                  <c:v>0.4</c:v>
                </c:pt>
                <c:pt idx="192">
                  <c:v>0.4</c:v>
                </c:pt>
                <c:pt idx="193">
                  <c:v>0.4</c:v>
                </c:pt>
                <c:pt idx="194">
                  <c:v>0.4</c:v>
                </c:pt>
                <c:pt idx="195">
                  <c:v>0.4</c:v>
                </c:pt>
                <c:pt idx="196">
                  <c:v>0.4</c:v>
                </c:pt>
                <c:pt idx="197">
                  <c:v>0.4</c:v>
                </c:pt>
                <c:pt idx="198">
                  <c:v>0.4</c:v>
                </c:pt>
                <c:pt idx="199">
                  <c:v>0.4</c:v>
                </c:pt>
                <c:pt idx="200">
                  <c:v>0.4</c:v>
                </c:pt>
                <c:pt idx="201">
                  <c:v>0.4</c:v>
                </c:pt>
                <c:pt idx="202">
                  <c:v>0.375</c:v>
                </c:pt>
                <c:pt idx="203">
                  <c:v>0.375</c:v>
                </c:pt>
                <c:pt idx="204">
                  <c:v>0.4</c:v>
                </c:pt>
                <c:pt idx="205">
                  <c:v>0.4</c:v>
                </c:pt>
                <c:pt idx="206">
                  <c:v>0.4</c:v>
                </c:pt>
                <c:pt idx="207">
                  <c:v>0.375</c:v>
                </c:pt>
                <c:pt idx="208">
                  <c:v>0.375</c:v>
                </c:pt>
                <c:pt idx="209">
                  <c:v>0.375</c:v>
                </c:pt>
                <c:pt idx="210">
                  <c:v>0.35</c:v>
                </c:pt>
                <c:pt idx="211">
                  <c:v>0.35</c:v>
                </c:pt>
                <c:pt idx="212">
                  <c:v>0.35</c:v>
                </c:pt>
                <c:pt idx="213">
                  <c:v>0.35</c:v>
                </c:pt>
                <c:pt idx="214">
                  <c:v>0.35</c:v>
                </c:pt>
                <c:pt idx="215">
                  <c:v>0.35</c:v>
                </c:pt>
                <c:pt idx="216">
                  <c:v>0.35</c:v>
                </c:pt>
                <c:pt idx="217">
                  <c:v>0.35</c:v>
                </c:pt>
                <c:pt idx="218">
                  <c:v>0.35</c:v>
                </c:pt>
                <c:pt idx="219">
                  <c:v>0.35</c:v>
                </c:pt>
                <c:pt idx="220">
                  <c:v>0.35</c:v>
                </c:pt>
                <c:pt idx="221">
                  <c:v>0.35</c:v>
                </c:pt>
                <c:pt idx="222">
                  <c:v>0.35</c:v>
                </c:pt>
                <c:pt idx="223">
                  <c:v>0.35</c:v>
                </c:pt>
                <c:pt idx="224">
                  <c:v>0.35</c:v>
                </c:pt>
                <c:pt idx="225">
                  <c:v>0.35</c:v>
                </c:pt>
                <c:pt idx="226">
                  <c:v>0.35</c:v>
                </c:pt>
                <c:pt idx="227">
                  <c:v>0.35</c:v>
                </c:pt>
                <c:pt idx="228">
                  <c:v>0.35</c:v>
                </c:pt>
                <c:pt idx="229">
                  <c:v>0.35</c:v>
                </c:pt>
                <c:pt idx="230">
                  <c:v>0.35</c:v>
                </c:pt>
                <c:pt idx="231">
                  <c:v>0.35</c:v>
                </c:pt>
                <c:pt idx="232">
                  <c:v>0.35</c:v>
                </c:pt>
                <c:pt idx="233">
                  <c:v>0.35</c:v>
                </c:pt>
                <c:pt idx="234">
                  <c:v>0.35</c:v>
                </c:pt>
                <c:pt idx="235">
                  <c:v>0.35</c:v>
                </c:pt>
                <c:pt idx="236">
                  <c:v>0.32500000000000001</c:v>
                </c:pt>
                <c:pt idx="237">
                  <c:v>0.32500000000000001</c:v>
                </c:pt>
                <c:pt idx="238">
                  <c:v>0.32500000000000001</c:v>
                </c:pt>
                <c:pt idx="239">
                  <c:v>0.32500000000000001</c:v>
                </c:pt>
                <c:pt idx="240">
                  <c:v>0.32500000000000001</c:v>
                </c:pt>
                <c:pt idx="241">
                  <c:v>0.32500000000000001</c:v>
                </c:pt>
                <c:pt idx="242">
                  <c:v>0.32500000000000001</c:v>
                </c:pt>
                <c:pt idx="243">
                  <c:v>0.32500000000000001</c:v>
                </c:pt>
                <c:pt idx="244">
                  <c:v>0.32500000000000001</c:v>
                </c:pt>
                <c:pt idx="245">
                  <c:v>0.32500000000000001</c:v>
                </c:pt>
                <c:pt idx="246">
                  <c:v>0.32500000000000001</c:v>
                </c:pt>
                <c:pt idx="247">
                  <c:v>0.32500000000000001</c:v>
                </c:pt>
                <c:pt idx="248">
                  <c:v>0.32500000000000001</c:v>
                </c:pt>
                <c:pt idx="249">
                  <c:v>0.32500000000000001</c:v>
                </c:pt>
                <c:pt idx="250">
                  <c:v>0.32500000000000001</c:v>
                </c:pt>
                <c:pt idx="251">
                  <c:v>0.32500000000000001</c:v>
                </c:pt>
                <c:pt idx="252">
                  <c:v>0.32500000000000001</c:v>
                </c:pt>
                <c:pt idx="253">
                  <c:v>0.35</c:v>
                </c:pt>
                <c:pt idx="254">
                  <c:v>0.35</c:v>
                </c:pt>
                <c:pt idx="255">
                  <c:v>0.32500000000000001</c:v>
                </c:pt>
                <c:pt idx="256">
                  <c:v>0.32500000000000001</c:v>
                </c:pt>
                <c:pt idx="257">
                  <c:v>0.32500000000000001</c:v>
                </c:pt>
                <c:pt idx="258">
                  <c:v>0.32500000000000001</c:v>
                </c:pt>
                <c:pt idx="259">
                  <c:v>0.32500000000000001</c:v>
                </c:pt>
                <c:pt idx="260">
                  <c:v>0.32500000000000001</c:v>
                </c:pt>
                <c:pt idx="261">
                  <c:v>0.32500000000000001</c:v>
                </c:pt>
                <c:pt idx="262">
                  <c:v>0.32500000000000001</c:v>
                </c:pt>
                <c:pt idx="263">
                  <c:v>0.32500000000000001</c:v>
                </c:pt>
                <c:pt idx="264">
                  <c:v>0.32500000000000001</c:v>
                </c:pt>
                <c:pt idx="265">
                  <c:v>0.32500000000000001</c:v>
                </c:pt>
                <c:pt idx="266">
                  <c:v>0.32500000000000001</c:v>
                </c:pt>
                <c:pt idx="267">
                  <c:v>0.32500000000000001</c:v>
                </c:pt>
                <c:pt idx="268">
                  <c:v>0.32500000000000001</c:v>
                </c:pt>
                <c:pt idx="269">
                  <c:v>0.32500000000000001</c:v>
                </c:pt>
                <c:pt idx="270">
                  <c:v>0.32500000000000001</c:v>
                </c:pt>
                <c:pt idx="271">
                  <c:v>0.32500000000000001</c:v>
                </c:pt>
                <c:pt idx="272">
                  <c:v>0.32500000000000001</c:v>
                </c:pt>
                <c:pt idx="273">
                  <c:v>0.32500000000000001</c:v>
                </c:pt>
                <c:pt idx="274">
                  <c:v>0.32500000000000001</c:v>
                </c:pt>
                <c:pt idx="275">
                  <c:v>0.32500000000000001</c:v>
                </c:pt>
                <c:pt idx="276">
                  <c:v>0.32500000000000001</c:v>
                </c:pt>
                <c:pt idx="277">
                  <c:v>0.32500000000000001</c:v>
                </c:pt>
                <c:pt idx="278">
                  <c:v>0.32500000000000001</c:v>
                </c:pt>
                <c:pt idx="279">
                  <c:v>0.32500000000000001</c:v>
                </c:pt>
                <c:pt idx="280">
                  <c:v>0.32500000000000001</c:v>
                </c:pt>
                <c:pt idx="281">
                  <c:v>0.32500000000000001</c:v>
                </c:pt>
                <c:pt idx="282">
                  <c:v>0.32500000000000001</c:v>
                </c:pt>
                <c:pt idx="283">
                  <c:v>0.32500000000000001</c:v>
                </c:pt>
                <c:pt idx="284">
                  <c:v>0.32500000000000001</c:v>
                </c:pt>
                <c:pt idx="285">
                  <c:v>0.32500000000000001</c:v>
                </c:pt>
                <c:pt idx="286">
                  <c:v>0.32500000000000001</c:v>
                </c:pt>
                <c:pt idx="287">
                  <c:v>0.32500000000000001</c:v>
                </c:pt>
                <c:pt idx="288">
                  <c:v>0.32500000000000001</c:v>
                </c:pt>
                <c:pt idx="289">
                  <c:v>0.32500000000000001</c:v>
                </c:pt>
                <c:pt idx="290">
                  <c:v>0.32500000000000001</c:v>
                </c:pt>
                <c:pt idx="291">
                  <c:v>0.32500000000000001</c:v>
                </c:pt>
                <c:pt idx="292">
                  <c:v>0.32500000000000001</c:v>
                </c:pt>
                <c:pt idx="293">
                  <c:v>0.32500000000000001</c:v>
                </c:pt>
                <c:pt idx="294">
                  <c:v>0.32500000000000001</c:v>
                </c:pt>
                <c:pt idx="295">
                  <c:v>0.32500000000000001</c:v>
                </c:pt>
                <c:pt idx="296">
                  <c:v>0.32500000000000001</c:v>
                </c:pt>
                <c:pt idx="297">
                  <c:v>0.32500000000000001</c:v>
                </c:pt>
                <c:pt idx="298">
                  <c:v>0.32500000000000001</c:v>
                </c:pt>
                <c:pt idx="299">
                  <c:v>0.32500000000000001</c:v>
                </c:pt>
                <c:pt idx="300">
                  <c:v>0.32500000000000001</c:v>
                </c:pt>
                <c:pt idx="301">
                  <c:v>0.32500000000000001</c:v>
                </c:pt>
                <c:pt idx="302">
                  <c:v>0.32500000000000001</c:v>
                </c:pt>
                <c:pt idx="303">
                  <c:v>0.32500000000000001</c:v>
                </c:pt>
                <c:pt idx="304">
                  <c:v>0.32500000000000001</c:v>
                </c:pt>
                <c:pt idx="305">
                  <c:v>0.32500000000000001</c:v>
                </c:pt>
                <c:pt idx="306">
                  <c:v>0.32500000000000001</c:v>
                </c:pt>
                <c:pt idx="307">
                  <c:v>0.32500000000000001</c:v>
                </c:pt>
                <c:pt idx="308">
                  <c:v>0.32500000000000001</c:v>
                </c:pt>
                <c:pt idx="309">
                  <c:v>0.32500000000000001</c:v>
                </c:pt>
                <c:pt idx="310">
                  <c:v>0.32500000000000001</c:v>
                </c:pt>
                <c:pt idx="311">
                  <c:v>0.32500000000000001</c:v>
                </c:pt>
                <c:pt idx="312">
                  <c:v>0.32500000000000001</c:v>
                </c:pt>
                <c:pt idx="313">
                  <c:v>0.32500000000000001</c:v>
                </c:pt>
                <c:pt idx="314">
                  <c:v>0.32500000000000001</c:v>
                </c:pt>
                <c:pt idx="315">
                  <c:v>0.32500000000000001</c:v>
                </c:pt>
                <c:pt idx="316">
                  <c:v>0.32500000000000001</c:v>
                </c:pt>
                <c:pt idx="317">
                  <c:v>0.32500000000000001</c:v>
                </c:pt>
                <c:pt idx="318">
                  <c:v>0.32500000000000001</c:v>
                </c:pt>
                <c:pt idx="319">
                  <c:v>0.32500000000000001</c:v>
                </c:pt>
                <c:pt idx="320">
                  <c:v>0.35</c:v>
                </c:pt>
                <c:pt idx="321">
                  <c:v>0.35</c:v>
                </c:pt>
                <c:pt idx="322">
                  <c:v>0.35</c:v>
                </c:pt>
                <c:pt idx="323">
                  <c:v>0.32500000000000001</c:v>
                </c:pt>
                <c:pt idx="324">
                  <c:v>0.32500000000000001</c:v>
                </c:pt>
                <c:pt idx="325">
                  <c:v>0.32500000000000001</c:v>
                </c:pt>
                <c:pt idx="326">
                  <c:v>0.32500000000000001</c:v>
                </c:pt>
                <c:pt idx="327">
                  <c:v>0.32500000000000001</c:v>
                </c:pt>
                <c:pt idx="328">
                  <c:v>0.32500000000000001</c:v>
                </c:pt>
                <c:pt idx="329">
                  <c:v>0.32500000000000001</c:v>
                </c:pt>
                <c:pt idx="330">
                  <c:v>0.32500000000000001</c:v>
                </c:pt>
                <c:pt idx="331">
                  <c:v>0.32500000000000001</c:v>
                </c:pt>
                <c:pt idx="332">
                  <c:v>0.32500000000000001</c:v>
                </c:pt>
                <c:pt idx="333">
                  <c:v>0.32500000000000001</c:v>
                </c:pt>
                <c:pt idx="334">
                  <c:v>0.32500000000000001</c:v>
                </c:pt>
                <c:pt idx="335">
                  <c:v>0.32500000000000001</c:v>
                </c:pt>
                <c:pt idx="336">
                  <c:v>0.32500000000000001</c:v>
                </c:pt>
                <c:pt idx="337">
                  <c:v>0.32500000000000001</c:v>
                </c:pt>
                <c:pt idx="338">
                  <c:v>0.32500000000000001</c:v>
                </c:pt>
                <c:pt idx="339">
                  <c:v>0.32500000000000001</c:v>
                </c:pt>
                <c:pt idx="340">
                  <c:v>0.32500000000000001</c:v>
                </c:pt>
                <c:pt idx="341">
                  <c:v>0.32500000000000001</c:v>
                </c:pt>
                <c:pt idx="342">
                  <c:v>0.32500000000000001</c:v>
                </c:pt>
                <c:pt idx="343">
                  <c:v>0.32500000000000001</c:v>
                </c:pt>
                <c:pt idx="344">
                  <c:v>0.32500000000000001</c:v>
                </c:pt>
                <c:pt idx="345">
                  <c:v>0.32500000000000001</c:v>
                </c:pt>
                <c:pt idx="346">
                  <c:v>0.32500000000000001</c:v>
                </c:pt>
                <c:pt idx="347">
                  <c:v>0.32500000000000001</c:v>
                </c:pt>
                <c:pt idx="348">
                  <c:v>0.32500000000000001</c:v>
                </c:pt>
                <c:pt idx="349">
                  <c:v>0.32500000000000001</c:v>
                </c:pt>
                <c:pt idx="350">
                  <c:v>0.32500000000000001</c:v>
                </c:pt>
                <c:pt idx="351">
                  <c:v>0.32500000000000001</c:v>
                </c:pt>
                <c:pt idx="352">
                  <c:v>0.32500000000000001</c:v>
                </c:pt>
                <c:pt idx="353">
                  <c:v>0.32500000000000001</c:v>
                </c:pt>
                <c:pt idx="354">
                  <c:v>0.32500000000000001</c:v>
                </c:pt>
                <c:pt idx="355">
                  <c:v>0.32500000000000001</c:v>
                </c:pt>
                <c:pt idx="356">
                  <c:v>0.32500000000000001</c:v>
                </c:pt>
                <c:pt idx="357">
                  <c:v>0.32500000000000001</c:v>
                </c:pt>
                <c:pt idx="358">
                  <c:v>0.32500000000000001</c:v>
                </c:pt>
                <c:pt idx="359">
                  <c:v>0.32500000000000001</c:v>
                </c:pt>
                <c:pt idx="360">
                  <c:v>0.32500000000000001</c:v>
                </c:pt>
                <c:pt idx="361">
                  <c:v>0.32500000000000001</c:v>
                </c:pt>
                <c:pt idx="362">
                  <c:v>0.32500000000000001</c:v>
                </c:pt>
                <c:pt idx="363">
                  <c:v>0.32500000000000001</c:v>
                </c:pt>
                <c:pt idx="364">
                  <c:v>0.32500000000000001</c:v>
                </c:pt>
                <c:pt idx="365">
                  <c:v>0.32500000000000001</c:v>
                </c:pt>
                <c:pt idx="366">
                  <c:v>0.32500000000000001</c:v>
                </c:pt>
                <c:pt idx="367">
                  <c:v>0.32500000000000001</c:v>
                </c:pt>
                <c:pt idx="368">
                  <c:v>0.32500000000000001</c:v>
                </c:pt>
                <c:pt idx="369">
                  <c:v>0.32500000000000001</c:v>
                </c:pt>
                <c:pt idx="370">
                  <c:v>0.32500000000000001</c:v>
                </c:pt>
                <c:pt idx="371">
                  <c:v>0.32500000000000001</c:v>
                </c:pt>
                <c:pt idx="372">
                  <c:v>0.32500000000000001</c:v>
                </c:pt>
                <c:pt idx="373">
                  <c:v>0.32500000000000001</c:v>
                </c:pt>
                <c:pt idx="374">
                  <c:v>0.32500000000000001</c:v>
                </c:pt>
                <c:pt idx="375">
                  <c:v>0.32500000000000001</c:v>
                </c:pt>
                <c:pt idx="376">
                  <c:v>0.32500000000000001</c:v>
                </c:pt>
                <c:pt idx="377">
                  <c:v>0.32500000000000001</c:v>
                </c:pt>
                <c:pt idx="378">
                  <c:v>0.32500000000000001</c:v>
                </c:pt>
                <c:pt idx="379">
                  <c:v>0.32500000000000001</c:v>
                </c:pt>
                <c:pt idx="380">
                  <c:v>0.32500000000000001</c:v>
                </c:pt>
                <c:pt idx="381">
                  <c:v>0.32500000000000001</c:v>
                </c:pt>
                <c:pt idx="382">
                  <c:v>0.32500000000000001</c:v>
                </c:pt>
                <c:pt idx="383">
                  <c:v>0.32500000000000001</c:v>
                </c:pt>
                <c:pt idx="384">
                  <c:v>0.32500000000000001</c:v>
                </c:pt>
                <c:pt idx="385">
                  <c:v>0.32500000000000001</c:v>
                </c:pt>
                <c:pt idx="386">
                  <c:v>0.32500000000000001</c:v>
                </c:pt>
                <c:pt idx="387">
                  <c:v>0.32500000000000001</c:v>
                </c:pt>
                <c:pt idx="388">
                  <c:v>0.32500000000000001</c:v>
                </c:pt>
                <c:pt idx="389">
                  <c:v>0.32500000000000001</c:v>
                </c:pt>
                <c:pt idx="390">
                  <c:v>0.32500000000000001</c:v>
                </c:pt>
                <c:pt idx="391">
                  <c:v>0.32500000000000001</c:v>
                </c:pt>
                <c:pt idx="392">
                  <c:v>0.32500000000000001</c:v>
                </c:pt>
                <c:pt idx="393">
                  <c:v>0.32500000000000001</c:v>
                </c:pt>
                <c:pt idx="394">
                  <c:v>0.32500000000000001</c:v>
                </c:pt>
                <c:pt idx="395">
                  <c:v>0.32500000000000001</c:v>
                </c:pt>
                <c:pt idx="396">
                  <c:v>0.32500000000000001</c:v>
                </c:pt>
                <c:pt idx="397">
                  <c:v>0.32500000000000001</c:v>
                </c:pt>
                <c:pt idx="398">
                  <c:v>0.32500000000000001</c:v>
                </c:pt>
                <c:pt idx="399">
                  <c:v>0.32500000000000001</c:v>
                </c:pt>
                <c:pt idx="400">
                  <c:v>0.32500000000000001</c:v>
                </c:pt>
                <c:pt idx="401">
                  <c:v>0.32500000000000001</c:v>
                </c:pt>
                <c:pt idx="402">
                  <c:v>0.32500000000000001</c:v>
                </c:pt>
                <c:pt idx="403">
                  <c:v>0.32500000000000001</c:v>
                </c:pt>
                <c:pt idx="404">
                  <c:v>0.32500000000000001</c:v>
                </c:pt>
                <c:pt idx="405">
                  <c:v>0.32500000000000001</c:v>
                </c:pt>
                <c:pt idx="406">
                  <c:v>0.32500000000000001</c:v>
                </c:pt>
                <c:pt idx="407">
                  <c:v>0.32500000000000001</c:v>
                </c:pt>
                <c:pt idx="408">
                  <c:v>0.32500000000000001</c:v>
                </c:pt>
                <c:pt idx="409">
                  <c:v>0.32500000000000001</c:v>
                </c:pt>
                <c:pt idx="410">
                  <c:v>0.32500000000000001</c:v>
                </c:pt>
                <c:pt idx="411">
                  <c:v>0.32500000000000001</c:v>
                </c:pt>
                <c:pt idx="412">
                  <c:v>0.32500000000000001</c:v>
                </c:pt>
                <c:pt idx="413">
                  <c:v>0.32500000000000001</c:v>
                </c:pt>
                <c:pt idx="414">
                  <c:v>0.32500000000000001</c:v>
                </c:pt>
                <c:pt idx="415">
                  <c:v>0.32500000000000001</c:v>
                </c:pt>
                <c:pt idx="416">
                  <c:v>0.32500000000000001</c:v>
                </c:pt>
                <c:pt idx="417">
                  <c:v>0.32500000000000001</c:v>
                </c:pt>
                <c:pt idx="418">
                  <c:v>0.32500000000000001</c:v>
                </c:pt>
                <c:pt idx="419">
                  <c:v>0.32500000000000001</c:v>
                </c:pt>
                <c:pt idx="420">
                  <c:v>0.32500000000000001</c:v>
                </c:pt>
                <c:pt idx="421">
                  <c:v>0.32500000000000001</c:v>
                </c:pt>
                <c:pt idx="422">
                  <c:v>0.32500000000000001</c:v>
                </c:pt>
                <c:pt idx="423">
                  <c:v>0.32500000000000001</c:v>
                </c:pt>
                <c:pt idx="424">
                  <c:v>0.32500000000000001</c:v>
                </c:pt>
                <c:pt idx="425">
                  <c:v>0.32500000000000001</c:v>
                </c:pt>
                <c:pt idx="426">
                  <c:v>0.32500000000000001</c:v>
                </c:pt>
                <c:pt idx="427">
                  <c:v>0.32500000000000001</c:v>
                </c:pt>
                <c:pt idx="428">
                  <c:v>0.32500000000000001</c:v>
                </c:pt>
                <c:pt idx="429">
                  <c:v>0.32500000000000001</c:v>
                </c:pt>
                <c:pt idx="430">
                  <c:v>0.32500000000000001</c:v>
                </c:pt>
                <c:pt idx="431">
                  <c:v>0.32500000000000001</c:v>
                </c:pt>
                <c:pt idx="432">
                  <c:v>0.32500000000000001</c:v>
                </c:pt>
                <c:pt idx="433">
                  <c:v>0.32500000000000001</c:v>
                </c:pt>
                <c:pt idx="434">
                  <c:v>0.32500000000000001</c:v>
                </c:pt>
                <c:pt idx="435">
                  <c:v>0.32500000000000001</c:v>
                </c:pt>
                <c:pt idx="436">
                  <c:v>0.32500000000000001</c:v>
                </c:pt>
                <c:pt idx="437">
                  <c:v>0.32500000000000001</c:v>
                </c:pt>
                <c:pt idx="438">
                  <c:v>0.32500000000000001</c:v>
                </c:pt>
                <c:pt idx="439">
                  <c:v>0.32500000000000001</c:v>
                </c:pt>
                <c:pt idx="440">
                  <c:v>0.32500000000000001</c:v>
                </c:pt>
                <c:pt idx="441">
                  <c:v>0.32500000000000001</c:v>
                </c:pt>
                <c:pt idx="442">
                  <c:v>0.32500000000000001</c:v>
                </c:pt>
                <c:pt idx="443">
                  <c:v>0.32500000000000001</c:v>
                </c:pt>
                <c:pt idx="444">
                  <c:v>0.32500000000000001</c:v>
                </c:pt>
                <c:pt idx="445">
                  <c:v>0.32500000000000001</c:v>
                </c:pt>
                <c:pt idx="446">
                  <c:v>0.32500000000000001</c:v>
                </c:pt>
                <c:pt idx="447">
                  <c:v>0.32500000000000001</c:v>
                </c:pt>
                <c:pt idx="448">
                  <c:v>0.32500000000000001</c:v>
                </c:pt>
                <c:pt idx="449">
                  <c:v>0.32500000000000001</c:v>
                </c:pt>
                <c:pt idx="450">
                  <c:v>0.32500000000000001</c:v>
                </c:pt>
                <c:pt idx="451">
                  <c:v>0.32500000000000001</c:v>
                </c:pt>
                <c:pt idx="452">
                  <c:v>0.32500000000000001</c:v>
                </c:pt>
                <c:pt idx="453">
                  <c:v>0.32500000000000001</c:v>
                </c:pt>
                <c:pt idx="454">
                  <c:v>0.32500000000000001</c:v>
                </c:pt>
                <c:pt idx="455">
                  <c:v>0.32500000000000001</c:v>
                </c:pt>
                <c:pt idx="456">
                  <c:v>0.32500000000000001</c:v>
                </c:pt>
                <c:pt idx="457">
                  <c:v>0.32500000000000001</c:v>
                </c:pt>
                <c:pt idx="458">
                  <c:v>0.32500000000000001</c:v>
                </c:pt>
                <c:pt idx="459">
                  <c:v>0.32500000000000001</c:v>
                </c:pt>
                <c:pt idx="460">
                  <c:v>0.32500000000000001</c:v>
                </c:pt>
                <c:pt idx="461">
                  <c:v>0.32500000000000001</c:v>
                </c:pt>
                <c:pt idx="462">
                  <c:v>0.32500000000000001</c:v>
                </c:pt>
                <c:pt idx="463">
                  <c:v>0.32500000000000001</c:v>
                </c:pt>
                <c:pt idx="464">
                  <c:v>0.32500000000000001</c:v>
                </c:pt>
                <c:pt idx="465">
                  <c:v>0.32500000000000001</c:v>
                </c:pt>
                <c:pt idx="466">
                  <c:v>0.32500000000000001</c:v>
                </c:pt>
                <c:pt idx="467">
                  <c:v>0.32500000000000001</c:v>
                </c:pt>
                <c:pt idx="468">
                  <c:v>0.32500000000000001</c:v>
                </c:pt>
                <c:pt idx="469">
                  <c:v>0.32500000000000001</c:v>
                </c:pt>
                <c:pt idx="470">
                  <c:v>0.32500000000000001</c:v>
                </c:pt>
                <c:pt idx="471">
                  <c:v>0.32500000000000001</c:v>
                </c:pt>
                <c:pt idx="472">
                  <c:v>0.32500000000000001</c:v>
                </c:pt>
                <c:pt idx="473">
                  <c:v>0.32500000000000001</c:v>
                </c:pt>
                <c:pt idx="474">
                  <c:v>0.32500000000000001</c:v>
                </c:pt>
                <c:pt idx="475">
                  <c:v>0.32500000000000001</c:v>
                </c:pt>
                <c:pt idx="476">
                  <c:v>0.32500000000000001</c:v>
                </c:pt>
                <c:pt idx="477">
                  <c:v>0.32500000000000001</c:v>
                </c:pt>
                <c:pt idx="478">
                  <c:v>0.32500000000000001</c:v>
                </c:pt>
                <c:pt idx="479">
                  <c:v>0.32500000000000001</c:v>
                </c:pt>
                <c:pt idx="480">
                  <c:v>0.32500000000000001</c:v>
                </c:pt>
                <c:pt idx="481">
                  <c:v>0.32500000000000001</c:v>
                </c:pt>
                <c:pt idx="482">
                  <c:v>0.32500000000000001</c:v>
                </c:pt>
                <c:pt idx="483">
                  <c:v>0.32500000000000001</c:v>
                </c:pt>
                <c:pt idx="484">
                  <c:v>0.32500000000000001</c:v>
                </c:pt>
                <c:pt idx="485">
                  <c:v>0.32500000000000001</c:v>
                </c:pt>
                <c:pt idx="486">
                  <c:v>0.32500000000000001</c:v>
                </c:pt>
                <c:pt idx="487">
                  <c:v>0.32500000000000001</c:v>
                </c:pt>
                <c:pt idx="488">
                  <c:v>0.32500000000000001</c:v>
                </c:pt>
                <c:pt idx="489">
                  <c:v>0.32500000000000001</c:v>
                </c:pt>
                <c:pt idx="490">
                  <c:v>0.32500000000000001</c:v>
                </c:pt>
                <c:pt idx="491">
                  <c:v>0.32500000000000001</c:v>
                </c:pt>
                <c:pt idx="492">
                  <c:v>0.32500000000000001</c:v>
                </c:pt>
                <c:pt idx="493">
                  <c:v>0.32500000000000001</c:v>
                </c:pt>
                <c:pt idx="494">
                  <c:v>0.32500000000000001</c:v>
                </c:pt>
                <c:pt idx="495">
                  <c:v>0.32500000000000001</c:v>
                </c:pt>
                <c:pt idx="496">
                  <c:v>0.32500000000000001</c:v>
                </c:pt>
                <c:pt idx="497">
                  <c:v>0.32500000000000001</c:v>
                </c:pt>
                <c:pt idx="498">
                  <c:v>0.32500000000000001</c:v>
                </c:pt>
                <c:pt idx="499">
                  <c:v>0.32500000000000001</c:v>
                </c:pt>
                <c:pt idx="500">
                  <c:v>0.32500000000000001</c:v>
                </c:pt>
                <c:pt idx="501">
                  <c:v>0.32500000000000001</c:v>
                </c:pt>
                <c:pt idx="502">
                  <c:v>0.32500000000000001</c:v>
                </c:pt>
                <c:pt idx="503">
                  <c:v>0.32500000000000001</c:v>
                </c:pt>
                <c:pt idx="504">
                  <c:v>0.32500000000000001</c:v>
                </c:pt>
                <c:pt idx="505">
                  <c:v>0.3</c:v>
                </c:pt>
                <c:pt idx="506">
                  <c:v>0.32500000000000001</c:v>
                </c:pt>
                <c:pt idx="507">
                  <c:v>0.32500000000000001</c:v>
                </c:pt>
                <c:pt idx="508">
                  <c:v>0.32500000000000001</c:v>
                </c:pt>
                <c:pt idx="509">
                  <c:v>0.32500000000000001</c:v>
                </c:pt>
                <c:pt idx="510">
                  <c:v>0.32500000000000001</c:v>
                </c:pt>
                <c:pt idx="511">
                  <c:v>0.32500000000000001</c:v>
                </c:pt>
                <c:pt idx="512">
                  <c:v>0.32500000000000001</c:v>
                </c:pt>
                <c:pt idx="513">
                  <c:v>0.32500000000000001</c:v>
                </c:pt>
                <c:pt idx="514">
                  <c:v>0.32500000000000001</c:v>
                </c:pt>
                <c:pt idx="515">
                  <c:v>0.32500000000000001</c:v>
                </c:pt>
                <c:pt idx="516">
                  <c:v>0.32500000000000001</c:v>
                </c:pt>
                <c:pt idx="517">
                  <c:v>0.32500000000000001</c:v>
                </c:pt>
                <c:pt idx="518">
                  <c:v>0.32500000000000001</c:v>
                </c:pt>
                <c:pt idx="519">
                  <c:v>0.32500000000000001</c:v>
                </c:pt>
                <c:pt idx="520">
                  <c:v>0.32500000000000001</c:v>
                </c:pt>
                <c:pt idx="521">
                  <c:v>0.32500000000000001</c:v>
                </c:pt>
                <c:pt idx="522">
                  <c:v>0.32500000000000001</c:v>
                </c:pt>
                <c:pt idx="523">
                  <c:v>0.32500000000000001</c:v>
                </c:pt>
                <c:pt idx="524">
                  <c:v>0.32500000000000001</c:v>
                </c:pt>
                <c:pt idx="525">
                  <c:v>0.32500000000000001</c:v>
                </c:pt>
                <c:pt idx="526">
                  <c:v>0.32500000000000001</c:v>
                </c:pt>
                <c:pt idx="527">
                  <c:v>0.32500000000000001</c:v>
                </c:pt>
                <c:pt idx="528">
                  <c:v>0.32500000000000001</c:v>
                </c:pt>
                <c:pt idx="529">
                  <c:v>0.32500000000000001</c:v>
                </c:pt>
                <c:pt idx="530">
                  <c:v>0.32500000000000001</c:v>
                </c:pt>
                <c:pt idx="531">
                  <c:v>0.32500000000000001</c:v>
                </c:pt>
                <c:pt idx="532">
                  <c:v>0.32500000000000001</c:v>
                </c:pt>
                <c:pt idx="533">
                  <c:v>0.32500000000000001</c:v>
                </c:pt>
                <c:pt idx="534">
                  <c:v>0.32500000000000001</c:v>
                </c:pt>
                <c:pt idx="535">
                  <c:v>0.32500000000000001</c:v>
                </c:pt>
                <c:pt idx="536">
                  <c:v>0.32500000000000001</c:v>
                </c:pt>
                <c:pt idx="537">
                  <c:v>0.32500000000000001</c:v>
                </c:pt>
                <c:pt idx="538">
                  <c:v>0.32500000000000001</c:v>
                </c:pt>
                <c:pt idx="539">
                  <c:v>0.35</c:v>
                </c:pt>
                <c:pt idx="540">
                  <c:v>0.4</c:v>
                </c:pt>
                <c:pt idx="541">
                  <c:v>0.45</c:v>
                </c:pt>
                <c:pt idx="542">
                  <c:v>0.52500000000000002</c:v>
                </c:pt>
                <c:pt idx="543">
                  <c:v>0.57499999999999996</c:v>
                </c:pt>
                <c:pt idx="544">
                  <c:v>0.625</c:v>
                </c:pt>
                <c:pt idx="545">
                  <c:v>0.625</c:v>
                </c:pt>
                <c:pt idx="546">
                  <c:v>0.65</c:v>
                </c:pt>
                <c:pt idx="547">
                  <c:v>0.65</c:v>
                </c:pt>
                <c:pt idx="548">
                  <c:v>0.67500000000000004</c:v>
                </c:pt>
                <c:pt idx="549">
                  <c:v>0.67500000000000004</c:v>
                </c:pt>
                <c:pt idx="550">
                  <c:v>0.67500000000000004</c:v>
                </c:pt>
                <c:pt idx="551">
                  <c:v>0.67500000000000004</c:v>
                </c:pt>
                <c:pt idx="552">
                  <c:v>0.67500000000000004</c:v>
                </c:pt>
                <c:pt idx="553">
                  <c:v>0.67500000000000004</c:v>
                </c:pt>
                <c:pt idx="554">
                  <c:v>0.67500000000000004</c:v>
                </c:pt>
                <c:pt idx="555">
                  <c:v>0.67500000000000004</c:v>
                </c:pt>
                <c:pt idx="556">
                  <c:v>0.67500000000000004</c:v>
                </c:pt>
                <c:pt idx="557">
                  <c:v>0.67500000000000004</c:v>
                </c:pt>
                <c:pt idx="558">
                  <c:v>0.65</c:v>
                </c:pt>
                <c:pt idx="559">
                  <c:v>0.625</c:v>
                </c:pt>
                <c:pt idx="560">
                  <c:v>0.6</c:v>
                </c:pt>
                <c:pt idx="561">
                  <c:v>0.57499999999999996</c:v>
                </c:pt>
                <c:pt idx="562">
                  <c:v>0.55000000000000004</c:v>
                </c:pt>
                <c:pt idx="563">
                  <c:v>0.52500000000000002</c:v>
                </c:pt>
                <c:pt idx="564">
                  <c:v>0.52500000000000002</c:v>
                </c:pt>
                <c:pt idx="565">
                  <c:v>0.52500000000000002</c:v>
                </c:pt>
                <c:pt idx="566">
                  <c:v>0.52500000000000002</c:v>
                </c:pt>
                <c:pt idx="567">
                  <c:v>0.52500000000000002</c:v>
                </c:pt>
                <c:pt idx="568">
                  <c:v>0.55000000000000004</c:v>
                </c:pt>
                <c:pt idx="569">
                  <c:v>0.55000000000000004</c:v>
                </c:pt>
                <c:pt idx="570">
                  <c:v>0.55000000000000004</c:v>
                </c:pt>
                <c:pt idx="571">
                  <c:v>0.55000000000000004</c:v>
                </c:pt>
                <c:pt idx="572">
                  <c:v>0.57499999999999996</c:v>
                </c:pt>
                <c:pt idx="573">
                  <c:v>0.57499999999999996</c:v>
                </c:pt>
                <c:pt idx="574">
                  <c:v>0.57499999999999996</c:v>
                </c:pt>
                <c:pt idx="575">
                  <c:v>0.55000000000000004</c:v>
                </c:pt>
                <c:pt idx="576">
                  <c:v>0.55000000000000004</c:v>
                </c:pt>
                <c:pt idx="577">
                  <c:v>0.55000000000000004</c:v>
                </c:pt>
                <c:pt idx="578">
                  <c:v>0.57499999999999996</c:v>
                </c:pt>
                <c:pt idx="579">
                  <c:v>0.57499999999999996</c:v>
                </c:pt>
                <c:pt idx="580">
                  <c:v>0.6</c:v>
                </c:pt>
                <c:pt idx="581">
                  <c:v>0.6</c:v>
                </c:pt>
                <c:pt idx="582">
                  <c:v>0.625</c:v>
                </c:pt>
                <c:pt idx="583">
                  <c:v>0.65</c:v>
                </c:pt>
                <c:pt idx="584">
                  <c:v>0.65</c:v>
                </c:pt>
                <c:pt idx="585">
                  <c:v>0.67500000000000004</c:v>
                </c:pt>
                <c:pt idx="586">
                  <c:v>0.67500000000000004</c:v>
                </c:pt>
                <c:pt idx="587">
                  <c:v>0.7</c:v>
                </c:pt>
                <c:pt idx="588">
                  <c:v>0.72499999999999998</c:v>
                </c:pt>
                <c:pt idx="589">
                  <c:v>0.75</c:v>
                </c:pt>
                <c:pt idx="590">
                  <c:v>0.77500000000000002</c:v>
                </c:pt>
                <c:pt idx="591">
                  <c:v>0.82499999999999996</c:v>
                </c:pt>
                <c:pt idx="592">
                  <c:v>0.85</c:v>
                </c:pt>
                <c:pt idx="593">
                  <c:v>0.875</c:v>
                </c:pt>
                <c:pt idx="594">
                  <c:v>0.92500000000000004</c:v>
                </c:pt>
                <c:pt idx="595">
                  <c:v>0.97499999999999998</c:v>
                </c:pt>
                <c:pt idx="596">
                  <c:v>1</c:v>
                </c:pt>
                <c:pt idx="597">
                  <c:v>1.0249999999999999</c:v>
                </c:pt>
                <c:pt idx="598">
                  <c:v>1.0249999999999999</c:v>
                </c:pt>
                <c:pt idx="59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881032"/>
        <c:axId val="505881424"/>
      </c:scatterChart>
      <c:valAx>
        <c:axId val="505881032"/>
        <c:scaling>
          <c:orientation val="minMax"/>
          <c:max val="1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505881424"/>
        <c:crosses val="autoZero"/>
        <c:crossBetween val="midCat"/>
      </c:valAx>
      <c:valAx>
        <c:axId val="505881424"/>
        <c:scaling>
          <c:orientation val="minMax"/>
          <c:max val="1.2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505881032"/>
        <c:crosses val="autoZero"/>
        <c:crossBetween val="midCat"/>
        <c:minorUnit val="5.000000000000001E-2"/>
      </c:valAx>
    </c:plotArea>
    <c:legend>
      <c:legendPos val="r"/>
      <c:layout>
        <c:manualLayout>
          <c:xMode val="edge"/>
          <c:yMode val="edge"/>
          <c:x val="0.30669189131732366"/>
          <c:y val="3.8994575678040246E-2"/>
          <c:w val="0.52716065281559432"/>
          <c:h val="0.3229480314960629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category</a:t>
            </a:r>
            <a:r>
              <a:rPr lang="en-US" baseline="0"/>
              <a:t> B budget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1.9948622256436861E-3"/>
                  <c:y val="-0.281101143002286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923457761191115E-2"/>
                  <c:y val="-0.124743307086614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329450715578725"/>
                  <c:y val="-0.170889712979425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0681410572881317E-2"/>
                  <c:y val="0.12502534925069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2879970768797417E-2"/>
                  <c:y val="0.14448524257048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'WBS Budget'!$B$3:$B$15</c:f>
              <c:strCache>
                <c:ptCount val="13"/>
                <c:pt idx="0">
                  <c:v>Shielding</c:v>
                </c:pt>
                <c:pt idx="1">
                  <c:v>Neutron Optics</c:v>
                </c:pt>
                <c:pt idx="2">
                  <c:v>Choppers</c:v>
                </c:pt>
                <c:pt idx="3">
                  <c:v>Sample Environment</c:v>
                </c:pt>
                <c:pt idx="4">
                  <c:v>Detector and beam monitor</c:v>
                </c:pt>
                <c:pt idx="5">
                  <c:v>DMSC</c:v>
                </c:pt>
                <c:pt idx="6">
                  <c:v>Motion control</c:v>
                </c:pt>
                <c:pt idx="7">
                  <c:v>Instrument specific Tech equipment</c:v>
                </c:pt>
                <c:pt idx="8">
                  <c:v>Instrument Infrastructure</c:v>
                </c:pt>
                <c:pt idx="9">
                  <c:v>Vacuum</c:v>
                </c:pt>
                <c:pt idx="10">
                  <c:v>PSS</c:v>
                </c:pt>
                <c:pt idx="11">
                  <c:v>Contingency</c:v>
                </c:pt>
                <c:pt idx="12">
                  <c:v>Phase I</c:v>
                </c:pt>
              </c:strCache>
            </c:strRef>
          </c:cat>
          <c:val>
            <c:numRef>
              <c:f>'WBS Budget'!$J$3:$J$15</c:f>
              <c:numCache>
                <c:formatCode>[$€-2]\ #,##0</c:formatCode>
                <c:ptCount val="13"/>
                <c:pt idx="0">
                  <c:v>2353700</c:v>
                </c:pt>
                <c:pt idx="1">
                  <c:v>3167000</c:v>
                </c:pt>
                <c:pt idx="2">
                  <c:v>923400</c:v>
                </c:pt>
                <c:pt idx="3">
                  <c:v>157680</c:v>
                </c:pt>
                <c:pt idx="4">
                  <c:v>1387000</c:v>
                </c:pt>
                <c:pt idx="5">
                  <c:v>0</c:v>
                </c:pt>
                <c:pt idx="6">
                  <c:v>229400</c:v>
                </c:pt>
                <c:pt idx="7">
                  <c:v>1728600</c:v>
                </c:pt>
                <c:pt idx="8">
                  <c:v>499800</c:v>
                </c:pt>
                <c:pt idx="9">
                  <c:v>0</c:v>
                </c:pt>
                <c:pt idx="10">
                  <c:v>120000</c:v>
                </c:pt>
                <c:pt idx="11">
                  <c:v>1162323.8000000003</c:v>
                </c:pt>
                <c:pt idx="12">
                  <c:v>280000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- 2.625 M€ - 25 %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('WBS Budget'!$C$2,'WBS Budget'!$D$2,'WBS Budget'!$F$2,'WBS Budget'!$G$2)</c:f>
              <c:strCache>
                <c:ptCount val="4"/>
                <c:pt idx="0">
                  <c:v>Project Management and integration</c:v>
                </c:pt>
                <c:pt idx="1">
                  <c:v>Design</c:v>
                </c:pt>
                <c:pt idx="2">
                  <c:v>Installation</c:v>
                </c:pt>
                <c:pt idx="3">
                  <c:v>Cold commissioning</c:v>
                </c:pt>
              </c:strCache>
            </c:strRef>
          </c:cat>
          <c:val>
            <c:numRef>
              <c:f>('WBS Budget'!$C$16,'WBS Budget'!$D$16,'WBS Budget'!$F$16,'WBS Budget'!$G$16)</c:f>
              <c:numCache>
                <c:formatCode>[$€-2]\ #,##0</c:formatCode>
                <c:ptCount val="4"/>
                <c:pt idx="0">
                  <c:v>1277400</c:v>
                </c:pt>
                <c:pt idx="1">
                  <c:v>498000</c:v>
                </c:pt>
                <c:pt idx="2">
                  <c:v>709840</c:v>
                </c:pt>
                <c:pt idx="3">
                  <c:v>212840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Bifrost budget - WBS breakdown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219933099133648E-3"/>
          <c:y val="0.12463572122612192"/>
          <c:w val="0.96871614718190602"/>
          <c:h val="0.875364278773878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3"/>
              <c:layout>
                <c:manualLayout>
                  <c:x val="-4.8926464510123759E-2"/>
                  <c:y val="-0.231179135906658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2331215008291485"/>
                  <c:y val="5.21525314018369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234329840472425"/>
                  <c:y val="7.29938466328545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3204567246527732"/>
                  <c:y val="0.185315493211631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2132528315012961E-2"/>
                  <c:y val="0.119297319884962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'WBS Budget'!$B$3:$B$15</c:f>
              <c:strCache>
                <c:ptCount val="13"/>
                <c:pt idx="0">
                  <c:v>Shielding</c:v>
                </c:pt>
                <c:pt idx="1">
                  <c:v>Neutron Optics</c:v>
                </c:pt>
                <c:pt idx="2">
                  <c:v>Choppers</c:v>
                </c:pt>
                <c:pt idx="3">
                  <c:v>Sample Environment</c:v>
                </c:pt>
                <c:pt idx="4">
                  <c:v>Detector and beam monitor</c:v>
                </c:pt>
                <c:pt idx="5">
                  <c:v>DMSC</c:v>
                </c:pt>
                <c:pt idx="6">
                  <c:v>Motion control</c:v>
                </c:pt>
                <c:pt idx="7">
                  <c:v>Instrument specific Tech equipment</c:v>
                </c:pt>
                <c:pt idx="8">
                  <c:v>Instrument Infrastructure</c:v>
                </c:pt>
                <c:pt idx="9">
                  <c:v>Vacuum</c:v>
                </c:pt>
                <c:pt idx="10">
                  <c:v>PSS</c:v>
                </c:pt>
                <c:pt idx="11">
                  <c:v>Contingency</c:v>
                </c:pt>
                <c:pt idx="12">
                  <c:v>Phase I</c:v>
                </c:pt>
              </c:strCache>
            </c:strRef>
          </c:cat>
          <c:val>
            <c:numRef>
              <c:f>'WBS Budget'!$K$3:$K$15</c:f>
              <c:numCache>
                <c:formatCode>[$€-2]\ #,##0</c:formatCode>
                <c:ptCount val="13"/>
                <c:pt idx="0">
                  <c:v>2353700</c:v>
                </c:pt>
                <c:pt idx="1">
                  <c:v>3167000</c:v>
                </c:pt>
                <c:pt idx="2">
                  <c:v>923400</c:v>
                </c:pt>
                <c:pt idx="3">
                  <c:v>407680</c:v>
                </c:pt>
                <c:pt idx="4">
                  <c:v>2752000</c:v>
                </c:pt>
                <c:pt idx="5">
                  <c:v>0</c:v>
                </c:pt>
                <c:pt idx="6">
                  <c:v>229400</c:v>
                </c:pt>
                <c:pt idx="7">
                  <c:v>1908600</c:v>
                </c:pt>
                <c:pt idx="8">
                  <c:v>509800</c:v>
                </c:pt>
                <c:pt idx="9">
                  <c:v>0</c:v>
                </c:pt>
                <c:pt idx="10">
                  <c:v>120000</c:v>
                </c:pt>
                <c:pt idx="11">
                  <c:v>1360873.8000000003</c:v>
                </c:pt>
                <c:pt idx="12">
                  <c:v>300000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costs - 2,75 M€ - 22,3 % (excl contingency) </a:t>
            </a:r>
          </a:p>
        </c:rich>
      </c:tx>
      <c:layout>
        <c:manualLayout>
          <c:xMode val="edge"/>
          <c:yMode val="edge"/>
          <c:x val="0.3585693350831146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('WBS Budget'!$D$2,'WBS Budget'!$E$2,'WBS Budget'!$G$2,'WBS Budget'!$H$2)</c:f>
              <c:strCache>
                <c:ptCount val="4"/>
                <c:pt idx="0">
                  <c:v>Project Management and integration</c:v>
                </c:pt>
                <c:pt idx="1">
                  <c:v>Design</c:v>
                </c:pt>
                <c:pt idx="2">
                  <c:v>Installation</c:v>
                </c:pt>
                <c:pt idx="3">
                  <c:v>Cold commissioning</c:v>
                </c:pt>
              </c:strCache>
            </c:strRef>
          </c:cat>
          <c:val>
            <c:numRef>
              <c:f>('WBS Budget'!$D$17,'WBS Budget'!$E$17,'WBS Budget'!$G$17,'WBS Budget'!$H$17)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Option 3 budget - Primary scope - 16.4 M€</a:t>
            </a:r>
          </a:p>
        </c:rich>
      </c:tx>
      <c:layout>
        <c:manualLayout>
          <c:xMode val="edge"/>
          <c:yMode val="edge"/>
          <c:x val="0.43036105476673425"/>
          <c:y val="1.8421052631578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layout>
                <c:manualLayout>
                  <c:x val="-0.13125616904377832"/>
                  <c:y val="-0.157358267716535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058497708070466"/>
                  <c:y val="-0.229114587650227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0167536055964608"/>
                  <c:y val="5.6388934935764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8522751593170528"/>
                  <c:y val="0.159119560712805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0481832265895766E-2"/>
                  <c:y val="8.248217985909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6618070307134528E-2"/>
                  <c:y val="0.16394446746788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3502803021833223E-2"/>
                  <c:y val="0.22593535018648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'WBS Budget'!$B$3:$B$15</c:f>
              <c:strCache>
                <c:ptCount val="13"/>
                <c:pt idx="0">
                  <c:v>Shielding</c:v>
                </c:pt>
                <c:pt idx="1">
                  <c:v>Neutron Optics</c:v>
                </c:pt>
                <c:pt idx="2">
                  <c:v>Choppers</c:v>
                </c:pt>
                <c:pt idx="3">
                  <c:v>Sample Environment</c:v>
                </c:pt>
                <c:pt idx="4">
                  <c:v>Detector and beam monitor</c:v>
                </c:pt>
                <c:pt idx="5">
                  <c:v>DMSC</c:v>
                </c:pt>
                <c:pt idx="6">
                  <c:v>Motion control</c:v>
                </c:pt>
                <c:pt idx="7">
                  <c:v>Instrument specific Tech equipment</c:v>
                </c:pt>
                <c:pt idx="8">
                  <c:v>Instrument Infrastructure</c:v>
                </c:pt>
                <c:pt idx="9">
                  <c:v>Vacuum</c:v>
                </c:pt>
                <c:pt idx="10">
                  <c:v>PSS</c:v>
                </c:pt>
                <c:pt idx="11">
                  <c:v>Contingency</c:v>
                </c:pt>
                <c:pt idx="12">
                  <c:v>Phase I</c:v>
                </c:pt>
              </c:strCache>
            </c:strRef>
          </c:cat>
          <c:val>
            <c:numRef>
              <c:f>'WBS Budget'!$K$3:$K$15</c:f>
              <c:numCache>
                <c:formatCode>[$€-2]\ #,##0</c:formatCode>
                <c:ptCount val="13"/>
                <c:pt idx="0">
                  <c:v>2353700</c:v>
                </c:pt>
                <c:pt idx="1">
                  <c:v>3167000</c:v>
                </c:pt>
                <c:pt idx="2">
                  <c:v>923400</c:v>
                </c:pt>
                <c:pt idx="3">
                  <c:v>907680</c:v>
                </c:pt>
                <c:pt idx="4">
                  <c:v>4402000</c:v>
                </c:pt>
                <c:pt idx="5">
                  <c:v>0</c:v>
                </c:pt>
                <c:pt idx="6">
                  <c:v>229400</c:v>
                </c:pt>
                <c:pt idx="7">
                  <c:v>1908600</c:v>
                </c:pt>
                <c:pt idx="8">
                  <c:v>509800</c:v>
                </c:pt>
                <c:pt idx="9">
                  <c:v>0</c:v>
                </c:pt>
                <c:pt idx="10">
                  <c:v>120000</c:v>
                </c:pt>
                <c:pt idx="11">
                  <c:v>1597373.8000000003</c:v>
                </c:pt>
                <c:pt idx="12">
                  <c:v>300000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Labor,</a:t>
            </a:r>
            <a:r>
              <a:rPr lang="en-US" baseline="0"/>
              <a:t> primary scope</a:t>
            </a:r>
            <a:r>
              <a:rPr lang="en-US"/>
              <a:t> - 2.9 M€</a:t>
            </a:r>
            <a:r>
              <a:rPr lang="en-US" baseline="0"/>
              <a:t> - 20 %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('WBS Budget'!$D$2,'WBS Budget'!$E$2,'WBS Budget'!$G$2,'WBS Budget'!$H$2)</c:f>
              <c:strCache>
                <c:ptCount val="4"/>
                <c:pt idx="0">
                  <c:v>Project Management and integration</c:v>
                </c:pt>
                <c:pt idx="1">
                  <c:v>Design</c:v>
                </c:pt>
                <c:pt idx="2">
                  <c:v>Installation</c:v>
                </c:pt>
                <c:pt idx="3">
                  <c:v>Cold commissioning</c:v>
                </c:pt>
              </c:strCache>
            </c:strRef>
          </c:cat>
          <c:val>
            <c:numRef>
              <c:f>('WBS Budget'!$D$16,'WBS Budget'!$E$16,'WBS Budget'!$G$16,'WBS Budget'!$H$16)</c:f>
              <c:numCache>
                <c:formatCode>[$€-2]\ #,##0</c:formatCode>
                <c:ptCount val="4"/>
                <c:pt idx="0">
                  <c:v>1277400</c:v>
                </c:pt>
                <c:pt idx="1">
                  <c:v>773000</c:v>
                </c:pt>
                <c:pt idx="2">
                  <c:v>709840</c:v>
                </c:pt>
                <c:pt idx="3">
                  <c:v>212840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3T11:36:11.683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3T11:36:11.683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3T11:36:11.683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3T11:36:11.683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3T11:36:11.683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D55A-3897-4D1D-8B62-43EDF96EC923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A936D-02B4-4675-8605-07EFEBBDF79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14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8683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396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319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97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176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74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53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57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295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22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6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741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63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948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056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89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8348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419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472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649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953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02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97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678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06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474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026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688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180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220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954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12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8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901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7678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44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57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55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913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65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40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2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0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36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967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36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01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094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01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20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399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7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77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8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418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84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140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922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78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655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389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495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293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081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339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928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750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8675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5735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289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322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08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2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9117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5458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852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8431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095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365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925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926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143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1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07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212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627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91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037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245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920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181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413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01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538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5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1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977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378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6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2838-E239-42FB-AB79-4310F784FAF3}" type="datetimeFigureOut">
              <a:rPr lang="da-DK" smtClean="0"/>
              <a:t>10-10-2016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78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F86A-65D2-4B3B-8021-17C993EF9A64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77FA-B8FB-45F2-BBF6-9065A178C3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32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E13F-EB89-40F4-8FEA-A0CE86F1C1A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01D0-8A44-4EC4-91EB-3A15B362B32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F3F3-ECA5-47E6-9917-229060D9C307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315C-313E-4544-AE39-179165A9B52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91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E36A-CB63-4D96-8328-3496A298D0DC}" type="datetimeFigureOut">
              <a:rPr lang="da-DK" smtClean="0"/>
              <a:t>10-10-2016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7451-8AFF-4B6F-8050-1A45217056E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6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The Bifrost spectrometer	</a:t>
            </a:r>
            <a:endParaRPr lang="da-DK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400" dirty="0" smtClean="0"/>
              <a:t>The </a:t>
            </a:r>
            <a:r>
              <a:rPr lang="da-DK" sz="2400" dirty="0" err="1" smtClean="0"/>
              <a:t>three</a:t>
            </a:r>
            <a:r>
              <a:rPr lang="da-DK" sz="2400" dirty="0" smtClean="0"/>
              <a:t> options – Budget and scope</a:t>
            </a:r>
          </a:p>
          <a:p>
            <a:endParaRPr lang="da-DK" sz="2400" dirty="0"/>
          </a:p>
          <a:p>
            <a:r>
              <a:rPr lang="da-DK" sz="2400" dirty="0" smtClean="0"/>
              <a:t>Rasmus Toft-Petersen</a:t>
            </a:r>
          </a:p>
          <a:p>
            <a:r>
              <a:rPr lang="da-DK" sz="2400" dirty="0" smtClean="0"/>
              <a:t>Technical University of Denmark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2100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Comparison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65" y="3222710"/>
            <a:ext cx="4936388" cy="68639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49" y="1774153"/>
            <a:ext cx="7091551" cy="11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Optimizing the </a:t>
            </a:r>
            <a:r>
              <a:rPr lang="da-DK" b="1" dirty="0" err="1" smtClean="0">
                <a:latin typeface="Gill Sans MT" panose="020B0502020104020203" pitchFamily="34" charset="0"/>
              </a:rPr>
              <a:t>feeder</a:t>
            </a:r>
            <a:r>
              <a:rPr lang="da-DK" b="1" dirty="0" smtClean="0">
                <a:latin typeface="Gill Sans MT" panose="020B0502020104020203" pitchFamily="34" charset="0"/>
              </a:rPr>
              <a:t/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for </a:t>
            </a:r>
            <a:r>
              <a:rPr lang="da-DK" b="1" dirty="0" err="1" smtClean="0">
                <a:latin typeface="Gill Sans MT" panose="020B0502020104020203" pitchFamily="34" charset="0"/>
              </a:rPr>
              <a:t>early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procurement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180938" y="1529270"/>
            <a:ext cx="87328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Benchmark with flat moderator and pinhole for a chopper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14658" y="2408750"/>
            <a:ext cx="7093080" cy="406800"/>
          </a:xfrm>
          <a:custGeom>
            <a:avLst/>
            <a:gdLst/>
            <a:ahLst/>
            <a:cxnLst/>
            <a:rect l="0" t="0" r="r" b="b"/>
            <a:pathLst>
              <a:path w="19703" h="1130">
                <a:moveTo>
                  <a:pt x="19702" y="1128"/>
                </a:moveTo>
                <a:cubicBezTo>
                  <a:pt x="17380" y="54"/>
                  <a:pt x="2689" y="0"/>
                  <a:pt x="0" y="1129"/>
                </a:cubicBezTo>
              </a:path>
            </a:pathLst>
          </a:custGeom>
          <a:ln w="18360">
            <a:solidFill>
              <a:srgbClr val="000000"/>
            </a:solidFill>
            <a:round/>
          </a:ln>
        </p:spPr>
        <p:txBody>
          <a:bodyPr/>
          <a:lstStyle/>
          <a:p>
            <a:endParaRPr lang="da-DK"/>
          </a:p>
        </p:txBody>
      </p:sp>
      <p:sp>
        <p:nvSpPr>
          <p:cNvPr id="6" name="Freeform 5"/>
          <p:cNvSpPr/>
          <p:nvPr/>
        </p:nvSpPr>
        <p:spPr>
          <a:xfrm>
            <a:off x="935498" y="2676950"/>
            <a:ext cx="364320" cy="138240"/>
          </a:xfrm>
          <a:custGeom>
            <a:avLst/>
            <a:gdLst/>
            <a:ahLst/>
            <a:cxnLst/>
            <a:rect l="0" t="0" r="r" b="b"/>
            <a:pathLst>
              <a:path w="1012" h="384">
                <a:moveTo>
                  <a:pt x="0" y="0"/>
                </a:moveTo>
                <a:cubicBezTo>
                  <a:pt x="579" y="73"/>
                  <a:pt x="754" y="200"/>
                  <a:pt x="1011" y="383"/>
                </a:cubicBezTo>
              </a:path>
            </a:pathLst>
          </a:custGeom>
          <a:ln w="18360">
            <a:solidFill>
              <a:srgbClr val="000000"/>
            </a:solidFill>
            <a:round/>
          </a:ln>
        </p:spPr>
        <p:txBody>
          <a:bodyPr/>
          <a:lstStyle/>
          <a:p>
            <a:endParaRPr lang="da-DK"/>
          </a:p>
        </p:txBody>
      </p:sp>
      <p:sp>
        <p:nvSpPr>
          <p:cNvPr id="7" name="Freeform 6"/>
          <p:cNvSpPr/>
          <p:nvPr/>
        </p:nvSpPr>
        <p:spPr>
          <a:xfrm>
            <a:off x="935858" y="2991230"/>
            <a:ext cx="364320" cy="138600"/>
          </a:xfrm>
          <a:custGeom>
            <a:avLst/>
            <a:gdLst/>
            <a:ahLst/>
            <a:cxnLst/>
            <a:rect l="0" t="0" r="r" b="b"/>
            <a:pathLst>
              <a:path w="1012" h="385">
                <a:moveTo>
                  <a:pt x="0" y="384"/>
                </a:moveTo>
                <a:cubicBezTo>
                  <a:pt x="578" y="312"/>
                  <a:pt x="754" y="184"/>
                  <a:pt x="1011" y="0"/>
                </a:cubicBezTo>
              </a:path>
            </a:pathLst>
          </a:custGeom>
          <a:ln w="18360">
            <a:solidFill>
              <a:srgbClr val="000000"/>
            </a:solidFill>
            <a:round/>
          </a:ln>
        </p:spPr>
        <p:txBody>
          <a:bodyPr/>
          <a:lstStyle/>
          <a:p>
            <a:endParaRPr lang="da-DK"/>
          </a:p>
        </p:txBody>
      </p:sp>
      <p:sp>
        <p:nvSpPr>
          <p:cNvPr id="8" name="CustomShape 5"/>
          <p:cNvSpPr/>
          <p:nvPr/>
        </p:nvSpPr>
        <p:spPr>
          <a:xfrm>
            <a:off x="554978" y="2807630"/>
            <a:ext cx="121680" cy="131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9" name="TextShape 6"/>
          <p:cNvSpPr txBox="1"/>
          <p:nvPr/>
        </p:nvSpPr>
        <p:spPr>
          <a:xfrm>
            <a:off x="-66022" y="2921295"/>
            <a:ext cx="1126440" cy="41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8778458" y="2839310"/>
            <a:ext cx="91800" cy="946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11" name="TextShape 8"/>
          <p:cNvSpPr txBox="1"/>
          <p:nvPr/>
        </p:nvSpPr>
        <p:spPr>
          <a:xfrm>
            <a:off x="8316758" y="2273209"/>
            <a:ext cx="1015200" cy="432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Sample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15018" y="2986910"/>
            <a:ext cx="7092720" cy="406080"/>
          </a:xfrm>
          <a:custGeom>
            <a:avLst/>
            <a:gdLst/>
            <a:ahLst/>
            <a:cxnLst/>
            <a:rect l="0" t="0" r="r" b="b"/>
            <a:pathLst>
              <a:path w="19702" h="1128">
                <a:moveTo>
                  <a:pt x="19701" y="0"/>
                </a:moveTo>
                <a:cubicBezTo>
                  <a:pt x="17379" y="1073"/>
                  <a:pt x="2686" y="1127"/>
                  <a:pt x="0" y="0"/>
                </a:cubicBezTo>
              </a:path>
            </a:pathLst>
          </a:custGeom>
          <a:ln w="18360">
            <a:solidFill>
              <a:srgbClr val="000000"/>
            </a:solidFill>
            <a:round/>
          </a:ln>
        </p:spPr>
        <p:txBody>
          <a:bodyPr/>
          <a:lstStyle/>
          <a:p>
            <a:endParaRPr lang="da-DK"/>
          </a:p>
        </p:txBody>
      </p:sp>
      <p:sp>
        <p:nvSpPr>
          <p:cNvPr id="13" name="TextShape 10"/>
          <p:cNvSpPr txBox="1"/>
          <p:nvPr/>
        </p:nvSpPr>
        <p:spPr>
          <a:xfrm>
            <a:off x="1359938" y="2163950"/>
            <a:ext cx="1126440" cy="36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Pinhole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Shape 11"/>
          <p:cNvSpPr txBox="1"/>
          <p:nvPr/>
        </p:nvSpPr>
        <p:spPr>
          <a:xfrm>
            <a:off x="705818" y="3121190"/>
            <a:ext cx="1126080" cy="41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Feeder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TextShape 12"/>
          <p:cNvSpPr txBox="1"/>
          <p:nvPr/>
        </p:nvSpPr>
        <p:spPr>
          <a:xfrm>
            <a:off x="3985418" y="2690990"/>
            <a:ext cx="1787400" cy="36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Elliptical guide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Line 13"/>
          <p:cNvSpPr/>
          <p:nvPr/>
        </p:nvSpPr>
        <p:spPr>
          <a:xfrm flipV="1">
            <a:off x="1349498" y="2472830"/>
            <a:ext cx="133920" cy="384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  <p:pic>
        <p:nvPicPr>
          <p:cNvPr id="19" name="Picture 18"/>
          <p:cNvPicPr/>
          <p:nvPr/>
        </p:nvPicPr>
        <p:blipFill>
          <a:blip r:embed="rId3"/>
          <a:stretch/>
        </p:blipFill>
        <p:spPr>
          <a:xfrm>
            <a:off x="441184" y="3716990"/>
            <a:ext cx="4034160" cy="302544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/>
          <a:stretch/>
        </p:blipFill>
        <p:spPr>
          <a:xfrm>
            <a:off x="4354024" y="3807350"/>
            <a:ext cx="4034160" cy="3025440"/>
          </a:xfrm>
          <a:prstGeom prst="rect">
            <a:avLst/>
          </a:prstGeom>
          <a:ln>
            <a:noFill/>
          </a:ln>
        </p:spPr>
      </p:pic>
      <p:sp>
        <p:nvSpPr>
          <p:cNvPr id="21" name="CustomShape 3"/>
          <p:cNvSpPr/>
          <p:nvPr/>
        </p:nvSpPr>
        <p:spPr>
          <a:xfrm>
            <a:off x="1466824" y="4296590"/>
            <a:ext cx="881640" cy="783000"/>
          </a:xfrm>
          <a:prstGeom prst="ellipse">
            <a:avLst/>
          </a:prstGeom>
          <a:noFill/>
          <a:ln w="18360">
            <a:solidFill>
              <a:srgbClr val="D95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  <p:sp>
        <p:nvSpPr>
          <p:cNvPr id="22" name="CustomShape 4"/>
          <p:cNvSpPr/>
          <p:nvPr/>
        </p:nvSpPr>
        <p:spPr>
          <a:xfrm>
            <a:off x="1466824" y="4296590"/>
            <a:ext cx="881640" cy="783000"/>
          </a:xfrm>
          <a:prstGeom prst="ellipse">
            <a:avLst/>
          </a:prstGeom>
          <a:noFill/>
          <a:ln w="18360">
            <a:solidFill>
              <a:srgbClr val="D95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8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Robust guide </a:t>
            </a:r>
            <a:r>
              <a:rPr lang="da-DK" b="1" dirty="0" err="1" smtClean="0">
                <a:latin typeface="Gill Sans"/>
              </a:rPr>
              <a:t>price</a:t>
            </a:r>
            <a:endParaRPr lang="da-DK" b="1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157" y="1592826"/>
            <a:ext cx="760336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Gill Sans"/>
              </a:rPr>
              <a:t>Feeder</a:t>
            </a:r>
            <a:endParaRPr lang="da-DK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Gill Sans"/>
              </a:rPr>
              <a:t>Two</a:t>
            </a:r>
            <a:r>
              <a:rPr lang="da-DK" dirty="0" smtClean="0">
                <a:latin typeface="Gill Sans"/>
              </a:rPr>
              <a:t> ellipses – 2x5 cm -&gt; 8x8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ill Sans"/>
              </a:rPr>
              <a:t>Metallic </a:t>
            </a:r>
            <a:r>
              <a:rPr lang="da-DK" dirty="0" err="1" smtClean="0">
                <a:latin typeface="Gill Sans"/>
              </a:rPr>
              <a:t>substrate</a:t>
            </a:r>
            <a:r>
              <a:rPr lang="da-DK" dirty="0" smtClean="0">
                <a:latin typeface="Gill Sans"/>
              </a:rPr>
              <a:t> &lt; 30 m and </a:t>
            </a:r>
            <a:r>
              <a:rPr lang="da-DK" dirty="0" err="1" smtClean="0">
                <a:latin typeface="Gill Sans"/>
              </a:rPr>
              <a:t>Borcron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elsewhere</a:t>
            </a:r>
            <a:endParaRPr lang="da-DK" dirty="0" smtClean="0">
              <a:latin typeface="Gill Sans"/>
            </a:endParaRPr>
          </a:p>
          <a:p>
            <a:endParaRPr lang="da-DK" dirty="0" smtClean="0">
              <a:latin typeface="Gill Sans"/>
            </a:endParaRPr>
          </a:p>
          <a:p>
            <a:r>
              <a:rPr lang="da-DK" dirty="0" smtClean="0">
                <a:latin typeface="Gill Sans"/>
              </a:rPr>
              <a:t>Price for the guide (Swiss </a:t>
            </a:r>
            <a:r>
              <a:rPr lang="da-DK" dirty="0" err="1" smtClean="0">
                <a:latin typeface="Gill Sans"/>
              </a:rPr>
              <a:t>neutronics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quote</a:t>
            </a:r>
            <a:r>
              <a:rPr lang="da-DK" dirty="0" smtClean="0">
                <a:latin typeface="Gill Sans"/>
              </a:rPr>
              <a:t>): </a:t>
            </a:r>
            <a:r>
              <a:rPr lang="da-DK" b="1" dirty="0" smtClean="0">
                <a:latin typeface="Gill Sans"/>
              </a:rPr>
              <a:t>2.160 k€</a:t>
            </a:r>
          </a:p>
          <a:p>
            <a:endParaRPr lang="da-DK" dirty="0">
              <a:latin typeface="Gill Sans"/>
            </a:endParaRPr>
          </a:p>
          <a:p>
            <a:r>
              <a:rPr lang="da-DK" dirty="0" smtClean="0">
                <a:latin typeface="Gill Sans"/>
              </a:rPr>
              <a:t>Price for </a:t>
            </a:r>
            <a:r>
              <a:rPr lang="da-DK" dirty="0" err="1" smtClean="0">
                <a:latin typeface="Gill Sans"/>
              </a:rPr>
              <a:t>vacuum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housing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 smtClean="0">
                <a:latin typeface="Gill Sans"/>
              </a:rPr>
              <a:t>630 k€</a:t>
            </a:r>
          </a:p>
          <a:p>
            <a:r>
              <a:rPr lang="da-DK" dirty="0" err="1">
                <a:latin typeface="Gill Sans"/>
              </a:rPr>
              <a:t>M</a:t>
            </a:r>
            <a:r>
              <a:rPr lang="da-DK" dirty="0" err="1" smtClean="0">
                <a:latin typeface="Gill Sans"/>
              </a:rPr>
              <a:t>onolith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insert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infrastructure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 smtClean="0">
                <a:latin typeface="Gill Sans"/>
              </a:rPr>
              <a:t>100 k€</a:t>
            </a:r>
          </a:p>
          <a:p>
            <a:r>
              <a:rPr lang="da-DK" dirty="0" smtClean="0">
                <a:latin typeface="Gill Sans"/>
              </a:rPr>
              <a:t>Special </a:t>
            </a:r>
            <a:r>
              <a:rPr lang="da-DK" dirty="0" err="1" smtClean="0">
                <a:latin typeface="Gill Sans"/>
              </a:rPr>
              <a:t>housing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near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monolith</a:t>
            </a:r>
            <a:r>
              <a:rPr lang="da-DK" dirty="0" smtClean="0">
                <a:latin typeface="Gill Sans"/>
              </a:rPr>
              <a:t> (</a:t>
            </a:r>
            <a:r>
              <a:rPr lang="da-DK" dirty="0" err="1" smtClean="0">
                <a:latin typeface="Gill Sans"/>
              </a:rPr>
              <a:t>steel</a:t>
            </a:r>
            <a:r>
              <a:rPr lang="da-DK" dirty="0" smtClean="0">
                <a:latin typeface="Gill Sans"/>
              </a:rPr>
              <a:t>, </a:t>
            </a:r>
            <a:r>
              <a:rPr lang="da-DK" dirty="0" err="1" smtClean="0">
                <a:latin typeface="Gill Sans"/>
              </a:rPr>
              <a:t>sapphire</a:t>
            </a:r>
            <a:r>
              <a:rPr lang="da-DK" dirty="0" smtClean="0">
                <a:latin typeface="Gill Sans"/>
              </a:rPr>
              <a:t> filters): </a:t>
            </a:r>
            <a:r>
              <a:rPr lang="da-DK" b="1" dirty="0" smtClean="0">
                <a:latin typeface="Gill Sans"/>
              </a:rPr>
              <a:t>70 k€</a:t>
            </a:r>
          </a:p>
          <a:p>
            <a:endParaRPr lang="da-DK" dirty="0" smtClean="0">
              <a:latin typeface="Gill Sans"/>
            </a:endParaRPr>
          </a:p>
          <a:p>
            <a:r>
              <a:rPr lang="da-DK" dirty="0" smtClean="0">
                <a:latin typeface="Gill Sans"/>
              </a:rPr>
              <a:t>Price for guide installation (</a:t>
            </a:r>
            <a:r>
              <a:rPr lang="da-DK" dirty="0" err="1" smtClean="0">
                <a:latin typeface="Gill Sans"/>
              </a:rPr>
              <a:t>Included</a:t>
            </a:r>
            <a:r>
              <a:rPr lang="da-DK" dirty="0" smtClean="0">
                <a:latin typeface="Gill Sans"/>
              </a:rPr>
              <a:t> in </a:t>
            </a:r>
            <a:r>
              <a:rPr lang="da-DK" dirty="0" err="1" smtClean="0">
                <a:latin typeface="Gill Sans"/>
              </a:rPr>
              <a:t>quote</a:t>
            </a:r>
            <a:r>
              <a:rPr lang="da-DK" dirty="0">
                <a:latin typeface="Gill Sans"/>
              </a:rPr>
              <a:t>)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 smtClean="0">
                <a:latin typeface="Gill Sans"/>
              </a:rPr>
              <a:t>100 k€</a:t>
            </a:r>
          </a:p>
          <a:p>
            <a:endParaRPr lang="da-DK" dirty="0" smtClean="0">
              <a:latin typeface="Gill Sans"/>
            </a:endParaRPr>
          </a:p>
          <a:p>
            <a:r>
              <a:rPr lang="da-DK" dirty="0" err="1" smtClean="0">
                <a:latin typeface="Gill Sans"/>
              </a:rPr>
              <a:t>Monolith</a:t>
            </a:r>
            <a:r>
              <a:rPr lang="da-DK" dirty="0" smtClean="0">
                <a:latin typeface="Gill Sans"/>
              </a:rPr>
              <a:t> gamma </a:t>
            </a:r>
            <a:r>
              <a:rPr lang="da-DK" dirty="0" err="1" smtClean="0">
                <a:latin typeface="Gill Sans"/>
              </a:rPr>
              <a:t>shutter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customization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>
                <a:latin typeface="Gill Sans"/>
              </a:rPr>
              <a:t>8</a:t>
            </a:r>
            <a:r>
              <a:rPr lang="da-DK" b="1" dirty="0" smtClean="0">
                <a:latin typeface="Gill Sans"/>
              </a:rPr>
              <a:t>0 k€</a:t>
            </a:r>
          </a:p>
          <a:p>
            <a:endParaRPr lang="da-DK" b="1" dirty="0" smtClean="0">
              <a:latin typeface="Gill Sans"/>
            </a:endParaRPr>
          </a:p>
          <a:p>
            <a:r>
              <a:rPr lang="da-DK" sz="2800" b="1" dirty="0" smtClean="0">
                <a:latin typeface="Gill Sans"/>
              </a:rPr>
              <a:t>Total </a:t>
            </a:r>
            <a:r>
              <a:rPr lang="da-DK" sz="2800" b="1" dirty="0" err="1" smtClean="0">
                <a:latin typeface="Gill Sans"/>
              </a:rPr>
              <a:t>price</a:t>
            </a:r>
            <a:r>
              <a:rPr lang="da-DK" sz="2800" b="1" dirty="0" smtClean="0">
                <a:latin typeface="Gill Sans"/>
              </a:rPr>
              <a:t> for the system: 3167 k€</a:t>
            </a:r>
          </a:p>
          <a:p>
            <a:endParaRPr lang="da-DK" dirty="0" smtClean="0">
              <a:latin typeface="Gill Sans"/>
            </a:endParaRPr>
          </a:p>
          <a:p>
            <a:r>
              <a:rPr lang="da-DK" i="1" dirty="0" err="1" smtClean="0">
                <a:latin typeface="Gill Sans"/>
              </a:rPr>
              <a:t>Almost</a:t>
            </a:r>
            <a:r>
              <a:rPr lang="da-DK" i="1" dirty="0" smtClean="0">
                <a:latin typeface="Gill Sans"/>
              </a:rPr>
              <a:t> independent of </a:t>
            </a:r>
            <a:r>
              <a:rPr lang="da-DK" i="1" dirty="0" err="1" smtClean="0">
                <a:latin typeface="Gill Sans"/>
              </a:rPr>
              <a:t>our</a:t>
            </a:r>
            <a:r>
              <a:rPr lang="da-DK" i="1" dirty="0" smtClean="0">
                <a:latin typeface="Gill Sans"/>
              </a:rPr>
              <a:t> </a:t>
            </a:r>
            <a:r>
              <a:rPr lang="da-DK" i="1" dirty="0" err="1" smtClean="0">
                <a:latin typeface="Gill Sans"/>
              </a:rPr>
              <a:t>choice</a:t>
            </a:r>
            <a:r>
              <a:rPr lang="da-DK" i="1" dirty="0" smtClean="0">
                <a:latin typeface="Gill Sans"/>
              </a:rPr>
              <a:t> of guide – m = 1 </a:t>
            </a:r>
            <a:r>
              <a:rPr lang="da-DK" i="1" dirty="0" err="1" smtClean="0">
                <a:latin typeface="Gill Sans"/>
              </a:rPr>
              <a:t>requires</a:t>
            </a:r>
            <a:r>
              <a:rPr lang="da-DK" i="1" dirty="0" smtClean="0">
                <a:latin typeface="Gill Sans"/>
              </a:rPr>
              <a:t> </a:t>
            </a:r>
            <a:r>
              <a:rPr lang="da-DK" i="1" dirty="0" err="1" smtClean="0">
                <a:latin typeface="Gill Sans"/>
              </a:rPr>
              <a:t>expansion</a:t>
            </a:r>
            <a:r>
              <a:rPr lang="da-DK" i="1" dirty="0" smtClean="0">
                <a:latin typeface="Gill Sans"/>
              </a:rPr>
              <a:t> of</a:t>
            </a:r>
            <a:br>
              <a:rPr lang="da-DK" i="1" dirty="0" smtClean="0">
                <a:latin typeface="Gill Sans"/>
              </a:rPr>
            </a:br>
            <a:r>
              <a:rPr lang="da-DK" i="1" dirty="0" smtClean="0">
                <a:latin typeface="Gill Sans"/>
              </a:rPr>
              <a:t>guide in all cases, and </a:t>
            </a:r>
            <a:r>
              <a:rPr lang="da-DK" i="1" dirty="0" err="1" smtClean="0">
                <a:latin typeface="Gill Sans"/>
              </a:rPr>
              <a:t>substrates</a:t>
            </a:r>
            <a:r>
              <a:rPr lang="da-DK" i="1" dirty="0" smtClean="0">
                <a:latin typeface="Gill Sans"/>
              </a:rPr>
              <a:t> </a:t>
            </a:r>
            <a:r>
              <a:rPr lang="da-DK" i="1" dirty="0" err="1" smtClean="0">
                <a:latin typeface="Gill Sans"/>
              </a:rPr>
              <a:t>are</a:t>
            </a:r>
            <a:r>
              <a:rPr lang="da-DK" i="1" dirty="0" smtClean="0">
                <a:latin typeface="Gill Sans"/>
              </a:rPr>
              <a:t> the </a:t>
            </a:r>
            <a:r>
              <a:rPr lang="da-DK" i="1" dirty="0" err="1" smtClean="0">
                <a:latin typeface="Gill Sans"/>
              </a:rPr>
              <a:t>cost</a:t>
            </a:r>
            <a:r>
              <a:rPr lang="da-DK" i="1" dirty="0" smtClean="0">
                <a:latin typeface="Gill Sans"/>
              </a:rPr>
              <a:t> drivers for </a:t>
            </a:r>
            <a:r>
              <a:rPr lang="da-DK" i="1" dirty="0" err="1" smtClean="0">
                <a:latin typeface="Gill Sans"/>
              </a:rPr>
              <a:t>that</a:t>
            </a:r>
            <a:r>
              <a:rPr lang="da-DK" i="1" dirty="0" smtClean="0">
                <a:latin typeface="Gill Sans"/>
              </a:rPr>
              <a:t> part…. </a:t>
            </a:r>
          </a:p>
          <a:p>
            <a:r>
              <a:rPr lang="da-DK" dirty="0" smtClean="0">
                <a:latin typeface="Gill Sans"/>
              </a:rPr>
              <a:t> </a:t>
            </a:r>
          </a:p>
          <a:p>
            <a:endParaRPr lang="da-DK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14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Kinked</a:t>
            </a:r>
            <a:r>
              <a:rPr lang="da-DK" b="1" dirty="0" smtClean="0">
                <a:latin typeface="Gill Sans"/>
              </a:rPr>
              <a:t> guide</a:t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in D03: More </a:t>
            </a:r>
            <a:r>
              <a:rPr lang="da-DK" b="1" dirty="0" err="1" smtClean="0">
                <a:latin typeface="Gill Sans"/>
              </a:rPr>
              <a:t>steel</a:t>
            </a:r>
            <a:endParaRPr lang="da-DK" b="1" dirty="0">
              <a:latin typeface="Gill San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0359" y="1642465"/>
            <a:ext cx="3166712" cy="580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Oval 3"/>
          <p:cNvSpPr/>
          <p:nvPr/>
        </p:nvSpPr>
        <p:spPr>
          <a:xfrm rot="1200000">
            <a:off x="3253341" y="2578390"/>
            <a:ext cx="5786388" cy="772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3540154" y="1398381"/>
            <a:ext cx="608334" cy="4881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3540154" y="2466777"/>
            <a:ext cx="608333" cy="12254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490359" y="1856708"/>
            <a:ext cx="4828401" cy="39630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18760" y="1742173"/>
            <a:ext cx="620027" cy="596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4148488" y="1561595"/>
            <a:ext cx="1790299" cy="1805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4148487" y="3280653"/>
            <a:ext cx="1790299" cy="1805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ight Arrow 13"/>
          <p:cNvSpPr/>
          <p:nvPr/>
        </p:nvSpPr>
        <p:spPr>
          <a:xfrm>
            <a:off x="6233160" y="1856708"/>
            <a:ext cx="609600" cy="2464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Box 14"/>
          <p:cNvSpPr txBox="1"/>
          <p:nvPr/>
        </p:nvSpPr>
        <p:spPr>
          <a:xfrm>
            <a:off x="6920232" y="1452790"/>
            <a:ext cx="247696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Lose </a:t>
            </a:r>
            <a:r>
              <a:rPr lang="da-DK" sz="2000" b="1" dirty="0" err="1" smtClean="0">
                <a:latin typeface="Gill Sans"/>
              </a:rPr>
              <a:t>LoS</a:t>
            </a:r>
            <a:endParaRPr lang="da-DK" sz="2000" b="1" dirty="0" smtClean="0">
              <a:latin typeface="Gill Sans"/>
            </a:endParaRPr>
          </a:p>
          <a:p>
            <a:r>
              <a:rPr lang="da-DK" sz="2000" b="1" dirty="0" err="1">
                <a:latin typeface="Gill Sans"/>
              </a:rPr>
              <a:t>o</a:t>
            </a:r>
            <a:r>
              <a:rPr lang="da-DK" sz="2000" b="1" dirty="0" err="1" smtClean="0">
                <a:latin typeface="Gill Sans"/>
              </a:rPr>
              <a:t>utside</a:t>
            </a:r>
            <a:r>
              <a:rPr lang="da-DK" sz="2000" b="1" dirty="0" smtClean="0">
                <a:latin typeface="Gill Sans"/>
              </a:rPr>
              <a:t> bunker,</a:t>
            </a:r>
          </a:p>
          <a:p>
            <a:r>
              <a:rPr lang="da-DK" sz="2000" b="1" dirty="0" smtClean="0">
                <a:latin typeface="Gill Sans"/>
              </a:rPr>
              <a:t>fast neutron beam </a:t>
            </a:r>
          </a:p>
          <a:p>
            <a:r>
              <a:rPr lang="da-DK" sz="2000" b="1" dirty="0">
                <a:latin typeface="Gill Sans"/>
              </a:rPr>
              <a:t>s</a:t>
            </a:r>
            <a:r>
              <a:rPr lang="da-DK" sz="2000" b="1" dirty="0" smtClean="0">
                <a:latin typeface="Gill Sans"/>
              </a:rPr>
              <a:t>top 4 m</a:t>
            </a:r>
            <a:r>
              <a:rPr lang="da-DK" sz="2000" b="1" baseline="30000" dirty="0" smtClean="0">
                <a:latin typeface="Gill Sans"/>
              </a:rPr>
              <a:t>3</a:t>
            </a:r>
            <a:r>
              <a:rPr lang="da-DK" sz="2000" b="1" dirty="0" smtClean="0">
                <a:latin typeface="Gill Sans"/>
              </a:rPr>
              <a:t> </a:t>
            </a:r>
            <a:r>
              <a:rPr lang="da-DK" sz="2000" b="1" dirty="0" err="1" smtClean="0">
                <a:latin typeface="Gill Sans"/>
              </a:rPr>
              <a:t>steel</a:t>
            </a:r>
            <a:endParaRPr lang="da-DK" sz="2000" b="1" dirty="0" smtClean="0">
              <a:latin typeface="Gill Sans"/>
            </a:endParaRPr>
          </a:p>
          <a:p>
            <a:endParaRPr lang="da-DK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154" y="4005523"/>
            <a:ext cx="402065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latin typeface="Gill Sans"/>
              </a:rPr>
              <a:t>Assume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addtional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steel</a:t>
            </a:r>
            <a:endParaRPr lang="da-DK" sz="2400" dirty="0" smtClean="0">
              <a:latin typeface="Gill Sans"/>
            </a:endParaRPr>
          </a:p>
          <a:p>
            <a:r>
              <a:rPr lang="da-DK" sz="2400" dirty="0" err="1" smtClean="0">
                <a:latin typeface="Gill Sans"/>
              </a:rPr>
              <a:t>Before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LoS</a:t>
            </a:r>
            <a:r>
              <a:rPr lang="da-DK" sz="2400" dirty="0" smtClean="0">
                <a:latin typeface="Gill Sans"/>
              </a:rPr>
              <a:t> is lost at 50 m:</a:t>
            </a:r>
          </a:p>
          <a:p>
            <a:r>
              <a:rPr lang="da-DK" sz="2400" b="1" dirty="0" smtClean="0">
                <a:latin typeface="Gill Sans"/>
              </a:rPr>
              <a:t>an </a:t>
            </a:r>
            <a:r>
              <a:rPr lang="da-DK" sz="2400" b="1" dirty="0" err="1" smtClean="0">
                <a:latin typeface="Gill Sans"/>
              </a:rPr>
              <a:t>additional</a:t>
            </a:r>
            <a:r>
              <a:rPr lang="da-DK" sz="2400" b="1" dirty="0" smtClean="0">
                <a:latin typeface="Gill Sans"/>
              </a:rPr>
              <a:t> 10 m</a:t>
            </a:r>
            <a:r>
              <a:rPr lang="da-DK" sz="2400" b="1" baseline="30000" dirty="0" smtClean="0">
                <a:latin typeface="Gill Sans"/>
              </a:rPr>
              <a:t>3</a:t>
            </a:r>
            <a:r>
              <a:rPr lang="da-DK" sz="2400" baseline="30000" dirty="0" smtClean="0">
                <a:latin typeface="Gill Sans"/>
              </a:rPr>
              <a:t> </a:t>
            </a:r>
          </a:p>
          <a:p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still end up </a:t>
            </a:r>
            <a:r>
              <a:rPr lang="da-DK" sz="2400" dirty="0" err="1" smtClean="0">
                <a:latin typeface="Gill Sans"/>
              </a:rPr>
              <a:t>below</a:t>
            </a:r>
            <a:r>
              <a:rPr lang="da-DK" sz="2400" dirty="0" smtClean="0">
                <a:latin typeface="Gill Sans"/>
              </a:rPr>
              <a:t> ODIN</a:t>
            </a:r>
          </a:p>
          <a:p>
            <a:r>
              <a:rPr lang="da-DK" sz="2400" dirty="0" err="1">
                <a:latin typeface="Gill Sans"/>
              </a:rPr>
              <a:t>v</a:t>
            </a:r>
            <a:r>
              <a:rPr lang="da-DK" sz="2400" dirty="0" err="1" smtClean="0">
                <a:latin typeface="Gill Sans"/>
              </a:rPr>
              <a:t>alues</a:t>
            </a:r>
            <a:r>
              <a:rPr lang="da-DK" sz="2400" dirty="0" smtClean="0">
                <a:latin typeface="Gill Sans"/>
              </a:rPr>
              <a:t> due to </a:t>
            </a:r>
            <a:r>
              <a:rPr lang="da-DK" sz="2400" dirty="0" err="1" smtClean="0">
                <a:latin typeface="Gill Sans"/>
              </a:rPr>
              <a:t>our</a:t>
            </a:r>
            <a:r>
              <a:rPr lang="da-DK" sz="2400" dirty="0" smtClean="0">
                <a:latin typeface="Gill Sans"/>
              </a:rPr>
              <a:t> double </a:t>
            </a:r>
            <a:r>
              <a:rPr lang="da-DK" sz="2400" dirty="0" err="1" smtClean="0">
                <a:latin typeface="Gill Sans"/>
              </a:rPr>
              <a:t>slit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before</a:t>
            </a:r>
            <a:r>
              <a:rPr lang="da-DK" sz="2400" dirty="0" smtClean="0">
                <a:latin typeface="Gill Sans"/>
              </a:rPr>
              <a:t> bunker wall</a:t>
            </a:r>
            <a:endParaRPr lang="da-DK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023359" y="3449473"/>
            <a:ext cx="797844" cy="111210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22281" y="4275107"/>
            <a:ext cx="3996607" cy="4257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ill Sans"/>
              </a:rPr>
              <a:t>Old budget: </a:t>
            </a:r>
            <a:r>
              <a:rPr lang="da-DK" sz="2800" b="1" dirty="0" smtClean="0">
                <a:latin typeface="Gill Sans"/>
              </a:rPr>
              <a:t>30 </a:t>
            </a:r>
            <a:r>
              <a:rPr lang="da-DK" sz="2800" b="1" dirty="0" smtClean="0">
                <a:latin typeface="Gill Sans"/>
              </a:rPr>
              <a:t>m</a:t>
            </a:r>
            <a:r>
              <a:rPr lang="da-DK" sz="2800" b="1" baseline="30000" dirty="0" smtClean="0">
                <a:latin typeface="Gill Sans"/>
              </a:rPr>
              <a:t>3</a:t>
            </a:r>
          </a:p>
          <a:p>
            <a:endParaRPr lang="da-DK" sz="2800" baseline="30000" dirty="0">
              <a:latin typeface="Gill Sans"/>
            </a:endParaRPr>
          </a:p>
          <a:p>
            <a:r>
              <a:rPr lang="da-DK" sz="2800" dirty="0" smtClean="0">
                <a:latin typeface="Gill Sans"/>
              </a:rPr>
              <a:t>New budget 45 </a:t>
            </a:r>
            <a:r>
              <a:rPr lang="da-DK" sz="2800" dirty="0" smtClean="0">
                <a:latin typeface="Gill Sans"/>
              </a:rPr>
              <a:t>m</a:t>
            </a:r>
            <a:r>
              <a:rPr lang="da-DK" sz="2800" baseline="30000" dirty="0" smtClean="0">
                <a:latin typeface="Gill Sans"/>
              </a:rPr>
              <a:t>3</a:t>
            </a:r>
            <a:r>
              <a:rPr lang="da-DK" sz="2800" dirty="0" smtClean="0">
                <a:latin typeface="Gill Sans"/>
              </a:rPr>
              <a:t> </a:t>
            </a:r>
            <a:r>
              <a:rPr lang="da-DK" sz="2800" dirty="0" err="1" smtClean="0">
                <a:latin typeface="Gill Sans"/>
              </a:rPr>
              <a:t>steel</a:t>
            </a:r>
            <a:endParaRPr lang="da-DK" sz="2800" dirty="0" smtClean="0">
              <a:latin typeface="Gill Sans"/>
            </a:endParaRPr>
          </a:p>
          <a:p>
            <a:r>
              <a:rPr lang="da-DK" sz="2800" dirty="0" smtClean="0">
                <a:latin typeface="Gill Sans"/>
              </a:rPr>
              <a:t>to </a:t>
            </a:r>
            <a:r>
              <a:rPr lang="da-DK" sz="2800" dirty="0" smtClean="0">
                <a:latin typeface="Gill Sans"/>
              </a:rPr>
              <a:t>the </a:t>
            </a:r>
            <a:r>
              <a:rPr lang="da-DK" sz="2800" dirty="0" err="1" smtClean="0">
                <a:latin typeface="Gill Sans"/>
              </a:rPr>
              <a:t>price</a:t>
            </a:r>
            <a:r>
              <a:rPr lang="da-DK" sz="2800" dirty="0" smtClean="0">
                <a:latin typeface="Gill Sans"/>
              </a:rPr>
              <a:t> of </a:t>
            </a:r>
            <a:r>
              <a:rPr lang="da-DK" sz="2800" b="1" dirty="0" smtClean="0">
                <a:latin typeface="Gill Sans"/>
              </a:rPr>
              <a:t>500 </a:t>
            </a:r>
            <a:r>
              <a:rPr lang="da-DK" sz="2800" b="1" dirty="0" smtClean="0">
                <a:latin typeface="Gill Sans"/>
              </a:rPr>
              <a:t>k€</a:t>
            </a:r>
          </a:p>
          <a:p>
            <a:endParaRPr lang="da-DK" sz="2800" b="1" dirty="0">
              <a:latin typeface="Gill Sans"/>
            </a:endParaRPr>
          </a:p>
          <a:p>
            <a:r>
              <a:rPr lang="da-DK" sz="2800" dirty="0" err="1" smtClean="0">
                <a:latin typeface="Gill Sans"/>
              </a:rPr>
              <a:t>Increased</a:t>
            </a:r>
            <a:r>
              <a:rPr lang="da-DK" sz="2800" dirty="0" smtClean="0">
                <a:latin typeface="Gill Sans"/>
              </a:rPr>
              <a:t> by 150 k€</a:t>
            </a:r>
            <a:endParaRPr lang="da-DK" sz="2800" dirty="0" smtClean="0">
              <a:latin typeface="Gill Sans"/>
            </a:endParaRPr>
          </a:p>
          <a:p>
            <a:endParaRPr lang="da-DK" sz="2800" dirty="0" smtClean="0">
              <a:latin typeface="Gill Sans"/>
            </a:endParaRPr>
          </a:p>
          <a:p>
            <a:endParaRPr lang="da-DK" sz="2800" dirty="0" smtClean="0">
              <a:latin typeface="Gill Sans"/>
            </a:endParaRPr>
          </a:p>
          <a:p>
            <a:endParaRPr lang="da-DK" sz="2800" dirty="0" smtClean="0">
              <a:latin typeface="Gill Sans"/>
            </a:endParaRPr>
          </a:p>
          <a:p>
            <a:r>
              <a:rPr lang="da-DK" sz="2800" baseline="30000" dirty="0" smtClean="0">
                <a:latin typeface="Gill Sans"/>
              </a:rPr>
              <a:t> </a:t>
            </a:r>
            <a:endParaRPr lang="da-DK" sz="28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08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7" y="1440306"/>
            <a:ext cx="6731881" cy="148930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Steel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considerations</a:t>
            </a:r>
            <a:r>
              <a:rPr lang="da-DK" b="1" dirty="0" smtClean="0">
                <a:latin typeface="Gill Sans"/>
              </a:rPr>
              <a:t> in D03 </a:t>
            </a:r>
            <a:endParaRPr lang="da-DK" b="1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716" y="2971537"/>
            <a:ext cx="788309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Gill Sans"/>
              </a:rPr>
              <a:t>Fast neutron </a:t>
            </a:r>
            <a:r>
              <a:rPr lang="da-DK" sz="2000" dirty="0" err="1" smtClean="0">
                <a:latin typeface="Gill Sans"/>
              </a:rPr>
              <a:t>shielding</a:t>
            </a:r>
            <a:r>
              <a:rPr lang="da-DK" sz="2000" dirty="0" smtClean="0">
                <a:latin typeface="Gill Sans"/>
              </a:rPr>
              <a:t> relevant &lt; 50 m from moderator…</a:t>
            </a:r>
          </a:p>
          <a:p>
            <a:endParaRPr lang="da-DK" sz="2000" dirty="0">
              <a:latin typeface="Gill Sans"/>
            </a:endParaRPr>
          </a:p>
          <a:p>
            <a:r>
              <a:rPr lang="da-DK" sz="2000" b="1" dirty="0" smtClean="0">
                <a:latin typeface="Gill Sans"/>
              </a:rPr>
              <a:t>Stuarts </a:t>
            </a:r>
            <a:r>
              <a:rPr lang="da-DK" sz="2000" b="1" dirty="0" err="1" smtClean="0">
                <a:latin typeface="Gill Sans"/>
              </a:rPr>
              <a:t>work</a:t>
            </a:r>
            <a:r>
              <a:rPr lang="da-DK" sz="2000" b="1" dirty="0" smtClean="0">
                <a:latin typeface="Gill Sans"/>
              </a:rPr>
              <a:t> on ODIN (</a:t>
            </a:r>
            <a:r>
              <a:rPr lang="da-DK" sz="2000" b="1" dirty="0" err="1" smtClean="0">
                <a:latin typeface="Gill Sans"/>
              </a:rPr>
              <a:t>straight</a:t>
            </a:r>
            <a:r>
              <a:rPr lang="da-DK" sz="2000" b="1" dirty="0" smtClean="0">
                <a:latin typeface="Gill Sans"/>
              </a:rPr>
              <a:t>):</a:t>
            </a:r>
          </a:p>
          <a:p>
            <a:r>
              <a:rPr lang="da-DK" sz="2000" i="1" dirty="0" err="1" smtClean="0">
                <a:latin typeface="Gill Sans"/>
              </a:rPr>
              <a:t>Between</a:t>
            </a:r>
            <a:r>
              <a:rPr lang="da-DK" sz="2000" i="1" dirty="0" smtClean="0">
                <a:latin typeface="Gill Sans"/>
              </a:rPr>
              <a:t> 25-35 cm </a:t>
            </a:r>
            <a:r>
              <a:rPr lang="da-DK" sz="2000" i="1" dirty="0" err="1" smtClean="0">
                <a:latin typeface="Gill Sans"/>
              </a:rPr>
              <a:t>steel</a:t>
            </a:r>
            <a:r>
              <a:rPr lang="da-DK" sz="2000" i="1" dirty="0" smtClean="0">
                <a:latin typeface="Gill Sans"/>
              </a:rPr>
              <a:t>, 30 cm of </a:t>
            </a:r>
            <a:r>
              <a:rPr lang="da-DK" sz="2000" i="1" dirty="0" err="1" smtClean="0">
                <a:latin typeface="Gill Sans"/>
              </a:rPr>
              <a:t>concrete</a:t>
            </a:r>
            <a:endParaRPr lang="da-DK" sz="2000" i="1" dirty="0" smtClean="0">
              <a:latin typeface="Gill Sans"/>
            </a:endParaRPr>
          </a:p>
          <a:p>
            <a:endParaRPr lang="da-DK" sz="2000" dirty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Pending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calculations</a:t>
            </a:r>
            <a:r>
              <a:rPr lang="da-DK" sz="2000" dirty="0" smtClean="0">
                <a:latin typeface="Gill Sans"/>
              </a:rPr>
              <a:t>, </a:t>
            </a:r>
            <a:r>
              <a:rPr lang="da-DK" sz="2000" dirty="0" err="1" smtClean="0">
                <a:latin typeface="Gill Sans"/>
              </a:rPr>
              <a:t>we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estimate</a:t>
            </a:r>
            <a:r>
              <a:rPr lang="da-DK" sz="2000" dirty="0" smtClean="0">
                <a:latin typeface="Gill Sans"/>
              </a:rPr>
              <a:t> a </a:t>
            </a:r>
            <a:r>
              <a:rPr lang="da-DK" sz="2000" dirty="0" err="1" smtClean="0">
                <a:latin typeface="Gill Sans"/>
              </a:rPr>
              <a:t>little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less</a:t>
            </a:r>
            <a:r>
              <a:rPr lang="da-DK" sz="2000" dirty="0" smtClean="0">
                <a:latin typeface="Gill Sans"/>
              </a:rPr>
              <a:t> for </a:t>
            </a:r>
            <a:r>
              <a:rPr lang="da-DK" sz="2000" dirty="0" err="1" smtClean="0">
                <a:latin typeface="Gill Sans"/>
              </a:rPr>
              <a:t>our</a:t>
            </a:r>
            <a:r>
              <a:rPr lang="da-DK" sz="2000" dirty="0" smtClean="0">
                <a:latin typeface="Gill Sans"/>
              </a:rPr>
              <a:t> guide</a:t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up to </a:t>
            </a:r>
            <a:r>
              <a:rPr lang="da-DK" sz="2000" dirty="0" err="1" smtClean="0">
                <a:latin typeface="Gill Sans"/>
              </a:rPr>
              <a:t>lossing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LoS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b="1" dirty="0" smtClean="0">
                <a:latin typeface="Gill Sans"/>
              </a:rPr>
              <a:t>40 </a:t>
            </a:r>
            <a:r>
              <a:rPr lang="da-DK" sz="2000" b="1" dirty="0" smtClean="0">
                <a:latin typeface="Gill Sans"/>
              </a:rPr>
              <a:t>m</a:t>
            </a:r>
            <a:r>
              <a:rPr lang="da-DK" sz="2000" b="1" baseline="30000" dirty="0" smtClean="0">
                <a:latin typeface="Gill Sans"/>
              </a:rPr>
              <a:t>3</a:t>
            </a:r>
          </a:p>
          <a:p>
            <a:endParaRPr lang="da-DK" sz="2000" b="1" baseline="30000" dirty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Add</a:t>
            </a:r>
            <a:r>
              <a:rPr lang="da-DK" sz="2000" dirty="0" smtClean="0">
                <a:latin typeface="Gill Sans"/>
              </a:rPr>
              <a:t> 5 cm of </a:t>
            </a:r>
            <a:r>
              <a:rPr lang="da-DK" sz="2000" dirty="0" err="1" smtClean="0">
                <a:latin typeface="Gill Sans"/>
              </a:rPr>
              <a:t>steel</a:t>
            </a:r>
            <a:r>
              <a:rPr lang="da-DK" sz="2000" dirty="0" smtClean="0">
                <a:latin typeface="Gill Sans"/>
              </a:rPr>
              <a:t> for gammas: An </a:t>
            </a:r>
            <a:r>
              <a:rPr lang="da-DK" sz="2000" dirty="0" err="1" smtClean="0">
                <a:latin typeface="Gill Sans"/>
              </a:rPr>
              <a:t>additional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b="1" dirty="0" smtClean="0">
                <a:latin typeface="Gill Sans"/>
              </a:rPr>
              <a:t>5 m</a:t>
            </a:r>
            <a:r>
              <a:rPr lang="da-DK" sz="2000" b="1" baseline="30000" dirty="0" smtClean="0">
                <a:latin typeface="Gill Sans"/>
              </a:rPr>
              <a:t>3</a:t>
            </a:r>
            <a:r>
              <a:rPr lang="da-DK" sz="2000" b="1" dirty="0" smtClean="0">
                <a:latin typeface="Gill Sans"/>
              </a:rPr>
              <a:t> of </a:t>
            </a:r>
            <a:r>
              <a:rPr lang="da-DK" sz="2000" b="1" dirty="0" err="1" smtClean="0">
                <a:latin typeface="Gill Sans"/>
              </a:rPr>
              <a:t>steel</a:t>
            </a:r>
            <a:endParaRPr lang="da-DK" sz="2000" b="1" i="1" baseline="30000" dirty="0" smtClean="0">
              <a:latin typeface="Gill Sans"/>
            </a:endParaRPr>
          </a:p>
          <a:p>
            <a:endParaRPr lang="da-DK" sz="2000" b="1" i="1" dirty="0" smtClean="0">
              <a:latin typeface="Gill Sans"/>
            </a:endParaRPr>
          </a:p>
          <a:p>
            <a:r>
              <a:rPr lang="da-DK" sz="2000" i="1" dirty="0" smtClean="0">
                <a:latin typeface="Gill Sans"/>
              </a:rPr>
              <a:t>Fair </a:t>
            </a:r>
            <a:r>
              <a:rPr lang="da-DK" sz="2000" i="1" dirty="0" err="1" smtClean="0">
                <a:latin typeface="Gill Sans"/>
              </a:rPr>
              <a:t>kinked</a:t>
            </a:r>
            <a:r>
              <a:rPr lang="da-DK" sz="2000" i="1" dirty="0" smtClean="0">
                <a:latin typeface="Gill Sans"/>
              </a:rPr>
              <a:t> guide </a:t>
            </a:r>
            <a:r>
              <a:rPr lang="da-DK" sz="2000" i="1" dirty="0" err="1" smtClean="0">
                <a:latin typeface="Gill Sans"/>
              </a:rPr>
              <a:t>estimate</a:t>
            </a:r>
            <a:r>
              <a:rPr lang="da-DK" sz="2000" dirty="0" smtClean="0">
                <a:latin typeface="Gill Sans"/>
              </a:rPr>
              <a:t>: </a:t>
            </a:r>
            <a:r>
              <a:rPr lang="da-DK" sz="2000" dirty="0" smtClean="0">
                <a:latin typeface="Gill Sans"/>
              </a:rPr>
              <a:t>45</a:t>
            </a:r>
            <a:r>
              <a:rPr lang="da-DK" sz="2000" b="1" dirty="0" smtClean="0">
                <a:latin typeface="Gill Sans"/>
              </a:rPr>
              <a:t> </a:t>
            </a:r>
            <a:r>
              <a:rPr lang="da-DK" sz="2000" b="1" dirty="0">
                <a:latin typeface="Gill Sans"/>
              </a:rPr>
              <a:t>m</a:t>
            </a:r>
            <a:r>
              <a:rPr lang="da-DK" sz="2000" b="1" baseline="30000" dirty="0">
                <a:latin typeface="Gill Sans"/>
              </a:rPr>
              <a:t>3</a:t>
            </a:r>
            <a:r>
              <a:rPr lang="da-DK" sz="2000" b="1" dirty="0">
                <a:latin typeface="Gill Sans"/>
              </a:rPr>
              <a:t> of </a:t>
            </a:r>
            <a:r>
              <a:rPr lang="da-DK" sz="2000" b="1" dirty="0" err="1" smtClean="0">
                <a:latin typeface="Gill Sans"/>
              </a:rPr>
              <a:t>steel</a:t>
            </a:r>
            <a:r>
              <a:rPr lang="da-DK" sz="2000" b="1" dirty="0" smtClean="0">
                <a:latin typeface="Gill Sans"/>
              </a:rPr>
              <a:t> </a:t>
            </a:r>
            <a:endParaRPr lang="da-DK" sz="2000" b="1" dirty="0" smtClean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Increased</a:t>
            </a:r>
            <a:r>
              <a:rPr lang="da-DK" sz="2000" dirty="0" smtClean="0">
                <a:latin typeface="Gill Sans"/>
              </a:rPr>
              <a:t> by 150 k€ </a:t>
            </a:r>
            <a:r>
              <a:rPr lang="da-DK" sz="2000" dirty="0" err="1" smtClean="0">
                <a:latin typeface="Gill Sans"/>
              </a:rPr>
              <a:t>compare</a:t>
            </a:r>
            <a:r>
              <a:rPr lang="da-DK" sz="2000" dirty="0" smtClean="0">
                <a:latin typeface="Gill Sans"/>
              </a:rPr>
              <a:t> </a:t>
            </a:r>
            <a:endParaRPr lang="da-DK" sz="2000" dirty="0">
              <a:latin typeface="Gill San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722" y="2844701"/>
            <a:ext cx="8159294" cy="3936732"/>
          </a:xfrm>
          <a:prstGeom prst="round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39966" y="2320994"/>
            <a:ext cx="6004" cy="6230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D03 guide summary</a:t>
            </a:r>
            <a:endParaRPr lang="da-DK" b="1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255" y="2040555"/>
            <a:ext cx="8776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Kinked</a:t>
            </a:r>
            <a:r>
              <a:rPr lang="da-DK" sz="2400" dirty="0" smtClean="0">
                <a:latin typeface="Gill Sans"/>
              </a:rPr>
              <a:t> guide is the </a:t>
            </a:r>
            <a:r>
              <a:rPr lang="da-DK" sz="2400" dirty="0" err="1" smtClean="0">
                <a:latin typeface="Gill Sans"/>
              </a:rPr>
              <a:t>better</a:t>
            </a:r>
            <a:r>
              <a:rPr lang="da-DK" sz="2400" dirty="0" smtClean="0">
                <a:latin typeface="Gill Sans"/>
              </a:rPr>
              <a:t> performer, but </a:t>
            </a:r>
            <a:r>
              <a:rPr lang="da-DK" sz="2400" dirty="0" err="1" smtClean="0">
                <a:latin typeface="Gill Sans"/>
              </a:rPr>
              <a:t>expensive</a:t>
            </a:r>
            <a:r>
              <a:rPr lang="da-DK" sz="2400" dirty="0" smtClean="0">
                <a:latin typeface="Gill Sans"/>
              </a:rPr>
              <a:t> to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shield</a:t>
            </a:r>
            <a:r>
              <a:rPr lang="da-DK" sz="2400" dirty="0" smtClean="0">
                <a:latin typeface="Gill Sans"/>
              </a:rPr>
              <a:t> and </a:t>
            </a: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might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need</a:t>
            </a:r>
            <a:r>
              <a:rPr lang="da-DK" sz="2400" dirty="0" smtClean="0">
                <a:latin typeface="Gill Sans"/>
              </a:rPr>
              <a:t> metal </a:t>
            </a:r>
            <a:r>
              <a:rPr lang="da-DK" sz="2400" dirty="0" err="1" smtClean="0">
                <a:latin typeface="Gill Sans"/>
              </a:rPr>
              <a:t>substrate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outside</a:t>
            </a:r>
            <a:r>
              <a:rPr lang="da-DK" sz="2400" dirty="0" smtClean="0">
                <a:latin typeface="Gill Sans"/>
              </a:rPr>
              <a:t> the bunker</a:t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PPS-guide performs 40 % </a:t>
            </a:r>
            <a:r>
              <a:rPr lang="da-DK" sz="2400" dirty="0" err="1" smtClean="0">
                <a:latin typeface="Gill Sans"/>
              </a:rPr>
              <a:t>worse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than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kinked</a:t>
            </a:r>
            <a:r>
              <a:rPr lang="da-DK" sz="2400" dirty="0" smtClean="0">
                <a:latin typeface="Gill Sans"/>
              </a:rPr>
              <a:t> but is </a:t>
            </a:r>
            <a:r>
              <a:rPr lang="da-DK" sz="2400" dirty="0" err="1" smtClean="0">
                <a:latin typeface="Gill Sans"/>
              </a:rPr>
              <a:t>cheaper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to </a:t>
            </a:r>
            <a:r>
              <a:rPr lang="da-DK" sz="2400" dirty="0" err="1" smtClean="0">
                <a:latin typeface="Gill Sans"/>
              </a:rPr>
              <a:t>shield</a:t>
            </a:r>
            <a:r>
              <a:rPr lang="da-DK" sz="2400" dirty="0" smtClean="0">
                <a:latin typeface="Gill Sans"/>
              </a:rPr>
              <a:t>, </a:t>
            </a:r>
            <a:r>
              <a:rPr lang="da-DK" sz="2400" dirty="0" err="1" smtClean="0">
                <a:latin typeface="Gill Sans"/>
              </a:rPr>
              <a:t>possibly</a:t>
            </a:r>
            <a:r>
              <a:rPr lang="da-DK" sz="2400" dirty="0" smtClean="0">
                <a:latin typeface="Gill Sans"/>
              </a:rPr>
              <a:t> 3-400 k€ in total. </a:t>
            </a:r>
            <a:r>
              <a:rPr lang="da-DK" sz="2400" dirty="0" err="1" smtClean="0">
                <a:latin typeface="Gill Sans"/>
              </a:rPr>
              <a:t>Optimisation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pending</a:t>
            </a:r>
            <a:r>
              <a:rPr lang="da-DK" sz="2400" dirty="0" smtClean="0">
                <a:latin typeface="Gill Sans"/>
              </a:rPr>
              <a:t>. </a:t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S-</a:t>
            </a:r>
            <a:r>
              <a:rPr lang="da-DK" sz="2400" dirty="0" err="1" smtClean="0">
                <a:latin typeface="Gill Sans"/>
              </a:rPr>
              <a:t>bend</a:t>
            </a:r>
            <a:r>
              <a:rPr lang="da-DK" sz="2400" dirty="0" smtClean="0">
                <a:latin typeface="Gill Sans"/>
              </a:rPr>
              <a:t> is </a:t>
            </a:r>
            <a:r>
              <a:rPr lang="da-DK" sz="2400" dirty="0" err="1" smtClean="0">
                <a:latin typeface="Gill Sans"/>
              </a:rPr>
              <a:t>requires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little</a:t>
            </a:r>
            <a:r>
              <a:rPr lang="da-DK" sz="2400" dirty="0" smtClean="0">
                <a:latin typeface="Gill Sans"/>
              </a:rPr>
              <a:t> fast neutron </a:t>
            </a:r>
            <a:r>
              <a:rPr lang="da-DK" sz="2400" dirty="0" err="1" smtClean="0">
                <a:latin typeface="Gill Sans"/>
              </a:rPr>
              <a:t>sheilding</a:t>
            </a:r>
            <a:r>
              <a:rPr lang="da-DK" sz="2400" dirty="0" smtClean="0">
                <a:latin typeface="Gill Sans"/>
              </a:rPr>
              <a:t>, but </a:t>
            </a:r>
            <a:r>
              <a:rPr lang="da-DK" sz="2400" dirty="0" err="1" smtClean="0">
                <a:latin typeface="Gill Sans"/>
              </a:rPr>
              <a:t>does</a:t>
            </a:r>
            <a:r>
              <a:rPr lang="da-DK" sz="2400" dirty="0" smtClean="0">
                <a:latin typeface="Gill Sans"/>
              </a:rPr>
              <a:t> 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require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steel</a:t>
            </a:r>
            <a:r>
              <a:rPr lang="da-DK" sz="2400" dirty="0" smtClean="0">
                <a:latin typeface="Gill Sans"/>
              </a:rPr>
              <a:t> in D03 to </a:t>
            </a:r>
            <a:r>
              <a:rPr lang="da-DK" sz="2400" dirty="0" err="1" smtClean="0">
                <a:latin typeface="Gill Sans"/>
              </a:rPr>
              <a:t>shield</a:t>
            </a:r>
            <a:r>
              <a:rPr lang="da-DK" sz="2400" dirty="0" smtClean="0">
                <a:latin typeface="Gill Sans"/>
              </a:rPr>
              <a:t> for </a:t>
            </a:r>
            <a:r>
              <a:rPr lang="da-DK" sz="2400" dirty="0" err="1" smtClean="0">
                <a:latin typeface="Gill Sans"/>
              </a:rPr>
              <a:t>hard</a:t>
            </a:r>
            <a:r>
              <a:rPr lang="da-DK" sz="2400" dirty="0" smtClean="0">
                <a:latin typeface="Gill Sans"/>
              </a:rPr>
              <a:t> gammas. </a:t>
            </a:r>
            <a:r>
              <a:rPr lang="da-DK" sz="2400" dirty="0" err="1" smtClean="0">
                <a:latin typeface="Gill Sans"/>
              </a:rPr>
              <a:t>Possibly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the </a:t>
            </a:r>
            <a:r>
              <a:rPr lang="da-DK" sz="2400" dirty="0" err="1" smtClean="0">
                <a:latin typeface="Gill Sans"/>
              </a:rPr>
              <a:t>cheapest</a:t>
            </a:r>
            <a:r>
              <a:rPr lang="da-DK" sz="2400" dirty="0" smtClean="0">
                <a:latin typeface="Gill Sans"/>
              </a:rPr>
              <a:t> option: </a:t>
            </a:r>
            <a:r>
              <a:rPr lang="da-DK" sz="2400" dirty="0" err="1" smtClean="0">
                <a:latin typeface="Gill Sans"/>
              </a:rPr>
              <a:t>chosen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if</a:t>
            </a:r>
            <a:r>
              <a:rPr lang="da-DK" sz="2400" dirty="0" smtClean="0">
                <a:latin typeface="Gill Sans"/>
              </a:rPr>
              <a:t> performance is 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acceptable (</a:t>
            </a:r>
            <a:r>
              <a:rPr lang="da-DK" sz="2400" dirty="0" err="1" smtClean="0">
                <a:latin typeface="Gill Sans"/>
              </a:rPr>
              <a:t>Brilliance</a:t>
            </a:r>
            <a:r>
              <a:rPr lang="da-DK" sz="2400" dirty="0" smtClean="0">
                <a:latin typeface="Gill Sans"/>
              </a:rPr>
              <a:t> transfer, </a:t>
            </a:r>
            <a:r>
              <a:rPr lang="da-DK" sz="2400" dirty="0" err="1" smtClean="0">
                <a:latin typeface="Gill Sans"/>
              </a:rPr>
              <a:t>divergence</a:t>
            </a:r>
            <a:r>
              <a:rPr lang="da-DK" sz="2400" dirty="0" smtClean="0">
                <a:latin typeface="Gill Sans"/>
              </a:rPr>
              <a:t>, beam </a:t>
            </a:r>
            <a:r>
              <a:rPr lang="da-DK" sz="2400" dirty="0" err="1" smtClean="0">
                <a:latin typeface="Gill Sans"/>
              </a:rPr>
              <a:t>profile</a:t>
            </a:r>
            <a:r>
              <a:rPr lang="da-DK" sz="2400" dirty="0" smtClean="0">
                <a:latin typeface="Gill Sans"/>
              </a:rPr>
              <a:t>, 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expansion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into</a:t>
            </a:r>
            <a:r>
              <a:rPr lang="da-DK" sz="2400" dirty="0" smtClean="0">
                <a:latin typeface="Gill Sans"/>
              </a:rPr>
              <a:t> m = 1)</a:t>
            </a:r>
            <a:r>
              <a:rPr lang="da-DK" sz="2400" dirty="0">
                <a:latin typeface="Gill Sans"/>
              </a:rPr>
              <a:t/>
            </a:r>
            <a:br>
              <a:rPr lang="da-DK" sz="2400" dirty="0">
                <a:latin typeface="Gill Sans"/>
              </a:rPr>
            </a:br>
            <a:endParaRPr lang="da-DK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790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Concrete</a:t>
            </a:r>
            <a:r>
              <a:rPr lang="da-DK" b="1" dirty="0" smtClean="0">
                <a:latin typeface="Gill Sans"/>
              </a:rPr>
              <a:t> 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43397"/>
              </p:ext>
            </p:extLst>
          </p:nvPr>
        </p:nvGraphicFramePr>
        <p:xfrm>
          <a:off x="4533986" y="1520791"/>
          <a:ext cx="4427134" cy="282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66047" y="4350248"/>
            <a:ext cx="12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Length</a:t>
            </a:r>
            <a:r>
              <a:rPr lang="da-DK" b="1" dirty="0" smtClean="0"/>
              <a:t> [m]</a:t>
            </a:r>
            <a:endParaRPr lang="da-DK" b="1" dirty="0"/>
          </a:p>
        </p:txBody>
      </p:sp>
      <p:sp>
        <p:nvSpPr>
          <p:cNvPr id="6" name="TextBox 5"/>
          <p:cNvSpPr txBox="1"/>
          <p:nvPr/>
        </p:nvSpPr>
        <p:spPr>
          <a:xfrm rot="-5400000">
            <a:off x="3518322" y="275085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Thickness</a:t>
            </a:r>
            <a:r>
              <a:rPr lang="da-DK" b="1" dirty="0" smtClean="0"/>
              <a:t> [m]</a:t>
            </a:r>
            <a:endParaRPr lang="da-DK" b="1" dirty="0"/>
          </a:p>
        </p:txBody>
      </p:sp>
      <p:sp>
        <p:nvSpPr>
          <p:cNvPr id="3" name="Right Brace 2"/>
          <p:cNvSpPr/>
          <p:nvPr/>
        </p:nvSpPr>
        <p:spPr>
          <a:xfrm rot="-5400000">
            <a:off x="7027649" y="2387328"/>
            <a:ext cx="396973" cy="2196934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11132" y="1672592"/>
            <a:ext cx="4751622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latin typeface="Gill Sans"/>
              </a:rPr>
              <a:t>Few</a:t>
            </a:r>
            <a:r>
              <a:rPr lang="da-DK" sz="2400" dirty="0" smtClean="0">
                <a:latin typeface="Gill Sans"/>
              </a:rPr>
              <a:t> fast neutrons</a:t>
            </a: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Low gamma-flux</a:t>
            </a:r>
          </a:p>
          <a:p>
            <a:endParaRPr lang="da-DK" sz="2400" dirty="0">
              <a:latin typeface="Gill Sans"/>
            </a:endParaRPr>
          </a:p>
          <a:p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hope</a:t>
            </a:r>
            <a:r>
              <a:rPr lang="da-DK" sz="2400" dirty="0" smtClean="0">
                <a:latin typeface="Gill Sans"/>
              </a:rPr>
              <a:t> to </a:t>
            </a:r>
            <a:r>
              <a:rPr lang="da-DK" sz="2400" dirty="0" err="1" smtClean="0">
                <a:latin typeface="Gill Sans"/>
              </a:rPr>
              <a:t>get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away</a:t>
            </a:r>
            <a:r>
              <a:rPr lang="da-DK" sz="2400" dirty="0" smtClean="0">
                <a:latin typeface="Gill Sans"/>
              </a:rPr>
              <a:t> with </a:t>
            </a:r>
          </a:p>
          <a:p>
            <a:r>
              <a:rPr lang="da-DK" sz="2400" dirty="0" err="1">
                <a:latin typeface="Gill Sans"/>
              </a:rPr>
              <a:t>u</a:t>
            </a:r>
            <a:r>
              <a:rPr lang="da-DK" sz="2400" dirty="0" err="1" smtClean="0">
                <a:latin typeface="Gill Sans"/>
              </a:rPr>
              <a:t>sing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only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concrete</a:t>
            </a:r>
            <a:endParaRPr lang="da-DK" sz="2400" dirty="0" smtClean="0">
              <a:latin typeface="Gill Sans"/>
            </a:endParaRP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50 cm </a:t>
            </a:r>
            <a:r>
              <a:rPr lang="da-DK" sz="2400" dirty="0" err="1" smtClean="0">
                <a:latin typeface="Gill Sans"/>
              </a:rPr>
              <a:t>thickness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for 100 m E02 hall: </a:t>
            </a:r>
            <a:r>
              <a:rPr lang="da-DK" sz="2400" b="1" dirty="0">
                <a:latin typeface="Gill Sans"/>
              </a:rPr>
              <a:t>2</a:t>
            </a:r>
            <a:r>
              <a:rPr lang="da-DK" sz="2400" b="1" dirty="0" smtClean="0">
                <a:latin typeface="Gill Sans"/>
              </a:rPr>
              <a:t>00 m</a:t>
            </a:r>
            <a:r>
              <a:rPr lang="da-DK" sz="2400" b="1" baseline="30000" dirty="0" smtClean="0">
                <a:latin typeface="Gill Sans"/>
              </a:rPr>
              <a:t>2</a:t>
            </a:r>
          </a:p>
          <a:p>
            <a:endParaRPr lang="da-DK" sz="2400" b="1" baseline="30000" dirty="0" smtClean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Extra </a:t>
            </a:r>
            <a:r>
              <a:rPr lang="da-DK" sz="2400" dirty="0" err="1" smtClean="0">
                <a:latin typeface="Gill Sans"/>
              </a:rPr>
              <a:t>concrete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near</a:t>
            </a:r>
            <a:r>
              <a:rPr lang="da-DK" sz="2400" dirty="0" smtClean="0">
                <a:latin typeface="Gill Sans"/>
              </a:rPr>
              <a:t> D03 hall</a:t>
            </a:r>
          </a:p>
          <a:p>
            <a:r>
              <a:rPr lang="da-DK" sz="2400" dirty="0" smtClean="0">
                <a:latin typeface="Gill Sans"/>
              </a:rPr>
              <a:t>And </a:t>
            </a:r>
            <a:r>
              <a:rPr lang="da-DK" sz="2400" dirty="0" err="1" smtClean="0">
                <a:latin typeface="Gill Sans"/>
              </a:rPr>
              <a:t>cave</a:t>
            </a:r>
            <a:r>
              <a:rPr lang="da-DK" sz="2400" dirty="0" smtClean="0">
                <a:latin typeface="Gill Sans"/>
              </a:rPr>
              <a:t>: </a:t>
            </a:r>
            <a:r>
              <a:rPr lang="da-DK" sz="2400" b="1" dirty="0">
                <a:latin typeface="Gill Sans"/>
              </a:rPr>
              <a:t>3</a:t>
            </a:r>
            <a:r>
              <a:rPr lang="da-DK" sz="2400" b="1" dirty="0" smtClean="0">
                <a:latin typeface="Gill Sans"/>
              </a:rPr>
              <a:t>0 m</a:t>
            </a:r>
            <a:r>
              <a:rPr lang="da-DK" sz="2400" b="1" baseline="30000" dirty="0" smtClean="0">
                <a:latin typeface="Gill Sans"/>
              </a:rPr>
              <a:t>2</a:t>
            </a:r>
          </a:p>
          <a:p>
            <a:endParaRPr lang="da-DK" sz="2400" b="1" baseline="300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Floor and </a:t>
            </a:r>
            <a:r>
              <a:rPr lang="da-DK" sz="2400" dirty="0" err="1" smtClean="0">
                <a:latin typeface="Gill Sans"/>
              </a:rPr>
              <a:t>shielding</a:t>
            </a:r>
            <a:r>
              <a:rPr lang="da-DK" sz="2400" dirty="0" smtClean="0">
                <a:latin typeface="Gill Sans"/>
              </a:rPr>
              <a:t> in D03:</a:t>
            </a:r>
            <a:r>
              <a:rPr lang="da-DK" sz="2400" b="1" dirty="0" smtClean="0">
                <a:latin typeface="Gill Sans"/>
              </a:rPr>
              <a:t> 70 </a:t>
            </a:r>
            <a:r>
              <a:rPr lang="da-DK" sz="2400" b="1" dirty="0">
                <a:latin typeface="Gill Sans"/>
              </a:rPr>
              <a:t>m</a:t>
            </a:r>
            <a:r>
              <a:rPr lang="da-DK" sz="2400" b="1" baseline="30000" dirty="0">
                <a:latin typeface="Gill Sans"/>
              </a:rPr>
              <a:t>2</a:t>
            </a:r>
            <a:endParaRPr lang="da-DK" sz="2400" b="1" dirty="0" smtClean="0">
              <a:latin typeface="Gill Sans"/>
            </a:endParaRPr>
          </a:p>
          <a:p>
            <a:endParaRPr lang="da-DK" sz="2400" b="1" dirty="0" smtClean="0">
              <a:latin typeface="Gill Sans"/>
            </a:endParaRPr>
          </a:p>
          <a:p>
            <a:endParaRPr lang="da-DK" sz="2400" dirty="0">
              <a:latin typeface="Gill Sans"/>
            </a:endParaRPr>
          </a:p>
          <a:p>
            <a:endParaRPr lang="da-DK" sz="2400" dirty="0" smtClean="0">
              <a:latin typeface="Gill Sans"/>
            </a:endParaRPr>
          </a:p>
          <a:p>
            <a:endParaRPr lang="da-DK" sz="2400" dirty="0" smtClean="0">
              <a:latin typeface="Gill Sans"/>
            </a:endParaRPr>
          </a:p>
          <a:p>
            <a:endParaRPr lang="da-DK" sz="2400" dirty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2985" y="4821382"/>
            <a:ext cx="3958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Gill Sans"/>
              </a:rPr>
              <a:t>Due to </a:t>
            </a:r>
            <a:r>
              <a:rPr lang="da-DK" sz="2000" dirty="0" err="1" smtClean="0">
                <a:latin typeface="Gill Sans"/>
              </a:rPr>
              <a:t>craning</a:t>
            </a:r>
            <a:r>
              <a:rPr lang="da-DK" sz="2000" dirty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limitations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we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will</a:t>
            </a: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end up with </a:t>
            </a:r>
            <a:r>
              <a:rPr lang="da-DK" sz="2000" dirty="0" err="1" smtClean="0">
                <a:latin typeface="Gill Sans"/>
              </a:rPr>
              <a:t>complex</a:t>
            </a:r>
            <a:r>
              <a:rPr lang="da-DK" sz="2000" dirty="0" smtClean="0">
                <a:latin typeface="Gill Sans"/>
              </a:rPr>
              <a:t> elements</a:t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to </a:t>
            </a:r>
            <a:r>
              <a:rPr lang="da-DK" sz="2000" dirty="0" err="1" smtClean="0">
                <a:latin typeface="Gill Sans"/>
              </a:rPr>
              <a:t>avoid</a:t>
            </a:r>
            <a:r>
              <a:rPr lang="da-DK" sz="2000" dirty="0" smtClean="0">
                <a:latin typeface="Gill Sans"/>
              </a:rPr>
              <a:t> streaming and limit </a:t>
            </a:r>
          </a:p>
          <a:p>
            <a:r>
              <a:rPr lang="da-DK" sz="2000" dirty="0" smtClean="0">
                <a:latin typeface="Gill Sans"/>
              </a:rPr>
              <a:t>the </a:t>
            </a:r>
            <a:r>
              <a:rPr lang="da-DK" sz="2000" dirty="0" err="1" smtClean="0">
                <a:latin typeface="Gill Sans"/>
              </a:rPr>
              <a:t>number</a:t>
            </a:r>
            <a:r>
              <a:rPr lang="da-DK" sz="2000" dirty="0" smtClean="0">
                <a:latin typeface="Gill Sans"/>
              </a:rPr>
              <a:t> of elements </a:t>
            </a:r>
            <a:r>
              <a:rPr lang="da-DK" sz="2000" dirty="0" err="1" smtClean="0">
                <a:latin typeface="Gill Sans"/>
              </a:rPr>
              <a:t>needed</a:t>
            </a:r>
            <a:r>
              <a:rPr lang="da-DK" sz="2000" dirty="0" smtClean="0">
                <a:latin typeface="Gill Sans"/>
              </a:rPr>
              <a:t>:</a:t>
            </a:r>
          </a:p>
          <a:p>
            <a:endParaRPr lang="da-DK" sz="2000" dirty="0">
              <a:latin typeface="Gill Sans"/>
            </a:endParaRPr>
          </a:p>
          <a:p>
            <a:r>
              <a:rPr lang="da-DK" sz="2000" dirty="0" smtClean="0">
                <a:latin typeface="Gill Sans"/>
              </a:rPr>
              <a:t>300 m</a:t>
            </a:r>
            <a:r>
              <a:rPr lang="da-DK" sz="2000" baseline="30000" dirty="0" smtClean="0">
                <a:latin typeface="Gill Sans"/>
              </a:rPr>
              <a:t>3</a:t>
            </a:r>
            <a:r>
              <a:rPr lang="da-DK" sz="2000" dirty="0" smtClean="0">
                <a:latin typeface="Gill Sans"/>
              </a:rPr>
              <a:t> x 1000 €/</a:t>
            </a:r>
            <a:r>
              <a:rPr lang="da-DK" sz="2000" dirty="0">
                <a:latin typeface="Gill Sans"/>
              </a:rPr>
              <a:t> m</a:t>
            </a:r>
            <a:r>
              <a:rPr lang="da-DK" sz="2000" baseline="30000" dirty="0">
                <a:latin typeface="Gill Sans"/>
              </a:rPr>
              <a:t>3</a:t>
            </a:r>
            <a:r>
              <a:rPr lang="da-DK" sz="2000" dirty="0">
                <a:latin typeface="Gill Sans"/>
              </a:rPr>
              <a:t>  </a:t>
            </a:r>
            <a:r>
              <a:rPr lang="da-DK" sz="2000" dirty="0" smtClean="0">
                <a:latin typeface="Gill Sans"/>
              </a:rPr>
              <a:t>= </a:t>
            </a:r>
            <a:r>
              <a:rPr lang="da-DK" sz="2000" b="1" dirty="0" smtClean="0">
                <a:latin typeface="Gill Sans"/>
              </a:rPr>
              <a:t>300 k€</a:t>
            </a:r>
            <a:endParaRPr lang="da-DK" sz="20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058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Lead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near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cave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838568"/>
              </p:ext>
            </p:extLst>
          </p:nvPr>
        </p:nvGraphicFramePr>
        <p:xfrm>
          <a:off x="627004" y="1508916"/>
          <a:ext cx="4427134" cy="282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9065" y="4338373"/>
            <a:ext cx="122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Length</a:t>
            </a:r>
            <a:r>
              <a:rPr lang="da-DK" b="1" dirty="0" smtClean="0"/>
              <a:t> [m]</a:t>
            </a:r>
            <a:endParaRPr lang="da-DK" b="1" dirty="0"/>
          </a:p>
        </p:txBody>
      </p:sp>
      <p:sp>
        <p:nvSpPr>
          <p:cNvPr id="6" name="TextBox 5"/>
          <p:cNvSpPr txBox="1"/>
          <p:nvPr/>
        </p:nvSpPr>
        <p:spPr>
          <a:xfrm rot="-5400000">
            <a:off x="-388660" y="273897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Thickness</a:t>
            </a:r>
            <a:r>
              <a:rPr lang="da-DK" b="1" dirty="0" smtClean="0"/>
              <a:t> [m]</a:t>
            </a:r>
            <a:endParaRPr lang="da-DK" b="1" dirty="0"/>
          </a:p>
        </p:txBody>
      </p:sp>
      <p:sp>
        <p:nvSpPr>
          <p:cNvPr id="7" name="Rectangle 6"/>
          <p:cNvSpPr/>
          <p:nvPr/>
        </p:nvSpPr>
        <p:spPr>
          <a:xfrm>
            <a:off x="907779" y="1590347"/>
            <a:ext cx="3552404" cy="2484255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>
            <a:solidFill>
              <a:schemeClr val="bg1">
                <a:lumMod val="65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ight Arrow 7"/>
          <p:cNvSpPr/>
          <p:nvPr/>
        </p:nvSpPr>
        <p:spPr>
          <a:xfrm>
            <a:off x="4814761" y="2767476"/>
            <a:ext cx="754766" cy="3201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629378" y="4818819"/>
            <a:ext cx="3659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Normal </a:t>
            </a:r>
            <a:r>
              <a:rPr lang="da-DK" b="1" dirty="0" err="1" smtClean="0">
                <a:latin typeface="Gill Sans"/>
              </a:rPr>
              <a:t>steel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magnetic</a:t>
            </a:r>
            <a:r>
              <a:rPr lang="da-DK" b="1" dirty="0" smtClean="0">
                <a:latin typeface="Gill Sans"/>
              </a:rPr>
              <a:t>, so: </a:t>
            </a:r>
          </a:p>
          <a:p>
            <a:r>
              <a:rPr lang="da-DK" b="1" dirty="0" err="1" smtClean="0">
                <a:latin typeface="Gill Sans"/>
              </a:rPr>
              <a:t>Lead</a:t>
            </a:r>
            <a:r>
              <a:rPr lang="da-DK" b="1" dirty="0" smtClean="0">
                <a:latin typeface="Gill Sans"/>
              </a:rPr>
              <a:t> versus </a:t>
            </a:r>
            <a:r>
              <a:rPr lang="da-DK" b="1" dirty="0" err="1" smtClean="0">
                <a:latin typeface="Gill Sans"/>
              </a:rPr>
              <a:t>stainless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steel</a:t>
            </a:r>
            <a:r>
              <a:rPr lang="da-DK" b="1" dirty="0" smtClean="0">
                <a:latin typeface="Gill Sans"/>
              </a:rPr>
              <a:t>?</a:t>
            </a:r>
          </a:p>
          <a:p>
            <a:endParaRPr lang="da-DK" b="1" dirty="0">
              <a:latin typeface="Gill Sans"/>
            </a:endParaRPr>
          </a:p>
          <a:p>
            <a:r>
              <a:rPr lang="da-DK" b="1" dirty="0" err="1" smtClean="0">
                <a:latin typeface="Gill Sans"/>
              </a:rPr>
              <a:t>Lead</a:t>
            </a:r>
            <a:r>
              <a:rPr lang="da-DK" b="1" dirty="0" smtClean="0">
                <a:latin typeface="Gill Sans"/>
              </a:rPr>
              <a:t>: 90 k€/m</a:t>
            </a:r>
            <a:r>
              <a:rPr lang="da-DK" b="1" baseline="30000" dirty="0" smtClean="0">
                <a:latin typeface="Gill Sans"/>
              </a:rPr>
              <a:t>3</a:t>
            </a:r>
          </a:p>
          <a:p>
            <a:r>
              <a:rPr lang="da-DK" b="1" dirty="0" err="1" smtClean="0">
                <a:latin typeface="Gill Sans"/>
              </a:rPr>
              <a:t>Stainless</a:t>
            </a:r>
            <a:r>
              <a:rPr lang="da-DK" b="1" dirty="0" smtClean="0">
                <a:latin typeface="Gill Sans"/>
              </a:rPr>
              <a:t>: 40 k€/m</a:t>
            </a:r>
            <a:r>
              <a:rPr lang="da-DK" b="1" baseline="30000" dirty="0" smtClean="0">
                <a:latin typeface="Gill Sans"/>
              </a:rPr>
              <a:t>3</a:t>
            </a:r>
          </a:p>
          <a:p>
            <a:endParaRPr lang="da-DK" b="1" baseline="30000" dirty="0">
              <a:latin typeface="Gill Sans"/>
            </a:endParaRPr>
          </a:p>
          <a:p>
            <a:r>
              <a:rPr lang="da-DK" b="1" dirty="0" err="1" smtClean="0">
                <a:latin typeface="Gill Sans"/>
              </a:rPr>
              <a:t>Similar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shielding</a:t>
            </a:r>
            <a:r>
              <a:rPr lang="da-DK" b="1" dirty="0" smtClean="0">
                <a:latin typeface="Gill Sans"/>
              </a:rPr>
              <a:t> power pr Euro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8806" y="4850164"/>
            <a:ext cx="4494127" cy="1876302"/>
          </a:xfrm>
          <a:prstGeom prst="roundRect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830784" y="1995055"/>
            <a:ext cx="32431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 smtClean="0">
                <a:latin typeface="Gill Sans"/>
              </a:rPr>
              <a:t>We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don’t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want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activation</a:t>
            </a:r>
            <a:r>
              <a:rPr lang="da-DK" sz="2000" dirty="0" smtClean="0">
                <a:latin typeface="Gill Sans"/>
              </a:rPr>
              <a:t>, </a:t>
            </a:r>
          </a:p>
          <a:p>
            <a:r>
              <a:rPr lang="da-DK" sz="2000" dirty="0">
                <a:latin typeface="Gill Sans"/>
              </a:rPr>
              <a:t>a</a:t>
            </a:r>
            <a:r>
              <a:rPr lang="da-DK" sz="2000" dirty="0" smtClean="0">
                <a:latin typeface="Gill Sans"/>
              </a:rPr>
              <a:t>nd </a:t>
            </a:r>
            <a:r>
              <a:rPr lang="da-DK" sz="2000" dirty="0" err="1" smtClean="0">
                <a:latin typeface="Gill Sans"/>
              </a:rPr>
              <a:t>ferromagnetism</a:t>
            </a:r>
            <a:r>
              <a:rPr lang="da-DK" sz="2000" dirty="0" smtClean="0">
                <a:latin typeface="Gill Sans"/>
              </a:rPr>
              <a:t>! </a:t>
            </a:r>
          </a:p>
          <a:p>
            <a:endParaRPr lang="da-DK" sz="2000" dirty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Stainless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steel</a:t>
            </a:r>
            <a:r>
              <a:rPr lang="da-DK" sz="2000" dirty="0" smtClean="0">
                <a:latin typeface="Gill Sans"/>
              </a:rPr>
              <a:t> not </a:t>
            </a:r>
            <a:r>
              <a:rPr lang="da-DK" sz="2000" dirty="0" err="1" smtClean="0">
                <a:latin typeface="Gill Sans"/>
              </a:rPr>
              <a:t>cost</a:t>
            </a:r>
            <a:endParaRPr lang="da-DK" sz="2000" dirty="0" smtClean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effective</a:t>
            </a:r>
            <a:r>
              <a:rPr lang="da-DK" sz="2000" dirty="0" smtClean="0">
                <a:latin typeface="Gill Sans"/>
              </a:rPr>
              <a:t> and </a:t>
            </a:r>
            <a:r>
              <a:rPr lang="da-DK" sz="2000" dirty="0" err="1" smtClean="0">
                <a:latin typeface="Gill Sans"/>
              </a:rPr>
              <a:t>lead</a:t>
            </a:r>
            <a:r>
              <a:rPr lang="da-DK" sz="2000" dirty="0" smtClean="0">
                <a:latin typeface="Gill Sans"/>
              </a:rPr>
              <a:t> is</a:t>
            </a:r>
          </a:p>
          <a:p>
            <a:r>
              <a:rPr lang="da-DK" sz="2000" dirty="0" smtClean="0">
                <a:latin typeface="Gill Sans"/>
              </a:rPr>
              <a:t>10 times </a:t>
            </a:r>
            <a:r>
              <a:rPr lang="da-DK" sz="2000" dirty="0" err="1" smtClean="0">
                <a:latin typeface="Gill Sans"/>
              </a:rPr>
              <a:t>better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than</a:t>
            </a:r>
            <a:endParaRPr lang="da-DK" sz="2000" dirty="0" smtClean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concrete</a:t>
            </a:r>
            <a:r>
              <a:rPr lang="da-DK" sz="2000" dirty="0" smtClean="0">
                <a:latin typeface="Gill Sans"/>
              </a:rPr>
              <a:t> for </a:t>
            </a:r>
            <a:r>
              <a:rPr lang="da-DK" sz="2000" dirty="0" err="1" smtClean="0">
                <a:latin typeface="Gill Sans"/>
              </a:rPr>
              <a:t>hard</a:t>
            </a:r>
            <a:r>
              <a:rPr lang="da-DK" sz="2000" dirty="0" smtClean="0">
                <a:latin typeface="Gill Sans"/>
              </a:rPr>
              <a:t> gammas!</a:t>
            </a:r>
          </a:p>
          <a:p>
            <a:endParaRPr lang="da-DK" sz="2000" dirty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We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chosea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lead+concrete</a:t>
            </a:r>
            <a:endParaRPr lang="da-DK" sz="2000" dirty="0" smtClean="0">
              <a:latin typeface="Gill Sans"/>
            </a:endParaRPr>
          </a:p>
          <a:p>
            <a:r>
              <a:rPr lang="da-DK" sz="2000" dirty="0" smtClean="0">
                <a:latin typeface="Gill Sans"/>
              </a:rPr>
              <a:t>solution:</a:t>
            </a:r>
          </a:p>
          <a:p>
            <a:endParaRPr lang="da-DK" sz="2000" dirty="0">
              <a:latin typeface="Gill Sans"/>
            </a:endParaRPr>
          </a:p>
          <a:p>
            <a:r>
              <a:rPr lang="da-DK" sz="2000" dirty="0" smtClean="0">
                <a:latin typeface="Gill Sans"/>
              </a:rPr>
              <a:t>5 cm </a:t>
            </a:r>
            <a:r>
              <a:rPr lang="da-DK" sz="2000" dirty="0" err="1" smtClean="0">
                <a:latin typeface="Gill Sans"/>
              </a:rPr>
              <a:t>lead</a:t>
            </a:r>
            <a:r>
              <a:rPr lang="da-DK" sz="2000" dirty="0" smtClean="0">
                <a:latin typeface="Gill Sans"/>
              </a:rPr>
              <a:t> on the last</a:t>
            </a:r>
          </a:p>
          <a:p>
            <a:r>
              <a:rPr lang="da-DK" sz="2000" dirty="0" smtClean="0">
                <a:latin typeface="Gill Sans"/>
              </a:rPr>
              <a:t>15 m’s</a:t>
            </a:r>
          </a:p>
          <a:p>
            <a:endParaRPr lang="da-DK" dirty="0"/>
          </a:p>
          <a:p>
            <a:r>
              <a:rPr lang="da-DK" sz="2400" b="1" dirty="0" smtClean="0"/>
              <a:t>Price: 250 k€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88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Labor</a:t>
            </a:r>
            <a:r>
              <a:rPr lang="da-DK" b="1" dirty="0" smtClean="0">
                <a:latin typeface="Gill Sans"/>
              </a:rPr>
              <a:t> for </a:t>
            </a:r>
            <a:r>
              <a:rPr lang="da-DK" b="1" dirty="0" err="1" smtClean="0">
                <a:latin typeface="Gill Sans"/>
              </a:rPr>
              <a:t>shielding</a:t>
            </a:r>
            <a:endParaRPr lang="da-DK" b="1" dirty="0">
              <a:latin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174" y="1398381"/>
            <a:ext cx="6753826" cy="6033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813" y="386091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1 </a:t>
            </a:r>
            <a:r>
              <a:rPr lang="da-DK" b="1" dirty="0" err="1" smtClean="0">
                <a:latin typeface="Gill Sans"/>
              </a:rPr>
              <a:t>crane</a:t>
            </a:r>
            <a:r>
              <a:rPr lang="da-DK" b="1" dirty="0" smtClean="0">
                <a:latin typeface="Gill Sans"/>
              </a:rPr>
              <a:t> </a:t>
            </a:r>
            <a:endParaRPr lang="da-DK" b="1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737" y="44149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1 </a:t>
            </a:r>
            <a:r>
              <a:rPr lang="da-DK" b="1" dirty="0" err="1" smtClean="0">
                <a:latin typeface="Gill Sans"/>
              </a:rPr>
              <a:t>crane</a:t>
            </a:r>
            <a:r>
              <a:rPr lang="da-DK" b="1" dirty="0" smtClean="0">
                <a:latin typeface="Gill Sans"/>
              </a:rPr>
              <a:t> </a:t>
            </a:r>
            <a:endParaRPr lang="da-DK" b="1" dirty="0"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2186" y="319119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1 </a:t>
            </a:r>
            <a:r>
              <a:rPr lang="da-DK" b="1" dirty="0" err="1" smtClean="0">
                <a:latin typeface="Gill Sans"/>
              </a:rPr>
              <a:t>crane</a:t>
            </a:r>
            <a:r>
              <a:rPr lang="da-DK" b="1" dirty="0" smtClean="0">
                <a:latin typeface="Gill Sans"/>
              </a:rPr>
              <a:t> </a:t>
            </a:r>
            <a:endParaRPr lang="da-DK" b="1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274" y="2799089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Mobile </a:t>
            </a:r>
            <a:r>
              <a:rPr lang="da-DK" b="1" dirty="0" err="1" smtClean="0">
                <a:latin typeface="Gill Sans"/>
              </a:rPr>
              <a:t>gantry</a:t>
            </a:r>
            <a:endParaRPr lang="da-DK" b="1" dirty="0" smtClean="0">
              <a:latin typeface="Gill Sans"/>
            </a:endParaRPr>
          </a:p>
          <a:p>
            <a:r>
              <a:rPr lang="da-DK" b="1" dirty="0" err="1" smtClean="0">
                <a:latin typeface="Gill Sans"/>
              </a:rPr>
              <a:t>cranes</a:t>
            </a:r>
            <a:endParaRPr lang="da-DK" b="1" dirty="0"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62" y="3860918"/>
            <a:ext cx="35829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latin typeface="Gill Sans"/>
              </a:rPr>
              <a:t>We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estimate</a:t>
            </a:r>
            <a:endParaRPr lang="da-DK" b="1" dirty="0" smtClean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3 </a:t>
            </a:r>
            <a:r>
              <a:rPr lang="da-DK" b="1" dirty="0" err="1" smtClean="0">
                <a:latin typeface="Gill Sans"/>
              </a:rPr>
              <a:t>people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take</a:t>
            </a:r>
            <a:endParaRPr lang="da-DK" b="1" dirty="0" smtClean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3 </a:t>
            </a:r>
            <a:r>
              <a:rPr lang="da-DK" b="1" dirty="0" err="1" smtClean="0">
                <a:latin typeface="Gill Sans"/>
              </a:rPr>
              <a:t>hours</a:t>
            </a:r>
            <a:r>
              <a:rPr lang="da-DK" b="1" dirty="0" smtClean="0">
                <a:latin typeface="Gill Sans"/>
              </a:rPr>
              <a:t> on average</a:t>
            </a:r>
          </a:p>
          <a:p>
            <a:r>
              <a:rPr lang="da-DK" b="1" dirty="0" smtClean="0">
                <a:latin typeface="Gill Sans"/>
              </a:rPr>
              <a:t>Pr element, from</a:t>
            </a:r>
          </a:p>
          <a:p>
            <a:r>
              <a:rPr lang="da-DK" b="1" dirty="0" smtClean="0">
                <a:latin typeface="Gill Sans"/>
              </a:rPr>
              <a:t>The load-</a:t>
            </a:r>
            <a:r>
              <a:rPr lang="da-DK" b="1" dirty="0" err="1" smtClean="0">
                <a:latin typeface="Gill Sans"/>
              </a:rPr>
              <a:t>off</a:t>
            </a:r>
            <a:r>
              <a:rPr lang="da-DK" b="1" dirty="0" smtClean="0">
                <a:latin typeface="Gill Sans"/>
              </a:rPr>
              <a:t> point</a:t>
            </a:r>
          </a:p>
          <a:p>
            <a:r>
              <a:rPr lang="da-DK" b="1" dirty="0" smtClean="0">
                <a:latin typeface="Gill Sans"/>
              </a:rPr>
              <a:t>to </a:t>
            </a:r>
            <a:r>
              <a:rPr lang="da-DK" b="1" dirty="0" err="1" smtClean="0">
                <a:latin typeface="Gill Sans"/>
              </a:rPr>
              <a:t>secure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bolted</a:t>
            </a:r>
            <a:endParaRPr lang="da-DK" b="1" dirty="0" smtClean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position,</a:t>
            </a:r>
          </a:p>
          <a:p>
            <a:endParaRPr lang="da-DK" b="1" dirty="0">
              <a:latin typeface="Gill Sans"/>
            </a:endParaRPr>
          </a:p>
          <a:p>
            <a:r>
              <a:rPr lang="da-DK" b="1" dirty="0" err="1" smtClean="0">
                <a:latin typeface="Gill Sans"/>
              </a:rPr>
              <a:t>Two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FTE’s</a:t>
            </a:r>
            <a:r>
              <a:rPr lang="da-DK" b="1" dirty="0" smtClean="0">
                <a:latin typeface="Gill Sans"/>
              </a:rPr>
              <a:t> in total for </a:t>
            </a:r>
            <a:r>
              <a:rPr lang="da-DK" b="1" dirty="0" err="1" smtClean="0">
                <a:latin typeface="Gill Sans"/>
              </a:rPr>
              <a:t>shielding</a:t>
            </a:r>
            <a:endParaRPr lang="da-DK" b="1" dirty="0" smtClean="0">
              <a:latin typeface="Gill Sans"/>
            </a:endParaRPr>
          </a:p>
          <a:p>
            <a:endParaRPr lang="da-DK" b="1" dirty="0" smtClean="0">
              <a:latin typeface="Gill Sans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47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"/>
              </a:rPr>
              <a:t>The </a:t>
            </a:r>
            <a:r>
              <a:rPr lang="da-DK" b="1" dirty="0" err="1" smtClean="0">
                <a:latin typeface="Gill Sans"/>
              </a:rPr>
              <a:t>cave</a:t>
            </a:r>
            <a:endParaRPr lang="da-DK" b="1" dirty="0">
              <a:latin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05" y="1441848"/>
            <a:ext cx="6843017" cy="2951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064" y="4485372"/>
            <a:ext cx="8647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>
                <a:latin typeface="Gill Sans MT" panose="020B0502020104020203" pitchFamily="34" charset="0"/>
              </a:rPr>
              <a:t>We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aim</a:t>
            </a:r>
            <a:r>
              <a:rPr lang="da-DK" sz="2400" dirty="0" smtClean="0">
                <a:latin typeface="Gill Sans MT" panose="020B0502020104020203" pitchFamily="34" charset="0"/>
              </a:rPr>
              <a:t> for a large </a:t>
            </a:r>
            <a:r>
              <a:rPr lang="da-DK" sz="2400" dirty="0" err="1" smtClean="0">
                <a:latin typeface="Gill Sans MT" panose="020B0502020104020203" pitchFamily="34" charset="0"/>
              </a:rPr>
              <a:t>cave</a:t>
            </a:r>
            <a:r>
              <a:rPr lang="da-DK" sz="2400" dirty="0" smtClean="0">
                <a:latin typeface="Gill Sans MT" panose="020B0502020104020203" pitchFamily="34" charset="0"/>
              </a:rPr>
              <a:t> of </a:t>
            </a:r>
            <a:r>
              <a:rPr lang="da-DK" sz="2400" dirty="0" err="1" smtClean="0">
                <a:latin typeface="Gill Sans MT" panose="020B0502020104020203" pitchFamily="34" charset="0"/>
              </a:rPr>
              <a:t>reinforced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concrete</a:t>
            </a:r>
            <a:r>
              <a:rPr lang="da-DK" sz="2400" dirty="0" smtClean="0">
                <a:latin typeface="Gill Sans MT" panose="020B0502020104020203" pitchFamily="34" charset="0"/>
              </a:rPr>
              <a:t>.  This </a:t>
            </a:r>
            <a:r>
              <a:rPr lang="da-DK" sz="2400" dirty="0" err="1" smtClean="0">
                <a:latin typeface="Gill Sans MT" panose="020B0502020104020203" pitchFamily="34" charset="0"/>
              </a:rPr>
              <a:t>can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shield</a:t>
            </a:r>
            <a:r>
              <a:rPr lang="da-DK" sz="2400" dirty="0" smtClean="0">
                <a:latin typeface="Gill Sans MT" panose="020B0502020104020203" pitchFamily="34" charset="0"/>
              </a:rPr>
              <a:t> for </a:t>
            </a:r>
            <a:r>
              <a:rPr lang="da-DK" sz="2400" dirty="0" err="1" smtClean="0">
                <a:latin typeface="Gill Sans MT" panose="020B0502020104020203" pitchFamily="34" charset="0"/>
              </a:rPr>
              <a:t>primary</a:t>
            </a:r>
            <a:r>
              <a:rPr lang="da-DK" sz="2400" dirty="0" smtClean="0">
                <a:latin typeface="Gill Sans MT" panose="020B0502020104020203" pitchFamily="34" charset="0"/>
              </a:rPr>
              <a:t> beam </a:t>
            </a:r>
            <a:r>
              <a:rPr lang="da-DK" sz="2400" dirty="0" err="1" smtClean="0">
                <a:latin typeface="Gill Sans MT" panose="020B0502020104020203" pitchFamily="34" charset="0"/>
              </a:rPr>
              <a:t>scattered</a:t>
            </a:r>
            <a:r>
              <a:rPr lang="da-DK" sz="2400" dirty="0" smtClean="0">
                <a:latin typeface="Gill Sans MT" panose="020B0502020104020203" pitchFamily="34" charset="0"/>
              </a:rPr>
              <a:t> in 4pi or </a:t>
            </a:r>
            <a:r>
              <a:rPr lang="da-DK" sz="2400" dirty="0" err="1" smtClean="0">
                <a:latin typeface="Gill Sans MT" panose="020B0502020104020203" pitchFamily="34" charset="0"/>
              </a:rPr>
              <a:t>converted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into</a:t>
            </a:r>
            <a:r>
              <a:rPr lang="da-DK" sz="2400" dirty="0" smtClean="0">
                <a:latin typeface="Gill Sans MT" panose="020B0502020104020203" pitchFamily="34" charset="0"/>
              </a:rPr>
              <a:t> 2 </a:t>
            </a:r>
            <a:r>
              <a:rPr lang="da-DK" sz="2400" dirty="0" err="1" smtClean="0">
                <a:latin typeface="Gill Sans MT" panose="020B0502020104020203" pitchFamily="34" charset="0"/>
              </a:rPr>
              <a:t>meV</a:t>
            </a:r>
            <a:r>
              <a:rPr lang="da-DK" sz="2400" dirty="0" smtClean="0">
                <a:latin typeface="Gill Sans MT" panose="020B0502020104020203" pitchFamily="34" charset="0"/>
              </a:rPr>
              <a:t> gammas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endParaRPr lang="da-DK" sz="2400" dirty="0" smtClean="0">
              <a:latin typeface="Gill Sans MT" panose="020B0502020104020203" pitchFamily="34" charset="0"/>
            </a:endParaRPr>
          </a:p>
          <a:p>
            <a:r>
              <a:rPr lang="da-DK" sz="2400" dirty="0" smtClean="0">
                <a:latin typeface="Gill Sans MT" panose="020B0502020104020203" pitchFamily="34" charset="0"/>
              </a:rPr>
              <a:t>1 m </a:t>
            </a:r>
            <a:r>
              <a:rPr lang="da-DK" sz="2400" dirty="0" err="1" smtClean="0">
                <a:latin typeface="Gill Sans MT" panose="020B0502020104020203" pitchFamily="34" charset="0"/>
              </a:rPr>
              <a:t>thick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concrete</a:t>
            </a:r>
            <a:r>
              <a:rPr lang="da-DK" sz="2400" dirty="0" smtClean="0">
                <a:latin typeface="Gill Sans MT" panose="020B0502020104020203" pitchFamily="34" charset="0"/>
              </a:rPr>
              <a:t>: </a:t>
            </a:r>
            <a:r>
              <a:rPr lang="da-DK" sz="2400" b="1" dirty="0" smtClean="0">
                <a:latin typeface="Gill Sans MT" panose="020B0502020104020203" pitchFamily="34" charset="0"/>
              </a:rPr>
              <a:t>450 k€ </a:t>
            </a:r>
          </a:p>
          <a:p>
            <a:r>
              <a:rPr lang="da-DK" sz="2400" dirty="0" smtClean="0">
                <a:latin typeface="Gill Sans MT" panose="020B0502020104020203" pitchFamily="34" charset="0"/>
              </a:rPr>
              <a:t>3 mm of </a:t>
            </a:r>
            <a:r>
              <a:rPr lang="da-DK" sz="2400" dirty="0" err="1" smtClean="0">
                <a:latin typeface="Gill Sans MT" panose="020B0502020104020203" pitchFamily="34" charset="0"/>
              </a:rPr>
              <a:t>Boralcan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plates</a:t>
            </a:r>
            <a:r>
              <a:rPr lang="da-DK" sz="2400" dirty="0" smtClean="0">
                <a:latin typeface="Gill Sans MT" panose="020B0502020104020203" pitchFamily="34" charset="0"/>
              </a:rPr>
              <a:t>: </a:t>
            </a:r>
            <a:r>
              <a:rPr lang="da-DK" sz="2400" b="1" dirty="0" smtClean="0">
                <a:latin typeface="Gill Sans MT" panose="020B0502020104020203" pitchFamily="34" charset="0"/>
              </a:rPr>
              <a:t>200 K€</a:t>
            </a:r>
          </a:p>
          <a:p>
            <a:r>
              <a:rPr lang="da-DK" sz="2400" dirty="0" smtClean="0">
                <a:latin typeface="Gill Sans MT" panose="020B0502020104020203" pitchFamily="34" charset="0"/>
              </a:rPr>
              <a:t>Manpower: </a:t>
            </a:r>
            <a:r>
              <a:rPr lang="da-DK" sz="2400" b="1" dirty="0" smtClean="0">
                <a:latin typeface="Gill Sans MT" panose="020B0502020104020203" pitchFamily="34" charset="0"/>
              </a:rPr>
              <a:t>100 k€</a:t>
            </a:r>
          </a:p>
          <a:p>
            <a:endParaRPr lang="da-DK" sz="2400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479" y="4301215"/>
            <a:ext cx="8768016" cy="2556785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7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Outline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11" y="1610316"/>
            <a:ext cx="707995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Technical </a:t>
            </a:r>
            <a:r>
              <a:rPr lang="da-DK" sz="2800" dirty="0" err="1" smtClean="0">
                <a:latin typeface="Gill Sans MT" panose="020B0502020104020203" pitchFamily="34" charset="0"/>
              </a:rPr>
              <a:t>requirements</a:t>
            </a:r>
            <a:r>
              <a:rPr lang="da-DK" sz="2800" dirty="0">
                <a:latin typeface="Gill Sans MT" panose="020B0502020104020203" pitchFamily="34" charset="0"/>
              </a:rPr>
              <a:t> </a:t>
            </a:r>
            <a:r>
              <a:rPr lang="da-DK" sz="2800" dirty="0" smtClean="0">
                <a:latin typeface="Gill Sans MT" panose="020B0502020104020203" pitchFamily="34" charset="0"/>
              </a:rPr>
              <a:t>and the </a:t>
            </a:r>
            <a:r>
              <a:rPr lang="da-DK" sz="2800" dirty="0" err="1" smtClean="0">
                <a:latin typeface="Gill Sans MT" panose="020B0502020104020203" pitchFamily="34" charset="0"/>
              </a:rPr>
              <a:t>choices</a:t>
            </a:r>
            <a:r>
              <a:rPr lang="da-DK" sz="2800" dirty="0" smtClean="0">
                <a:latin typeface="Gill Sans MT" panose="020B0502020104020203" pitchFamily="34" charset="0"/>
              </a:rPr>
              <a:t>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Option 1 – </a:t>
            </a:r>
            <a:r>
              <a:rPr lang="da-DK" sz="2800" dirty="0" err="1" smtClean="0">
                <a:latin typeface="Gill Sans MT" panose="020B0502020104020203" pitchFamily="34" charset="0"/>
              </a:rPr>
              <a:t>Cost</a:t>
            </a:r>
            <a:r>
              <a:rPr lang="da-DK" sz="2800" dirty="0" smtClean="0">
                <a:latin typeface="Gill Sans MT" panose="020B0502020104020203" pitchFamily="34" charset="0"/>
              </a:rPr>
              <a:t> </a:t>
            </a:r>
            <a:r>
              <a:rPr lang="da-DK" sz="2800" dirty="0" err="1" smtClean="0">
                <a:latin typeface="Gill Sans MT" panose="020B0502020104020203" pitchFamily="34" charset="0"/>
              </a:rPr>
              <a:t>Category</a:t>
            </a:r>
            <a:r>
              <a:rPr lang="da-DK" sz="2800" dirty="0" smtClean="0">
                <a:latin typeface="Gill Sans MT" panose="020B0502020104020203" pitchFamily="34" charset="0"/>
              </a:rPr>
              <a:t> B – </a:t>
            </a:r>
            <a:r>
              <a:rPr lang="da-DK" sz="2800" dirty="0" smtClean="0">
                <a:latin typeface="Gill Sans MT" panose="020B0502020104020203" pitchFamily="34" charset="0"/>
              </a:rPr>
              <a:t>12 </a:t>
            </a:r>
            <a:r>
              <a:rPr lang="da-DK" sz="2800" dirty="0" smtClean="0">
                <a:latin typeface="Gill Sans MT" panose="020B0502020104020203" pitchFamily="34" charset="0"/>
              </a:rPr>
              <a:t>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Option 2 – </a:t>
            </a:r>
            <a:r>
              <a:rPr lang="da-DK" sz="2800" dirty="0" err="1" smtClean="0">
                <a:latin typeface="Gill Sans MT" panose="020B0502020104020203" pitchFamily="34" charset="0"/>
              </a:rPr>
              <a:t>world</a:t>
            </a:r>
            <a:r>
              <a:rPr lang="da-DK" sz="2800" dirty="0" smtClean="0">
                <a:latin typeface="Gill Sans MT" panose="020B0502020104020203" pitchFamily="34" charset="0"/>
              </a:rPr>
              <a:t> </a:t>
            </a:r>
            <a:r>
              <a:rPr lang="da-DK" sz="2800" dirty="0" err="1" smtClean="0">
                <a:latin typeface="Gill Sans MT" panose="020B0502020104020203" pitchFamily="34" charset="0"/>
              </a:rPr>
              <a:t>leader</a:t>
            </a:r>
            <a:r>
              <a:rPr lang="da-DK" sz="2800" dirty="0" smtClean="0">
                <a:latin typeface="Gill Sans MT" panose="020B0502020104020203" pitchFamily="34" charset="0"/>
              </a:rPr>
              <a:t> – </a:t>
            </a:r>
            <a:r>
              <a:rPr lang="da-DK" sz="2800" dirty="0" smtClean="0">
                <a:latin typeface="Gill Sans MT" panose="020B0502020104020203" pitchFamily="34" charset="0"/>
              </a:rPr>
              <a:t>14.1 </a:t>
            </a:r>
            <a:r>
              <a:rPr lang="da-DK" sz="2800" dirty="0" smtClean="0">
                <a:latin typeface="Gill Sans MT" panose="020B0502020104020203" pitchFamily="34" charset="0"/>
              </a:rPr>
              <a:t>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Option 3 – </a:t>
            </a:r>
            <a:r>
              <a:rPr lang="da-DK" sz="2800" dirty="0" err="1" smtClean="0">
                <a:latin typeface="Gill Sans MT" panose="020B0502020104020203" pitchFamily="34" charset="0"/>
              </a:rPr>
              <a:t>primary</a:t>
            </a:r>
            <a:r>
              <a:rPr lang="da-DK" sz="2800" dirty="0" smtClean="0">
                <a:latin typeface="Gill Sans MT" panose="020B0502020104020203" pitchFamily="34" charset="0"/>
              </a:rPr>
              <a:t> scope – </a:t>
            </a:r>
            <a:r>
              <a:rPr lang="da-DK" sz="2800" dirty="0" smtClean="0">
                <a:latin typeface="Gill Sans MT" panose="020B0502020104020203" pitchFamily="34" charset="0"/>
              </a:rPr>
              <a:t>16.4 </a:t>
            </a:r>
            <a:r>
              <a:rPr lang="da-DK" sz="2800" dirty="0" smtClean="0">
                <a:latin typeface="Gill Sans MT" panose="020B0502020104020203" pitchFamily="34" charset="0"/>
              </a:rPr>
              <a:t>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Summary and </a:t>
            </a:r>
            <a:r>
              <a:rPr lang="da-DK" sz="2800" dirty="0" err="1" smtClean="0">
                <a:latin typeface="Gill Sans MT" panose="020B0502020104020203" pitchFamily="34" charset="0"/>
              </a:rPr>
              <a:t>our</a:t>
            </a:r>
            <a:r>
              <a:rPr lang="da-DK" sz="2800" dirty="0" smtClean="0">
                <a:latin typeface="Gill Sans MT" panose="020B0502020104020203" pitchFamily="34" charset="0"/>
              </a:rPr>
              <a:t>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026" name="Picture 2" descr="Image result for BIFR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7" y="3853331"/>
            <a:ext cx="4512624" cy="30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Total </a:t>
            </a:r>
            <a:r>
              <a:rPr lang="da-DK" b="1" dirty="0" err="1" smtClean="0">
                <a:latin typeface="Gill Sans"/>
              </a:rPr>
              <a:t>shielding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costs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58953"/>
              </p:ext>
            </p:extLst>
          </p:nvPr>
        </p:nvGraphicFramePr>
        <p:xfrm>
          <a:off x="248873" y="1497668"/>
          <a:ext cx="6096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Price [k€]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Design</a:t>
                      </a:r>
                      <a:r>
                        <a:rPr lang="da-DK" baseline="0" dirty="0" smtClean="0"/>
                        <a:t> – 1.75 FTE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190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Bunker </a:t>
                      </a:r>
                      <a:r>
                        <a:rPr lang="da-DK" dirty="0" err="1" smtClean="0"/>
                        <a:t>feedthrough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M</a:t>
                      </a:r>
                      <a:r>
                        <a:rPr lang="da-DK" baseline="0" dirty="0" err="1" smtClean="0"/>
                        <a:t>irrobor</a:t>
                      </a:r>
                      <a:r>
                        <a:rPr lang="da-DK" baseline="0" dirty="0" smtClean="0"/>
                        <a:t> in bunker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Steel – D03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Concrete</a:t>
                      </a:r>
                      <a:r>
                        <a:rPr lang="da-DK" baseline="0" dirty="0" smtClean="0"/>
                        <a:t> – </a:t>
                      </a:r>
                      <a:r>
                        <a:rPr lang="da-DK" baseline="0" dirty="0" err="1" smtClean="0"/>
                        <a:t>beamline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300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Lead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near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cave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Chopper </a:t>
                      </a:r>
                      <a:r>
                        <a:rPr lang="da-DK" dirty="0" err="1" smtClean="0"/>
                        <a:t>pit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Concrete+Boralcan</a:t>
                      </a:r>
                      <a:r>
                        <a:rPr lang="da-DK" baseline="0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Cave</a:t>
                      </a:r>
                      <a:r>
                        <a:rPr lang="da-DK" dirty="0" smtClean="0"/>
                        <a:t> (</a:t>
                      </a:r>
                      <a:r>
                        <a:rPr lang="da-DK" dirty="0" err="1" smtClean="0"/>
                        <a:t>Boralcan</a:t>
                      </a:r>
                      <a:r>
                        <a:rPr lang="da-DK" baseline="0" dirty="0" smtClean="0"/>
                        <a:t> + </a:t>
                      </a:r>
                      <a:r>
                        <a:rPr lang="da-DK" baseline="0" dirty="0" err="1" smtClean="0"/>
                        <a:t>concrete</a:t>
                      </a:r>
                      <a:r>
                        <a:rPr lang="da-DK" baseline="0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Beamstop</a:t>
                      </a:r>
                      <a:r>
                        <a:rPr lang="da-DK" dirty="0" smtClean="0"/>
                        <a:t> + </a:t>
                      </a:r>
                      <a:r>
                        <a:rPr lang="da-DK" dirty="0" err="1" smtClean="0"/>
                        <a:t>vacuum</a:t>
                      </a:r>
                      <a:r>
                        <a:rPr lang="da-DK" baseline="0" dirty="0" smtClean="0"/>
                        <a:t> tube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Tungsten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Installation</a:t>
                      </a:r>
                      <a:r>
                        <a:rPr lang="da-DK" baseline="0" dirty="0" smtClean="0"/>
                        <a:t> – 3 FTE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260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Total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2508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8302" y="3204404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latin typeface="Gill Sans"/>
              </a:rPr>
              <a:t>Material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costs</a:t>
            </a:r>
            <a:endParaRPr lang="da-DK" b="1" dirty="0" smtClean="0">
              <a:latin typeface="Gill Sans"/>
            </a:endParaRPr>
          </a:p>
          <a:p>
            <a:r>
              <a:rPr lang="da-DK" b="1" dirty="0">
                <a:latin typeface="Gill Sans"/>
              </a:rPr>
              <a:t>f</a:t>
            </a:r>
            <a:r>
              <a:rPr lang="da-DK" b="1" dirty="0" smtClean="0">
                <a:latin typeface="Gill Sans"/>
              </a:rPr>
              <a:t>or </a:t>
            </a:r>
            <a:r>
              <a:rPr lang="da-DK" b="1" dirty="0" err="1" smtClean="0">
                <a:latin typeface="Gill Sans"/>
              </a:rPr>
              <a:t>beamline</a:t>
            </a:r>
            <a:r>
              <a:rPr lang="da-DK" b="1" dirty="0" smtClean="0">
                <a:latin typeface="Gill Sans"/>
              </a:rPr>
              <a:t>: </a:t>
            </a:r>
          </a:p>
          <a:p>
            <a:r>
              <a:rPr lang="da-DK" b="1" dirty="0" smtClean="0">
                <a:latin typeface="Gill Sans"/>
              </a:rPr>
              <a:t>105</a:t>
            </a:r>
            <a:r>
              <a:rPr lang="da-DK" b="1" dirty="0" smtClean="0">
                <a:latin typeface="Gill Sans"/>
              </a:rPr>
              <a:t>0 </a:t>
            </a:r>
            <a:r>
              <a:rPr lang="da-DK" b="1" dirty="0" smtClean="0">
                <a:latin typeface="Gill Sans"/>
              </a:rPr>
              <a:t>k€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6552" y="4250348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latin typeface="Gill Sans"/>
              </a:rPr>
              <a:t>Cave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costs</a:t>
            </a:r>
            <a:r>
              <a:rPr lang="da-DK" b="1" dirty="0" smtClean="0">
                <a:latin typeface="Gill Sans"/>
              </a:rPr>
              <a:t> is</a:t>
            </a:r>
          </a:p>
          <a:p>
            <a:r>
              <a:rPr lang="da-DK" b="1" dirty="0" err="1">
                <a:latin typeface="Gill Sans"/>
              </a:rPr>
              <a:t>e</a:t>
            </a:r>
            <a:r>
              <a:rPr lang="da-DK" b="1" dirty="0" err="1" smtClean="0">
                <a:latin typeface="Gill Sans"/>
              </a:rPr>
              <a:t>xcluding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cabling</a:t>
            </a:r>
            <a:endParaRPr lang="da-DK" b="1" dirty="0">
              <a:latin typeface="Gill Sans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396115" y="2969702"/>
            <a:ext cx="222798" cy="1115737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2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"/>
              </a:rPr>
              <a:t>The chopper system</a:t>
            </a:r>
            <a:endParaRPr lang="da-DK" b="1" dirty="0"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6" y="1607639"/>
            <a:ext cx="3877742" cy="4990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118" y="1438978"/>
            <a:ext cx="6317882" cy="2574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6983" y="4035567"/>
            <a:ext cx="50270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ill Sans"/>
              </a:rPr>
              <a:t>1 fast double-disc PSC chopper</a:t>
            </a:r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3 </a:t>
            </a:r>
            <a:r>
              <a:rPr lang="da-DK" sz="2400" dirty="0" err="1" smtClean="0">
                <a:latin typeface="Gill Sans"/>
              </a:rPr>
              <a:t>slow</a:t>
            </a:r>
            <a:r>
              <a:rPr lang="da-DK" sz="2400" dirty="0" smtClean="0">
                <a:latin typeface="Gill Sans"/>
              </a:rPr>
              <a:t> frame overlap choppers</a:t>
            </a: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Total </a:t>
            </a:r>
            <a:r>
              <a:rPr lang="da-DK" sz="2400" dirty="0" err="1" smtClean="0">
                <a:latin typeface="Gill Sans"/>
              </a:rPr>
              <a:t>price</a:t>
            </a:r>
            <a:r>
              <a:rPr lang="da-DK" sz="2400" dirty="0" smtClean="0">
                <a:latin typeface="Gill Sans"/>
              </a:rPr>
              <a:t>: </a:t>
            </a:r>
            <a:r>
              <a:rPr lang="da-DK" sz="2400" b="1" dirty="0" smtClean="0">
                <a:latin typeface="Gill Sans"/>
              </a:rPr>
              <a:t>910 k€ </a:t>
            </a:r>
            <a:r>
              <a:rPr lang="da-DK" sz="2400" dirty="0" err="1" smtClean="0">
                <a:latin typeface="Gill Sans"/>
              </a:rPr>
              <a:t>including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MP, </a:t>
            </a:r>
            <a:r>
              <a:rPr lang="da-DK" sz="2400" dirty="0" err="1" smtClean="0">
                <a:latin typeface="Gill Sans"/>
              </a:rPr>
              <a:t>Vac</a:t>
            </a:r>
            <a:r>
              <a:rPr lang="da-DK" sz="2400" dirty="0" smtClean="0">
                <a:latin typeface="Gill Sans"/>
              </a:rPr>
              <a:t>, </a:t>
            </a:r>
            <a:r>
              <a:rPr lang="da-DK" sz="2400" dirty="0" err="1" smtClean="0">
                <a:latin typeface="Gill Sans"/>
              </a:rPr>
              <a:t>cooling</a:t>
            </a:r>
            <a:r>
              <a:rPr lang="da-DK" sz="2400" dirty="0" smtClean="0">
                <a:latin typeface="Gill Sans"/>
              </a:rPr>
              <a:t>, Racks, </a:t>
            </a:r>
            <a:r>
              <a:rPr lang="da-DK" sz="2400" dirty="0" err="1" smtClean="0">
                <a:latin typeface="Gill Sans"/>
              </a:rPr>
              <a:t>comm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Option: A fast </a:t>
            </a:r>
            <a:r>
              <a:rPr lang="da-DK" sz="2400" dirty="0" err="1" smtClean="0">
                <a:latin typeface="Gill Sans"/>
              </a:rPr>
              <a:t>order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sorting</a:t>
            </a:r>
            <a:r>
              <a:rPr lang="da-DK" sz="2400" dirty="0" smtClean="0">
                <a:latin typeface="Gill Sans"/>
              </a:rPr>
              <a:t> chopper</a:t>
            </a:r>
            <a:endParaRPr lang="da-DK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367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"/>
              </a:rPr>
              <a:t>Pulse </a:t>
            </a:r>
            <a:r>
              <a:rPr lang="da-DK" b="1" dirty="0" err="1" smtClean="0">
                <a:latin typeface="Gill Sans"/>
              </a:rPr>
              <a:t>shaping</a:t>
            </a:r>
            <a:r>
              <a:rPr lang="da-DK" b="1" dirty="0" smtClean="0">
                <a:latin typeface="Gill Sans"/>
              </a:rPr>
              <a:t> chopper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59271" y="1742171"/>
          <a:ext cx="60960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4067">
                <a:tc>
                  <a:txBody>
                    <a:bodyPr/>
                    <a:lstStyle/>
                    <a:p>
                      <a:r>
                        <a:rPr lang="da-DK" dirty="0" smtClean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Cost</a:t>
                      </a:r>
                      <a:r>
                        <a:rPr lang="da-DK" baseline="0" dirty="0" smtClean="0"/>
                        <a:t> [k€]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Double disc chopper, face-to-face, 700 mm, speeds </a:t>
                      </a:r>
                      <a:r>
                        <a:rPr lang="da-DK" dirty="0" err="1" smtClean="0"/>
                        <a:t>above</a:t>
                      </a:r>
                      <a:r>
                        <a:rPr lang="da-DK" dirty="0" smtClean="0"/>
                        <a:t> 196 Hz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280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Chopper integration </a:t>
                      </a:r>
                      <a:r>
                        <a:rPr lang="da-DK" dirty="0" err="1" smtClean="0"/>
                        <a:t>module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Vacuum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Chopper </a:t>
                      </a:r>
                      <a:r>
                        <a:rPr lang="da-DK" dirty="0" err="1" smtClean="0"/>
                        <a:t>cooling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Master rack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Chopper drive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Installation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Integration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Commissioning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Power system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Sum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405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139" y="2175309"/>
            <a:ext cx="14670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ill Sans"/>
              </a:rPr>
              <a:t>ESS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estimate</a:t>
            </a:r>
            <a:r>
              <a:rPr lang="da-DK" sz="2400" dirty="0" smtClean="0">
                <a:latin typeface="Gill Sans"/>
              </a:rPr>
              <a:t>:</a:t>
            </a:r>
          </a:p>
          <a:p>
            <a:r>
              <a:rPr lang="da-DK" sz="2400" dirty="0" smtClean="0">
                <a:latin typeface="Gill Sans"/>
              </a:rPr>
              <a:t>405 K€</a:t>
            </a: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LLB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Estimate</a:t>
            </a:r>
            <a:r>
              <a:rPr lang="da-DK" sz="2400" dirty="0" smtClean="0">
                <a:latin typeface="Gill Sans"/>
              </a:rPr>
              <a:t>: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400 k€</a:t>
            </a:r>
          </a:p>
          <a:p>
            <a:endParaRPr lang="da-DK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94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"/>
              </a:rPr>
              <a:t>The </a:t>
            </a:r>
            <a:r>
              <a:rPr lang="da-DK" b="1" dirty="0" err="1" smtClean="0">
                <a:latin typeface="Gill Sans"/>
              </a:rPr>
              <a:t>three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slow</a:t>
            </a:r>
            <a:r>
              <a:rPr lang="da-DK" b="1" dirty="0" smtClean="0">
                <a:latin typeface="Gill Sans"/>
              </a:rPr>
              <a:t> choppers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45045" y="1564292"/>
          <a:ext cx="6096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Cost</a:t>
                      </a:r>
                      <a:r>
                        <a:rPr lang="da-DK" baseline="0" dirty="0" smtClean="0"/>
                        <a:t> [k€]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3 single</a:t>
                      </a:r>
                      <a:r>
                        <a:rPr lang="da-DK" baseline="0" dirty="0" smtClean="0"/>
                        <a:t> disc choppers</a:t>
                      </a:r>
                      <a:br>
                        <a:rPr lang="da-DK" baseline="0" dirty="0" smtClean="0"/>
                      </a:br>
                      <a:r>
                        <a:rPr lang="da-DK" baseline="0" dirty="0" smtClean="0"/>
                        <a:t>700 mm, max 70 Hz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221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Chopper integration </a:t>
                      </a:r>
                      <a:r>
                        <a:rPr lang="da-DK" dirty="0" err="1" smtClean="0"/>
                        <a:t>modules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Vacuum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Chopper </a:t>
                      </a:r>
                      <a:r>
                        <a:rPr lang="da-DK" dirty="0" err="1" smtClean="0"/>
                        <a:t>cooling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Master rack</a:t>
                      </a:r>
                      <a:r>
                        <a:rPr lang="da-DK" baseline="0" dirty="0" smtClean="0"/>
                        <a:t>  x 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Slave rack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Drives + power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Installation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Integration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Commissioning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Power system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Sum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505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838" y="1710471"/>
            <a:ext cx="230543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latin typeface="Gill Sans"/>
              </a:rPr>
              <a:t>Total for all</a:t>
            </a:r>
            <a:br>
              <a:rPr lang="da-DK" sz="2800" dirty="0" smtClean="0">
                <a:latin typeface="Gill Sans"/>
              </a:rPr>
            </a:br>
            <a:r>
              <a:rPr lang="da-DK" sz="2800" dirty="0" smtClean="0">
                <a:latin typeface="Gill Sans"/>
              </a:rPr>
              <a:t>choppers:</a:t>
            </a:r>
          </a:p>
          <a:p>
            <a:r>
              <a:rPr lang="da-DK" sz="2800" dirty="0" smtClean="0">
                <a:latin typeface="Gill Sans"/>
              </a:rPr>
              <a:t>910 k€</a:t>
            </a:r>
          </a:p>
          <a:p>
            <a:endParaRPr lang="da-DK" sz="2800" dirty="0">
              <a:latin typeface="Gill Sans"/>
            </a:endParaRPr>
          </a:p>
          <a:p>
            <a:r>
              <a:rPr lang="da-DK" sz="2800" dirty="0" smtClean="0">
                <a:latin typeface="Gill Sans"/>
              </a:rPr>
              <a:t>Workforce:</a:t>
            </a:r>
          </a:p>
          <a:p>
            <a:r>
              <a:rPr lang="da-DK" sz="2800" dirty="0" smtClean="0">
                <a:latin typeface="Gill Sans"/>
              </a:rPr>
              <a:t>85 k€</a:t>
            </a:r>
          </a:p>
          <a:p>
            <a:endParaRPr lang="da-DK" sz="2800" dirty="0">
              <a:latin typeface="Gill Sans"/>
            </a:endParaRPr>
          </a:p>
          <a:p>
            <a:r>
              <a:rPr lang="da-DK" sz="2800" dirty="0" smtClean="0">
                <a:latin typeface="Gill Sans"/>
              </a:rPr>
              <a:t>Second </a:t>
            </a:r>
            <a:r>
              <a:rPr lang="da-DK" sz="2800" dirty="0" err="1" smtClean="0">
                <a:latin typeface="Gill Sans"/>
              </a:rPr>
              <a:t>slow</a:t>
            </a:r>
            <a:r>
              <a:rPr lang="da-DK" sz="2800" dirty="0" smtClean="0">
                <a:latin typeface="Gill Sans"/>
              </a:rPr>
              <a:t/>
            </a:r>
            <a:br>
              <a:rPr lang="da-DK" sz="2800" dirty="0" smtClean="0">
                <a:latin typeface="Gill Sans"/>
              </a:rPr>
            </a:br>
            <a:r>
              <a:rPr lang="da-DK" sz="2800" dirty="0" smtClean="0">
                <a:latin typeface="Gill Sans"/>
              </a:rPr>
              <a:t>chopper</a:t>
            </a:r>
            <a:br>
              <a:rPr lang="da-DK" sz="2800" dirty="0" smtClean="0">
                <a:latin typeface="Gill Sans"/>
              </a:rPr>
            </a:br>
            <a:r>
              <a:rPr lang="da-DK" sz="2800" dirty="0" smtClean="0">
                <a:latin typeface="Gill Sans"/>
              </a:rPr>
              <a:t>double disc? </a:t>
            </a:r>
          </a:p>
          <a:p>
            <a:r>
              <a:rPr lang="da-DK" sz="2800" dirty="0" err="1" smtClean="0">
                <a:latin typeface="Gill Sans"/>
              </a:rPr>
              <a:t>Add</a:t>
            </a:r>
            <a:r>
              <a:rPr lang="da-DK" sz="2800" dirty="0" smtClean="0">
                <a:latin typeface="Gill Sans"/>
              </a:rPr>
              <a:t> 120k€</a:t>
            </a:r>
          </a:p>
          <a:p>
            <a:endParaRPr lang="da-DK" sz="28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553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Detector</a:t>
            </a:r>
            <a:r>
              <a:rPr lang="da-DK" b="1" dirty="0" smtClean="0">
                <a:latin typeface="Gill Sans"/>
              </a:rPr>
              <a:t> system</a:t>
            </a:r>
            <a:endParaRPr lang="da-DK" b="1" dirty="0"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279" y="-890784"/>
            <a:ext cx="11006190" cy="6029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35" y="3920452"/>
            <a:ext cx="3997465" cy="2937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105" y="1435565"/>
            <a:ext cx="2200386" cy="2447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85" y="5259823"/>
            <a:ext cx="5173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Gill Sans"/>
              </a:rPr>
              <a:t>Our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costing</a:t>
            </a:r>
            <a:r>
              <a:rPr lang="da-DK" dirty="0" smtClean="0">
                <a:latin typeface="Gill Sans"/>
              </a:rPr>
              <a:t> of the </a:t>
            </a:r>
            <a:r>
              <a:rPr lang="da-DK" dirty="0" err="1" smtClean="0">
                <a:latin typeface="Gill Sans"/>
              </a:rPr>
              <a:t>secondary</a:t>
            </a:r>
            <a:r>
              <a:rPr lang="da-DK" dirty="0" smtClean="0">
                <a:latin typeface="Gill Sans"/>
              </a:rPr>
              <a:t> spectrometer tank</a:t>
            </a:r>
          </a:p>
          <a:p>
            <a:r>
              <a:rPr lang="da-DK" dirty="0" err="1" smtClean="0">
                <a:latin typeface="Gill Sans"/>
              </a:rPr>
              <a:t>uses</a:t>
            </a:r>
            <a:r>
              <a:rPr lang="da-DK" dirty="0" smtClean="0">
                <a:latin typeface="Gill Sans"/>
              </a:rPr>
              <a:t> the PSI </a:t>
            </a:r>
            <a:r>
              <a:rPr lang="da-DK" dirty="0" err="1" smtClean="0">
                <a:latin typeface="Gill Sans"/>
              </a:rPr>
              <a:t>quotes</a:t>
            </a:r>
            <a:r>
              <a:rPr lang="da-DK" dirty="0" smtClean="0">
                <a:latin typeface="Gill Sans"/>
              </a:rPr>
              <a:t> as a </a:t>
            </a:r>
            <a:r>
              <a:rPr lang="da-DK" dirty="0" err="1" smtClean="0">
                <a:latin typeface="Gill Sans"/>
              </a:rPr>
              <a:t>starting</a:t>
            </a:r>
            <a:r>
              <a:rPr lang="da-DK" dirty="0" smtClean="0">
                <a:latin typeface="Gill Sans"/>
              </a:rPr>
              <a:t> point.</a:t>
            </a:r>
          </a:p>
          <a:p>
            <a:endParaRPr lang="da-DK" dirty="0" smtClean="0">
              <a:latin typeface="Gill Sans"/>
            </a:endParaRPr>
          </a:p>
          <a:p>
            <a:r>
              <a:rPr lang="da-DK" dirty="0" err="1" smtClean="0">
                <a:latin typeface="Gill Sans"/>
              </a:rPr>
              <a:t>We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are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considering</a:t>
            </a:r>
            <a:r>
              <a:rPr lang="da-DK" dirty="0" smtClean="0">
                <a:latin typeface="Gill Sans"/>
              </a:rPr>
              <a:t> separate </a:t>
            </a:r>
            <a:r>
              <a:rPr lang="da-DK" dirty="0" err="1" smtClean="0">
                <a:latin typeface="Gill Sans"/>
              </a:rPr>
              <a:t>detectors</a:t>
            </a:r>
            <a:endParaRPr lang="da-DK" dirty="0" smtClean="0">
              <a:latin typeface="Gill Sans"/>
            </a:endParaRPr>
          </a:p>
          <a:p>
            <a:r>
              <a:rPr lang="da-DK" dirty="0" smtClean="0">
                <a:latin typeface="Gill Sans"/>
              </a:rPr>
              <a:t>to </a:t>
            </a:r>
            <a:r>
              <a:rPr lang="da-DK" dirty="0" err="1" smtClean="0">
                <a:latin typeface="Gill Sans"/>
              </a:rPr>
              <a:t>allow</a:t>
            </a:r>
            <a:r>
              <a:rPr lang="da-DK" dirty="0" smtClean="0">
                <a:latin typeface="Gill Sans"/>
              </a:rPr>
              <a:t> for </a:t>
            </a:r>
            <a:r>
              <a:rPr lang="da-DK" dirty="0" err="1" smtClean="0">
                <a:latin typeface="Gill Sans"/>
              </a:rPr>
              <a:t>rowland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geometry</a:t>
            </a:r>
            <a:r>
              <a:rPr lang="da-DK" dirty="0" smtClean="0">
                <a:latin typeface="Gill Sans"/>
              </a:rPr>
              <a:t> and more </a:t>
            </a:r>
            <a:r>
              <a:rPr lang="da-DK" dirty="0" err="1" smtClean="0">
                <a:latin typeface="Gill Sans"/>
              </a:rPr>
              <a:t>flexibility</a:t>
            </a:r>
            <a:endParaRPr lang="da-DK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00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Option 1 – 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sacrifices</a:t>
            </a:r>
            <a:endParaRPr lang="da-DK" b="1" dirty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78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No sample </a:t>
            </a:r>
            <a:r>
              <a:rPr lang="da-DK" sz="2400" dirty="0" err="1" smtClean="0">
                <a:latin typeface="Gill Sans"/>
              </a:rPr>
              <a:t>environment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To </a:t>
            </a:r>
            <a:r>
              <a:rPr lang="da-DK" sz="2400" dirty="0" err="1" smtClean="0">
                <a:latin typeface="Gill Sans"/>
              </a:rPr>
              <a:t>afford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detectors</a:t>
            </a:r>
            <a:r>
              <a:rPr lang="da-DK" sz="2400" dirty="0" smtClean="0">
                <a:latin typeface="Gill Sans"/>
              </a:rPr>
              <a:t> at all, </a:t>
            </a: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need</a:t>
            </a:r>
            <a:r>
              <a:rPr lang="da-DK" sz="2400" dirty="0" smtClean="0">
                <a:latin typeface="Gill Sans"/>
              </a:rPr>
              <a:t> to </a:t>
            </a:r>
            <a:r>
              <a:rPr lang="da-DK" sz="2400" dirty="0" err="1" smtClean="0">
                <a:latin typeface="Gill Sans"/>
              </a:rPr>
              <a:t>build</a:t>
            </a:r>
            <a:r>
              <a:rPr lang="da-DK" sz="2400" dirty="0" smtClean="0">
                <a:latin typeface="Gill Sans"/>
              </a:rPr>
              <a:t> a small tank – 22 </a:t>
            </a:r>
            <a:r>
              <a:rPr lang="da-DK" sz="2400" dirty="0" err="1" smtClean="0">
                <a:latin typeface="Gill Sans"/>
              </a:rPr>
              <a:t>degrees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Tank </a:t>
            </a:r>
            <a:r>
              <a:rPr lang="da-DK" sz="2400" dirty="0" err="1" smtClean="0">
                <a:latin typeface="Gill Sans"/>
              </a:rPr>
              <a:t>unevacuated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save </a:t>
            </a:r>
            <a:r>
              <a:rPr lang="da-DK" sz="2400" dirty="0" err="1" smtClean="0">
                <a:latin typeface="Gill Sans"/>
              </a:rPr>
              <a:t>money</a:t>
            </a:r>
            <a:r>
              <a:rPr lang="da-DK" sz="2400" dirty="0" smtClean="0">
                <a:latin typeface="Gill Sans"/>
              </a:rPr>
              <a:t> on filter and </a:t>
            </a:r>
            <a:r>
              <a:rPr lang="da-DK" sz="2400" dirty="0" err="1" smtClean="0">
                <a:latin typeface="Gill Sans"/>
              </a:rPr>
              <a:t>collimators</a:t>
            </a:r>
            <a:r>
              <a:rPr lang="da-DK" sz="2400" dirty="0">
                <a:latin typeface="Gill Sans"/>
              </a:rPr>
              <a:t> </a:t>
            </a:r>
            <a:r>
              <a:rPr lang="da-DK" sz="2400" dirty="0" smtClean="0">
                <a:latin typeface="Gill Sans"/>
              </a:rPr>
              <a:t>but </a:t>
            </a:r>
            <a:r>
              <a:rPr lang="da-DK" sz="2400" dirty="0" err="1" smtClean="0">
                <a:latin typeface="Gill Sans"/>
              </a:rPr>
              <a:t>costs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are</a:t>
            </a:r>
            <a:r>
              <a:rPr lang="da-DK" sz="2400" dirty="0" smtClean="0">
                <a:latin typeface="Gill Sans"/>
              </a:rPr>
              <a:t> not </a:t>
            </a:r>
            <a:r>
              <a:rPr lang="da-DK" sz="2400" dirty="0" err="1" smtClean="0">
                <a:latin typeface="Gill Sans"/>
              </a:rPr>
              <a:t>linear</a:t>
            </a: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develop</a:t>
            </a:r>
            <a:r>
              <a:rPr lang="da-DK" sz="2400" dirty="0" smtClean="0">
                <a:latin typeface="Gill Sans"/>
              </a:rPr>
              <a:t> and </a:t>
            </a:r>
            <a:r>
              <a:rPr lang="da-DK" sz="2400" dirty="0" err="1" smtClean="0">
                <a:latin typeface="Gill Sans"/>
              </a:rPr>
              <a:t>buy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equipment</a:t>
            </a:r>
            <a:r>
              <a:rPr lang="da-DK" sz="2400" dirty="0" smtClean="0">
                <a:latin typeface="Gill Sans"/>
              </a:rPr>
              <a:t> to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thrown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away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upon </a:t>
            </a:r>
            <a:r>
              <a:rPr lang="da-DK" sz="2400" dirty="0" err="1" smtClean="0">
                <a:latin typeface="Gill Sans"/>
              </a:rPr>
              <a:t>upgrades</a:t>
            </a: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Detector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voltage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needs</a:t>
            </a:r>
            <a:r>
              <a:rPr lang="da-DK" sz="2400" dirty="0" smtClean="0">
                <a:latin typeface="Gill Sans"/>
              </a:rPr>
              <a:t> to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ramped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doen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before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moving</a:t>
            </a:r>
            <a:r>
              <a:rPr lang="da-DK" sz="2400" dirty="0" smtClean="0">
                <a:latin typeface="Gill Sans"/>
              </a:rPr>
              <a:t> the tank – </a:t>
            </a:r>
            <a:r>
              <a:rPr lang="da-DK" sz="2400" dirty="0" err="1" smtClean="0">
                <a:latin typeface="Gill Sans"/>
              </a:rPr>
              <a:t>substantial</a:t>
            </a:r>
            <a:r>
              <a:rPr lang="da-DK" sz="2400" dirty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dead</a:t>
            </a:r>
            <a:r>
              <a:rPr lang="da-DK" sz="2400" dirty="0" smtClean="0">
                <a:latin typeface="Gill Sans"/>
              </a:rPr>
              <a:t> time</a:t>
            </a:r>
            <a:endParaRPr lang="da-DK" sz="24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6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Cost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Category</a:t>
            </a:r>
            <a:r>
              <a:rPr lang="da-DK" b="1" dirty="0" smtClean="0">
                <a:latin typeface="Gill Sans"/>
              </a:rPr>
              <a:t> B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detector</a:t>
            </a:r>
            <a:r>
              <a:rPr lang="da-DK" b="1" dirty="0" smtClean="0">
                <a:latin typeface="Gill Sans"/>
              </a:rPr>
              <a:t> system</a:t>
            </a:r>
            <a:endParaRPr lang="da-DK" b="1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751" y="1497027"/>
            <a:ext cx="802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Gill Sans"/>
              </a:rPr>
              <a:t>For </a:t>
            </a:r>
            <a:r>
              <a:rPr lang="da-DK" dirty="0" err="1" smtClean="0">
                <a:latin typeface="Gill Sans"/>
              </a:rPr>
              <a:t>cost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category</a:t>
            </a:r>
            <a:r>
              <a:rPr lang="da-DK" dirty="0" smtClean="0">
                <a:latin typeface="Gill Sans"/>
              </a:rPr>
              <a:t> B, </a:t>
            </a:r>
            <a:r>
              <a:rPr lang="da-DK" dirty="0" err="1" smtClean="0">
                <a:latin typeface="Gill Sans"/>
              </a:rPr>
              <a:t>we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can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afford</a:t>
            </a:r>
            <a:r>
              <a:rPr lang="da-DK" dirty="0" smtClean="0">
                <a:latin typeface="Gill Sans"/>
              </a:rPr>
              <a:t> a simple tank in air </a:t>
            </a:r>
            <a:r>
              <a:rPr lang="da-DK" dirty="0" err="1" smtClean="0">
                <a:latin typeface="Gill Sans"/>
              </a:rPr>
              <a:t>covering</a:t>
            </a:r>
            <a:r>
              <a:rPr lang="da-DK" dirty="0" smtClean="0">
                <a:latin typeface="Gill Sans"/>
              </a:rPr>
              <a:t> 21.5 </a:t>
            </a:r>
            <a:r>
              <a:rPr lang="da-DK" dirty="0" err="1" smtClean="0">
                <a:latin typeface="Gill Sans"/>
              </a:rPr>
              <a:t>degrees</a:t>
            </a:r>
            <a:r>
              <a:rPr lang="da-DK" dirty="0" smtClean="0">
                <a:latin typeface="Gill Sans"/>
              </a:rPr>
              <a:t>,</a:t>
            </a:r>
          </a:p>
          <a:p>
            <a:r>
              <a:rPr lang="da-DK" dirty="0" err="1" smtClean="0">
                <a:latin typeface="Gill Sans"/>
              </a:rPr>
              <a:t>possibly</a:t>
            </a:r>
            <a:r>
              <a:rPr lang="da-DK" dirty="0" smtClean="0">
                <a:latin typeface="Gill Sans"/>
              </a:rPr>
              <a:t> more </a:t>
            </a:r>
            <a:r>
              <a:rPr lang="da-DK" dirty="0" err="1" smtClean="0">
                <a:latin typeface="Gill Sans"/>
              </a:rPr>
              <a:t>if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we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redesign</a:t>
            </a:r>
            <a:r>
              <a:rPr lang="da-DK" dirty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everything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after</a:t>
            </a:r>
            <a:r>
              <a:rPr lang="da-DK" dirty="0" smtClean="0">
                <a:latin typeface="Gill Sans"/>
              </a:rPr>
              <a:t> CC-B</a:t>
            </a:r>
            <a:endParaRPr lang="da-DK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23565"/>
              </p:ext>
            </p:extLst>
          </p:nvPr>
        </p:nvGraphicFramePr>
        <p:xfrm>
          <a:off x="841572" y="2242004"/>
          <a:ext cx="6465478" cy="374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739"/>
                <a:gridCol w="3232739"/>
              </a:tblGrid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Item</a:t>
                      </a:r>
                      <a:endParaRPr lang="da-DK" sz="1600" dirty="0"/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Price</a:t>
                      </a:r>
                      <a:r>
                        <a:rPr lang="da-DK" sz="1600" baseline="0" dirty="0" smtClean="0"/>
                        <a:t> [k€]</a:t>
                      </a:r>
                      <a:endParaRPr lang="da-DK" sz="1600" dirty="0"/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Detectors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ill Sans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5834" marR="5834" marT="5834" marB="0" anchor="ctr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PG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Mounts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50</a:t>
                      </a: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Electronics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180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Cross</a:t>
                      </a:r>
                      <a:r>
                        <a:rPr lang="da-DK" sz="1600" baseline="0" dirty="0" smtClean="0">
                          <a:latin typeface="Gill Sans"/>
                        </a:rPr>
                        <a:t> talk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70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Detector</a:t>
                      </a:r>
                      <a:r>
                        <a:rPr lang="da-DK" sz="1600" dirty="0" smtClean="0">
                          <a:latin typeface="Gill Sans"/>
                        </a:rPr>
                        <a:t> tank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120</a:t>
                      </a:r>
                      <a:endParaRPr lang="da-DK" sz="160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Frame+rail+motor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err="1" smtClean="0">
                          <a:latin typeface="Gill Sans"/>
                        </a:rPr>
                        <a:t>Detector</a:t>
                      </a:r>
                      <a:r>
                        <a:rPr lang="da-DK" sz="1600" dirty="0" smtClean="0">
                          <a:latin typeface="Gill Sans"/>
                        </a:rPr>
                        <a:t> </a:t>
                      </a:r>
                      <a:r>
                        <a:rPr lang="da-DK" sz="1600" dirty="0" err="1" smtClean="0">
                          <a:latin typeface="Gill Sans"/>
                        </a:rPr>
                        <a:t>safety</a:t>
                      </a:r>
                      <a:endParaRPr lang="da-DK" sz="160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latin typeface="Gill Sans"/>
                        </a:rPr>
                        <a:t>50</a:t>
                      </a: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Beam monitor/Camera/</a:t>
                      </a:r>
                      <a:r>
                        <a:rPr lang="da-DK" sz="1600" dirty="0" err="1" smtClean="0">
                          <a:latin typeface="Gill Sans"/>
                        </a:rPr>
                        <a:t>preamps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120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dirty="0" smtClean="0">
                          <a:latin typeface="Gill Sans"/>
                        </a:rPr>
                        <a:t>Total</a:t>
                      </a: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dirty="0" smtClean="0">
                          <a:latin typeface="Gill Sans"/>
                        </a:rPr>
                        <a:t>900</a:t>
                      </a:r>
                      <a:endParaRPr lang="da-DK" sz="1600" b="1" i="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432" y="6211669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Gill Sans"/>
              </a:rPr>
              <a:t>Labor</a:t>
            </a:r>
            <a:r>
              <a:rPr lang="da-DK" dirty="0" smtClean="0">
                <a:latin typeface="Gill Sans"/>
              </a:rPr>
              <a:t> for design, installation and </a:t>
            </a:r>
            <a:r>
              <a:rPr lang="da-DK" dirty="0" err="1" smtClean="0">
                <a:latin typeface="Gill Sans"/>
              </a:rPr>
              <a:t>commissioning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 smtClean="0">
                <a:latin typeface="Gill Sans"/>
              </a:rPr>
              <a:t>330 k€</a:t>
            </a:r>
            <a:endParaRPr lang="da-DK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240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Instrument </a:t>
            </a:r>
            <a:r>
              <a:rPr lang="da-DK" b="1" dirty="0" err="1" smtClean="0">
                <a:latin typeface="Gill Sans"/>
              </a:rPr>
              <a:t>specific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cost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category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84035"/>
              </p:ext>
            </p:extLst>
          </p:nvPr>
        </p:nvGraphicFramePr>
        <p:xfrm>
          <a:off x="1591456" y="249432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Price [k€]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Management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labor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incl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travel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1260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Be-filter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Radial </a:t>
                      </a:r>
                      <a:r>
                        <a:rPr lang="da-DK" dirty="0" err="1" smtClean="0"/>
                        <a:t>collimator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Light </a:t>
                      </a:r>
                      <a:r>
                        <a:rPr lang="da-DK" dirty="0" err="1" smtClean="0"/>
                        <a:t>shutter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Divergence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jaws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Installation + </a:t>
                      </a:r>
                      <a:r>
                        <a:rPr lang="da-DK" dirty="0" err="1" smtClean="0"/>
                        <a:t>commissioning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Total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1730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0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da-DK" sz="3200" b="1" dirty="0" smtClean="0">
                <a:latin typeface="Gill Sans"/>
              </a:rPr>
              <a:t>Sample </a:t>
            </a:r>
            <a:r>
              <a:rPr lang="da-DK" sz="3200" b="1" dirty="0" err="1" smtClean="0">
                <a:latin typeface="Gill Sans"/>
              </a:rPr>
              <a:t>environment</a:t>
            </a:r>
            <a:r>
              <a:rPr lang="da-DK" sz="3200" b="1" dirty="0" smtClean="0">
                <a:latin typeface="Gill Sans"/>
              </a:rPr>
              <a:t>,</a:t>
            </a:r>
            <a:br>
              <a:rPr lang="da-DK" sz="3200" b="1" dirty="0" smtClean="0">
                <a:latin typeface="Gill Sans"/>
              </a:rPr>
            </a:br>
            <a:r>
              <a:rPr lang="da-DK" sz="3200" b="1" dirty="0" smtClean="0">
                <a:latin typeface="Gill Sans"/>
              </a:rPr>
              <a:t>motion </a:t>
            </a:r>
            <a:r>
              <a:rPr lang="da-DK" sz="3200" b="1" dirty="0" err="1" smtClean="0">
                <a:latin typeface="Gill Sans"/>
              </a:rPr>
              <a:t>control</a:t>
            </a:r>
            <a:r>
              <a:rPr lang="da-DK" sz="3200" b="1" dirty="0" smtClean="0">
                <a:latin typeface="Gill Sans"/>
              </a:rPr>
              <a:t>,</a:t>
            </a:r>
            <a:br>
              <a:rPr lang="da-DK" sz="3200" b="1" dirty="0" smtClean="0">
                <a:latin typeface="Gill Sans"/>
              </a:rPr>
            </a:br>
            <a:r>
              <a:rPr lang="da-DK" sz="3200" b="1" dirty="0" smtClean="0">
                <a:latin typeface="Gill Sans"/>
              </a:rPr>
              <a:t>instrument </a:t>
            </a:r>
            <a:r>
              <a:rPr lang="da-DK" sz="3200" b="1" dirty="0" err="1" smtClean="0">
                <a:latin typeface="Gill Sans"/>
              </a:rPr>
              <a:t>infrastructure</a:t>
            </a:r>
            <a:r>
              <a:rPr lang="da-DK" sz="3200" b="1" dirty="0" smtClean="0">
                <a:latin typeface="Gill Sans"/>
              </a:rPr>
              <a:t> and PSS </a:t>
            </a:r>
            <a:endParaRPr lang="da-DK" sz="3200" b="1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01" y="2058413"/>
            <a:ext cx="25186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Gill Sans"/>
              </a:rPr>
              <a:t>Sample </a:t>
            </a:r>
            <a:r>
              <a:rPr lang="da-DK" dirty="0" err="1" smtClean="0">
                <a:latin typeface="Gill Sans"/>
              </a:rPr>
              <a:t>table</a:t>
            </a:r>
            <a:r>
              <a:rPr lang="da-DK" dirty="0" smtClean="0">
                <a:latin typeface="Gill Sans"/>
              </a:rPr>
              <a:t>: 108 k€</a:t>
            </a:r>
          </a:p>
          <a:p>
            <a:r>
              <a:rPr lang="da-DK" dirty="0" err="1" smtClean="0">
                <a:latin typeface="Gill Sans"/>
              </a:rPr>
              <a:t>Cryofurnace</a:t>
            </a:r>
            <a:r>
              <a:rPr lang="da-DK" dirty="0" smtClean="0">
                <a:latin typeface="Gill Sans"/>
              </a:rPr>
              <a:t>: 50 k</a:t>
            </a:r>
            <a:r>
              <a:rPr lang="da-DK" dirty="0" smtClean="0">
                <a:latin typeface="Gill Sans"/>
              </a:rPr>
              <a:t>€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Activation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sticks</a:t>
            </a:r>
            <a:r>
              <a:rPr lang="da-DK" dirty="0" smtClean="0">
                <a:latin typeface="Gill Sans"/>
              </a:rPr>
              <a:t>: 60 k€</a:t>
            </a:r>
            <a:endParaRPr lang="da-DK" dirty="0" smtClean="0">
              <a:latin typeface="Gill Sans"/>
            </a:endParaRPr>
          </a:p>
          <a:p>
            <a:endParaRPr lang="da-DK" dirty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Total: </a:t>
            </a:r>
            <a:r>
              <a:rPr lang="da-DK" b="1" dirty="0" smtClean="0">
                <a:latin typeface="Gill Sans"/>
              </a:rPr>
              <a:t>22</a:t>
            </a:r>
            <a:r>
              <a:rPr lang="da-DK" b="1" dirty="0" smtClean="0">
                <a:latin typeface="Gill Sans"/>
              </a:rPr>
              <a:t>0 </a:t>
            </a:r>
            <a:r>
              <a:rPr lang="da-DK" b="1" dirty="0" smtClean="0">
                <a:latin typeface="Gill Sans"/>
              </a:rPr>
              <a:t>k€</a:t>
            </a:r>
          </a:p>
          <a:p>
            <a:endParaRPr lang="da-DK" dirty="0"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5618" y="2529564"/>
            <a:ext cx="34291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Gill Sans"/>
              </a:rPr>
              <a:t>16 </a:t>
            </a:r>
            <a:r>
              <a:rPr lang="da-DK" dirty="0" err="1" smtClean="0">
                <a:latin typeface="Gill Sans"/>
              </a:rPr>
              <a:t>slit</a:t>
            </a:r>
            <a:r>
              <a:rPr lang="da-DK" dirty="0" smtClean="0">
                <a:latin typeface="Gill Sans"/>
              </a:rPr>
              <a:t> motors (</a:t>
            </a:r>
            <a:r>
              <a:rPr lang="da-DK" dirty="0" err="1" smtClean="0">
                <a:latin typeface="Gill Sans"/>
              </a:rPr>
              <a:t>divergence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jaws</a:t>
            </a:r>
            <a:r>
              <a:rPr lang="da-DK" dirty="0" smtClean="0">
                <a:latin typeface="Gill Sans"/>
              </a:rPr>
              <a:t>)</a:t>
            </a:r>
          </a:p>
          <a:p>
            <a:r>
              <a:rPr lang="da-DK" dirty="0" smtClean="0">
                <a:latin typeface="Gill Sans"/>
              </a:rPr>
              <a:t>2 sample rotation motors</a:t>
            </a:r>
          </a:p>
          <a:p>
            <a:r>
              <a:rPr lang="da-DK" dirty="0" smtClean="0">
                <a:latin typeface="Gill Sans"/>
              </a:rPr>
              <a:t>2 translation stages</a:t>
            </a:r>
          </a:p>
          <a:p>
            <a:r>
              <a:rPr lang="da-DK" dirty="0" smtClean="0">
                <a:latin typeface="Gill Sans"/>
              </a:rPr>
              <a:t>2 oscillation motors</a:t>
            </a:r>
          </a:p>
          <a:p>
            <a:r>
              <a:rPr lang="da-DK" dirty="0" smtClean="0">
                <a:latin typeface="Gill Sans"/>
              </a:rPr>
              <a:t>1 tank motor</a:t>
            </a:r>
          </a:p>
          <a:p>
            <a:endParaRPr lang="da-DK" b="1" dirty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Total:180 k€</a:t>
            </a:r>
            <a:r>
              <a:rPr lang="da-DK" dirty="0" smtClean="0">
                <a:latin typeface="Gill Sans"/>
              </a:rPr>
              <a:t>, with</a:t>
            </a:r>
          </a:p>
          <a:p>
            <a:r>
              <a:rPr lang="da-DK" dirty="0" smtClean="0">
                <a:latin typeface="Gill Sans"/>
              </a:rPr>
              <a:t>the tank motor </a:t>
            </a:r>
            <a:r>
              <a:rPr lang="da-DK" dirty="0" err="1" smtClean="0">
                <a:latin typeface="Gill Sans"/>
              </a:rPr>
              <a:t>included</a:t>
            </a:r>
            <a:r>
              <a:rPr lang="da-DK" dirty="0" smtClean="0">
                <a:latin typeface="Gill Sans"/>
              </a:rPr>
              <a:t> in</a:t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spectrometer budget</a:t>
            </a:r>
            <a:endParaRPr lang="da-DK" dirty="0"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12" y="4329182"/>
            <a:ext cx="34612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Gill Sans"/>
              </a:rPr>
              <a:t>Design of </a:t>
            </a:r>
            <a:r>
              <a:rPr lang="da-DK" dirty="0" err="1" smtClean="0">
                <a:latin typeface="Gill Sans"/>
              </a:rPr>
              <a:t>infrastructure</a:t>
            </a:r>
            <a:r>
              <a:rPr lang="da-DK" dirty="0" smtClean="0">
                <a:latin typeface="Gill Sans"/>
              </a:rPr>
              <a:t>: 27 k€</a:t>
            </a:r>
          </a:p>
          <a:p>
            <a:r>
              <a:rPr lang="da-DK" dirty="0" err="1" smtClean="0">
                <a:latin typeface="Gill Sans"/>
              </a:rPr>
              <a:t>Cranes</a:t>
            </a:r>
            <a:r>
              <a:rPr lang="da-DK" dirty="0" smtClean="0">
                <a:latin typeface="Gill Sans"/>
              </a:rPr>
              <a:t>: 40 k€</a:t>
            </a:r>
          </a:p>
          <a:p>
            <a:r>
              <a:rPr lang="da-DK" dirty="0" smtClean="0">
                <a:latin typeface="Gill Sans"/>
              </a:rPr>
              <a:t>Media distribution: 80 k€</a:t>
            </a:r>
          </a:p>
          <a:p>
            <a:r>
              <a:rPr lang="da-DK" dirty="0" smtClean="0">
                <a:latin typeface="Gill Sans"/>
              </a:rPr>
              <a:t>False </a:t>
            </a:r>
            <a:r>
              <a:rPr lang="da-DK" dirty="0" err="1" smtClean="0">
                <a:latin typeface="Gill Sans"/>
              </a:rPr>
              <a:t>floor</a:t>
            </a:r>
            <a:r>
              <a:rPr lang="da-DK" dirty="0" smtClean="0">
                <a:latin typeface="Gill Sans"/>
              </a:rPr>
              <a:t> + He </a:t>
            </a:r>
            <a:r>
              <a:rPr lang="da-DK" dirty="0" err="1" smtClean="0">
                <a:latin typeface="Gill Sans"/>
              </a:rPr>
              <a:t>recovery</a:t>
            </a:r>
            <a:r>
              <a:rPr lang="da-DK" dirty="0" smtClean="0">
                <a:latin typeface="Gill Sans"/>
              </a:rPr>
              <a:t>: 40 k€</a:t>
            </a:r>
          </a:p>
          <a:p>
            <a:r>
              <a:rPr lang="da-DK" dirty="0" smtClean="0">
                <a:latin typeface="Gill Sans"/>
              </a:rPr>
              <a:t>Control </a:t>
            </a:r>
            <a:r>
              <a:rPr lang="da-DK" dirty="0" err="1" smtClean="0">
                <a:latin typeface="Gill Sans"/>
              </a:rPr>
              <a:t>Hutch</a:t>
            </a:r>
            <a:r>
              <a:rPr lang="da-DK" dirty="0" smtClean="0">
                <a:latin typeface="Gill Sans"/>
              </a:rPr>
              <a:t>: 150 k€</a:t>
            </a:r>
          </a:p>
          <a:p>
            <a:r>
              <a:rPr lang="da-DK" dirty="0" smtClean="0">
                <a:latin typeface="Gill Sans"/>
              </a:rPr>
              <a:t>Installation: 173 k€</a:t>
            </a:r>
            <a:br>
              <a:rPr lang="da-DK" dirty="0" smtClean="0">
                <a:latin typeface="Gill Sans"/>
              </a:rPr>
            </a:br>
            <a:endParaRPr lang="da-DK" dirty="0" smtClean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Total: 500 k€</a:t>
            </a:r>
          </a:p>
          <a:p>
            <a:endParaRPr lang="da-DK" dirty="0"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433" y="5930719"/>
            <a:ext cx="250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Total PSS system (NMX):</a:t>
            </a:r>
          </a:p>
          <a:p>
            <a:r>
              <a:rPr lang="da-DK" b="1" dirty="0" smtClean="0"/>
              <a:t>120 k€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853" y="1941947"/>
            <a:ext cx="3026432" cy="1660078"/>
          </a:xfrm>
          <a:prstGeom prst="roundRect">
            <a:avLst/>
          </a:prstGeom>
          <a:solidFill>
            <a:schemeClr val="accent2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ounded Rectangle 14"/>
          <p:cNvSpPr/>
          <p:nvPr/>
        </p:nvSpPr>
        <p:spPr>
          <a:xfrm>
            <a:off x="5071198" y="2362211"/>
            <a:ext cx="3748231" cy="3181454"/>
          </a:xfrm>
          <a:prstGeom prst="roundRect">
            <a:avLst/>
          </a:prstGeom>
          <a:solidFill>
            <a:schemeClr val="accent1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22520" y="1615807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Gill Sans"/>
              </a:rPr>
              <a:t>Sample </a:t>
            </a:r>
            <a:r>
              <a:rPr lang="da-DK" b="1" dirty="0" err="1" smtClean="0">
                <a:latin typeface="Gill Sans"/>
              </a:rPr>
              <a:t>environment</a:t>
            </a:r>
            <a:r>
              <a:rPr lang="da-DK" b="1" dirty="0" smtClean="0">
                <a:latin typeface="Gill Sans"/>
              </a:rPr>
              <a:t> in CC-B budget:</a:t>
            </a:r>
            <a:endParaRPr lang="da-DK" b="1" dirty="0">
              <a:latin typeface="Gill San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311" y="4151831"/>
            <a:ext cx="3898232" cy="2535730"/>
          </a:xfrm>
          <a:prstGeom prst="roundRect">
            <a:avLst/>
          </a:prstGeom>
          <a:solidFill>
            <a:schemeClr val="accent6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ounded Rectangle 19"/>
          <p:cNvSpPr/>
          <p:nvPr/>
        </p:nvSpPr>
        <p:spPr>
          <a:xfrm>
            <a:off x="5357146" y="5820209"/>
            <a:ext cx="3176336" cy="867352"/>
          </a:xfrm>
          <a:prstGeom prst="roundRect">
            <a:avLst/>
          </a:prstGeom>
          <a:solidFill>
            <a:schemeClr val="accent4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755812" y="3828969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 smtClean="0">
                <a:latin typeface="Gill Sans"/>
              </a:rPr>
              <a:t>Infrastructure</a:t>
            </a:r>
            <a:r>
              <a:rPr lang="da-DK" b="1" dirty="0" smtClean="0">
                <a:latin typeface="Gill Sans"/>
              </a:rPr>
              <a:t> in all budgets</a:t>
            </a:r>
            <a:endParaRPr lang="da-DK" b="1" dirty="0">
              <a:latin typeface="Gill 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5618" y="1933433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Gill Sans"/>
              </a:rPr>
              <a:t>Motion </a:t>
            </a:r>
            <a:r>
              <a:rPr lang="da-DK" b="1" dirty="0" err="1" smtClean="0">
                <a:latin typeface="Gill Sans"/>
              </a:rPr>
              <a:t>control</a:t>
            </a:r>
            <a:r>
              <a:rPr lang="da-DK" b="1" dirty="0" smtClean="0">
                <a:latin typeface="Gill Sans"/>
              </a:rPr>
              <a:t>, all budgets</a:t>
            </a:r>
            <a:endParaRPr lang="da-DK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3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02186"/>
              </p:ext>
            </p:extLst>
          </p:nvPr>
        </p:nvGraphicFramePr>
        <p:xfrm>
          <a:off x="423260" y="1561762"/>
          <a:ext cx="8575085" cy="5052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000"/>
                <a:gridCol w="860567"/>
                <a:gridCol w="813361"/>
                <a:gridCol w="925574"/>
                <a:gridCol w="812541"/>
                <a:gridCol w="812541"/>
                <a:gridCol w="925574"/>
                <a:gridCol w="925574"/>
                <a:gridCol w="1053353"/>
              </a:tblGrid>
              <a:tr h="70600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Project Management and integration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Install-ation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</a:tr>
              <a:tr h="45263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€ 189.000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€ 2.078.750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€ 259.200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€ 2.078.750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€ 448.200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€ 2.526.950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Neutron Optics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€ 3.040.000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€ 2.960.000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Choppers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€ 841.000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€ 861.000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Sample Environment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€ 3.840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€ 3.840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€ 7.680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€ 217.680</a:t>
                      </a:r>
                    </a:p>
                  </a:txBody>
                  <a:tcPr marL="6350" marR="6350" marT="6350" marB="0" anchor="b"/>
                </a:tc>
              </a:tr>
              <a:tr h="52556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Detector and beam monitor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€ 175.000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€ 880.000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€ 108.000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€ 880.000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€ 337.000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€ 1.217.000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DMSC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Motion </a:t>
                      </a:r>
                      <a:r>
                        <a:rPr lang="en-GB" sz="1100" u="non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contro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€ 112.000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€ 229.400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€ 480.000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€ 1.248.600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€ 1.728.600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Instrument Infrastructure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€ 172.800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€ 199.800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€ 499.800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100" b="1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Vacuum</a:t>
                      </a:r>
                      <a:endParaRPr lang="en-US" sz="1100" b="1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PSS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€ 1.169.281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€ 1.277.400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€ 498.000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€ 7.931.750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€ 709.840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€ 212.840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€ 7.916.750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€ 2.713.080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12.049.111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Man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Main </a:t>
            </a:r>
            <a:r>
              <a:rPr lang="da-DK" b="1" dirty="0" err="1" smtClean="0">
                <a:latin typeface="Gill Sans"/>
              </a:rPr>
              <a:t>requirements</a:t>
            </a:r>
            <a:endParaRPr lang="da-DK" b="1" dirty="0">
              <a:latin typeface="Gill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995056"/>
            <a:ext cx="4928260" cy="213755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1.7 Å </a:t>
            </a:r>
            <a:r>
              <a:rPr lang="da-DK" sz="2400" dirty="0" err="1" smtClean="0"/>
              <a:t>bandwidth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Polychromatic</a:t>
            </a:r>
            <a:r>
              <a:rPr lang="da-DK" sz="2400" dirty="0" smtClean="0"/>
              <a:t> flux &gt; 10</a:t>
            </a:r>
            <a:r>
              <a:rPr lang="da-DK" sz="2400" baseline="30000" dirty="0" smtClean="0"/>
              <a:t>10</a:t>
            </a:r>
            <a:r>
              <a:rPr lang="da-DK" sz="2400" dirty="0" smtClean="0"/>
              <a:t> n/s/cm</a:t>
            </a:r>
            <a:r>
              <a:rPr lang="da-DK" sz="2400" baseline="30000" dirty="0" smtClean="0"/>
              <a:t>2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PSC: Pulse </a:t>
            </a:r>
            <a:r>
              <a:rPr lang="da-DK" sz="2400" dirty="0" err="1" smtClean="0"/>
              <a:t>duration</a:t>
            </a:r>
            <a:r>
              <a:rPr lang="da-DK" sz="2400" dirty="0" smtClean="0"/>
              <a:t> 0.1-3.1 ms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Beam </a:t>
            </a:r>
            <a:r>
              <a:rPr lang="da-DK" sz="2400" dirty="0" err="1" smtClean="0"/>
              <a:t>size</a:t>
            </a:r>
            <a:r>
              <a:rPr lang="da-DK" sz="2400" dirty="0" smtClean="0"/>
              <a:t>: 2x2 cm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Divergence</a:t>
            </a:r>
            <a:r>
              <a:rPr lang="da-DK" sz="2400" dirty="0" smtClean="0"/>
              <a:t> &lt; 0.75 </a:t>
            </a:r>
            <a:r>
              <a:rPr lang="da-DK" sz="2400" dirty="0" err="1" smtClean="0"/>
              <a:t>degrees</a:t>
            </a:r>
            <a:r>
              <a:rPr lang="el-GR" sz="2400" dirty="0"/>
              <a:t> </a:t>
            </a:r>
            <a:endParaRPr lang="da-DK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928260" y="2339439"/>
            <a:ext cx="4215740" cy="447699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Flexible E-resolution, 30-170 </a:t>
            </a:r>
            <a:r>
              <a:rPr lang="el-GR" sz="2400" dirty="0" smtClean="0"/>
              <a:t>μ</a:t>
            </a:r>
            <a:r>
              <a:rPr lang="da-DK" sz="2400" dirty="0" err="1" smtClean="0"/>
              <a:t>eV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Angular</a:t>
            </a:r>
            <a:r>
              <a:rPr lang="da-DK" sz="2400" dirty="0" smtClean="0"/>
              <a:t> resolution 0.7 </a:t>
            </a:r>
            <a:r>
              <a:rPr lang="da-DK" sz="2400" dirty="0" err="1" smtClean="0"/>
              <a:t>degrees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10 analysers pr Q-</a:t>
            </a:r>
            <a:r>
              <a:rPr lang="da-DK" sz="2400" dirty="0" err="1" smtClean="0"/>
              <a:t>channel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Order </a:t>
            </a:r>
            <a:r>
              <a:rPr lang="da-DK" sz="2400" dirty="0" err="1" smtClean="0"/>
              <a:t>sorting</a:t>
            </a:r>
            <a:r>
              <a:rPr lang="da-DK" sz="2400" dirty="0" smtClean="0"/>
              <a:t> chopper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120 </a:t>
            </a:r>
            <a:r>
              <a:rPr lang="da-DK" sz="2400" dirty="0" err="1" smtClean="0"/>
              <a:t>degree</a:t>
            </a:r>
            <a:r>
              <a:rPr lang="da-DK" sz="2400" dirty="0" smtClean="0"/>
              <a:t> </a:t>
            </a:r>
            <a:r>
              <a:rPr lang="da-DK" sz="2400" dirty="0" err="1" smtClean="0"/>
              <a:t>angular</a:t>
            </a:r>
            <a:r>
              <a:rPr lang="da-DK" sz="2400" dirty="0" smtClean="0"/>
              <a:t> </a:t>
            </a:r>
            <a:r>
              <a:rPr lang="da-DK" sz="2400" dirty="0" err="1" smtClean="0"/>
              <a:t>coverage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Moveable</a:t>
            </a:r>
            <a:r>
              <a:rPr lang="da-DK" sz="2400" dirty="0" smtClean="0"/>
              <a:t> </a:t>
            </a:r>
            <a:r>
              <a:rPr lang="da-DK" sz="2400" dirty="0" err="1" smtClean="0"/>
              <a:t>evacuated</a:t>
            </a:r>
            <a:r>
              <a:rPr lang="da-DK" sz="2400" dirty="0" smtClean="0"/>
              <a:t> tank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Translateable</a:t>
            </a:r>
            <a:r>
              <a:rPr lang="da-DK" sz="2400" dirty="0" smtClean="0"/>
              <a:t> </a:t>
            </a:r>
            <a:r>
              <a:rPr lang="da-DK" sz="2400" dirty="0" err="1" smtClean="0"/>
              <a:t>filter+collimator</a:t>
            </a:r>
            <a:endParaRPr lang="da-DK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4940134"/>
            <a:ext cx="4928260" cy="191786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Temperatures</a:t>
            </a:r>
            <a:r>
              <a:rPr lang="da-DK" sz="2400" dirty="0" smtClean="0"/>
              <a:t> </a:t>
            </a:r>
            <a:r>
              <a:rPr lang="da-DK" sz="2400" dirty="0" err="1" smtClean="0"/>
              <a:t>below</a:t>
            </a:r>
            <a:r>
              <a:rPr lang="da-DK" sz="2400" dirty="0" smtClean="0"/>
              <a:t> 50 mK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Magnetic</a:t>
            </a:r>
            <a:r>
              <a:rPr lang="da-DK" sz="2400" dirty="0" smtClean="0"/>
              <a:t> </a:t>
            </a:r>
            <a:r>
              <a:rPr lang="da-DK" sz="2400" dirty="0" err="1" smtClean="0"/>
              <a:t>fields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15 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Pressures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2 GPa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213" y="152600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Primary</a:t>
            </a:r>
            <a:r>
              <a:rPr lang="da-DK" sz="2400" b="1" dirty="0" smtClean="0">
                <a:latin typeface="Gill Sans"/>
              </a:rPr>
              <a:t> 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973" y="1825813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Secondary</a:t>
            </a:r>
            <a:r>
              <a:rPr lang="da-DK" sz="2400" b="1" dirty="0" smtClean="0">
                <a:latin typeface="Gill Sans"/>
              </a:rPr>
              <a:t> 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561" y="447846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Gill Sans"/>
              </a:rPr>
              <a:t>Sample </a:t>
            </a:r>
            <a:r>
              <a:rPr lang="da-DK" sz="2400" b="1" dirty="0" err="1" smtClean="0">
                <a:latin typeface="Gill Sans"/>
              </a:rPr>
              <a:t>environment</a:t>
            </a:r>
            <a:endParaRPr lang="da-DK" sz="24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512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3260" y="1561762"/>
          <a:ext cx="8575085" cy="5052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000"/>
                <a:gridCol w="860567"/>
                <a:gridCol w="813361"/>
                <a:gridCol w="925574"/>
                <a:gridCol w="812541"/>
                <a:gridCol w="812541"/>
                <a:gridCol w="925574"/>
                <a:gridCol w="925574"/>
                <a:gridCol w="1053353"/>
              </a:tblGrid>
              <a:tr h="70600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Project Management and integration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Install-ation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</a:tr>
              <a:tr h="45263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€ 259.200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€ 448.200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€ 2.353.700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Neutron Optics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€ 3.040.000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€ 2.970.000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Choppers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€ 861.000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Sample Environment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€ 157.680</a:t>
                      </a:r>
                    </a:p>
                  </a:txBody>
                  <a:tcPr marL="6350" marR="6350" marT="6350" marB="0" anchor="b"/>
                </a:tc>
              </a:tr>
              <a:tr h="52556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Detector and beam monitor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€ 0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€ 200.000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€ 1.010.000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€ 1.010.000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€ 362.000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€ 1.387.000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DMSC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Motion </a:t>
                      </a:r>
                      <a:r>
                        <a:rPr lang="en-GB" sz="1100" u="non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contro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€ 181.000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€ 21.600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€ 480.000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€ 1.248.600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€ 1.728.600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Instrument Infrastructure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€ 300.000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€ 172.800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€ 199.800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€ 499.800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100" b="1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Vacuum</a:t>
                      </a:r>
                      <a:endParaRPr lang="en-US" sz="1100" b="1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PSS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€ 1.157.000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€ 280.000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€ 1.260.000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€ 463.000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€ 7.832.500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€ 718.840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€ 228.840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€ 7.862.500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€ 2.640.680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€ 11.955.180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Man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059451"/>
              </p:ext>
            </p:extLst>
          </p:nvPr>
        </p:nvGraphicFramePr>
        <p:xfrm>
          <a:off x="-121380" y="1463118"/>
          <a:ext cx="9391445" cy="515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64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3260" y="1561762"/>
          <a:ext cx="8575085" cy="5052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000"/>
                <a:gridCol w="860567"/>
                <a:gridCol w="813361"/>
                <a:gridCol w="925574"/>
                <a:gridCol w="812541"/>
                <a:gridCol w="812541"/>
                <a:gridCol w="925574"/>
                <a:gridCol w="925574"/>
                <a:gridCol w="1053353"/>
              </a:tblGrid>
              <a:tr h="70600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Project Management and integration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Install-ation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</a:tr>
              <a:tr h="45263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€ 259.200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€ 448.200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€ 2.353.700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Neutron Optics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€ 3.040.000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€ 2.970.000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Choppers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€ 861.000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Sample Environment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€ 157.680</a:t>
                      </a:r>
                    </a:p>
                  </a:txBody>
                  <a:tcPr marL="6350" marR="6350" marT="6350" marB="0" anchor="b"/>
                </a:tc>
              </a:tr>
              <a:tr h="52556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Detector and beam monitor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€ 0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€ 200.000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€ 1.010.000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€ 1.010.000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€ 362.000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€ 1.387.000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DMSC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Motion </a:t>
                      </a:r>
                      <a:r>
                        <a:rPr lang="en-GB" sz="1100" u="non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contro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€ 181.000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€ 21.600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€ 480.000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€ 1.248.600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€ 1.728.600</a:t>
                      </a:r>
                    </a:p>
                  </a:txBody>
                  <a:tcPr marL="6350" marR="6350" marT="6350" marB="0" anchor="b"/>
                </a:tc>
              </a:tr>
              <a:tr h="4210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Instrument Infrastructure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€ 300.000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€ 172.800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€ 199.800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€ 499.800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100" b="1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Vacuum</a:t>
                      </a:r>
                      <a:endParaRPr lang="en-US" sz="1100" b="1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PSS</a:t>
                      </a:r>
                      <a:endParaRPr lang="en-US" sz="1400" u="non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€ 1.157.000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€ 280.000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€ 1.260.000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€ 463.000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€ 7.832.500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€ 718.840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€ 228.840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€ 7.862.500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€ 2.640.680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€ 11.955.180</a:t>
                      </a:r>
                    </a:p>
                  </a:txBody>
                  <a:tcPr marL="6350" marR="6350" marT="6350" marB="0" anchor="b"/>
                </a:tc>
              </a:tr>
              <a:tr h="21052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Man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03" marR="81203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67504"/>
              </p:ext>
            </p:extLst>
          </p:nvPr>
        </p:nvGraphicFramePr>
        <p:xfrm>
          <a:off x="138801" y="1466680"/>
          <a:ext cx="8884383" cy="53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5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Evaluation of</a:t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option 1 from Bifrost team</a:t>
            </a:r>
            <a:endParaRPr lang="da-DK" b="1" dirty="0"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079" y="1553020"/>
            <a:ext cx="663675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Overview studies is </a:t>
            </a:r>
            <a:r>
              <a:rPr lang="da-DK" sz="2400" dirty="0" err="1" smtClean="0">
                <a:latin typeface="Gill Sans"/>
              </a:rPr>
              <a:t>essential</a:t>
            </a:r>
            <a:r>
              <a:rPr lang="da-DK" sz="2400" dirty="0" smtClean="0">
                <a:latin typeface="Gill Sans"/>
              </a:rPr>
              <a:t> for 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Bifrost with </a:t>
            </a:r>
            <a:r>
              <a:rPr lang="da-DK" sz="2400" dirty="0" err="1" smtClean="0">
                <a:latin typeface="Gill Sans"/>
              </a:rPr>
              <a:t>its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polychromatic</a:t>
            </a:r>
            <a:r>
              <a:rPr lang="da-DK" sz="2400" dirty="0" smtClean="0">
                <a:latin typeface="Gill Sans"/>
              </a:rPr>
              <a:t> beam. The flux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allows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you</a:t>
            </a:r>
            <a:r>
              <a:rPr lang="da-DK" sz="2400" dirty="0" smtClean="0">
                <a:latin typeface="Gill Sans"/>
              </a:rPr>
              <a:t> to find the </a:t>
            </a:r>
            <a:r>
              <a:rPr lang="da-DK" sz="2400" dirty="0" err="1" smtClean="0">
                <a:latin typeface="Gill Sans"/>
              </a:rPr>
              <a:t>unexpected</a:t>
            </a:r>
            <a:r>
              <a:rPr lang="da-DK" sz="2400" dirty="0" smtClean="0">
                <a:latin typeface="Gill Sans"/>
              </a:rPr>
              <a:t> but </a:t>
            </a:r>
            <a:r>
              <a:rPr lang="da-DK" sz="2400" dirty="0" err="1" smtClean="0">
                <a:latin typeface="Gill Sans"/>
              </a:rPr>
              <a:t>only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if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you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are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looking</a:t>
            </a:r>
            <a:r>
              <a:rPr lang="da-DK" sz="2400" dirty="0" smtClean="0">
                <a:latin typeface="Gill Sans"/>
              </a:rPr>
              <a:t>!</a:t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Option 1 </a:t>
            </a:r>
            <a:r>
              <a:rPr lang="da-DK" sz="2400" dirty="0" err="1" smtClean="0">
                <a:latin typeface="Gill Sans"/>
              </a:rPr>
              <a:t>wastes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money</a:t>
            </a:r>
            <a:r>
              <a:rPr lang="da-DK" sz="2400" dirty="0" smtClean="0">
                <a:latin typeface="Gill Sans"/>
              </a:rPr>
              <a:t> and </a:t>
            </a:r>
            <a:r>
              <a:rPr lang="da-DK" sz="2400" dirty="0" err="1" smtClean="0">
                <a:latin typeface="Gill Sans"/>
              </a:rPr>
              <a:t>manpower</a:t>
            </a:r>
            <a:r>
              <a:rPr lang="da-DK" sz="2400" dirty="0" smtClean="0">
                <a:latin typeface="Gill Sans"/>
              </a:rPr>
              <a:t> on 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an tank </a:t>
            </a:r>
            <a:r>
              <a:rPr lang="da-DK" sz="2400" dirty="0" err="1" smtClean="0">
                <a:latin typeface="Gill Sans"/>
              </a:rPr>
              <a:t>that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will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replaced</a:t>
            </a:r>
            <a:r>
              <a:rPr lang="da-DK" sz="2400" dirty="0" smtClean="0">
                <a:latin typeface="Gill Sans"/>
              </a:rPr>
              <a:t> as </a:t>
            </a:r>
            <a:r>
              <a:rPr lang="da-DK" sz="2400" dirty="0" err="1" smtClean="0">
                <a:latin typeface="Gill Sans"/>
              </a:rPr>
              <a:t>soon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as </a:t>
            </a:r>
            <a:r>
              <a:rPr lang="da-DK" sz="2400" dirty="0" err="1" smtClean="0">
                <a:latin typeface="Gill Sans"/>
              </a:rPr>
              <a:t>possible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compete</a:t>
            </a:r>
            <a:r>
              <a:rPr lang="da-DK" sz="2400" dirty="0" smtClean="0">
                <a:latin typeface="Gill Sans"/>
              </a:rPr>
              <a:t> not </a:t>
            </a:r>
            <a:r>
              <a:rPr lang="da-DK" sz="2400" dirty="0" err="1" smtClean="0">
                <a:latin typeface="Gill Sans"/>
              </a:rPr>
              <a:t>only</a:t>
            </a:r>
            <a:r>
              <a:rPr lang="da-DK" sz="2400" dirty="0" smtClean="0">
                <a:latin typeface="Gill Sans"/>
              </a:rPr>
              <a:t> on flux, but </a:t>
            </a:r>
            <a:r>
              <a:rPr lang="da-DK" sz="2400" dirty="0" err="1" smtClean="0">
                <a:latin typeface="Gill Sans"/>
              </a:rPr>
              <a:t>also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on sample </a:t>
            </a:r>
            <a:r>
              <a:rPr lang="da-DK" sz="2400" dirty="0" err="1" smtClean="0">
                <a:latin typeface="Gill Sans"/>
              </a:rPr>
              <a:t>environment</a:t>
            </a:r>
            <a:r>
              <a:rPr lang="da-DK" sz="2400" dirty="0">
                <a:latin typeface="Gill Sans"/>
              </a:rPr>
              <a:t>,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simplicity</a:t>
            </a:r>
            <a:r>
              <a:rPr lang="da-DK" sz="2400" dirty="0" smtClean="0">
                <a:latin typeface="Gill Sans"/>
              </a:rPr>
              <a:t> and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software. Option 1 </a:t>
            </a:r>
            <a:r>
              <a:rPr lang="da-DK" sz="2400" dirty="0" err="1" smtClean="0">
                <a:latin typeface="Gill Sans"/>
              </a:rPr>
              <a:t>will</a:t>
            </a:r>
            <a:r>
              <a:rPr lang="da-DK" sz="2400" dirty="0" smtClean="0">
                <a:latin typeface="Gill Sans"/>
              </a:rPr>
              <a:t> not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world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leading</a:t>
            </a:r>
            <a:r>
              <a:rPr lang="da-DK" sz="2400" dirty="0" smtClean="0">
                <a:latin typeface="Gill Sans"/>
              </a:rPr>
              <a:t>…</a:t>
            </a:r>
          </a:p>
          <a:p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58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82" y="1512938"/>
            <a:ext cx="9613444" cy="38120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Cost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category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worst</a:t>
            </a:r>
            <a:r>
              <a:rPr lang="da-DK" b="1" dirty="0" smtClean="0">
                <a:latin typeface="Gill Sans MT" panose="020B0502020104020203" pitchFamily="34" charset="0"/>
              </a:rPr>
              <a:t> case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27" y="1652119"/>
            <a:ext cx="6586740" cy="5468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700" i="1" dirty="0" err="1" smtClean="0">
                <a:latin typeface="Gill Sans"/>
              </a:rPr>
              <a:t>ThALES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monochromatic</a:t>
            </a:r>
            <a:r>
              <a:rPr lang="da-DK" sz="1700" i="1" dirty="0" smtClean="0">
                <a:latin typeface="Gill Sans"/>
              </a:rPr>
              <a:t> flux: </a:t>
            </a:r>
            <a:r>
              <a:rPr lang="da-DK" sz="1700" b="1" i="1" dirty="0" smtClean="0">
                <a:latin typeface="Gill Sans"/>
              </a:rPr>
              <a:t>3*10</a:t>
            </a:r>
            <a:r>
              <a:rPr lang="da-DK" sz="1700" b="1" i="1" baseline="30000" dirty="0" smtClean="0">
                <a:latin typeface="Gill Sans"/>
              </a:rPr>
              <a:t>8 </a:t>
            </a:r>
            <a:r>
              <a:rPr lang="da-DK" sz="1700" b="1" i="1" dirty="0" smtClean="0">
                <a:latin typeface="Gill Sans"/>
              </a:rPr>
              <a:t>n/s/cm</a:t>
            </a:r>
            <a:r>
              <a:rPr lang="da-DK" sz="1700" b="1" i="1" baseline="30000" dirty="0" smtClean="0">
                <a:latin typeface="Gill Sans"/>
              </a:rPr>
              <a:t>2</a:t>
            </a:r>
          </a:p>
          <a:p>
            <a:r>
              <a:rPr lang="da-DK" sz="1700" i="1" dirty="0" smtClean="0">
                <a:latin typeface="Gill Sans"/>
              </a:rPr>
              <a:t>BIFROST 3MW </a:t>
            </a:r>
            <a:r>
              <a:rPr lang="da-DK" sz="1700" i="1" dirty="0" err="1" smtClean="0">
                <a:latin typeface="Gill Sans"/>
              </a:rPr>
              <a:t>polychromatic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>
                <a:latin typeface="Gill Sans"/>
              </a:rPr>
              <a:t>flux: </a:t>
            </a:r>
            <a:r>
              <a:rPr lang="da-DK" sz="1700" b="1" i="1" dirty="0" smtClean="0">
                <a:latin typeface="Gill Sans"/>
              </a:rPr>
              <a:t>10</a:t>
            </a:r>
            <a:r>
              <a:rPr lang="da-DK" sz="1700" b="1" i="1" baseline="30000" dirty="0" smtClean="0">
                <a:latin typeface="Gill Sans"/>
              </a:rPr>
              <a:t>10 </a:t>
            </a:r>
            <a:r>
              <a:rPr lang="da-DK" sz="1700" b="1" i="1" dirty="0" smtClean="0">
                <a:latin typeface="Gill Sans"/>
              </a:rPr>
              <a:t>n/s/cm</a:t>
            </a:r>
            <a:r>
              <a:rPr lang="da-DK" sz="1700" b="1" i="1" baseline="30000" dirty="0" smtClean="0">
                <a:latin typeface="Gill Sans"/>
              </a:rPr>
              <a:t>2</a:t>
            </a:r>
          </a:p>
          <a:p>
            <a:endParaRPr lang="da-DK" sz="1700" baseline="30000" dirty="0">
              <a:latin typeface="Gill Sans"/>
            </a:endParaRPr>
          </a:p>
          <a:p>
            <a:r>
              <a:rPr lang="da-DK" sz="1700" b="1" dirty="0" err="1" smtClean="0">
                <a:latin typeface="Gill Sans"/>
              </a:rPr>
              <a:t>similar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>
                <a:latin typeface="Gill Sans"/>
              </a:rPr>
              <a:t>flux at </a:t>
            </a:r>
            <a:r>
              <a:rPr lang="da-DK" sz="1700" b="1" dirty="0" err="1">
                <a:latin typeface="Gill Sans"/>
              </a:rPr>
              <a:t>specific</a:t>
            </a:r>
            <a:r>
              <a:rPr lang="da-DK" sz="1700" b="1" dirty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wavelength</a:t>
            </a:r>
            <a:r>
              <a:rPr lang="da-DK" sz="1700" dirty="0" err="1" smtClean="0">
                <a:latin typeface="Gill Sans"/>
              </a:rPr>
              <a:t>s</a:t>
            </a:r>
            <a:r>
              <a:rPr lang="da-DK" sz="1700" dirty="0" smtClean="0">
                <a:latin typeface="Gill Sans"/>
              </a:rPr>
              <a:t>   </a:t>
            </a:r>
          </a:p>
          <a:p>
            <a:endParaRPr lang="da-DK" sz="1700" dirty="0">
              <a:latin typeface="Gill Sans"/>
            </a:endParaRPr>
          </a:p>
          <a:p>
            <a:r>
              <a:rPr lang="da-DK" sz="1700" dirty="0" err="1" smtClean="0">
                <a:latin typeface="Gill Sans"/>
              </a:rPr>
              <a:t>ThALES</a:t>
            </a:r>
            <a:r>
              <a:rPr lang="da-DK" sz="1700" dirty="0" smtClean="0">
                <a:latin typeface="Gill Sans"/>
              </a:rPr>
              <a:t> </a:t>
            </a:r>
            <a:r>
              <a:rPr lang="da-DK" sz="1700" dirty="0" err="1" smtClean="0">
                <a:latin typeface="Gill Sans"/>
              </a:rPr>
              <a:t>multiplexing</a:t>
            </a:r>
            <a:r>
              <a:rPr lang="da-DK" sz="1700" dirty="0" smtClean="0">
                <a:latin typeface="Gill Sans"/>
              </a:rPr>
              <a:t> option, </a:t>
            </a:r>
            <a:br>
              <a:rPr lang="da-DK" sz="1700" dirty="0" smtClean="0">
                <a:latin typeface="Gill Sans"/>
              </a:rPr>
            </a:br>
            <a:r>
              <a:rPr lang="da-DK" sz="1700" b="1" dirty="0" err="1" smtClean="0">
                <a:latin typeface="Gill Sans"/>
              </a:rPr>
              <a:t>assume</a:t>
            </a:r>
            <a:r>
              <a:rPr lang="da-DK" sz="1700" b="1" dirty="0" smtClean="0">
                <a:latin typeface="Gill Sans"/>
              </a:rPr>
              <a:t> the </a:t>
            </a:r>
            <a:r>
              <a:rPr lang="da-DK" sz="1700" b="1" dirty="0" err="1" smtClean="0">
                <a:latin typeface="Gill Sans"/>
              </a:rPr>
              <a:t>worst</a:t>
            </a:r>
            <a:r>
              <a:rPr lang="da-DK" sz="1700" b="1" dirty="0" smtClean="0">
                <a:latin typeface="Gill Sans"/>
              </a:rPr>
              <a:t>: 0.75 m</a:t>
            </a:r>
            <a:r>
              <a:rPr lang="da-DK" sz="1700" b="1" baseline="30000" dirty="0" smtClean="0">
                <a:latin typeface="Gill Sans"/>
              </a:rPr>
              <a:t>2</a:t>
            </a:r>
            <a:r>
              <a:rPr lang="da-DK" sz="1700" b="1" dirty="0" smtClean="0">
                <a:latin typeface="Gill Sans"/>
              </a:rPr>
              <a:t> of PG.</a:t>
            </a:r>
            <a:br>
              <a:rPr lang="da-DK" sz="1700" b="1" dirty="0" smtClean="0">
                <a:latin typeface="Gill Sans"/>
              </a:rPr>
            </a:br>
            <a:endParaRPr lang="da-DK" sz="1700" b="1" dirty="0" smtClean="0">
              <a:latin typeface="Gill Sans"/>
            </a:endParaRPr>
          </a:p>
          <a:p>
            <a:r>
              <a:rPr lang="da-DK" sz="1700" b="1" dirty="0" err="1" smtClean="0">
                <a:latin typeface="Gill Sans"/>
              </a:rPr>
              <a:t>Gain</a:t>
            </a:r>
            <a:r>
              <a:rPr lang="da-DK" sz="1700" b="1" dirty="0" smtClean="0">
                <a:latin typeface="Gill Sans"/>
              </a:rPr>
              <a:t> factor </a:t>
            </a:r>
            <a:r>
              <a:rPr lang="da-DK" sz="1700" b="1" dirty="0" err="1" smtClean="0">
                <a:latin typeface="Gill Sans"/>
              </a:rPr>
              <a:t>reduced</a:t>
            </a:r>
            <a:r>
              <a:rPr lang="da-DK" sz="1700" b="1" dirty="0" smtClean="0">
                <a:latin typeface="Gill Sans"/>
              </a:rPr>
              <a:t> to 8</a:t>
            </a:r>
            <a:r>
              <a:rPr lang="da-DK" sz="1700" b="1" dirty="0">
                <a:latin typeface="Gill Sans"/>
              </a:rPr>
              <a:t>.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Assume</a:t>
            </a:r>
            <a:r>
              <a:rPr lang="da-DK" sz="1700" b="1" dirty="0" smtClean="0">
                <a:latin typeface="Gill Sans"/>
              </a:rPr>
              <a:t> </a:t>
            </a:r>
            <a:br>
              <a:rPr lang="da-DK" sz="1700" b="1" dirty="0" smtClean="0">
                <a:latin typeface="Gill Sans"/>
              </a:rPr>
            </a:br>
            <a:r>
              <a:rPr lang="da-DK" sz="1700" b="1" dirty="0" smtClean="0">
                <a:latin typeface="Gill Sans"/>
              </a:rPr>
              <a:t>BIFROST </a:t>
            </a:r>
            <a:r>
              <a:rPr lang="da-DK" sz="1700" b="1" dirty="0" err="1" smtClean="0">
                <a:latin typeface="Gill Sans"/>
              </a:rPr>
              <a:t>background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could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be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higher</a:t>
            </a:r>
            <a:r>
              <a:rPr lang="da-DK" sz="1700" b="1" dirty="0" smtClean="0">
                <a:latin typeface="Gill Sans"/>
              </a:rPr>
              <a:t>,</a:t>
            </a:r>
            <a:br>
              <a:rPr lang="da-DK" sz="1700" b="1" dirty="0" smtClean="0">
                <a:latin typeface="Gill Sans"/>
              </a:rPr>
            </a:br>
            <a:r>
              <a:rPr lang="da-DK" sz="1700" b="1" dirty="0" smtClean="0">
                <a:latin typeface="Gill Sans"/>
              </a:rPr>
              <a:t>and </a:t>
            </a:r>
            <a:r>
              <a:rPr lang="da-DK" sz="1700" b="1" dirty="0" err="1" smtClean="0">
                <a:latin typeface="Gill Sans"/>
              </a:rPr>
              <a:t>reduce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gain</a:t>
            </a:r>
            <a:r>
              <a:rPr lang="da-DK" sz="1700" b="1" dirty="0" smtClean="0">
                <a:latin typeface="Gill Sans"/>
              </a:rPr>
              <a:t> to 2-4. </a:t>
            </a:r>
            <a:br>
              <a:rPr lang="da-DK" sz="1700" b="1" dirty="0" smtClean="0">
                <a:latin typeface="Gill Sans"/>
              </a:rPr>
            </a:br>
            <a:r>
              <a:rPr lang="da-DK" sz="1700" dirty="0" smtClean="0">
                <a:latin typeface="Gill Sans"/>
              </a:rPr>
              <a:t/>
            </a:r>
            <a:br>
              <a:rPr lang="da-DK" sz="1700" dirty="0" smtClean="0">
                <a:latin typeface="Gill Sans"/>
              </a:rPr>
            </a:br>
            <a:r>
              <a:rPr lang="da-DK" sz="1700" b="1" dirty="0" err="1" smtClean="0">
                <a:latin typeface="Gill Sans"/>
              </a:rPr>
              <a:t>Worst</a:t>
            </a:r>
            <a:r>
              <a:rPr lang="da-DK" sz="1700" b="1" dirty="0" smtClean="0">
                <a:latin typeface="Gill Sans"/>
              </a:rPr>
              <a:t> case:</a:t>
            </a:r>
            <a:r>
              <a:rPr lang="da-DK" sz="1700" dirty="0" smtClean="0">
                <a:latin typeface="Gill Sans"/>
              </a:rPr>
              <a:t/>
            </a:r>
            <a:br>
              <a:rPr lang="da-DK" sz="1700" dirty="0" smtClean="0">
                <a:latin typeface="Gill Sans"/>
              </a:rPr>
            </a:br>
            <a:r>
              <a:rPr lang="da-DK" sz="1700" dirty="0" err="1" smtClean="0">
                <a:latin typeface="Gill Sans"/>
              </a:rPr>
              <a:t>ThALES</a:t>
            </a:r>
            <a:r>
              <a:rPr lang="da-DK" sz="1700" dirty="0" smtClean="0">
                <a:latin typeface="Gill Sans"/>
              </a:rPr>
              <a:t>: 2 </a:t>
            </a:r>
            <a:r>
              <a:rPr lang="da-DK" sz="1700" dirty="0" err="1" smtClean="0">
                <a:latin typeface="Gill Sans"/>
              </a:rPr>
              <a:t>meV</a:t>
            </a:r>
            <a:r>
              <a:rPr lang="da-DK" sz="1700" dirty="0" smtClean="0">
                <a:latin typeface="Gill Sans"/>
              </a:rPr>
              <a:t> </a:t>
            </a:r>
            <a:r>
              <a:rPr lang="da-DK" sz="1700" dirty="0" err="1" smtClean="0">
                <a:latin typeface="Gill Sans"/>
              </a:rPr>
              <a:t>dynamic</a:t>
            </a:r>
            <a:r>
              <a:rPr lang="da-DK" sz="1700" dirty="0" smtClean="0">
                <a:latin typeface="Gill Sans"/>
              </a:rPr>
              <a:t> range at </a:t>
            </a:r>
            <a:r>
              <a:rPr lang="da-DK" sz="1700" dirty="0" err="1" smtClean="0">
                <a:latin typeface="Gill Sans"/>
              </a:rPr>
              <a:t>three</a:t>
            </a:r>
            <a:r>
              <a:rPr lang="da-DK" sz="1700" dirty="0" smtClean="0">
                <a:latin typeface="Gill Sans"/>
              </a:rPr>
              <a:t> </a:t>
            </a:r>
            <a:r>
              <a:rPr lang="da-DK" sz="1700" dirty="0" err="1" smtClean="0">
                <a:latin typeface="Gill Sans"/>
              </a:rPr>
              <a:t>E</a:t>
            </a:r>
            <a:r>
              <a:rPr lang="da-DK" sz="1700" baseline="-25000" dirty="0" err="1" smtClean="0">
                <a:latin typeface="Gill Sans"/>
              </a:rPr>
              <a:t>i</a:t>
            </a:r>
            <a:r>
              <a:rPr lang="da-DK" sz="1700" dirty="0">
                <a:latin typeface="Gill Sans"/>
              </a:rPr>
              <a:t> </a:t>
            </a:r>
            <a:r>
              <a:rPr lang="da-DK" sz="1700" dirty="0" err="1" smtClean="0">
                <a:latin typeface="Gill Sans"/>
              </a:rPr>
              <a:t>settings</a:t>
            </a:r>
            <a:r>
              <a:rPr lang="da-DK" sz="1700" dirty="0" smtClean="0">
                <a:latin typeface="Gill Sans"/>
              </a:rPr>
              <a:t>.</a:t>
            </a:r>
            <a:br>
              <a:rPr lang="da-DK" sz="1700" dirty="0" smtClean="0">
                <a:latin typeface="Gill Sans"/>
              </a:rPr>
            </a:br>
            <a:r>
              <a:rPr lang="da-DK" sz="1700" dirty="0" smtClean="0">
                <a:latin typeface="Gill Sans"/>
              </a:rPr>
              <a:t>BIFROST: </a:t>
            </a:r>
            <a:r>
              <a:rPr lang="da-DK" sz="1700" dirty="0" err="1" smtClean="0">
                <a:latin typeface="Gill Sans"/>
              </a:rPr>
              <a:t>Four</a:t>
            </a:r>
            <a:r>
              <a:rPr lang="da-DK" sz="1700" dirty="0" smtClean="0">
                <a:latin typeface="Gill Sans"/>
              </a:rPr>
              <a:t> A4 </a:t>
            </a:r>
            <a:r>
              <a:rPr lang="da-DK" sz="1700" dirty="0" err="1" smtClean="0">
                <a:latin typeface="Gill Sans"/>
              </a:rPr>
              <a:t>settings</a:t>
            </a:r>
            <a:r>
              <a:rPr lang="da-DK" sz="1700" dirty="0" smtClean="0">
                <a:latin typeface="Gill Sans"/>
              </a:rPr>
              <a:t> </a:t>
            </a:r>
            <a:br>
              <a:rPr lang="da-DK" sz="1700" dirty="0" smtClean="0">
                <a:latin typeface="Gill Sans"/>
              </a:rPr>
            </a:br>
            <a:r>
              <a:rPr lang="da-DK" sz="1700" dirty="0" smtClean="0">
                <a:latin typeface="Gill Sans"/>
              </a:rPr>
              <a:t/>
            </a:r>
            <a:br>
              <a:rPr lang="da-DK" sz="1700" dirty="0" smtClean="0">
                <a:latin typeface="Gill Sans"/>
              </a:rPr>
            </a:br>
            <a:r>
              <a:rPr lang="da-DK" sz="1700" b="1" dirty="0" smtClean="0">
                <a:latin typeface="Gill Sans"/>
              </a:rPr>
              <a:t>13.8 M€ </a:t>
            </a:r>
            <a:r>
              <a:rPr lang="da-DK" sz="1700" b="1" dirty="0" smtClean="0">
                <a:latin typeface="Gill Sans"/>
              </a:rPr>
              <a:t>BIFROST </a:t>
            </a:r>
            <a:r>
              <a:rPr lang="da-DK" sz="1700" b="1" dirty="0" err="1" smtClean="0">
                <a:latin typeface="Gill Sans"/>
              </a:rPr>
              <a:t>excluding</a:t>
            </a:r>
            <a:r>
              <a:rPr lang="da-DK" sz="1700" b="1" dirty="0" smtClean="0">
                <a:latin typeface="Gill Sans"/>
              </a:rPr>
              <a:t> </a:t>
            </a:r>
            <a:r>
              <a:rPr lang="da-DK" sz="1700" b="1" dirty="0" err="1" smtClean="0">
                <a:latin typeface="Gill Sans"/>
              </a:rPr>
              <a:t>phase</a:t>
            </a:r>
            <a:r>
              <a:rPr lang="da-DK" sz="1700" b="1" smtClean="0">
                <a:latin typeface="Gill Sans"/>
              </a:rPr>
              <a:t> I</a:t>
            </a:r>
            <a:r>
              <a:rPr lang="da-DK" sz="1700" smtClean="0">
                <a:latin typeface="Gill Sans"/>
              </a:rPr>
              <a:t>: </a:t>
            </a:r>
            <a:endParaRPr lang="da-DK" sz="1700" dirty="0" smtClean="0">
              <a:latin typeface="Gill Sans"/>
            </a:endParaRPr>
          </a:p>
          <a:p>
            <a:r>
              <a:rPr lang="da-DK" sz="1700" b="1" i="1" dirty="0" err="1" smtClean="0">
                <a:latin typeface="Gill Sans"/>
              </a:rPr>
              <a:t>Gain</a:t>
            </a:r>
            <a:r>
              <a:rPr lang="da-DK" sz="1700" b="1" i="1" dirty="0" smtClean="0">
                <a:latin typeface="Gill Sans"/>
              </a:rPr>
              <a:t> factor 12+ </a:t>
            </a:r>
            <a:r>
              <a:rPr lang="da-DK" sz="1700" i="1" dirty="0" smtClean="0">
                <a:latin typeface="Gill Sans"/>
              </a:rPr>
              <a:t>With sample </a:t>
            </a:r>
            <a:r>
              <a:rPr lang="da-DK" sz="1700" i="1" dirty="0" err="1" smtClean="0">
                <a:latin typeface="Gill Sans"/>
              </a:rPr>
              <a:t>environment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limitations</a:t>
            </a:r>
            <a:r>
              <a:rPr lang="da-DK" sz="1700" i="1" dirty="0" smtClean="0">
                <a:latin typeface="Gill Sans"/>
              </a:rPr>
              <a:t> as </a:t>
            </a:r>
            <a:r>
              <a:rPr lang="da-DK" sz="1700" i="1" dirty="0" err="1" smtClean="0">
                <a:latin typeface="Gill Sans"/>
              </a:rPr>
              <a:t>they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are</a:t>
            </a:r>
            <a:r>
              <a:rPr lang="da-DK" sz="1700" i="1" dirty="0" smtClean="0">
                <a:latin typeface="Gill Sans"/>
              </a:rPr>
              <a:t>, </a:t>
            </a:r>
            <a:br>
              <a:rPr lang="da-DK" sz="1700" i="1" dirty="0" smtClean="0">
                <a:latin typeface="Gill Sans"/>
              </a:rPr>
            </a:br>
            <a:r>
              <a:rPr lang="da-DK" sz="1700" i="1" dirty="0" err="1" smtClean="0">
                <a:latin typeface="Gill Sans"/>
              </a:rPr>
              <a:t>this</a:t>
            </a:r>
            <a:r>
              <a:rPr lang="da-DK" sz="1700" i="1" dirty="0" smtClean="0">
                <a:latin typeface="Gill Sans"/>
              </a:rPr>
              <a:t> is </a:t>
            </a:r>
            <a:r>
              <a:rPr lang="da-DK" sz="1700" i="1" dirty="0" err="1" smtClean="0">
                <a:latin typeface="Gill Sans"/>
              </a:rPr>
              <a:t>what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we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need</a:t>
            </a:r>
            <a:r>
              <a:rPr lang="da-DK" sz="1700" i="1" dirty="0" smtClean="0">
                <a:latin typeface="Gill Sans"/>
              </a:rPr>
              <a:t> to </a:t>
            </a:r>
            <a:r>
              <a:rPr lang="da-DK" sz="1700" i="1" dirty="0" err="1" smtClean="0">
                <a:latin typeface="Gill Sans"/>
              </a:rPr>
              <a:t>call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ourselves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world</a:t>
            </a:r>
            <a:r>
              <a:rPr lang="da-DK" sz="1700" i="1" dirty="0" smtClean="0">
                <a:latin typeface="Gill Sans"/>
              </a:rPr>
              <a:t> </a:t>
            </a:r>
            <a:r>
              <a:rPr lang="da-DK" sz="1700" i="1" dirty="0" err="1" smtClean="0">
                <a:latin typeface="Gill Sans"/>
              </a:rPr>
              <a:t>leader</a:t>
            </a:r>
            <a:r>
              <a:rPr lang="da-DK" sz="1700" i="1" dirty="0" smtClean="0">
                <a:latin typeface="Gill Sans"/>
              </a:rPr>
              <a:t>!</a:t>
            </a:r>
          </a:p>
          <a:p>
            <a:endParaRPr lang="da-DK" sz="1600" dirty="0">
              <a:latin typeface="Gill Sans"/>
            </a:endParaRPr>
          </a:p>
          <a:p>
            <a:endParaRPr lang="da-DK" sz="1600" dirty="0">
              <a:latin typeface="Gill Sans"/>
            </a:endParaRPr>
          </a:p>
        </p:txBody>
      </p:sp>
      <p:sp>
        <p:nvSpPr>
          <p:cNvPr id="8" name="Trapezoid 7"/>
          <p:cNvSpPr/>
          <p:nvPr/>
        </p:nvSpPr>
        <p:spPr>
          <a:xfrm rot="-1920000">
            <a:off x="8162273" y="3815763"/>
            <a:ext cx="314585" cy="353721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Option 2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20" y="1573101"/>
            <a:ext cx="79967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Gill Sans"/>
              </a:rPr>
              <a:t>Option 2 covers 90 </a:t>
            </a:r>
            <a:r>
              <a:rPr lang="da-DK" dirty="0" err="1" smtClean="0">
                <a:latin typeface="Gill Sans"/>
              </a:rPr>
              <a:t>degrees</a:t>
            </a:r>
            <a:r>
              <a:rPr lang="da-DK" dirty="0" smtClean="0">
                <a:latin typeface="Gill Sans"/>
              </a:rPr>
              <a:t> of </a:t>
            </a:r>
            <a:r>
              <a:rPr lang="da-DK" dirty="0" err="1" smtClean="0">
                <a:latin typeface="Gill Sans"/>
              </a:rPr>
              <a:t>scattering</a:t>
            </a:r>
            <a:r>
              <a:rPr lang="da-DK" dirty="0" smtClean="0">
                <a:latin typeface="Gill Sans"/>
              </a:rPr>
              <a:t> angle, and is </a:t>
            </a:r>
            <a:r>
              <a:rPr lang="da-DK" dirty="0" err="1" smtClean="0">
                <a:latin typeface="Gill Sans"/>
              </a:rPr>
              <a:t>able</a:t>
            </a:r>
            <a:r>
              <a:rPr lang="da-DK" dirty="0" smtClean="0">
                <a:latin typeface="Gill Sans"/>
              </a:rPr>
              <a:t> to cover</a:t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a </a:t>
            </a:r>
            <a:r>
              <a:rPr lang="da-DK" dirty="0" err="1" smtClean="0">
                <a:latin typeface="Gill Sans"/>
              </a:rPr>
              <a:t>Brillouin</a:t>
            </a:r>
            <a:r>
              <a:rPr lang="da-DK" dirty="0" smtClean="0">
                <a:latin typeface="Gill Sans"/>
              </a:rPr>
              <a:t> Zone in most systems </a:t>
            </a:r>
            <a:r>
              <a:rPr lang="da-DK" dirty="0" err="1" smtClean="0">
                <a:latin typeface="Gill Sans"/>
              </a:rPr>
              <a:t>using</a:t>
            </a:r>
            <a:r>
              <a:rPr lang="da-DK" dirty="0" smtClean="0">
                <a:latin typeface="Gill Sans"/>
              </a:rPr>
              <a:t> a </a:t>
            </a:r>
            <a:r>
              <a:rPr lang="da-DK" dirty="0" err="1" smtClean="0">
                <a:latin typeface="Gill Sans"/>
              </a:rPr>
              <a:t>cold</a:t>
            </a:r>
            <a:r>
              <a:rPr lang="da-DK" dirty="0" smtClean="0">
                <a:latin typeface="Gill Sans"/>
              </a:rPr>
              <a:t> beam. </a:t>
            </a:r>
          </a:p>
          <a:p>
            <a:endParaRPr lang="da-DK" dirty="0">
              <a:latin typeface="Gill Sans"/>
            </a:endParaRPr>
          </a:p>
          <a:p>
            <a:r>
              <a:rPr lang="da-DK" dirty="0" smtClean="0">
                <a:latin typeface="Gill Sans"/>
              </a:rPr>
              <a:t>Option 2 </a:t>
            </a:r>
            <a:r>
              <a:rPr lang="da-DK" dirty="0" err="1" smtClean="0">
                <a:latin typeface="Gill Sans"/>
              </a:rPr>
              <a:t>includes</a:t>
            </a:r>
            <a:r>
              <a:rPr lang="da-DK" dirty="0" smtClean="0">
                <a:latin typeface="Gill Sans"/>
              </a:rPr>
              <a:t> a </a:t>
            </a:r>
            <a:r>
              <a:rPr lang="da-DK" dirty="0" err="1" smtClean="0">
                <a:latin typeface="Gill Sans"/>
              </a:rPr>
              <a:t>dilution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stick</a:t>
            </a:r>
            <a:r>
              <a:rPr lang="da-DK" dirty="0" smtClean="0">
                <a:latin typeface="Gill Sans"/>
              </a:rPr>
              <a:t>, </a:t>
            </a:r>
            <a:r>
              <a:rPr lang="da-DK" dirty="0" err="1" smtClean="0">
                <a:latin typeface="Gill Sans"/>
              </a:rPr>
              <a:t>which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allows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us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partly</a:t>
            </a:r>
            <a:r>
              <a:rPr lang="da-DK" dirty="0" smtClean="0">
                <a:latin typeface="Gill Sans"/>
              </a:rPr>
              <a:t> to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address</a:t>
            </a:r>
            <a:r>
              <a:rPr lang="da-DK" dirty="0" smtClean="0">
                <a:latin typeface="Gill Sans"/>
              </a:rPr>
              <a:t> the quantum </a:t>
            </a:r>
            <a:r>
              <a:rPr lang="da-DK" dirty="0" err="1" smtClean="0">
                <a:latin typeface="Gill Sans"/>
              </a:rPr>
              <a:t>magnetism</a:t>
            </a:r>
            <a:r>
              <a:rPr lang="da-DK" dirty="0" smtClean="0">
                <a:latin typeface="Gill Sans"/>
              </a:rPr>
              <a:t> and </a:t>
            </a:r>
            <a:r>
              <a:rPr lang="da-DK" dirty="0" err="1" smtClean="0">
                <a:latin typeface="Gill Sans"/>
              </a:rPr>
              <a:t>unconventional</a:t>
            </a:r>
            <a:r>
              <a:rPr lang="da-DK" dirty="0" smtClean="0">
                <a:latin typeface="Gill Sans"/>
              </a:rPr>
              <a:t> SC </a:t>
            </a:r>
            <a:r>
              <a:rPr lang="da-DK" dirty="0" err="1" smtClean="0">
                <a:latin typeface="Gill Sans"/>
              </a:rPr>
              <a:t>communities</a:t>
            </a:r>
            <a:endParaRPr lang="da-DK" dirty="0" smtClean="0">
              <a:latin typeface="Gill Sans"/>
            </a:endParaRPr>
          </a:p>
          <a:p>
            <a:endParaRPr lang="da-DK" dirty="0">
              <a:latin typeface="Gill Sans"/>
            </a:endParaRPr>
          </a:p>
          <a:p>
            <a:r>
              <a:rPr lang="da-DK" dirty="0" smtClean="0">
                <a:latin typeface="Gill Sans"/>
              </a:rPr>
              <a:t>The </a:t>
            </a:r>
            <a:r>
              <a:rPr lang="da-DK" dirty="0" err="1" smtClean="0">
                <a:latin typeface="Gill Sans"/>
              </a:rPr>
              <a:t>upgrade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path</a:t>
            </a:r>
            <a:r>
              <a:rPr lang="da-DK" dirty="0" smtClean="0">
                <a:latin typeface="Gill Sans"/>
              </a:rPr>
              <a:t> of option 2 is </a:t>
            </a:r>
            <a:r>
              <a:rPr lang="da-DK" dirty="0" err="1" smtClean="0">
                <a:latin typeface="Gill Sans"/>
              </a:rPr>
              <a:t>straightfoward</a:t>
            </a:r>
            <a:r>
              <a:rPr lang="da-DK" dirty="0">
                <a:latin typeface="Gill Sans"/>
              </a:rPr>
              <a:t> </a:t>
            </a:r>
            <a:r>
              <a:rPr lang="da-DK" dirty="0" smtClean="0">
                <a:latin typeface="Gill Sans"/>
              </a:rPr>
              <a:t>and </a:t>
            </a:r>
            <a:r>
              <a:rPr lang="da-DK" dirty="0" err="1" smtClean="0">
                <a:latin typeface="Gill Sans"/>
              </a:rPr>
              <a:t>cost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effective</a:t>
            </a:r>
            <a:r>
              <a:rPr lang="da-DK" dirty="0" smtClean="0">
                <a:latin typeface="Gill Sans"/>
              </a:rPr>
              <a:t> in terms of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scope</a:t>
            </a:r>
            <a:r>
              <a:rPr lang="da-DK" dirty="0" smtClean="0">
                <a:latin typeface="Gill Sans"/>
              </a:rPr>
              <a:t>/</a:t>
            </a:r>
            <a:r>
              <a:rPr lang="da-DK" dirty="0" err="1" smtClean="0">
                <a:latin typeface="Gill Sans"/>
              </a:rPr>
              <a:t>price</a:t>
            </a:r>
            <a:r>
              <a:rPr lang="da-DK" dirty="0" smtClean="0">
                <a:latin typeface="Gill Sans"/>
              </a:rPr>
              <a:t> ratio. </a:t>
            </a:r>
            <a:r>
              <a:rPr lang="da-DK" dirty="0" err="1" smtClean="0">
                <a:latin typeface="Gill Sans"/>
              </a:rPr>
              <a:t>We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will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aim</a:t>
            </a:r>
            <a:r>
              <a:rPr lang="da-DK" dirty="0" smtClean="0">
                <a:latin typeface="Gill Sans"/>
              </a:rPr>
              <a:t> to </a:t>
            </a:r>
            <a:r>
              <a:rPr lang="da-DK" dirty="0" err="1" smtClean="0">
                <a:latin typeface="Gill Sans"/>
              </a:rPr>
              <a:t>leave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space</a:t>
            </a:r>
            <a:r>
              <a:rPr lang="da-DK" dirty="0" smtClean="0">
                <a:latin typeface="Gill Sans"/>
              </a:rPr>
              <a:t> for a single </a:t>
            </a:r>
            <a:r>
              <a:rPr lang="da-DK" dirty="0" err="1" smtClean="0">
                <a:latin typeface="Gill Sans"/>
              </a:rPr>
              <a:t>analyzer</a:t>
            </a:r>
            <a:r>
              <a:rPr lang="da-DK" dirty="0" smtClean="0">
                <a:latin typeface="Gill Sans"/>
              </a:rPr>
              <a:t> E &gt; 5 </a:t>
            </a:r>
            <a:r>
              <a:rPr lang="da-DK" dirty="0" err="1" smtClean="0">
                <a:latin typeface="Gill Sans"/>
              </a:rPr>
              <a:t>meV</a:t>
            </a:r>
            <a:r>
              <a:rPr lang="da-DK" dirty="0" smtClean="0">
                <a:latin typeface="Gill Sans"/>
              </a:rPr>
              <a:t/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for </a:t>
            </a:r>
            <a:r>
              <a:rPr lang="da-DK" dirty="0" err="1" smtClean="0">
                <a:latin typeface="Gill Sans"/>
              </a:rPr>
              <a:t>order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sorting</a:t>
            </a:r>
            <a:endParaRPr lang="da-DK" dirty="0">
              <a:latin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51" y="4049750"/>
            <a:ext cx="5125932" cy="28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Option 2 – 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sacrifices</a:t>
            </a:r>
            <a:endParaRPr lang="da-DK" b="1" dirty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86" y="1480102"/>
            <a:ext cx="8108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Gill Sans"/>
              </a:rPr>
              <a:t>Limited magnet </a:t>
            </a:r>
            <a:r>
              <a:rPr lang="da-DK" sz="2000" dirty="0" err="1" smtClean="0">
                <a:latin typeface="Gill Sans"/>
              </a:rPr>
              <a:t>availability</a:t>
            </a:r>
            <a:r>
              <a:rPr lang="da-DK" sz="2000" dirty="0" smtClean="0">
                <a:latin typeface="Gill Sans"/>
              </a:rPr>
              <a:t> – </a:t>
            </a:r>
            <a:r>
              <a:rPr lang="da-DK" sz="2000" dirty="0" err="1" smtClean="0">
                <a:latin typeface="Gill Sans"/>
              </a:rPr>
              <a:t>we</a:t>
            </a:r>
            <a:r>
              <a:rPr lang="da-DK" sz="2000" dirty="0" smtClean="0">
                <a:latin typeface="Gill Sans"/>
              </a:rPr>
              <a:t> do not </a:t>
            </a:r>
            <a:r>
              <a:rPr lang="da-DK" sz="2000" dirty="0" err="1" smtClean="0">
                <a:latin typeface="Gill Sans"/>
              </a:rPr>
              <a:t>directly</a:t>
            </a: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address</a:t>
            </a:r>
            <a:r>
              <a:rPr lang="da-DK" sz="2000" dirty="0" smtClean="0">
                <a:latin typeface="Gill Sans"/>
              </a:rPr>
              <a:t> the </a:t>
            </a:r>
            <a:r>
              <a:rPr lang="da-DK" sz="2000" dirty="0" err="1" smtClean="0">
                <a:latin typeface="Gill Sans"/>
              </a:rPr>
              <a:t>magnetism</a:t>
            </a:r>
            <a:r>
              <a:rPr lang="da-DK" sz="2000" dirty="0" smtClean="0">
                <a:latin typeface="Gill Sans"/>
              </a:rPr>
              <a:t> and SC </a:t>
            </a:r>
            <a:r>
              <a:rPr lang="da-DK" sz="2000" dirty="0" err="1" smtClean="0">
                <a:latin typeface="Gill Sans"/>
              </a:rPr>
              <a:t>communities</a:t>
            </a: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endParaRPr lang="da-DK" sz="20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Gill Sans"/>
              </a:rPr>
              <a:t>Bifrost </a:t>
            </a:r>
            <a:r>
              <a:rPr lang="da-DK" sz="2000" dirty="0" err="1" smtClean="0">
                <a:latin typeface="Gill Sans"/>
              </a:rPr>
              <a:t>can</a:t>
            </a:r>
            <a:r>
              <a:rPr lang="da-DK" sz="2000" dirty="0" smtClean="0">
                <a:latin typeface="Gill Sans"/>
              </a:rPr>
              <a:t> do small samples – options for </a:t>
            </a:r>
            <a:r>
              <a:rPr lang="da-DK" sz="2000" dirty="0" err="1" smtClean="0">
                <a:latin typeface="Gill Sans"/>
              </a:rPr>
              <a:t>very</a:t>
            </a:r>
            <a:r>
              <a:rPr lang="da-DK" sz="2000" dirty="0" smtClean="0">
                <a:latin typeface="Gill Sans"/>
              </a:rPr>
              <a:t> high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magnetic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field</a:t>
            </a:r>
            <a:r>
              <a:rPr lang="da-DK" sz="2000" dirty="0" smtClean="0">
                <a:latin typeface="Gill Sans"/>
              </a:rPr>
              <a:t> not </a:t>
            </a:r>
            <a:r>
              <a:rPr lang="da-DK" sz="2000" dirty="0" err="1" smtClean="0">
                <a:latin typeface="Gill Sans"/>
              </a:rPr>
              <a:t>there</a:t>
            </a:r>
            <a:r>
              <a:rPr lang="da-DK" sz="2000" dirty="0" smtClean="0">
                <a:latin typeface="Gill Sans"/>
              </a:rPr>
              <a:t>. </a:t>
            </a:r>
            <a:br>
              <a:rPr lang="da-DK" sz="2000" dirty="0" smtClean="0">
                <a:latin typeface="Gill Sans"/>
              </a:rPr>
            </a:br>
            <a:endParaRPr lang="da-DK" sz="20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Gill Sans"/>
              </a:rPr>
              <a:t>No </a:t>
            </a:r>
            <a:r>
              <a:rPr lang="da-DK" sz="2000" dirty="0" err="1" smtClean="0">
                <a:latin typeface="Gill Sans"/>
              </a:rPr>
              <a:t>polarization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analysis</a:t>
            </a:r>
            <a:r>
              <a:rPr lang="da-DK" sz="2000" dirty="0" smtClean="0">
                <a:latin typeface="Gill Sans"/>
              </a:rPr>
              <a:t> – </a:t>
            </a:r>
            <a:r>
              <a:rPr lang="da-DK" sz="2000" dirty="0" err="1" smtClean="0">
                <a:latin typeface="Gill Sans"/>
              </a:rPr>
              <a:t>definite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loss</a:t>
            </a:r>
            <a:r>
              <a:rPr lang="da-DK" sz="2000" dirty="0" smtClean="0">
                <a:latin typeface="Gill Sans"/>
              </a:rPr>
              <a:t> of </a:t>
            </a:r>
            <a:r>
              <a:rPr lang="da-DK" sz="2000" dirty="0" err="1" smtClean="0">
                <a:latin typeface="Gill Sans"/>
              </a:rPr>
              <a:t>scope</a:t>
            </a: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and excellence</a:t>
            </a:r>
            <a:br>
              <a:rPr lang="da-DK" sz="2000" dirty="0" smtClean="0">
                <a:latin typeface="Gill Sans"/>
              </a:rPr>
            </a:br>
            <a:endParaRPr lang="da-DK" sz="2000" dirty="0"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79" y="3960885"/>
            <a:ext cx="3290064" cy="282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406" y="5647097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V. O. </a:t>
            </a:r>
            <a:r>
              <a:rPr lang="da-DK" dirty="0" err="1" smtClean="0"/>
              <a:t>Garlea</a:t>
            </a:r>
            <a:r>
              <a:rPr lang="da-DK" dirty="0" smtClean="0"/>
              <a:t>, et. al,*</a:t>
            </a:r>
            <a:br>
              <a:rPr lang="da-DK" dirty="0" smtClean="0"/>
            </a:br>
            <a:r>
              <a:rPr lang="da-DK" dirty="0" smtClean="0"/>
              <a:t>PRL </a:t>
            </a:r>
            <a:r>
              <a:rPr lang="da-DK" b="1" dirty="0" smtClean="0"/>
              <a:t>98</a:t>
            </a:r>
            <a:r>
              <a:rPr lang="da-DK" dirty="0" smtClean="0"/>
              <a:t>, 167202 (2007)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808" y="3038054"/>
            <a:ext cx="2952600" cy="3635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0305" y="1935913"/>
            <a:ext cx="1589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P. </a:t>
            </a:r>
            <a:r>
              <a:rPr lang="da-DK" dirty="0" err="1" smtClean="0"/>
              <a:t>Dalla</a:t>
            </a:r>
            <a:r>
              <a:rPr lang="da-DK" dirty="0" smtClean="0"/>
              <a:t> Piazza, </a:t>
            </a:r>
            <a:br>
              <a:rPr lang="da-DK" dirty="0" smtClean="0"/>
            </a:br>
            <a:r>
              <a:rPr lang="da-DK" dirty="0" smtClean="0"/>
              <a:t>Nature </a:t>
            </a:r>
            <a:r>
              <a:rPr lang="da-DK" dirty="0" err="1" smtClean="0"/>
              <a:t>Physics</a:t>
            </a:r>
            <a:endParaRPr lang="da-DK" dirty="0" smtClean="0"/>
          </a:p>
          <a:p>
            <a:r>
              <a:rPr lang="da-DK" dirty="0" smtClean="0"/>
              <a:t>(2014)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Detector</a:t>
            </a:r>
            <a:r>
              <a:rPr lang="da-DK" b="1" dirty="0" smtClean="0">
                <a:latin typeface="Gill Sans"/>
              </a:rPr>
              <a:t> system</a:t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for option 2</a:t>
            </a:r>
            <a:endParaRPr lang="da-DK" b="1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396" y="1650740"/>
            <a:ext cx="744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Here, </a:t>
            </a:r>
            <a:r>
              <a:rPr lang="da-DK" b="1" dirty="0" err="1" smtClean="0">
                <a:latin typeface="Gill Sans"/>
              </a:rPr>
              <a:t>we</a:t>
            </a:r>
            <a:r>
              <a:rPr lang="da-DK" b="1" dirty="0" smtClean="0">
                <a:latin typeface="Gill Sans"/>
              </a:rPr>
              <a:t> cover 90 </a:t>
            </a:r>
            <a:r>
              <a:rPr lang="da-DK" b="1" dirty="0" err="1" smtClean="0">
                <a:latin typeface="Gill Sans"/>
              </a:rPr>
              <a:t>degrees</a:t>
            </a:r>
            <a:r>
              <a:rPr lang="da-DK" b="1" dirty="0" smtClean="0">
                <a:latin typeface="Gill Sans"/>
              </a:rPr>
              <a:t> as </a:t>
            </a:r>
            <a:r>
              <a:rPr lang="da-DK" b="1" dirty="0" err="1" smtClean="0">
                <a:latin typeface="Gill Sans"/>
              </a:rPr>
              <a:t>recommended</a:t>
            </a:r>
            <a:r>
              <a:rPr lang="da-DK" b="1" dirty="0" smtClean="0">
                <a:latin typeface="Gill Sans"/>
              </a:rPr>
              <a:t> by the STAP </a:t>
            </a:r>
            <a:r>
              <a:rPr lang="da-DK" b="1" dirty="0" err="1" smtClean="0">
                <a:latin typeface="Gill Sans"/>
              </a:rPr>
              <a:t>council</a:t>
            </a:r>
            <a:r>
              <a:rPr lang="da-DK" b="1" dirty="0" smtClean="0">
                <a:latin typeface="Gill Sans"/>
              </a:rPr>
              <a:t>. 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48034"/>
              </p:ext>
            </p:extLst>
          </p:nvPr>
        </p:nvGraphicFramePr>
        <p:xfrm>
          <a:off x="841572" y="2242004"/>
          <a:ext cx="6465478" cy="374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739"/>
                <a:gridCol w="3232739"/>
              </a:tblGrid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Item</a:t>
                      </a:r>
                      <a:endParaRPr lang="da-DK" sz="1600" dirty="0"/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Price</a:t>
                      </a:r>
                      <a:r>
                        <a:rPr lang="da-DK" sz="1600" baseline="0" dirty="0" smtClean="0"/>
                        <a:t> [k€]</a:t>
                      </a:r>
                      <a:endParaRPr lang="da-DK" sz="1600" dirty="0"/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Detectors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5834" marR="5834" marT="5834" marB="0" anchor="ctr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PG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400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Mounts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120</a:t>
                      </a: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Electronics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400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Cross</a:t>
                      </a:r>
                      <a:r>
                        <a:rPr lang="da-DK" sz="1600" baseline="0" dirty="0" smtClean="0">
                          <a:latin typeface="Gill Sans"/>
                        </a:rPr>
                        <a:t> talk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Detector</a:t>
                      </a:r>
                      <a:r>
                        <a:rPr lang="da-DK" sz="1600" dirty="0" smtClean="0">
                          <a:latin typeface="Gill Sans"/>
                        </a:rPr>
                        <a:t> tank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500</a:t>
                      </a: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Frame+rail+motor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err="1" smtClean="0">
                          <a:latin typeface="Gill Sans"/>
                        </a:rPr>
                        <a:t>Detector</a:t>
                      </a:r>
                      <a:r>
                        <a:rPr lang="da-DK" sz="1600" dirty="0" smtClean="0">
                          <a:latin typeface="Gill Sans"/>
                        </a:rPr>
                        <a:t> </a:t>
                      </a:r>
                      <a:r>
                        <a:rPr lang="da-DK" sz="1600" dirty="0" err="1" smtClean="0">
                          <a:latin typeface="Gill Sans"/>
                        </a:rPr>
                        <a:t>safety</a:t>
                      </a:r>
                      <a:endParaRPr lang="da-DK" sz="160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latin typeface="Gill Sans"/>
                        </a:rPr>
                        <a:t>50</a:t>
                      </a: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Beam monitor/Camera/</a:t>
                      </a:r>
                      <a:r>
                        <a:rPr lang="da-DK" sz="1600" dirty="0" err="1" smtClean="0">
                          <a:latin typeface="Gill Sans"/>
                        </a:rPr>
                        <a:t>preamps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120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40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dirty="0" smtClean="0">
                          <a:latin typeface="Gill Sans"/>
                        </a:rPr>
                        <a:t>Total</a:t>
                      </a: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dirty="0" smtClean="0">
                          <a:latin typeface="Gill Sans"/>
                        </a:rPr>
                        <a:t>2240</a:t>
                      </a:r>
                      <a:endParaRPr lang="da-DK" sz="1600" b="1" i="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432" y="6211669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Gill Sans"/>
              </a:rPr>
              <a:t>Labor</a:t>
            </a:r>
            <a:r>
              <a:rPr lang="da-DK" dirty="0" smtClean="0">
                <a:latin typeface="Gill Sans"/>
              </a:rPr>
              <a:t> for design, installation and </a:t>
            </a:r>
            <a:r>
              <a:rPr lang="da-DK" dirty="0" err="1" smtClean="0">
                <a:latin typeface="Gill Sans"/>
              </a:rPr>
              <a:t>commissioning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 smtClean="0">
                <a:latin typeface="Gill Sans"/>
              </a:rPr>
              <a:t>360 k€</a:t>
            </a:r>
            <a:endParaRPr lang="da-DK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9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Instrument </a:t>
            </a:r>
            <a:r>
              <a:rPr lang="da-DK" b="1" dirty="0" err="1" smtClean="0">
                <a:latin typeface="Gill Sans"/>
              </a:rPr>
              <a:t>specific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+ SA for option 2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43789"/>
              </p:ext>
            </p:extLst>
          </p:nvPr>
        </p:nvGraphicFramePr>
        <p:xfrm>
          <a:off x="1429615" y="1863147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Price [k€]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Management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labor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incl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baseline="0" dirty="0" err="1" smtClean="0"/>
                        <a:t>travel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1260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Be-filter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Radial </a:t>
                      </a:r>
                      <a:r>
                        <a:rPr lang="da-DK" dirty="0" err="1" smtClean="0"/>
                        <a:t>collimator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Light </a:t>
                      </a:r>
                      <a:r>
                        <a:rPr lang="da-DK" dirty="0" err="1" smtClean="0"/>
                        <a:t>shutter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Divergence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jaws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Installation + </a:t>
                      </a:r>
                      <a:r>
                        <a:rPr lang="da-DK" dirty="0" err="1" smtClean="0"/>
                        <a:t>commissioning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Total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1910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3030" y="5486400"/>
            <a:ext cx="743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For the sample </a:t>
            </a:r>
            <a:r>
              <a:rPr lang="da-DK" b="1" dirty="0" err="1" smtClean="0">
                <a:latin typeface="Gill Sans"/>
              </a:rPr>
              <a:t>environment</a:t>
            </a:r>
            <a:r>
              <a:rPr lang="da-DK" b="1" dirty="0" smtClean="0">
                <a:latin typeface="Gill Sans"/>
              </a:rPr>
              <a:t>, </a:t>
            </a:r>
            <a:r>
              <a:rPr lang="da-DK" b="1" dirty="0" err="1" smtClean="0">
                <a:latin typeface="Gill Sans"/>
              </a:rPr>
              <a:t>we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include</a:t>
            </a:r>
            <a:r>
              <a:rPr lang="da-DK" b="1" dirty="0" smtClean="0">
                <a:latin typeface="Gill Sans"/>
              </a:rPr>
              <a:t> a </a:t>
            </a:r>
            <a:r>
              <a:rPr lang="da-DK" b="1" dirty="0" err="1" smtClean="0">
                <a:latin typeface="Gill Sans"/>
              </a:rPr>
              <a:t>dilution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stick</a:t>
            </a:r>
            <a:endParaRPr lang="da-DK" b="1" dirty="0" smtClean="0">
              <a:latin typeface="Gill Sans"/>
            </a:endParaRPr>
          </a:p>
          <a:p>
            <a:r>
              <a:rPr lang="da-DK" b="1" dirty="0" smtClean="0">
                <a:latin typeface="Gill Sans"/>
              </a:rPr>
              <a:t>For 150 </a:t>
            </a:r>
            <a:r>
              <a:rPr lang="da-DK" b="1" dirty="0" smtClean="0">
                <a:latin typeface="Gill Sans"/>
              </a:rPr>
              <a:t>k€ </a:t>
            </a:r>
            <a:r>
              <a:rPr lang="da-DK" b="1" dirty="0" smtClean="0">
                <a:latin typeface="Gill Sans"/>
              </a:rPr>
              <a:t>and </a:t>
            </a:r>
            <a:r>
              <a:rPr lang="da-DK" b="1" dirty="0" smtClean="0">
                <a:latin typeface="Gill Sans"/>
              </a:rPr>
              <a:t>100 k€ </a:t>
            </a:r>
            <a:r>
              <a:rPr lang="da-DK" b="1" dirty="0" smtClean="0">
                <a:latin typeface="Gill Sans"/>
              </a:rPr>
              <a:t>for </a:t>
            </a:r>
            <a:r>
              <a:rPr lang="da-DK" b="1" dirty="0" err="1" smtClean="0">
                <a:latin typeface="Gill Sans"/>
              </a:rPr>
              <a:t>development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labor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costs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smtClean="0">
                <a:latin typeface="Gill Sans"/>
              </a:rPr>
              <a:t>(</a:t>
            </a:r>
            <a:r>
              <a:rPr lang="da-DK" b="1" dirty="0" smtClean="0">
                <a:latin typeface="Gill Sans"/>
              </a:rPr>
              <a:t>SAD </a:t>
            </a:r>
            <a:r>
              <a:rPr lang="da-DK" b="1" dirty="0" err="1" smtClean="0">
                <a:latin typeface="Gill Sans"/>
              </a:rPr>
              <a:t>estimate</a:t>
            </a:r>
            <a:r>
              <a:rPr lang="da-DK" b="1" dirty="0" smtClean="0">
                <a:latin typeface="Gill Sans"/>
              </a:rPr>
              <a:t>)</a:t>
            </a:r>
          </a:p>
          <a:p>
            <a:endParaRPr lang="da-DK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93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8778"/>
              </p:ext>
            </p:extLst>
          </p:nvPr>
        </p:nvGraphicFramePr>
        <p:xfrm>
          <a:off x="251490" y="1472968"/>
          <a:ext cx="7773969" cy="527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975"/>
                <a:gridCol w="839104"/>
                <a:gridCol w="737373"/>
                <a:gridCol w="839104"/>
                <a:gridCol w="736630"/>
                <a:gridCol w="736630"/>
                <a:gridCol w="839104"/>
                <a:gridCol w="839104"/>
                <a:gridCol w="954945"/>
              </a:tblGrid>
              <a:tr h="83001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Project Management and integration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Procure-ment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</a:tr>
              <a:tr h="44613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€ 189.000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€ 2.078.750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€ 259.200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€ 2.078.750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€ 448.200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€ 2.526.950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Neutron Optics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€ 3.040.000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€ 2.960.000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Choppers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€ 841.000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€ 861.000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Sample Environment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€ 108.000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€ 3.840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€ 3.840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€ 115.680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€ 475.680</a:t>
                      </a:r>
                    </a:p>
                  </a:txBody>
                  <a:tcPr marL="6350" marR="6350" marT="6350" marB="0" anchor="b"/>
                </a:tc>
              </a:tr>
              <a:tr h="51801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Detector and beam monitor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€ 2.240.000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€ 108.000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€ 2.240.000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€ 369.000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€ 2.609.000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DMSC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Motion control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€ 112.000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€ 194.990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€ 1.356.000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€ 1.317.600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€ 1.977.600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Infrastructure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€ 310.000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€ 172.800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€ 310.000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€ 199.800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€ 509.800</a:t>
                      </a:r>
                    </a:p>
                  </a:txBody>
                  <a:tcPr marL="6350" marR="6350" marT="6350" marB="0" anchor="b"/>
                </a:tc>
              </a:tr>
              <a:tr h="2863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Vacuum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PSS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€ 1.375.486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€ 1.373.400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€ 638.000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€ 9.631.750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€ 709.840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€ 185.840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€ 9.616.750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€ 2.922.080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14.129.906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Man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29,83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9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6106" y="1481357"/>
          <a:ext cx="7773969" cy="527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975"/>
                <a:gridCol w="839104"/>
                <a:gridCol w="737373"/>
                <a:gridCol w="839104"/>
                <a:gridCol w="736630"/>
                <a:gridCol w="736630"/>
                <a:gridCol w="839104"/>
                <a:gridCol w="839104"/>
                <a:gridCol w="954945"/>
              </a:tblGrid>
              <a:tr h="83001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Project Management and integration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Procure-ment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</a:tr>
              <a:tr h="44613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€ 259.200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€ 448.200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€ 2.353.700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Neutron Optics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€ 3.020.000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€ 2.950.000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Choppers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€ 861.000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Sample Environment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€ 107.680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€ 407.680</a:t>
                      </a:r>
                    </a:p>
                  </a:txBody>
                  <a:tcPr marL="6350" marR="6350" marT="6350" marB="0" anchor="b"/>
                </a:tc>
              </a:tr>
              <a:tr h="51801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Detector and beam monitor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€ 2.390.000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€ 2.390.000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€ 362.000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€ 2.752.000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DMSC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Motion control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€ 181.000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€ 21.600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€ 1.248.600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€ 1.908.600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Infrastructure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€ 172.800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€ 199.800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€ 509.800</a:t>
                      </a:r>
                    </a:p>
                  </a:txBody>
                  <a:tcPr marL="6350" marR="6350" marT="6350" marB="0" anchor="b"/>
                </a:tc>
              </a:tr>
              <a:tr h="2863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Vacuum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PSS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€ 1.355.550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€ 300.000</a:t>
                      </a:r>
                    </a:p>
                  </a:txBody>
                  <a:tcPr marL="6350" marR="6350" marT="6350" marB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€ 563.000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€ 9.532.500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€ 718.840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€ 228.840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€ 9.562.500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€ 2.740.680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€ 13.978.730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Man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35482"/>
              </p:ext>
            </p:extLst>
          </p:nvPr>
        </p:nvGraphicFramePr>
        <p:xfrm>
          <a:off x="117527" y="1423256"/>
          <a:ext cx="8931125" cy="539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2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Main </a:t>
            </a:r>
            <a:r>
              <a:rPr lang="da-DK" b="1" dirty="0" err="1" smtClean="0">
                <a:latin typeface="Gill Sans"/>
              </a:rPr>
              <a:t>requirements</a:t>
            </a:r>
            <a:endParaRPr lang="da-DK" b="1" dirty="0">
              <a:latin typeface="Gill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995056"/>
            <a:ext cx="4928260" cy="213755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1.7 Å </a:t>
            </a:r>
            <a:r>
              <a:rPr lang="da-DK" sz="2400" dirty="0" err="1" smtClean="0"/>
              <a:t>bandwidth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Polychromatic</a:t>
            </a:r>
            <a:r>
              <a:rPr lang="da-DK" sz="2400" dirty="0" smtClean="0"/>
              <a:t> flux &gt; 10</a:t>
            </a:r>
            <a:r>
              <a:rPr lang="da-DK" sz="2400" baseline="30000" dirty="0" smtClean="0"/>
              <a:t>10</a:t>
            </a:r>
            <a:r>
              <a:rPr lang="da-DK" sz="2400" dirty="0" smtClean="0"/>
              <a:t> n/s/cm</a:t>
            </a:r>
            <a:r>
              <a:rPr lang="da-DK" sz="2400" baseline="30000" dirty="0" smtClean="0"/>
              <a:t>2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PSC: Pulse </a:t>
            </a:r>
            <a:r>
              <a:rPr lang="da-DK" sz="2400" dirty="0" err="1" smtClean="0"/>
              <a:t>duration</a:t>
            </a:r>
            <a:r>
              <a:rPr lang="da-DK" sz="2400" dirty="0" smtClean="0"/>
              <a:t> 0.1-3.1 ms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Beam </a:t>
            </a:r>
            <a:r>
              <a:rPr lang="da-DK" sz="2400" dirty="0" err="1" smtClean="0"/>
              <a:t>size</a:t>
            </a:r>
            <a:r>
              <a:rPr lang="da-DK" sz="2400" dirty="0" smtClean="0"/>
              <a:t>: 2x2 cm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Divergence</a:t>
            </a:r>
            <a:r>
              <a:rPr lang="da-DK" sz="2400" dirty="0" smtClean="0"/>
              <a:t> &lt; 0.75 </a:t>
            </a:r>
            <a:r>
              <a:rPr lang="da-DK" sz="2400" dirty="0" err="1" smtClean="0"/>
              <a:t>degrees</a:t>
            </a:r>
            <a:r>
              <a:rPr lang="el-GR" sz="2400" dirty="0"/>
              <a:t> </a:t>
            </a:r>
            <a:endParaRPr lang="da-DK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928260" y="2339439"/>
            <a:ext cx="4215740" cy="447699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Flexible E-resolution, 30-170 </a:t>
            </a:r>
            <a:r>
              <a:rPr lang="el-GR" sz="2400" dirty="0" smtClean="0"/>
              <a:t>μ</a:t>
            </a:r>
            <a:r>
              <a:rPr lang="da-DK" sz="2400" dirty="0" err="1" smtClean="0"/>
              <a:t>eV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Angular</a:t>
            </a:r>
            <a:r>
              <a:rPr lang="da-DK" sz="2400" dirty="0" smtClean="0"/>
              <a:t> resolution 0.7 </a:t>
            </a:r>
            <a:r>
              <a:rPr lang="da-DK" sz="2400" dirty="0" err="1" smtClean="0"/>
              <a:t>degrees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10 analysers pr Q-</a:t>
            </a:r>
            <a:r>
              <a:rPr lang="da-DK" sz="2400" dirty="0" err="1" smtClean="0"/>
              <a:t>channel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Order </a:t>
            </a:r>
            <a:r>
              <a:rPr lang="da-DK" sz="2400" dirty="0" err="1" smtClean="0"/>
              <a:t>sorting</a:t>
            </a:r>
            <a:r>
              <a:rPr lang="da-DK" sz="2400" dirty="0" smtClean="0"/>
              <a:t> chopper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120 </a:t>
            </a:r>
            <a:r>
              <a:rPr lang="da-DK" sz="2400" dirty="0" err="1" smtClean="0"/>
              <a:t>degree</a:t>
            </a:r>
            <a:r>
              <a:rPr lang="da-DK" sz="2400" dirty="0" smtClean="0"/>
              <a:t> </a:t>
            </a:r>
            <a:r>
              <a:rPr lang="da-DK" sz="2400" dirty="0" err="1" smtClean="0"/>
              <a:t>angular</a:t>
            </a:r>
            <a:r>
              <a:rPr lang="da-DK" sz="2400" dirty="0" smtClean="0"/>
              <a:t> </a:t>
            </a:r>
            <a:r>
              <a:rPr lang="da-DK" sz="2400" dirty="0" err="1" smtClean="0"/>
              <a:t>coverage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Moveable</a:t>
            </a:r>
            <a:r>
              <a:rPr lang="da-DK" sz="2400" dirty="0" smtClean="0"/>
              <a:t> </a:t>
            </a:r>
            <a:r>
              <a:rPr lang="da-DK" sz="2400" dirty="0" err="1" smtClean="0"/>
              <a:t>evacuated</a:t>
            </a:r>
            <a:r>
              <a:rPr lang="da-DK" sz="2400" dirty="0" smtClean="0"/>
              <a:t> tank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Translateable</a:t>
            </a:r>
            <a:r>
              <a:rPr lang="da-DK" sz="2400" dirty="0" smtClean="0"/>
              <a:t> </a:t>
            </a:r>
            <a:r>
              <a:rPr lang="da-DK" sz="2400" dirty="0" err="1" smtClean="0"/>
              <a:t>filter+collimator</a:t>
            </a:r>
            <a:endParaRPr lang="da-DK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4940134"/>
            <a:ext cx="4928260" cy="191786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Temperatures</a:t>
            </a:r>
            <a:r>
              <a:rPr lang="da-DK" sz="2400" dirty="0" smtClean="0"/>
              <a:t> </a:t>
            </a:r>
            <a:r>
              <a:rPr lang="da-DK" sz="2400" dirty="0" err="1" smtClean="0"/>
              <a:t>below</a:t>
            </a:r>
            <a:r>
              <a:rPr lang="da-DK" sz="2400" dirty="0" smtClean="0"/>
              <a:t> 50 mK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Magnetic</a:t>
            </a:r>
            <a:r>
              <a:rPr lang="da-DK" sz="2400" dirty="0" smtClean="0"/>
              <a:t> </a:t>
            </a:r>
            <a:r>
              <a:rPr lang="da-DK" sz="2400" dirty="0" err="1" smtClean="0"/>
              <a:t>fields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15 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Pressures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2 GPa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213" y="152600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Primary</a:t>
            </a:r>
            <a:r>
              <a:rPr lang="da-DK" sz="2400" b="1" dirty="0" smtClean="0">
                <a:latin typeface="Gill Sans"/>
              </a:rPr>
              <a:t> 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973" y="1825813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Secondary</a:t>
            </a:r>
            <a:r>
              <a:rPr lang="da-DK" sz="2400" b="1" dirty="0" smtClean="0">
                <a:latin typeface="Gill Sans"/>
              </a:rPr>
              <a:t> 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561" y="447846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Gill Sans"/>
              </a:rPr>
              <a:t>Sample </a:t>
            </a:r>
            <a:r>
              <a:rPr lang="da-DK" sz="2400" b="1" dirty="0" err="1" smtClean="0">
                <a:latin typeface="Gill Sans"/>
              </a:rPr>
              <a:t>environment</a:t>
            </a:r>
            <a:endParaRPr lang="da-DK" sz="2400" b="1" dirty="0">
              <a:latin typeface="Gill San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3422" y="4940134"/>
            <a:ext cx="4421417" cy="1790206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4787608" y="3853542"/>
            <a:ext cx="4646962" cy="2226623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8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90" y="1472968"/>
          <a:ext cx="7773969" cy="527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975"/>
                <a:gridCol w="839104"/>
                <a:gridCol w="737373"/>
                <a:gridCol w="839104"/>
                <a:gridCol w="736630"/>
                <a:gridCol w="736630"/>
                <a:gridCol w="839104"/>
                <a:gridCol w="839104"/>
                <a:gridCol w="954945"/>
              </a:tblGrid>
              <a:tr h="83001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Project Management and integration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Procure-ment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</a:tr>
              <a:tr h="44613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€ 259.200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€ 448.200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€ 2.353.700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Neutron Optics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€ 3.020.000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€ 2.950.000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Choppers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€ 861.000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Sample Environment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€ 107.680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€ 407.680</a:t>
                      </a:r>
                    </a:p>
                  </a:txBody>
                  <a:tcPr marL="6350" marR="6350" marT="6350" marB="0" anchor="b"/>
                </a:tc>
              </a:tr>
              <a:tr h="51801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Detector and beam monitor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€ 2.390.000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€ 2.390.000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€ 362.000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€ 2.752.000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DMSC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Motion control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€ 181.000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€ 21.600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€ 660.000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€ 1.248.600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€ 1.908.600</a:t>
                      </a:r>
                    </a:p>
                  </a:txBody>
                  <a:tcPr marL="6350" marR="6350" marT="6350" marB="0" anchor="b"/>
                </a:tc>
              </a:tr>
              <a:tr h="415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Infrastructure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€ 172.800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€ 199.800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€ 509.800</a:t>
                      </a:r>
                    </a:p>
                  </a:txBody>
                  <a:tcPr marL="6350" marR="6350" marT="6350" marB="0" anchor="b"/>
                </a:tc>
              </a:tr>
              <a:tr h="2863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Vacuum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PSS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€ 1.355.550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€ 300.000</a:t>
                      </a:r>
                    </a:p>
                  </a:txBody>
                  <a:tcPr marL="6350" marR="6350" marT="6350" marB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€ 563.000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€ 9.532.500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€ 718.840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€ 228.840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€ 9.562.500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€ 2.740.680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€ 13.978.730</a:t>
                      </a:r>
                    </a:p>
                  </a:txBody>
                  <a:tcPr marL="6350" marR="6350" marT="6350" marB="0" anchor="b"/>
                </a:tc>
              </a:tr>
              <a:tr h="20750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Man 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>
                          <a:effectLst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37" marR="80037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92488"/>
              </p:ext>
            </p:extLst>
          </p:nvPr>
        </p:nvGraphicFramePr>
        <p:xfrm>
          <a:off x="126670" y="1398381"/>
          <a:ext cx="8359031" cy="549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Option 3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786" y="2548992"/>
            <a:ext cx="79816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Gill Sans"/>
              </a:rPr>
              <a:t>Option 3 </a:t>
            </a:r>
            <a:r>
              <a:rPr lang="da-DK" dirty="0" err="1" smtClean="0">
                <a:latin typeface="Gill Sans"/>
              </a:rPr>
              <a:t>includes</a:t>
            </a:r>
            <a:r>
              <a:rPr lang="da-DK" dirty="0" smtClean="0">
                <a:latin typeface="Gill Sans"/>
              </a:rPr>
              <a:t> a high </a:t>
            </a:r>
            <a:r>
              <a:rPr lang="da-DK" dirty="0" err="1" smtClean="0">
                <a:latin typeface="Gill Sans"/>
              </a:rPr>
              <a:t>field</a:t>
            </a:r>
            <a:r>
              <a:rPr lang="da-DK" dirty="0" smtClean="0">
                <a:latin typeface="Gill Sans"/>
              </a:rPr>
              <a:t> magnet to </a:t>
            </a:r>
            <a:r>
              <a:rPr lang="da-DK" dirty="0" err="1" smtClean="0">
                <a:latin typeface="Gill Sans"/>
              </a:rPr>
              <a:t>fully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address</a:t>
            </a:r>
            <a:r>
              <a:rPr lang="da-DK" dirty="0" smtClean="0">
                <a:latin typeface="Gill Sans"/>
              </a:rPr>
              <a:t> the </a:t>
            </a:r>
            <a:r>
              <a:rPr lang="da-DK" dirty="0" err="1" smtClean="0">
                <a:latin typeface="Gill Sans"/>
              </a:rPr>
              <a:t>magnetism</a:t>
            </a:r>
            <a:r>
              <a:rPr lang="da-DK" dirty="0" smtClean="0">
                <a:latin typeface="Gill Sans"/>
              </a:rPr>
              <a:t/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and SC </a:t>
            </a:r>
            <a:r>
              <a:rPr lang="da-DK" dirty="0" err="1" smtClean="0">
                <a:latin typeface="Gill Sans"/>
              </a:rPr>
              <a:t>communities</a:t>
            </a:r>
            <a:endParaRPr lang="da-DK" dirty="0" smtClean="0">
              <a:latin typeface="Gill Sans"/>
            </a:endParaRPr>
          </a:p>
          <a:p>
            <a:endParaRPr lang="da-DK" dirty="0">
              <a:latin typeface="Gill Sans"/>
            </a:endParaRPr>
          </a:p>
          <a:p>
            <a:r>
              <a:rPr lang="da-DK" dirty="0" smtClean="0">
                <a:latin typeface="Gill Sans"/>
              </a:rPr>
              <a:t>Option 3 </a:t>
            </a:r>
            <a:r>
              <a:rPr lang="da-DK" dirty="0" err="1" smtClean="0">
                <a:latin typeface="Gill Sans"/>
              </a:rPr>
              <a:t>includes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polarization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analysis</a:t>
            </a:r>
            <a:r>
              <a:rPr lang="da-DK" dirty="0" smtClean="0">
                <a:latin typeface="Gill Sans"/>
              </a:rPr>
              <a:t>. </a:t>
            </a:r>
            <a:r>
              <a:rPr lang="da-DK" dirty="0" err="1" smtClean="0">
                <a:latin typeface="Gill Sans"/>
              </a:rPr>
              <a:t>We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use</a:t>
            </a:r>
            <a:r>
              <a:rPr lang="da-DK" dirty="0" smtClean="0">
                <a:latin typeface="Gill Sans"/>
              </a:rPr>
              <a:t> an S-</a:t>
            </a:r>
            <a:r>
              <a:rPr lang="da-DK" dirty="0" err="1" smtClean="0">
                <a:latin typeface="Gill Sans"/>
              </a:rPr>
              <a:t>bender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before</a:t>
            </a:r>
            <a:r>
              <a:rPr lang="da-DK" dirty="0" smtClean="0">
                <a:latin typeface="Gill Sans"/>
              </a:rPr>
              <a:t> the</a:t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sample and </a:t>
            </a:r>
            <a:r>
              <a:rPr lang="da-DK" dirty="0" err="1" smtClean="0">
                <a:latin typeface="Gill Sans"/>
              </a:rPr>
              <a:t>either</a:t>
            </a:r>
            <a:r>
              <a:rPr lang="da-DK" dirty="0" smtClean="0">
                <a:latin typeface="Gill Sans"/>
              </a:rPr>
              <a:t> a </a:t>
            </a:r>
            <a:r>
              <a:rPr lang="da-DK" dirty="0" err="1" smtClean="0">
                <a:latin typeface="Gill Sans"/>
              </a:rPr>
              <a:t>wide</a:t>
            </a:r>
            <a:r>
              <a:rPr lang="da-DK" dirty="0" smtClean="0">
                <a:latin typeface="Gill Sans"/>
              </a:rPr>
              <a:t> angle analyser or a set of </a:t>
            </a:r>
            <a:r>
              <a:rPr lang="da-DK" dirty="0" err="1" smtClean="0">
                <a:latin typeface="Gill Sans"/>
              </a:rPr>
              <a:t>Heusler</a:t>
            </a:r>
            <a:r>
              <a:rPr lang="da-DK" dirty="0" smtClean="0">
                <a:latin typeface="Gill Sans"/>
              </a:rPr>
              <a:t> analysers </a:t>
            </a:r>
          </a:p>
          <a:p>
            <a:r>
              <a:rPr lang="da-DK" dirty="0" err="1" smtClean="0">
                <a:latin typeface="Gill Sans"/>
              </a:rPr>
              <a:t>after</a:t>
            </a:r>
            <a:r>
              <a:rPr lang="da-DK" dirty="0" smtClean="0">
                <a:latin typeface="Gill Sans"/>
              </a:rPr>
              <a:t> the sample. Bifrost </a:t>
            </a:r>
            <a:r>
              <a:rPr lang="da-DK" dirty="0" err="1" smtClean="0">
                <a:latin typeface="Gill Sans"/>
              </a:rPr>
              <a:t>would</a:t>
            </a:r>
            <a:r>
              <a:rPr lang="da-DK" dirty="0" smtClean="0">
                <a:latin typeface="Gill Sans"/>
              </a:rPr>
              <a:t> have the </a:t>
            </a:r>
            <a:r>
              <a:rPr lang="da-DK" dirty="0" err="1" smtClean="0">
                <a:latin typeface="Gill Sans"/>
              </a:rPr>
              <a:t>worlds</a:t>
            </a:r>
            <a:r>
              <a:rPr lang="da-DK" dirty="0" smtClean="0">
                <a:latin typeface="Gill Sans"/>
              </a:rPr>
              <a:t> most intense </a:t>
            </a:r>
            <a:r>
              <a:rPr lang="da-DK" dirty="0" err="1" smtClean="0">
                <a:latin typeface="Gill Sans"/>
              </a:rPr>
              <a:t>polarized</a:t>
            </a:r>
            <a:r>
              <a:rPr lang="da-DK" dirty="0" smtClean="0">
                <a:latin typeface="Gill Sans"/>
              </a:rPr>
              <a:t> beam</a:t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and offer </a:t>
            </a:r>
            <a:r>
              <a:rPr lang="da-DK" dirty="0" err="1" smtClean="0">
                <a:latin typeface="Gill Sans"/>
              </a:rPr>
              <a:t>completely</a:t>
            </a:r>
            <a:r>
              <a:rPr lang="da-DK" dirty="0" smtClean="0">
                <a:latin typeface="Gill Sans"/>
              </a:rPr>
              <a:t> new </a:t>
            </a:r>
            <a:r>
              <a:rPr lang="da-DK" dirty="0" err="1" smtClean="0">
                <a:latin typeface="Gill Sans"/>
              </a:rPr>
              <a:t>possibilities</a:t>
            </a:r>
            <a:r>
              <a:rPr lang="da-DK" dirty="0" smtClean="0">
                <a:latin typeface="Gill Sans"/>
              </a:rPr>
              <a:t>. </a:t>
            </a:r>
          </a:p>
          <a:p>
            <a:endParaRPr lang="da-DK" dirty="0">
              <a:latin typeface="Gill Sans"/>
            </a:endParaRPr>
          </a:p>
          <a:p>
            <a:r>
              <a:rPr lang="da-DK" dirty="0" smtClean="0">
                <a:latin typeface="Gill Sans"/>
              </a:rPr>
              <a:t>The </a:t>
            </a:r>
            <a:r>
              <a:rPr lang="da-DK" dirty="0" err="1" smtClean="0">
                <a:latin typeface="Gill Sans"/>
              </a:rPr>
              <a:t>upgrade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path</a:t>
            </a:r>
            <a:r>
              <a:rPr lang="da-DK" dirty="0" smtClean="0">
                <a:latin typeface="Gill Sans"/>
              </a:rPr>
              <a:t> of option 3 is </a:t>
            </a:r>
            <a:r>
              <a:rPr lang="da-DK" dirty="0" smtClean="0">
                <a:latin typeface="Gill Sans"/>
              </a:rPr>
              <a:t>to 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install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smtClean="0">
                <a:latin typeface="Gill Sans"/>
              </a:rPr>
              <a:t>a fast OS chopper </a:t>
            </a:r>
            <a:r>
              <a:rPr lang="da-DK" dirty="0" err="1" smtClean="0">
                <a:latin typeface="Gill Sans"/>
              </a:rPr>
              <a:t>before</a:t>
            </a:r>
            <a:r>
              <a:rPr lang="da-DK" dirty="0" smtClean="0">
                <a:latin typeface="Gill Sans"/>
              </a:rPr>
              <a:t> the sample. </a:t>
            </a:r>
            <a:endParaRPr lang="da-DK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08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Option 3 – 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sacrifices</a:t>
            </a:r>
            <a:endParaRPr lang="da-DK" b="1" dirty="0"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106" y="1658186"/>
            <a:ext cx="810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do not </a:t>
            </a:r>
            <a:r>
              <a:rPr lang="da-DK" sz="2400" dirty="0" err="1" smtClean="0">
                <a:latin typeface="Gill Sans"/>
              </a:rPr>
              <a:t>implement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order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sorting</a:t>
            </a:r>
            <a:r>
              <a:rPr lang="da-DK" sz="2400" dirty="0" smtClean="0">
                <a:latin typeface="Gill Sans"/>
              </a:rPr>
              <a:t> – a </a:t>
            </a:r>
            <a:r>
              <a:rPr lang="da-DK" sz="2400" dirty="0" err="1" smtClean="0">
                <a:latin typeface="Gill Sans"/>
              </a:rPr>
              <a:t>unique</a:t>
            </a:r>
            <a:r>
              <a:rPr lang="da-DK" sz="2400" dirty="0" smtClean="0">
                <a:latin typeface="Gill Sans"/>
              </a:rPr>
              <a:t> option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is </a:t>
            </a:r>
            <a:r>
              <a:rPr lang="da-DK" sz="2400" dirty="0" err="1" smtClean="0">
                <a:latin typeface="Gill Sans"/>
              </a:rPr>
              <a:t>postponed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do not cover the </a:t>
            </a:r>
            <a:r>
              <a:rPr lang="da-DK" sz="2400" dirty="0" err="1" smtClean="0">
                <a:latin typeface="Gill Sans"/>
              </a:rPr>
              <a:t>full</a:t>
            </a:r>
            <a:r>
              <a:rPr lang="da-DK" sz="2400" dirty="0" smtClean="0">
                <a:latin typeface="Gill Sans"/>
              </a:rPr>
              <a:t> range of </a:t>
            </a:r>
            <a:r>
              <a:rPr lang="da-DK" sz="2400" dirty="0" err="1" smtClean="0">
                <a:latin typeface="Gill Sans"/>
              </a:rPr>
              <a:t>scattering</a:t>
            </a:r>
            <a:r>
              <a:rPr lang="da-DK" sz="2400" dirty="0" smtClean="0">
                <a:latin typeface="Gill Sans"/>
              </a:rPr>
              <a:t> angle – 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a </a:t>
            </a:r>
            <a:r>
              <a:rPr lang="da-DK" sz="2400" dirty="0" err="1" smtClean="0">
                <a:latin typeface="Gill Sans"/>
              </a:rPr>
              <a:t>loss</a:t>
            </a:r>
            <a:r>
              <a:rPr lang="da-DK" sz="2400" dirty="0" smtClean="0">
                <a:latin typeface="Gill Sans"/>
              </a:rPr>
              <a:t> of </a:t>
            </a:r>
            <a:r>
              <a:rPr lang="da-DK" sz="2400" dirty="0" err="1" smtClean="0">
                <a:latin typeface="Gill Sans"/>
              </a:rPr>
              <a:t>efficiency</a:t>
            </a:r>
            <a:r>
              <a:rPr lang="da-DK" sz="2400" dirty="0" smtClean="0">
                <a:latin typeface="Gill Sans"/>
              </a:rPr>
              <a:t>. </a:t>
            </a:r>
            <a:br>
              <a:rPr lang="da-DK" sz="2400" dirty="0" smtClean="0">
                <a:latin typeface="Gill Sans"/>
              </a:rPr>
            </a:br>
            <a:endParaRPr lang="da-DK" sz="2400" dirty="0"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8" y="3735254"/>
            <a:ext cx="2581709" cy="3016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685" y="3974313"/>
            <a:ext cx="1295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Y. Li, et. al, </a:t>
            </a:r>
          </a:p>
          <a:p>
            <a:r>
              <a:rPr lang="da-DK" dirty="0" smtClean="0"/>
              <a:t>Nature, 468</a:t>
            </a:r>
          </a:p>
          <a:p>
            <a:r>
              <a:rPr lang="da-DK" dirty="0" smtClean="0"/>
              <a:t>(2010)</a:t>
            </a:r>
            <a:endParaRPr lang="da-DK" dirty="0"/>
          </a:p>
        </p:txBody>
      </p:sp>
      <p:pic>
        <p:nvPicPr>
          <p:cNvPr id="1026" name="Picture 2" descr="Image result for hourglass excitations high Tc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81" y="3651343"/>
            <a:ext cx="3501525" cy="32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1876" y="5162719"/>
            <a:ext cx="1230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Jan </a:t>
            </a:r>
            <a:r>
              <a:rPr lang="da-DK" dirty="0" err="1" smtClean="0"/>
              <a:t>Zaanen</a:t>
            </a:r>
            <a:endParaRPr lang="da-DK" dirty="0" smtClean="0"/>
          </a:p>
          <a:p>
            <a:r>
              <a:rPr lang="da-DK" dirty="0" smtClean="0"/>
              <a:t>Nature </a:t>
            </a:r>
          </a:p>
          <a:p>
            <a:r>
              <a:rPr lang="da-DK" dirty="0"/>
              <a:t>(</a:t>
            </a:r>
            <a:r>
              <a:rPr lang="da-DK" dirty="0" smtClean="0"/>
              <a:t>2011)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27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Detector</a:t>
            </a:r>
            <a:r>
              <a:rPr lang="da-DK" b="1" dirty="0" smtClean="0">
                <a:latin typeface="Gill Sans"/>
              </a:rPr>
              <a:t> system</a:t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for option 3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20374"/>
              </p:ext>
            </p:extLst>
          </p:nvPr>
        </p:nvGraphicFramePr>
        <p:xfrm>
          <a:off x="1238082" y="1470456"/>
          <a:ext cx="6473628" cy="491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814"/>
                <a:gridCol w="3236814"/>
              </a:tblGrid>
              <a:tr h="327896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Item</a:t>
                      </a:r>
                      <a:endParaRPr lang="da-DK" sz="1600" dirty="0"/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Price</a:t>
                      </a:r>
                      <a:r>
                        <a:rPr lang="da-DK" sz="1600" baseline="0" dirty="0" smtClean="0"/>
                        <a:t> [k€]</a:t>
                      </a:r>
                      <a:endParaRPr lang="da-DK" sz="1600" dirty="0"/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Detectors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450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5834" marR="5834" marT="5834" marB="0" anchor="ctr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PG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400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Mounts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120</a:t>
                      </a: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Electronics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400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Cross</a:t>
                      </a:r>
                      <a:r>
                        <a:rPr lang="da-DK" sz="1600" baseline="0" dirty="0" smtClean="0">
                          <a:latin typeface="Gill Sans"/>
                        </a:rPr>
                        <a:t> talk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Detector</a:t>
                      </a:r>
                      <a:r>
                        <a:rPr lang="da-DK" sz="1600" dirty="0" smtClean="0">
                          <a:latin typeface="Gill Sans"/>
                        </a:rPr>
                        <a:t> tank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500</a:t>
                      </a: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Frame+rail+motor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err="1" smtClean="0">
                          <a:latin typeface="Gill Sans"/>
                        </a:rPr>
                        <a:t>Detector</a:t>
                      </a:r>
                      <a:r>
                        <a:rPr lang="da-DK" sz="1600" dirty="0" smtClean="0">
                          <a:latin typeface="Gill Sans"/>
                        </a:rPr>
                        <a:t> </a:t>
                      </a:r>
                      <a:r>
                        <a:rPr lang="da-DK" sz="1600" dirty="0" err="1" smtClean="0">
                          <a:latin typeface="Gill Sans"/>
                        </a:rPr>
                        <a:t>safety</a:t>
                      </a:r>
                      <a:endParaRPr lang="da-DK" sz="160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latin typeface="Gill Sans"/>
                        </a:rPr>
                        <a:t>50</a:t>
                      </a: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Beam monitor/Camera/</a:t>
                      </a:r>
                      <a:r>
                        <a:rPr lang="da-DK" sz="1600" dirty="0" err="1" smtClean="0">
                          <a:latin typeface="Gill Sans"/>
                        </a:rPr>
                        <a:t>preamps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120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S-</a:t>
                      </a:r>
                      <a:r>
                        <a:rPr lang="da-DK" sz="1600" dirty="0" err="1" smtClean="0">
                          <a:latin typeface="Gill Sans"/>
                        </a:rPr>
                        <a:t>bender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200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r>
                        <a:rPr lang="da-DK" sz="1600" dirty="0" err="1" smtClean="0">
                          <a:latin typeface="Gill Sans"/>
                        </a:rPr>
                        <a:t>Heussler</a:t>
                      </a:r>
                      <a:r>
                        <a:rPr lang="da-DK" sz="1600" dirty="0" smtClean="0">
                          <a:latin typeface="Gill Sans"/>
                        </a:rPr>
                        <a:t> </a:t>
                      </a:r>
                      <a:r>
                        <a:rPr lang="da-DK" sz="1600" dirty="0" err="1" smtClean="0">
                          <a:latin typeface="Gill Sans"/>
                        </a:rPr>
                        <a:t>analyzers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15526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latin typeface="Gill Sans"/>
                        </a:rPr>
                        <a:t>Flipper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latin typeface="Gill Sans"/>
                        </a:rPr>
                        <a:t>100</a:t>
                      </a:r>
                      <a:endParaRPr lang="da-DK" sz="1600" dirty="0">
                        <a:latin typeface="Gill Sans"/>
                      </a:endParaRP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dirty="0" smtClean="0">
                          <a:latin typeface="Gill Sans"/>
                        </a:rPr>
                        <a:t>Guide</a:t>
                      </a:r>
                      <a:r>
                        <a:rPr lang="da-DK" sz="1600" b="0" i="0" baseline="0" dirty="0" smtClean="0">
                          <a:latin typeface="Gill Sans"/>
                        </a:rPr>
                        <a:t> </a:t>
                      </a:r>
                      <a:r>
                        <a:rPr lang="da-DK" sz="1600" b="0" i="0" baseline="0" dirty="0" err="1" smtClean="0">
                          <a:latin typeface="Gill Sans"/>
                        </a:rPr>
                        <a:t>fields</a:t>
                      </a:r>
                      <a:endParaRPr lang="da-DK" sz="1600" b="0" i="0" dirty="0" smtClean="0">
                        <a:latin typeface="Gill Sans"/>
                      </a:endParaRP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dirty="0" smtClean="0">
                          <a:latin typeface="Gill Sans"/>
                        </a:rPr>
                        <a:t>200</a:t>
                      </a:r>
                    </a:p>
                  </a:txBody>
                  <a:tcPr marL="84009" marR="84009" marT="42005" marB="42005"/>
                </a:tc>
              </a:tr>
              <a:tr h="32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dirty="0" smtClean="0">
                          <a:latin typeface="Gill Sans"/>
                        </a:rPr>
                        <a:t>Total</a:t>
                      </a:r>
                    </a:p>
                  </a:txBody>
                  <a:tcPr marL="84009" marR="84009" marT="42005" marB="420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dirty="0" smtClean="0">
                          <a:latin typeface="Gill Sans"/>
                        </a:rPr>
                        <a:t>3890</a:t>
                      </a:r>
                    </a:p>
                  </a:txBody>
                  <a:tcPr marL="84009" marR="84009" marT="42005" marB="4200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9789" y="6388850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Gill Sans"/>
              </a:rPr>
              <a:t>Labor</a:t>
            </a:r>
            <a:r>
              <a:rPr lang="da-DK" dirty="0" smtClean="0">
                <a:latin typeface="Gill Sans"/>
              </a:rPr>
              <a:t> for design, installation and </a:t>
            </a:r>
            <a:r>
              <a:rPr lang="da-DK" dirty="0" err="1" smtClean="0">
                <a:latin typeface="Gill Sans"/>
              </a:rPr>
              <a:t>commissioning</a:t>
            </a:r>
            <a:r>
              <a:rPr lang="da-DK" dirty="0" smtClean="0">
                <a:latin typeface="Gill Sans"/>
              </a:rPr>
              <a:t>: </a:t>
            </a:r>
            <a:r>
              <a:rPr lang="da-DK" b="1" dirty="0" smtClean="0">
                <a:latin typeface="Gill Sans"/>
              </a:rPr>
              <a:t>510 k€</a:t>
            </a:r>
            <a:endParaRPr lang="da-DK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452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Sample </a:t>
            </a:r>
            <a:r>
              <a:rPr lang="da-DK" b="1" dirty="0" err="1" smtClean="0">
                <a:latin typeface="Gill Sans"/>
              </a:rPr>
              <a:t>environment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option 3</a:t>
            </a:r>
            <a:endParaRPr lang="da-DK" b="1" dirty="0"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028" y="2316180"/>
            <a:ext cx="7271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 smtClean="0">
                <a:latin typeface="Gill Sans"/>
              </a:rPr>
              <a:t>Possibility</a:t>
            </a:r>
            <a:r>
              <a:rPr lang="da-DK" sz="2000" dirty="0" smtClean="0">
                <a:latin typeface="Gill Sans"/>
              </a:rPr>
              <a:t> 1: A 14 </a:t>
            </a:r>
            <a:r>
              <a:rPr lang="da-DK" sz="2000" dirty="0" smtClean="0">
                <a:latin typeface="Gill Sans"/>
              </a:rPr>
              <a:t>T large bore magnet – 620 k€ </a:t>
            </a:r>
          </a:p>
          <a:p>
            <a:r>
              <a:rPr lang="da-DK" sz="2000" dirty="0" smtClean="0">
                <a:latin typeface="Gill Sans"/>
              </a:rPr>
              <a:t>    (Dy-</a:t>
            </a:r>
            <a:r>
              <a:rPr lang="da-DK" sz="2000" dirty="0" err="1" smtClean="0">
                <a:latin typeface="Gill Sans"/>
              </a:rPr>
              <a:t>booster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could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get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us</a:t>
            </a:r>
            <a:r>
              <a:rPr lang="da-DK" sz="2000" dirty="0" smtClean="0">
                <a:latin typeface="Gill Sans"/>
              </a:rPr>
              <a:t> to 16.5 T)</a:t>
            </a:r>
          </a:p>
          <a:p>
            <a:endParaRPr lang="da-DK" sz="2000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 smtClean="0">
                <a:latin typeface="Gill Sans"/>
              </a:rPr>
              <a:t>Possbility</a:t>
            </a:r>
            <a:r>
              <a:rPr lang="da-DK" sz="2000" dirty="0" smtClean="0">
                <a:latin typeface="Gill Sans"/>
              </a:rPr>
              <a:t> 2: </a:t>
            </a:r>
            <a:r>
              <a:rPr lang="da-DK" sz="2000" dirty="0" smtClean="0">
                <a:latin typeface="Gill Sans"/>
              </a:rPr>
              <a:t>Design a magnet. No heat </a:t>
            </a:r>
            <a:r>
              <a:rPr lang="da-DK" sz="2000" dirty="0" err="1" smtClean="0">
                <a:latin typeface="Gill Sans"/>
              </a:rPr>
              <a:t>shield</a:t>
            </a:r>
            <a:r>
              <a:rPr lang="da-DK" sz="2000" dirty="0" smtClean="0">
                <a:latin typeface="Gill Sans"/>
              </a:rPr>
              <a:t>,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built</a:t>
            </a:r>
            <a:r>
              <a:rPr lang="da-DK" sz="2000" dirty="0" smtClean="0">
                <a:latin typeface="Gill Sans"/>
              </a:rPr>
              <a:t>-in radial </a:t>
            </a:r>
            <a:r>
              <a:rPr lang="da-DK" sz="2000" dirty="0" err="1" smtClean="0">
                <a:latin typeface="Gill Sans"/>
              </a:rPr>
              <a:t>collimation</a:t>
            </a:r>
            <a:r>
              <a:rPr lang="da-DK" sz="2000" dirty="0" smtClean="0">
                <a:latin typeface="Gill Sans"/>
              </a:rPr>
              <a:t> large bore – </a:t>
            </a:r>
            <a:r>
              <a:rPr lang="da-DK" sz="2000" dirty="0" err="1" smtClean="0">
                <a:latin typeface="Gill Sans"/>
              </a:rPr>
              <a:t>targeted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specifications</a:t>
            </a: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 - 1000 k€ </a:t>
            </a:r>
          </a:p>
        </p:txBody>
      </p:sp>
    </p:spTree>
    <p:extLst>
      <p:ext uri="{BB962C8B-B14F-4D97-AF65-F5344CB8AC3E}">
        <p14:creationId xmlns:p14="http://schemas.microsoft.com/office/powerpoint/2010/main" val="15808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Polarization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option 3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82515"/>
              </p:ext>
            </p:extLst>
          </p:nvPr>
        </p:nvGraphicFramePr>
        <p:xfrm>
          <a:off x="1591456" y="314488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Price [k€]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S-</a:t>
                      </a:r>
                      <a:r>
                        <a:rPr lang="da-DK" dirty="0" err="1" smtClean="0"/>
                        <a:t>bender</a:t>
                      </a:r>
                      <a:r>
                        <a:rPr lang="da-DK" dirty="0" smtClean="0"/>
                        <a:t> </a:t>
                      </a:r>
                      <a:r>
                        <a:rPr lang="da-DK" dirty="0" err="1" smtClean="0"/>
                        <a:t>polarizer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Heussler</a:t>
                      </a:r>
                      <a:r>
                        <a:rPr lang="da-DK" baseline="0" dirty="0" smtClean="0"/>
                        <a:t> analysers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850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Flipper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Guide </a:t>
                      </a:r>
                      <a:r>
                        <a:rPr lang="da-DK" dirty="0" err="1" smtClean="0"/>
                        <a:t>fields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Wide angle</a:t>
                      </a:r>
                      <a:r>
                        <a:rPr lang="da-DK" baseline="0" dirty="0" smtClean="0"/>
                        <a:t> PA </a:t>
                      </a:r>
                      <a:r>
                        <a:rPr lang="da-DK" baseline="0" dirty="0" err="1" smtClean="0"/>
                        <a:t>instead</a:t>
                      </a:r>
                      <a:r>
                        <a:rPr lang="da-DK" baseline="0" dirty="0" smtClean="0"/>
                        <a:t/>
                      </a:r>
                      <a:br>
                        <a:rPr lang="da-DK" baseline="0" dirty="0" smtClean="0"/>
                      </a:br>
                      <a:r>
                        <a:rPr lang="da-DK" baseline="0" dirty="0" smtClean="0"/>
                        <a:t>of </a:t>
                      </a:r>
                      <a:r>
                        <a:rPr lang="da-DK" baseline="0" dirty="0" err="1" smtClean="0"/>
                        <a:t>Heusler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1500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Total 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1500-2000 </a:t>
                      </a:r>
                      <a:endParaRPr lang="da-D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8474" y="1725188"/>
            <a:ext cx="6913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Wide angle analyser: </a:t>
            </a:r>
            <a:r>
              <a:rPr lang="da-DK" dirty="0" smtClean="0"/>
              <a:t>Focus on PA for all </a:t>
            </a:r>
            <a:r>
              <a:rPr lang="da-DK" dirty="0" smtClean="0"/>
              <a:t>analysers</a:t>
            </a:r>
            <a:r>
              <a:rPr lang="da-DK" dirty="0" smtClean="0"/>
              <a:t>, more efficient</a:t>
            </a:r>
          </a:p>
          <a:p>
            <a:r>
              <a:rPr lang="da-DK" b="1" dirty="0" err="1" smtClean="0"/>
              <a:t>Heusler</a:t>
            </a:r>
            <a:r>
              <a:rPr lang="da-DK" b="1" dirty="0" smtClean="0"/>
              <a:t>:</a:t>
            </a:r>
            <a:r>
              <a:rPr lang="da-DK" dirty="0" smtClean="0"/>
              <a:t> Spin-flip and total cross </a:t>
            </a:r>
            <a:r>
              <a:rPr lang="da-DK" dirty="0" err="1" smtClean="0"/>
              <a:t>sections</a:t>
            </a:r>
            <a:r>
              <a:rPr lang="da-DK" dirty="0" smtClean="0"/>
              <a:t> </a:t>
            </a:r>
            <a:r>
              <a:rPr lang="da-DK" dirty="0" err="1" smtClean="0"/>
              <a:t>simultaneously</a:t>
            </a:r>
            <a:r>
              <a:rPr lang="da-DK" dirty="0" smtClean="0"/>
              <a:t>, more efficient</a:t>
            </a:r>
            <a:br>
              <a:rPr lang="da-DK" dirty="0" smtClean="0"/>
            </a:br>
            <a:r>
              <a:rPr lang="da-DK" dirty="0" smtClean="0"/>
              <a:t>on the </a:t>
            </a:r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smtClean="0"/>
              <a:t>analyser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24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3124"/>
              </p:ext>
            </p:extLst>
          </p:nvPr>
        </p:nvGraphicFramePr>
        <p:xfrm>
          <a:off x="512274" y="1489447"/>
          <a:ext cx="7960087" cy="527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949"/>
                <a:gridCol w="859193"/>
                <a:gridCol w="755027"/>
                <a:gridCol w="859193"/>
                <a:gridCol w="754266"/>
                <a:gridCol w="754266"/>
                <a:gridCol w="859193"/>
                <a:gridCol w="859193"/>
                <a:gridCol w="977807"/>
              </a:tblGrid>
              <a:tr h="84988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Project Management and integration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</a:tr>
              <a:tr h="45681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€ 189.000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€ 2.078.750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€ 259.200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€ 2.078.750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€ 448.200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€ 2.526.950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Neutron Optics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€ 3.040.000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€ 2.960.000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Choppers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€ 841.000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€ 861.000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Sample Environment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€ 3.840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€ 3.840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€ 1.000.000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€ 107.680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€ 1.107.680</a:t>
                      </a:r>
                    </a:p>
                  </a:txBody>
                  <a:tcPr marL="6350" marR="6350" marT="6350" marB="0" anchor="b"/>
                </a:tc>
              </a:tr>
              <a:tr h="60154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Detector and beam monitor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€ 3.740.000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€ 108.000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€ 3.740.000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€ 512.000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€ 4.252.000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DMSC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Motion control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€ 112.000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€ 34.000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€ 152.400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€ 229.400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€ 600.000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€ 660.000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€ 1.248.600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€ 1.908.600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Infrastructure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€ 27.000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€ 310.000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€ 172.800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€ 310.000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€ 199.800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€ 509.800</a:t>
                      </a:r>
                    </a:p>
                  </a:txBody>
                  <a:tcPr marL="6350" marR="6350" marT="6350" marB="0" anchor="b"/>
                </a:tc>
              </a:tr>
              <a:tr h="17946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Vacuum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PSS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€ 50.000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€ 1.621.931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€ 1.277.400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€ 773.000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€ 11.771.750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€ 709.840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€ 212.840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€ 11.756.750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€ 2.988.080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16.616.761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Man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2274" y="1489447"/>
          <a:ext cx="7960087" cy="527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949"/>
                <a:gridCol w="859193"/>
                <a:gridCol w="755027"/>
                <a:gridCol w="859193"/>
                <a:gridCol w="754266"/>
                <a:gridCol w="754266"/>
                <a:gridCol w="859193"/>
                <a:gridCol w="859193"/>
                <a:gridCol w="977807"/>
              </a:tblGrid>
              <a:tr h="84988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Project Management and integration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</a:tr>
              <a:tr h="45681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€ 259.200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€ 448.200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€ 2.353.700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Neutron Optics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€ 3.020.000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€ 2.950.000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Choppers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€ 861.000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Sample Environment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€ 107.680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€ 907.680</a:t>
                      </a:r>
                    </a:p>
                  </a:txBody>
                  <a:tcPr marL="6350" marR="6350" marT="6350" marB="0" anchor="b"/>
                </a:tc>
              </a:tr>
              <a:tr h="60154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Detector and beam monitor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€ 512.000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€ 4.402.000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DMSC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Motion control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€ 181.000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€ 21.600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€ 1.248.600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€ 1.908.600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Infrastructure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€ 172.800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€ 199.800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€ 509.800</a:t>
                      </a:r>
                    </a:p>
                  </a:txBody>
                  <a:tcPr marL="6350" marR="6350" marT="6350" marB="0" anchor="b"/>
                </a:tc>
              </a:tr>
              <a:tr h="17946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Vacuum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PSS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€ 1.592.050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€ 300.000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€ 713.000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€ 11.532.500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€ 718.840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€ 228.840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€ 11.562.500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€ 2.890.680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€ 16.365.230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Man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972572"/>
              </p:ext>
            </p:extLst>
          </p:nvPr>
        </p:nvGraphicFramePr>
        <p:xfrm>
          <a:off x="97105" y="1464010"/>
          <a:ext cx="8747490" cy="53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2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WBS breakdown</a:t>
            </a:r>
            <a:endParaRPr lang="da-DK" b="1" dirty="0">
              <a:latin typeface="Gill San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2274" y="1489447"/>
          <a:ext cx="7960087" cy="527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949"/>
                <a:gridCol w="859193"/>
                <a:gridCol w="755027"/>
                <a:gridCol w="859193"/>
                <a:gridCol w="754266"/>
                <a:gridCol w="754266"/>
                <a:gridCol w="859193"/>
                <a:gridCol w="859193"/>
                <a:gridCol w="977807"/>
              </a:tblGrid>
              <a:tr h="84988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Project Management and integration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Procurement and fabrication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Installation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Cold commissioning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Non 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Labour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</a:tr>
              <a:tr h="45681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Shielding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€ 189.000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€ 259.200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€ 1.905.500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€ 448.200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€ 2.353.700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Neutron Optics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€ 3.020.000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€ 2.950.000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€ 197.000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€ 3.167.000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Choppers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€ 841.000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€ 861.000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€ 62.400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€ 923.400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Sample Environment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€ 800.000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€ 107.680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€ 907.680</a:t>
                      </a:r>
                    </a:p>
                  </a:txBody>
                  <a:tcPr marL="6350" marR="6350" marT="6350" marB="0" anchor="b"/>
                </a:tc>
              </a:tr>
              <a:tr h="60154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Detector and beam monitor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€ 54.000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€ 108.000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€ 3.890.000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€ 512.000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€ 4.402.000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DMSC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Motion control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€ 116.000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€ 181.000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specific Tech equipment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€ 21.600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€ 660.000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€ 1.248.600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€ 1.908.600</a:t>
                      </a:r>
                    </a:p>
                  </a:txBody>
                  <a:tcPr marL="6350" marR="6350" marT="6350" marB="0" anchor="b"/>
                </a:tc>
              </a:tr>
              <a:tr h="4249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Instrument Infrastructure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€ 27.000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€ 172.800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€ 310.000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€ 199.800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€ 509.800</a:t>
                      </a:r>
                    </a:p>
                  </a:txBody>
                  <a:tcPr marL="6350" marR="6350" marT="6350" marB="0" anchor="b"/>
                </a:tc>
              </a:tr>
              <a:tr h="17946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Vacuum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u="none" dirty="0">
                          <a:effectLst/>
                        </a:rPr>
                        <a:t>PSS</a:t>
                      </a:r>
                      <a:endParaRPr lang="en-US" sz="1400" u="none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€ 30.000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€ 70.000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€ 50.000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€ 120.000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Contingency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€ 1.592.050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Phase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€ 300.000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€ 1.260.000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€ 713.000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€ 11.532.500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€ 718.840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€ 228.840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€ 11.562.500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€ 2.890.680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€ 16.365.230</a:t>
                      </a:r>
                    </a:p>
                  </a:txBody>
                  <a:tcPr marL="6350" marR="6350" marT="6350" marB="0" anchor="b"/>
                </a:tc>
              </a:tr>
              <a:tr h="21247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Man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54" marR="8195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33558"/>
              </p:ext>
            </p:extLst>
          </p:nvPr>
        </p:nvGraphicFramePr>
        <p:xfrm>
          <a:off x="67456" y="1489446"/>
          <a:ext cx="8947588" cy="53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09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Option 2+</a:t>
            </a:r>
            <a:endParaRPr lang="da-DK" b="1" dirty="0"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712" y="1786658"/>
            <a:ext cx="5607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 smtClean="0">
                <a:latin typeface="Gill Sans"/>
              </a:rPr>
              <a:t>Sharing</a:t>
            </a:r>
            <a:r>
              <a:rPr lang="da-DK" sz="2000" b="1" dirty="0" smtClean="0">
                <a:latin typeface="Gill Sans"/>
              </a:rPr>
              <a:t> a magnet with </a:t>
            </a:r>
            <a:r>
              <a:rPr lang="da-DK" sz="2000" b="1" dirty="0" err="1" smtClean="0">
                <a:latin typeface="Gill Sans"/>
              </a:rPr>
              <a:t>another</a:t>
            </a:r>
            <a:r>
              <a:rPr lang="da-DK" sz="2000" b="1" dirty="0" smtClean="0">
                <a:latin typeface="Gill Sans"/>
              </a:rPr>
              <a:t> instrument – </a:t>
            </a:r>
            <a:br>
              <a:rPr lang="da-DK" sz="2000" b="1" dirty="0" smtClean="0">
                <a:latin typeface="Gill Sans"/>
              </a:rPr>
            </a:br>
            <a:r>
              <a:rPr lang="da-DK" sz="2000" b="1" dirty="0" err="1" smtClean="0">
                <a:latin typeface="Gill Sans"/>
              </a:rPr>
              <a:t>compromise</a:t>
            </a:r>
            <a:r>
              <a:rPr lang="da-DK" sz="2000" b="1" dirty="0" smtClean="0">
                <a:latin typeface="Gill Sans"/>
              </a:rPr>
              <a:t> </a:t>
            </a:r>
            <a:r>
              <a:rPr lang="da-DK" sz="2000" b="1" dirty="0" err="1" smtClean="0">
                <a:latin typeface="Gill Sans"/>
              </a:rPr>
              <a:t>specifications</a:t>
            </a:r>
            <a:r>
              <a:rPr lang="da-DK" sz="2000" b="1" dirty="0" smtClean="0">
                <a:latin typeface="Gill Sans"/>
              </a:rPr>
              <a:t>, but</a:t>
            </a:r>
            <a:br>
              <a:rPr lang="da-DK" sz="2000" b="1" dirty="0" smtClean="0">
                <a:latin typeface="Gill Sans"/>
              </a:rPr>
            </a:br>
            <a:r>
              <a:rPr lang="da-DK" sz="2000" b="1" dirty="0" err="1" smtClean="0">
                <a:latin typeface="Gill Sans"/>
              </a:rPr>
              <a:t>focus</a:t>
            </a:r>
            <a:r>
              <a:rPr lang="da-DK" sz="2000" b="1" dirty="0" smtClean="0">
                <a:latin typeface="Gill Sans"/>
              </a:rPr>
              <a:t> on high </a:t>
            </a:r>
            <a:r>
              <a:rPr lang="da-DK" sz="2000" b="1" dirty="0" err="1" smtClean="0">
                <a:latin typeface="Gill Sans"/>
              </a:rPr>
              <a:t>field</a:t>
            </a:r>
            <a:r>
              <a:rPr lang="da-DK" sz="2000" b="1" dirty="0" smtClean="0">
                <a:latin typeface="Gill Sans"/>
              </a:rPr>
              <a:t>.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6" y="2858975"/>
            <a:ext cx="4872578" cy="39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STAP 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recommendations</a:t>
            </a:r>
            <a:endParaRPr lang="da-DK" b="1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855" y="1970119"/>
            <a:ext cx="77694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Take </a:t>
            </a:r>
            <a:r>
              <a:rPr lang="da-DK" sz="2400" dirty="0" err="1" smtClean="0"/>
              <a:t>activation</a:t>
            </a:r>
            <a:r>
              <a:rPr lang="da-DK" sz="2400" dirty="0" smtClean="0"/>
              <a:t> </a:t>
            </a:r>
            <a:r>
              <a:rPr lang="da-DK" sz="2400" dirty="0" err="1" smtClean="0"/>
              <a:t>into</a:t>
            </a:r>
            <a:r>
              <a:rPr lang="da-DK" sz="2400" dirty="0" smtClean="0"/>
              <a:t> </a:t>
            </a:r>
            <a:r>
              <a:rPr lang="da-DK" sz="2400" dirty="0" err="1" smtClean="0"/>
              <a:t>account</a:t>
            </a:r>
            <a:r>
              <a:rPr lang="da-DK" sz="2400" dirty="0" smtClean="0"/>
              <a:t> – </a:t>
            </a:r>
            <a:r>
              <a:rPr lang="da-DK" sz="2400" dirty="0" err="1" smtClean="0"/>
              <a:t>consider</a:t>
            </a:r>
            <a:r>
              <a:rPr lang="da-DK" sz="2400" dirty="0" smtClean="0"/>
              <a:t> sample changer. </a:t>
            </a:r>
            <a:r>
              <a:rPr lang="da-DK" sz="2400" dirty="0" smtClean="0">
                <a:sym typeface="Wingdings" panose="05000000000000000000" pitchFamily="2" charset="2"/>
              </a:rPr>
              <a:t>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Cover 90 </a:t>
            </a:r>
            <a:r>
              <a:rPr lang="da-DK" sz="2400" dirty="0" err="1" smtClean="0"/>
              <a:t>degrees</a:t>
            </a:r>
            <a:r>
              <a:rPr lang="da-DK" sz="2400" dirty="0" smtClean="0"/>
              <a:t> </a:t>
            </a:r>
            <a:r>
              <a:rPr lang="da-DK" sz="2400" dirty="0" err="1" smtClean="0"/>
              <a:t>scattering</a:t>
            </a:r>
            <a:r>
              <a:rPr lang="da-DK" sz="2400" dirty="0" smtClean="0"/>
              <a:t> angle from Day 1 </a:t>
            </a:r>
            <a:r>
              <a:rPr lang="da-DK" sz="2400" dirty="0" smtClean="0">
                <a:sym typeface="Wingdings" panose="05000000000000000000" pitchFamily="2" charset="2"/>
              </a:rPr>
              <a:t></a:t>
            </a:r>
            <a:br>
              <a:rPr lang="da-DK" sz="2400" dirty="0" smtClean="0">
                <a:sym typeface="Wingdings" panose="05000000000000000000" pitchFamily="2" charset="2"/>
              </a:rPr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Divergence</a:t>
            </a:r>
            <a:r>
              <a:rPr lang="da-DK" sz="2400" dirty="0" smtClean="0"/>
              <a:t> </a:t>
            </a:r>
            <a:r>
              <a:rPr lang="da-DK" sz="2400" dirty="0" err="1" smtClean="0"/>
              <a:t>jaws</a:t>
            </a:r>
            <a:r>
              <a:rPr lang="da-DK" sz="2400" dirty="0" smtClean="0"/>
              <a:t> for small samples </a:t>
            </a:r>
            <a:r>
              <a:rPr lang="da-DK" sz="2400" dirty="0" smtClean="0">
                <a:sym typeface="Wingdings" panose="05000000000000000000" pitchFamily="2" charset="2"/>
              </a:rPr>
              <a:t>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Investigate</a:t>
            </a:r>
            <a:r>
              <a:rPr lang="da-DK" sz="2400" dirty="0" smtClean="0"/>
              <a:t> </a:t>
            </a:r>
            <a:r>
              <a:rPr lang="da-DK" sz="2400" dirty="0" err="1" smtClean="0"/>
              <a:t>saturation</a:t>
            </a:r>
            <a:r>
              <a:rPr lang="da-DK" sz="2400" dirty="0" smtClean="0"/>
              <a:t> from </a:t>
            </a:r>
            <a:r>
              <a:rPr lang="da-DK" sz="2400" dirty="0" err="1" smtClean="0"/>
              <a:t>Bragg</a:t>
            </a:r>
            <a:r>
              <a:rPr lang="da-DK" sz="2400" dirty="0" smtClean="0"/>
              <a:t> </a:t>
            </a:r>
            <a:r>
              <a:rPr lang="da-DK" sz="2400" dirty="0" err="1" smtClean="0"/>
              <a:t>peaks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Upgrade </a:t>
            </a:r>
            <a:r>
              <a:rPr lang="da-DK" sz="2400" dirty="0" err="1" smtClean="0"/>
              <a:t>priority</a:t>
            </a:r>
            <a:r>
              <a:rPr lang="da-DK" sz="2400" dirty="0" smtClean="0"/>
              <a:t>: 1. High </a:t>
            </a:r>
            <a:r>
              <a:rPr lang="da-DK" sz="2400" dirty="0" err="1" smtClean="0"/>
              <a:t>field</a:t>
            </a:r>
            <a:r>
              <a:rPr lang="da-DK" sz="2400" dirty="0" smtClean="0"/>
              <a:t> magnet, 2. PA,</a:t>
            </a:r>
            <a:br>
              <a:rPr lang="da-DK" sz="2400" dirty="0" smtClean="0"/>
            </a:br>
            <a:r>
              <a:rPr lang="da-DK" sz="2400" dirty="0" smtClean="0"/>
              <a:t>3. Order </a:t>
            </a:r>
            <a:r>
              <a:rPr lang="da-DK" sz="2400" dirty="0" err="1" smtClean="0"/>
              <a:t>sorting</a:t>
            </a:r>
            <a:r>
              <a:rPr lang="da-DK" sz="2400" dirty="0" smtClean="0"/>
              <a:t> chopper. </a:t>
            </a:r>
            <a:r>
              <a:rPr lang="da-DK" sz="2400" dirty="0" smtClean="0">
                <a:sym typeface="Wingdings" panose="05000000000000000000" pitchFamily="2" charset="2"/>
              </a:rPr>
              <a:t>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err="1" smtClean="0"/>
              <a:t>Avoid</a:t>
            </a:r>
            <a:r>
              <a:rPr lang="da-DK" sz="2400" dirty="0" smtClean="0"/>
              <a:t> </a:t>
            </a:r>
            <a:r>
              <a:rPr lang="da-DK" sz="2400" dirty="0" err="1" smtClean="0"/>
              <a:t>building</a:t>
            </a:r>
            <a:r>
              <a:rPr lang="da-DK" sz="2400" dirty="0"/>
              <a:t> </a:t>
            </a:r>
            <a:r>
              <a:rPr lang="da-DK" sz="2400" dirty="0" smtClean="0"/>
              <a:t>a tank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disposed</a:t>
            </a:r>
            <a:r>
              <a:rPr lang="da-DK" sz="2400" dirty="0" smtClean="0"/>
              <a:t> of </a:t>
            </a:r>
            <a:r>
              <a:rPr lang="da-DK" sz="2400" dirty="0" smtClean="0">
                <a:sym typeface="Wingdings" panose="05000000000000000000" pitchFamily="2" charset="2"/>
              </a:rPr>
              <a:t>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4618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Backup slides</a:t>
            </a:r>
            <a:endParaRPr lang="da-DK" b="1" dirty="0">
              <a:latin typeface="Gill Sans"/>
            </a:endParaRPr>
          </a:p>
        </p:txBody>
      </p:sp>
      <p:pic>
        <p:nvPicPr>
          <p:cNvPr id="2050" name="Picture 2" descr="Billede&#10;            indsat i teks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25" y="1766185"/>
            <a:ext cx="4767781" cy="68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illede indsat i tekst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56" y="2938379"/>
            <a:ext cx="44958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"/>
              </a:rPr>
              <a:t>Thank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you</a:t>
            </a:r>
            <a:r>
              <a:rPr lang="da-DK" b="1" dirty="0" smtClean="0">
                <a:latin typeface="Gill Sans"/>
              </a:rPr>
              <a:t> for </a:t>
            </a:r>
            <a:r>
              <a:rPr lang="da-DK" b="1" dirty="0" err="1" smtClean="0">
                <a:latin typeface="Gill Sans"/>
              </a:rPr>
              <a:t>your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attention</a:t>
            </a:r>
            <a:endParaRPr lang="da-DK" b="1" dirty="0">
              <a:latin typeface="Gill Sans"/>
            </a:endParaRPr>
          </a:p>
        </p:txBody>
      </p:sp>
      <p:pic>
        <p:nvPicPr>
          <p:cNvPr id="6" name="Picture 2" descr="C:\Users\nbch\Desktop\ESS\ECNS\Logos\DTU\DTU UK 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31"/>
          <a:stretch/>
        </p:blipFill>
        <p:spPr bwMode="auto">
          <a:xfrm>
            <a:off x="1646510" y="1777046"/>
            <a:ext cx="1019688" cy="13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bch\Desktop\ESS\ECNS\Logos\KU\log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" y="1777046"/>
            <a:ext cx="900711" cy="8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bch\Desktop\ESS\ECNS\Logos\EPFL\EPFL-Logo-RVB-9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35" y="5385776"/>
            <a:ext cx="2053066" cy="9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hpc-ch.org/wp-content/uploads/2013/01/PSI-Logo-300x1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4" y="5268154"/>
            <a:ext cx="2710360" cy="11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bch\Desktop\ESS\ECNS\Logos\Wigner\wigner_logo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23" y="2087995"/>
            <a:ext cx="3213897" cy="11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1" y="3767897"/>
            <a:ext cx="5034314" cy="9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-llb.cea.fr/Images/LogoLL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3390742"/>
            <a:ext cx="2387065" cy="14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"/>
              </a:rPr>
              <a:t>Changed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requirements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for all options</a:t>
            </a:r>
            <a:endParaRPr lang="da-DK" b="1" dirty="0">
              <a:latin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28260" y="2339439"/>
            <a:ext cx="4215740" cy="447699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Flexible E-resolution, 30-170 </a:t>
            </a:r>
            <a:r>
              <a:rPr lang="el-GR" sz="2400" dirty="0" smtClean="0"/>
              <a:t>μ</a:t>
            </a:r>
            <a:r>
              <a:rPr lang="da-DK" sz="2400" dirty="0" err="1" smtClean="0"/>
              <a:t>eV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Angular</a:t>
            </a:r>
            <a:r>
              <a:rPr lang="da-DK" sz="2400" dirty="0" smtClean="0"/>
              <a:t> resolution 0.7 </a:t>
            </a:r>
            <a:r>
              <a:rPr lang="da-DK" sz="2400" dirty="0" err="1" smtClean="0"/>
              <a:t>degrees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6 analysers pr Q-</a:t>
            </a:r>
            <a:r>
              <a:rPr lang="da-DK" sz="2400" dirty="0" err="1" smtClean="0"/>
              <a:t>channel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90 </a:t>
            </a:r>
            <a:r>
              <a:rPr lang="da-DK" sz="2400" dirty="0" err="1" smtClean="0"/>
              <a:t>degree</a:t>
            </a:r>
            <a:r>
              <a:rPr lang="da-DK" sz="2400" dirty="0" smtClean="0"/>
              <a:t> </a:t>
            </a:r>
            <a:r>
              <a:rPr lang="da-DK" sz="2400" dirty="0" err="1" smtClean="0"/>
              <a:t>angular</a:t>
            </a:r>
            <a:r>
              <a:rPr lang="da-DK" sz="2400" dirty="0" smtClean="0"/>
              <a:t> </a:t>
            </a:r>
            <a:r>
              <a:rPr lang="da-DK" sz="2400" dirty="0" err="1" smtClean="0"/>
              <a:t>coverage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Moveable</a:t>
            </a:r>
            <a:r>
              <a:rPr lang="da-DK" sz="2400" dirty="0" smtClean="0"/>
              <a:t> </a:t>
            </a:r>
            <a:r>
              <a:rPr lang="da-DK" sz="2400" dirty="0" err="1" smtClean="0"/>
              <a:t>evacuated</a:t>
            </a:r>
            <a:r>
              <a:rPr lang="da-DK" sz="2400" dirty="0" smtClean="0"/>
              <a:t> tank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Translateable</a:t>
            </a:r>
            <a:r>
              <a:rPr lang="da-DK" sz="2400" dirty="0" smtClean="0"/>
              <a:t> </a:t>
            </a:r>
            <a:r>
              <a:rPr lang="da-DK" sz="2400" dirty="0" err="1" smtClean="0"/>
              <a:t>filter+collimator</a:t>
            </a:r>
            <a:endParaRPr lang="da-DK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0" y="4940134"/>
            <a:ext cx="4928260" cy="191786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Temperatures</a:t>
            </a:r>
            <a:r>
              <a:rPr lang="da-DK" sz="2400" dirty="0" smtClean="0"/>
              <a:t> </a:t>
            </a:r>
            <a:r>
              <a:rPr lang="da-DK" sz="2400" dirty="0" err="1" smtClean="0"/>
              <a:t>below</a:t>
            </a:r>
            <a:r>
              <a:rPr lang="da-DK" sz="2400" dirty="0" smtClean="0"/>
              <a:t> 50 mK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Magnetic</a:t>
            </a:r>
            <a:r>
              <a:rPr lang="da-DK" sz="2400" dirty="0" smtClean="0"/>
              <a:t> </a:t>
            </a:r>
            <a:r>
              <a:rPr lang="da-DK" sz="2400" dirty="0" err="1" smtClean="0"/>
              <a:t>fields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15 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Pressures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2 GPa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973" y="1825813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Secondary</a:t>
            </a:r>
            <a:r>
              <a:rPr lang="da-DK" sz="2400" b="1" dirty="0" smtClean="0">
                <a:latin typeface="Gill Sans"/>
              </a:rPr>
              <a:t> 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561" y="447846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Gill Sans"/>
              </a:rPr>
              <a:t>Sample </a:t>
            </a:r>
            <a:r>
              <a:rPr lang="da-DK" sz="2400" b="1" dirty="0" err="1" smtClean="0">
                <a:latin typeface="Gill Sans"/>
              </a:rPr>
              <a:t>environment</a:t>
            </a:r>
            <a:endParaRPr lang="da-DK" sz="2400" b="1" dirty="0">
              <a:latin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01" y="1784263"/>
            <a:ext cx="41408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latin typeface="Gill Sans"/>
              </a:rPr>
              <a:t>Strategy</a:t>
            </a:r>
            <a:r>
              <a:rPr lang="da-DK" b="1" dirty="0" smtClean="0">
                <a:latin typeface="Gill Sans"/>
              </a:rPr>
              <a:t>:</a:t>
            </a:r>
            <a:br>
              <a:rPr lang="da-DK" b="1" dirty="0" smtClean="0">
                <a:latin typeface="Gill Sans"/>
              </a:rPr>
            </a:br>
            <a:endParaRPr lang="da-DK" b="1" dirty="0" smtClean="0">
              <a:latin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ill Sans"/>
              </a:rPr>
              <a:t>Full scope </a:t>
            </a:r>
            <a:r>
              <a:rPr lang="da-DK" b="1" dirty="0" err="1" smtClean="0">
                <a:latin typeface="Gill Sans"/>
              </a:rPr>
              <a:t>primary</a:t>
            </a:r>
            <a:r>
              <a:rPr lang="da-DK" b="1" dirty="0" smtClean="0">
                <a:latin typeface="Gill Sans"/>
              </a:rPr>
              <a:t> spectrometer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ill Sans"/>
              </a:rPr>
              <a:t>Do not </a:t>
            </a:r>
            <a:r>
              <a:rPr lang="da-DK" dirty="0" err="1" smtClean="0">
                <a:latin typeface="Gill Sans"/>
              </a:rPr>
              <a:t>sacrifice</a:t>
            </a:r>
            <a:r>
              <a:rPr lang="da-DK" dirty="0" smtClean="0">
                <a:latin typeface="Gill Sans"/>
              </a:rPr>
              <a:t>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Gill Sans"/>
              </a:rPr>
              <a:t>Reduce</a:t>
            </a:r>
            <a:r>
              <a:rPr lang="da-DK" dirty="0" smtClean="0">
                <a:latin typeface="Gill Sans"/>
              </a:rPr>
              <a:t> tank </a:t>
            </a:r>
            <a:r>
              <a:rPr lang="da-DK" dirty="0" err="1" smtClean="0">
                <a:latin typeface="Gill Sans"/>
              </a:rPr>
              <a:t>size</a:t>
            </a:r>
            <a:r>
              <a:rPr lang="da-DK" dirty="0" smtClean="0">
                <a:latin typeface="Gill Sans"/>
              </a:rPr>
              <a:t> as </a:t>
            </a:r>
            <a:r>
              <a:rPr lang="da-DK" dirty="0" err="1" smtClean="0">
                <a:latin typeface="Gill Sans"/>
              </a:rPr>
              <a:t>full</a:t>
            </a:r>
            <a:r>
              <a:rPr lang="da-DK" dirty="0" smtClean="0">
                <a:latin typeface="Gill Sans"/>
              </a:rPr>
              <a:t> scope tank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will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cost</a:t>
            </a:r>
            <a:r>
              <a:rPr lang="da-DK" dirty="0" smtClean="0">
                <a:latin typeface="Gill Sans"/>
              </a:rPr>
              <a:t> 1.5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Gill Sans"/>
              </a:rPr>
              <a:t>Sacrifice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detection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area</a:t>
            </a:r>
            <a:r>
              <a:rPr lang="da-DK" dirty="0" smtClean="0">
                <a:latin typeface="Gill Sans"/>
              </a:rPr>
              <a:t> and sample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environment</a:t>
            </a:r>
            <a:endParaRPr lang="da-DK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2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Guide: Design </a:t>
            </a:r>
            <a:r>
              <a:rPr lang="da-DK" b="1" dirty="0" err="1" smtClean="0">
                <a:latin typeface="Gill Sans"/>
              </a:rPr>
              <a:t>after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shielding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requirements</a:t>
            </a:r>
            <a:endParaRPr lang="da-DK" b="1" dirty="0"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188"/>
            <a:ext cx="9144000" cy="42558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332854" y="2324746"/>
            <a:ext cx="2216591" cy="290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05953" y="2185261"/>
            <a:ext cx="945396" cy="13638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183" y="1538398"/>
            <a:ext cx="2747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E02 - Long </a:t>
            </a:r>
            <a:r>
              <a:rPr lang="da-DK" sz="2000" b="1" dirty="0" err="1" smtClean="0">
                <a:latin typeface="Gill Sans"/>
              </a:rPr>
              <a:t>section</a:t>
            </a:r>
            <a:r>
              <a:rPr lang="da-DK" sz="2000" b="1" dirty="0" smtClean="0">
                <a:latin typeface="Gill Sans"/>
              </a:rPr>
              <a:t> – </a:t>
            </a:r>
          </a:p>
          <a:p>
            <a:r>
              <a:rPr lang="da-DK" sz="2000" b="1" dirty="0" err="1" smtClean="0">
                <a:latin typeface="Gill Sans"/>
              </a:rPr>
              <a:t>Need</a:t>
            </a:r>
            <a:r>
              <a:rPr lang="da-DK" sz="2000" b="1" dirty="0" smtClean="0">
                <a:latin typeface="Gill Sans"/>
              </a:rPr>
              <a:t> low </a:t>
            </a:r>
            <a:r>
              <a:rPr lang="da-DK" sz="2000" b="1" dirty="0" err="1" smtClean="0">
                <a:latin typeface="Gill Sans"/>
              </a:rPr>
              <a:t>price</a:t>
            </a:r>
            <a:r>
              <a:rPr lang="da-DK" sz="2000" b="1" dirty="0" smtClean="0">
                <a:latin typeface="Gill Sans"/>
              </a:rPr>
              <a:t> pr m</a:t>
            </a:r>
            <a:endParaRPr lang="da-DK" sz="2000" b="1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2200" y="15383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 </a:t>
            </a:r>
            <a:endParaRPr lang="da-DK" sz="2000" b="1" dirty="0">
              <a:latin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445" y="1562462"/>
            <a:ext cx="468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D03 – short </a:t>
            </a:r>
            <a:r>
              <a:rPr lang="da-DK" sz="2000" b="1" dirty="0" err="1" smtClean="0">
                <a:latin typeface="Gill Sans"/>
              </a:rPr>
              <a:t>section</a:t>
            </a:r>
            <a:r>
              <a:rPr lang="da-DK" sz="2000" b="1" dirty="0" smtClean="0">
                <a:latin typeface="Gill Sans"/>
              </a:rPr>
              <a:t> with fast neutron</a:t>
            </a:r>
          </a:p>
          <a:p>
            <a:r>
              <a:rPr lang="da-DK" sz="2000" b="1" dirty="0" err="1" smtClean="0">
                <a:latin typeface="Gill Sans"/>
              </a:rPr>
              <a:t>expensive</a:t>
            </a:r>
            <a:endParaRPr lang="da-DK" sz="20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518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Guide: Design </a:t>
            </a:r>
            <a:r>
              <a:rPr lang="da-DK" b="1" dirty="0" err="1" smtClean="0">
                <a:latin typeface="Gill Sans"/>
              </a:rPr>
              <a:t>after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shielding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requirements</a:t>
            </a:r>
            <a:endParaRPr lang="da-DK" b="1" dirty="0"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188"/>
            <a:ext cx="9144000" cy="42558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332854" y="2324746"/>
            <a:ext cx="2216591" cy="290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05953" y="2185261"/>
            <a:ext cx="945396" cy="13638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183" y="1538398"/>
            <a:ext cx="2747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E02 - Long </a:t>
            </a:r>
            <a:r>
              <a:rPr lang="da-DK" sz="2000" b="1" dirty="0" err="1" smtClean="0">
                <a:latin typeface="Gill Sans"/>
              </a:rPr>
              <a:t>section</a:t>
            </a:r>
            <a:r>
              <a:rPr lang="da-DK" sz="2000" b="1" dirty="0" smtClean="0">
                <a:latin typeface="Gill Sans"/>
              </a:rPr>
              <a:t> – </a:t>
            </a:r>
          </a:p>
          <a:p>
            <a:r>
              <a:rPr lang="da-DK" sz="2000" b="1" dirty="0" err="1" smtClean="0">
                <a:latin typeface="Gill Sans"/>
              </a:rPr>
              <a:t>Need</a:t>
            </a:r>
            <a:r>
              <a:rPr lang="da-DK" sz="2000" b="1" dirty="0" smtClean="0">
                <a:latin typeface="Gill Sans"/>
              </a:rPr>
              <a:t> low </a:t>
            </a:r>
            <a:r>
              <a:rPr lang="da-DK" sz="2000" b="1" dirty="0" err="1" smtClean="0">
                <a:latin typeface="Gill Sans"/>
              </a:rPr>
              <a:t>price</a:t>
            </a:r>
            <a:r>
              <a:rPr lang="da-DK" sz="2000" b="1" dirty="0" smtClean="0">
                <a:latin typeface="Gill Sans"/>
              </a:rPr>
              <a:t> pr m</a:t>
            </a:r>
            <a:endParaRPr lang="da-DK" sz="2000" b="1" dirty="0">
              <a:latin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2200" y="15383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 </a:t>
            </a:r>
            <a:endParaRPr lang="da-DK" sz="2000" b="1" dirty="0">
              <a:latin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445" y="1562462"/>
            <a:ext cx="4682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D03 – short </a:t>
            </a:r>
            <a:r>
              <a:rPr lang="da-DK" sz="2000" b="1" dirty="0" err="1" smtClean="0">
                <a:latin typeface="Gill Sans"/>
              </a:rPr>
              <a:t>section</a:t>
            </a:r>
            <a:r>
              <a:rPr lang="da-DK" sz="2000" b="1" dirty="0" smtClean="0">
                <a:latin typeface="Gill Sans"/>
              </a:rPr>
              <a:t> with fast neutron</a:t>
            </a:r>
          </a:p>
          <a:p>
            <a:r>
              <a:rPr lang="da-DK" sz="2000" b="1" dirty="0" err="1" smtClean="0">
                <a:latin typeface="Gill Sans"/>
              </a:rPr>
              <a:t>expensive</a:t>
            </a:r>
            <a:endParaRPr lang="da-DK" sz="2000" b="1" dirty="0">
              <a:latin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985" y="2763642"/>
            <a:ext cx="4866968" cy="39329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rgbClr val="FF0000"/>
                </a:solidFill>
              </a:rPr>
              <a:t>Guide </a:t>
            </a:r>
            <a:r>
              <a:rPr lang="da-DK" sz="2000" b="1" dirty="0" err="1" smtClean="0">
                <a:solidFill>
                  <a:srgbClr val="FF0000"/>
                </a:solidFill>
              </a:rPr>
              <a:t>boundary</a:t>
            </a:r>
            <a:r>
              <a:rPr lang="da-DK" sz="2000" b="1" dirty="0" smtClean="0">
                <a:solidFill>
                  <a:srgbClr val="FF0000"/>
                </a:solidFill>
              </a:rPr>
              <a:t> </a:t>
            </a:r>
            <a:r>
              <a:rPr lang="da-DK" sz="2000" b="1" dirty="0" err="1" smtClean="0">
                <a:solidFill>
                  <a:srgbClr val="FF0000"/>
                </a:solidFill>
              </a:rPr>
              <a:t>conditions</a:t>
            </a:r>
            <a:r>
              <a:rPr lang="da-DK" sz="2000" b="1" dirty="0" smtClean="0">
                <a:solidFill>
                  <a:srgbClr val="FF0000"/>
                </a:solidFill>
              </a:rPr>
              <a:t>:</a:t>
            </a:r>
            <a:br>
              <a:rPr lang="da-DK" sz="2000" b="1" dirty="0" smtClean="0">
                <a:solidFill>
                  <a:srgbClr val="FF0000"/>
                </a:solidFill>
              </a:rPr>
            </a:br>
            <a:endParaRPr lang="da-DK" sz="2000" b="1" dirty="0" smtClean="0">
              <a:solidFill>
                <a:srgbClr val="FF0000"/>
              </a:solidFill>
            </a:endParaRPr>
          </a:p>
          <a:p>
            <a:pPr algn="ctr"/>
            <a:r>
              <a:rPr lang="da-DK" sz="2000" dirty="0" smtClean="0">
                <a:solidFill>
                  <a:srgbClr val="FF0000"/>
                </a:solidFill>
              </a:rPr>
              <a:t>1) </a:t>
            </a:r>
            <a:r>
              <a:rPr lang="da-DK" sz="2000" dirty="0" smtClean="0">
                <a:solidFill>
                  <a:srgbClr val="FF0000"/>
                </a:solidFill>
              </a:rPr>
              <a:t>Metallic </a:t>
            </a:r>
            <a:r>
              <a:rPr lang="da-DK" sz="2000" dirty="0" err="1" smtClean="0">
                <a:solidFill>
                  <a:srgbClr val="FF0000"/>
                </a:solidFill>
              </a:rPr>
              <a:t>substrates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before</a:t>
            </a:r>
            <a:r>
              <a:rPr lang="da-DK" sz="2000" dirty="0" smtClean="0">
                <a:solidFill>
                  <a:srgbClr val="FF0000"/>
                </a:solidFill>
              </a:rPr>
              <a:t> bunker </a:t>
            </a:r>
            <a:r>
              <a:rPr lang="da-DK" sz="2000" dirty="0" smtClean="0">
                <a:solidFill>
                  <a:srgbClr val="FF0000"/>
                </a:solidFill>
              </a:rPr>
              <a:t>wall</a:t>
            </a:r>
            <a:br>
              <a:rPr lang="da-DK" sz="2000" dirty="0" smtClean="0">
                <a:solidFill>
                  <a:srgbClr val="FF0000"/>
                </a:solidFill>
              </a:rPr>
            </a:br>
            <a:endParaRPr lang="da-DK" sz="2000" dirty="0" smtClean="0">
              <a:solidFill>
                <a:srgbClr val="FF0000"/>
              </a:solidFill>
            </a:endParaRPr>
          </a:p>
          <a:p>
            <a:pPr algn="ctr"/>
            <a:r>
              <a:rPr lang="da-DK" sz="2000" dirty="0" smtClean="0">
                <a:solidFill>
                  <a:srgbClr val="FF0000"/>
                </a:solidFill>
              </a:rPr>
              <a:t>2) </a:t>
            </a:r>
            <a:r>
              <a:rPr lang="da-DK" sz="2000" dirty="0" err="1" smtClean="0">
                <a:solidFill>
                  <a:srgbClr val="FF0000"/>
                </a:solidFill>
              </a:rPr>
              <a:t>Borcron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after</a:t>
            </a:r>
            <a:r>
              <a:rPr lang="da-DK" sz="2000" dirty="0" smtClean="0">
                <a:solidFill>
                  <a:srgbClr val="FF0000"/>
                </a:solidFill>
              </a:rPr>
              <a:t> bunker </a:t>
            </a:r>
            <a:r>
              <a:rPr lang="da-DK" sz="2000" dirty="0" smtClean="0">
                <a:solidFill>
                  <a:srgbClr val="FF0000"/>
                </a:solidFill>
              </a:rPr>
              <a:t>wall</a:t>
            </a:r>
          </a:p>
          <a:p>
            <a:pPr algn="ctr"/>
            <a:endParaRPr lang="da-DK" sz="2000" dirty="0" smtClean="0">
              <a:solidFill>
                <a:srgbClr val="FF0000"/>
              </a:solidFill>
            </a:endParaRPr>
          </a:p>
          <a:p>
            <a:pPr algn="ctr"/>
            <a:r>
              <a:rPr lang="da-DK" sz="2000" dirty="0" smtClean="0">
                <a:solidFill>
                  <a:srgbClr val="FF0000"/>
                </a:solidFill>
              </a:rPr>
              <a:t>3) Loose </a:t>
            </a:r>
            <a:r>
              <a:rPr lang="da-DK" sz="2000" dirty="0" err="1" smtClean="0">
                <a:solidFill>
                  <a:srgbClr val="FF0000"/>
                </a:solidFill>
              </a:rPr>
              <a:t>LoS</a:t>
            </a:r>
            <a:r>
              <a:rPr lang="da-DK" sz="2000" dirty="0" smtClean="0">
                <a:solidFill>
                  <a:srgbClr val="FF0000"/>
                </a:solidFill>
              </a:rPr>
              <a:t> to </a:t>
            </a:r>
            <a:r>
              <a:rPr lang="da-DK" sz="2000" dirty="0" err="1" smtClean="0">
                <a:solidFill>
                  <a:srgbClr val="FF0000"/>
                </a:solidFill>
              </a:rPr>
              <a:t>avoid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too</a:t>
            </a:r>
            <a:r>
              <a:rPr lang="da-DK" sz="2000" dirty="0" smtClean="0">
                <a:solidFill>
                  <a:srgbClr val="FF0000"/>
                </a:solidFill>
              </a:rPr>
              <a:t> heavy a </a:t>
            </a:r>
            <a:r>
              <a:rPr lang="da-DK" sz="2000" dirty="0" err="1" smtClean="0">
                <a:solidFill>
                  <a:srgbClr val="FF0000"/>
                </a:solidFill>
              </a:rPr>
              <a:t>shutter</a:t>
            </a:r>
            <a:r>
              <a:rPr lang="da-DK" sz="2000" dirty="0" smtClean="0">
                <a:solidFill>
                  <a:srgbClr val="FF0000"/>
                </a:solidFill>
              </a:rPr>
              <a:t/>
            </a:r>
            <a:br>
              <a:rPr lang="da-DK" sz="2000" dirty="0" smtClean="0">
                <a:solidFill>
                  <a:srgbClr val="FF0000"/>
                </a:solidFill>
              </a:rPr>
            </a:br>
            <a:r>
              <a:rPr lang="da-DK" sz="2000" dirty="0" smtClean="0">
                <a:solidFill>
                  <a:srgbClr val="FF0000"/>
                </a:solidFill>
              </a:rPr>
              <a:t>and for </a:t>
            </a:r>
            <a:r>
              <a:rPr lang="da-DK" sz="2000" dirty="0" err="1" smtClean="0">
                <a:solidFill>
                  <a:srgbClr val="FF0000"/>
                </a:solidFill>
              </a:rPr>
              <a:t>background</a:t>
            </a:r>
            <a:r>
              <a:rPr lang="da-DK" sz="2000" dirty="0" smtClean="0">
                <a:solidFill>
                  <a:srgbClr val="FF0000"/>
                </a:solidFill>
              </a:rPr>
              <a:t/>
            </a:r>
            <a:br>
              <a:rPr lang="da-DK" sz="2000" dirty="0" smtClean="0">
                <a:solidFill>
                  <a:srgbClr val="FF0000"/>
                </a:solidFill>
              </a:rPr>
            </a:br>
            <a:endParaRPr lang="da-DK" sz="2000" dirty="0" smtClean="0">
              <a:solidFill>
                <a:srgbClr val="FF0000"/>
              </a:solidFill>
            </a:endParaRPr>
          </a:p>
          <a:p>
            <a:pPr algn="ctr"/>
            <a:r>
              <a:rPr lang="da-DK" sz="2000" dirty="0" smtClean="0">
                <a:solidFill>
                  <a:srgbClr val="FF0000"/>
                </a:solidFill>
              </a:rPr>
              <a:t>4) </a:t>
            </a:r>
            <a:r>
              <a:rPr lang="da-DK" sz="2000" dirty="0" err="1" smtClean="0">
                <a:solidFill>
                  <a:srgbClr val="FF0000"/>
                </a:solidFill>
              </a:rPr>
              <a:t>Use</a:t>
            </a:r>
            <a:r>
              <a:rPr lang="da-DK" sz="2000" dirty="0" smtClean="0">
                <a:solidFill>
                  <a:srgbClr val="FF0000"/>
                </a:solidFill>
              </a:rPr>
              <a:t> m = 1 </a:t>
            </a:r>
            <a:r>
              <a:rPr lang="da-DK" sz="2000" dirty="0" err="1" smtClean="0">
                <a:solidFill>
                  <a:srgbClr val="FF0000"/>
                </a:solidFill>
              </a:rPr>
              <a:t>where</a:t>
            </a:r>
            <a:r>
              <a:rPr lang="da-DK" sz="2000" dirty="0" smtClean="0">
                <a:solidFill>
                  <a:srgbClr val="FF0000"/>
                </a:solidFill>
              </a:rPr>
              <a:t> </a:t>
            </a:r>
            <a:r>
              <a:rPr lang="da-DK" sz="2000" dirty="0" err="1" smtClean="0">
                <a:solidFill>
                  <a:srgbClr val="FF0000"/>
                </a:solidFill>
              </a:rPr>
              <a:t>possible</a:t>
            </a:r>
            <a:r>
              <a:rPr lang="da-DK" sz="2000" dirty="0" smtClean="0">
                <a:solidFill>
                  <a:srgbClr val="FF0000"/>
                </a:solidFill>
              </a:rPr>
              <a:t> due to</a:t>
            </a:r>
            <a:br>
              <a:rPr lang="da-DK" sz="2000" dirty="0" smtClean="0">
                <a:solidFill>
                  <a:srgbClr val="FF0000"/>
                </a:solidFill>
              </a:rPr>
            </a:br>
            <a:r>
              <a:rPr lang="da-DK" sz="2000" dirty="0" smtClean="0">
                <a:solidFill>
                  <a:srgbClr val="FF0000"/>
                </a:solidFill>
              </a:rPr>
              <a:t>gamma radiation</a:t>
            </a:r>
          </a:p>
          <a:p>
            <a:pPr algn="ctr"/>
            <a:endParaRPr lang="da-DK" sz="2000" dirty="0" smtClean="0"/>
          </a:p>
          <a:p>
            <a:pPr algn="ctr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8533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30" y="2917107"/>
            <a:ext cx="5842853" cy="405036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5428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smtClean="0">
                <a:latin typeface="Gill Sans MT" panose="020B0502020104020203" pitchFamily="34" charset="0"/>
              </a:rPr>
              <a:t>Guide </a:t>
            </a:r>
            <a:r>
              <a:rPr lang="da-DK" sz="4000" b="1" dirty="0" err="1" smtClean="0">
                <a:latin typeface="Gill Sans MT" panose="020B0502020104020203" pitchFamily="34" charset="0"/>
              </a:rPr>
              <a:t>proposals</a:t>
            </a:r>
            <a:endParaRPr lang="da-DK" sz="4000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428" y="1593668"/>
            <a:ext cx="7501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000" dirty="0">
                <a:latin typeface="Gill Sans MT" panose="020B0502020104020203" pitchFamily="34" charset="0"/>
              </a:rPr>
              <a:t>A </a:t>
            </a:r>
            <a:r>
              <a:rPr lang="da-DK" sz="2000" dirty="0" err="1">
                <a:latin typeface="Gill Sans MT" panose="020B0502020104020203" pitchFamily="34" charset="0"/>
              </a:rPr>
              <a:t>straight</a:t>
            </a:r>
            <a:r>
              <a:rPr lang="da-DK" sz="2000" dirty="0">
                <a:latin typeface="Gill Sans MT" panose="020B0502020104020203" pitchFamily="34" charset="0"/>
              </a:rPr>
              <a:t> double ellipse with </a:t>
            </a:r>
            <a:r>
              <a:rPr lang="da-DK" sz="2000" dirty="0" err="1">
                <a:latin typeface="Gill Sans MT" panose="020B0502020104020203" pitchFamily="34" charset="0"/>
              </a:rPr>
              <a:t>static</a:t>
            </a:r>
            <a:r>
              <a:rPr lang="da-DK" sz="2000" dirty="0">
                <a:latin typeface="Gill Sans MT" panose="020B0502020104020203" pitchFamily="34" charset="0"/>
              </a:rPr>
              <a:t> prompt pulse suppression</a:t>
            </a:r>
            <a:r>
              <a:rPr lang="da-DK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 err="1" smtClean="0">
                <a:latin typeface="Gill Sans MT" panose="020B0502020104020203" pitchFamily="34" charset="0"/>
              </a:rPr>
              <a:t>Kinked</a:t>
            </a:r>
            <a:r>
              <a:rPr lang="da-DK" sz="2000" dirty="0" smtClean="0">
                <a:latin typeface="Gill Sans MT" panose="020B0502020104020203" pitchFamily="34" charset="0"/>
              </a:rPr>
              <a:t> double ellipse, with </a:t>
            </a:r>
            <a:r>
              <a:rPr lang="da-DK" sz="2000" dirty="0" err="1" smtClean="0">
                <a:latin typeface="Gill Sans MT" panose="020B0502020104020203" pitchFamily="34" charset="0"/>
              </a:rPr>
              <a:t>kink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before</a:t>
            </a:r>
            <a:r>
              <a:rPr lang="da-DK" sz="2000" dirty="0" smtClean="0">
                <a:latin typeface="Gill Sans MT" panose="020B0502020104020203" pitchFamily="34" charset="0"/>
              </a:rPr>
              <a:t> bunker wall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 smtClean="0">
                <a:latin typeface="Gill Sans MT" panose="020B0502020104020203" pitchFamily="34" charset="0"/>
              </a:rPr>
              <a:t>A S-</a:t>
            </a:r>
            <a:r>
              <a:rPr lang="da-DK" sz="2000" dirty="0" err="1" smtClean="0">
                <a:latin typeface="Gill Sans MT" panose="020B0502020104020203" pitchFamily="34" charset="0"/>
              </a:rPr>
              <a:t>bend</a:t>
            </a:r>
            <a:r>
              <a:rPr lang="da-DK" sz="2000" dirty="0" smtClean="0">
                <a:latin typeface="Gill Sans MT" panose="020B0502020104020203" pitchFamily="34" charset="0"/>
              </a:rPr>
              <a:t> m = 3 guide, </a:t>
            </a:r>
            <a:r>
              <a:rPr lang="da-DK" sz="2000" dirty="0" err="1" smtClean="0">
                <a:latin typeface="Gill Sans MT" panose="020B0502020104020203" pitchFamily="34" charset="0"/>
              </a:rPr>
              <a:t>loosing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LoS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twice</a:t>
            </a:r>
            <a:r>
              <a:rPr lang="da-DK" sz="2000" dirty="0" smtClean="0">
                <a:latin typeface="Gill Sans MT" panose="020B0502020104020203" pitchFamily="34" charset="0"/>
              </a:rPr>
              <a:t> – </a:t>
            </a:r>
            <a:r>
              <a:rPr lang="da-DK" sz="2000" dirty="0" err="1" smtClean="0">
                <a:latin typeface="Gill Sans MT" panose="020B0502020104020203" pitchFamily="34" charset="0"/>
              </a:rPr>
              <a:t>once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before</a:t>
            </a:r>
            <a:r>
              <a:rPr lang="da-DK" sz="2000" dirty="0" smtClean="0">
                <a:latin typeface="Gill Sans MT" panose="020B0502020104020203" pitchFamily="34" charset="0"/>
              </a:rPr>
              <a:t> bunker wall</a:t>
            </a:r>
            <a:br>
              <a:rPr lang="da-DK" sz="2000" dirty="0" smtClean="0">
                <a:latin typeface="Gill Sans MT" panose="020B0502020104020203" pitchFamily="34" charset="0"/>
              </a:rPr>
            </a:br>
            <a:r>
              <a:rPr lang="da-DK" sz="2000" dirty="0" err="1" smtClean="0">
                <a:latin typeface="Gill Sans MT" panose="020B0502020104020203" pitchFamily="34" charset="0"/>
              </a:rPr>
              <a:t>ending</a:t>
            </a:r>
            <a:r>
              <a:rPr lang="da-DK" sz="2000" dirty="0" smtClean="0">
                <a:latin typeface="Gill Sans MT" panose="020B0502020104020203" pitchFamily="34" charset="0"/>
              </a:rPr>
              <a:t> up in m = 1 </a:t>
            </a:r>
            <a:r>
              <a:rPr lang="da-DK" sz="2000" dirty="0" err="1" smtClean="0">
                <a:latin typeface="Gill Sans MT" panose="020B0502020104020203" pitchFamily="34" charset="0"/>
              </a:rPr>
              <a:t>straight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section</a:t>
            </a:r>
            <a:endParaRPr lang="da-DK" sz="2000" dirty="0" smtClean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97" y="3533784"/>
            <a:ext cx="3820771" cy="2584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0646"/>
            <a:ext cx="5842853" cy="405036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343300" y="3533784"/>
            <a:ext cx="2858689" cy="99017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43300" y="3533784"/>
            <a:ext cx="2379073" cy="160578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73139" y="3541017"/>
            <a:ext cx="199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Gill Sans MT" panose="020B0502020104020203" pitchFamily="34" charset="0"/>
              </a:rPr>
              <a:t>Long m = 1 </a:t>
            </a:r>
            <a:r>
              <a:rPr lang="da-DK" dirty="0" err="1" smtClean="0">
                <a:latin typeface="Gill Sans MT" panose="020B0502020104020203" pitchFamily="34" charset="0"/>
              </a:rPr>
              <a:t>section</a:t>
            </a:r>
            <a:r>
              <a:rPr lang="da-DK" dirty="0" smtClean="0">
                <a:latin typeface="Gill Sans MT" panose="020B0502020104020203" pitchFamily="34" charset="0"/>
              </a:rPr>
              <a:t/>
            </a:r>
            <a:br>
              <a:rPr lang="da-DK" dirty="0" smtClean="0">
                <a:latin typeface="Gill Sans MT" panose="020B0502020104020203" pitchFamily="34" charset="0"/>
              </a:rPr>
            </a:br>
            <a:r>
              <a:rPr lang="da-DK" dirty="0" smtClean="0">
                <a:latin typeface="Gill Sans MT" panose="020B0502020104020203" pitchFamily="34" charset="0"/>
              </a:rPr>
              <a:t>for all options </a:t>
            </a:r>
            <a:endParaRPr lang="da-DK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420033"/>
            <a:ext cx="7661709" cy="86627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5581" y="1744549"/>
            <a:ext cx="7661709" cy="86627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26218</TotalTime>
  <Words>3882</Words>
  <Application>Microsoft Office PowerPoint</Application>
  <PresentationFormat>On-screen Show (4:3)</PresentationFormat>
  <Paragraphs>1922</Paragraphs>
  <Slides>51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</vt:lpstr>
      <vt:lpstr>Calibri</vt:lpstr>
      <vt:lpstr>Calibri Light</vt:lpstr>
      <vt:lpstr>Cambria</vt:lpstr>
      <vt:lpstr>Gill Sans</vt:lpstr>
      <vt:lpstr>Gill Sans MT</vt:lpstr>
      <vt:lpstr>Times New Roman</vt:lpstr>
      <vt:lpstr>Wingdings</vt:lpstr>
      <vt:lpstr>Office Theme</vt:lpstr>
      <vt:lpstr>Office-tema</vt:lpstr>
      <vt:lpstr>3_Custom Design</vt:lpstr>
      <vt:lpstr>2_Custom Design</vt:lpstr>
      <vt:lpstr>Custom Design</vt:lpstr>
      <vt:lpstr>1_Custom Design</vt:lpstr>
      <vt:lpstr>The Bifrost spectrometer </vt:lpstr>
      <vt:lpstr>Outline</vt:lpstr>
      <vt:lpstr>Main requirements</vt:lpstr>
      <vt:lpstr>Main requirements</vt:lpstr>
      <vt:lpstr>STAP  recommendations</vt:lpstr>
      <vt:lpstr>Changed requirements for all options</vt:lpstr>
      <vt:lpstr>Guide: Design after shielding requirements</vt:lpstr>
      <vt:lpstr>Guide: Design after shielding requirements</vt:lpstr>
      <vt:lpstr>Guide proposals</vt:lpstr>
      <vt:lpstr>Comparison</vt:lpstr>
      <vt:lpstr>Optimizing the feeder for early procurement</vt:lpstr>
      <vt:lpstr>Robust guide price</vt:lpstr>
      <vt:lpstr>Kinked guide in D03: More steel</vt:lpstr>
      <vt:lpstr>Steel considerations in D03 </vt:lpstr>
      <vt:lpstr>D03 guide summary</vt:lpstr>
      <vt:lpstr>Concrete </vt:lpstr>
      <vt:lpstr>Lead near cave</vt:lpstr>
      <vt:lpstr>Labor for shielding</vt:lpstr>
      <vt:lpstr>The cave</vt:lpstr>
      <vt:lpstr>Total shielding costs</vt:lpstr>
      <vt:lpstr>The chopper system</vt:lpstr>
      <vt:lpstr>Pulse shaping chopper</vt:lpstr>
      <vt:lpstr>The three slow choppers</vt:lpstr>
      <vt:lpstr>Detector system</vt:lpstr>
      <vt:lpstr>Option 1 –  sacrifices</vt:lpstr>
      <vt:lpstr>Cost Category B detector system</vt:lpstr>
      <vt:lpstr>Instrument specific cost category</vt:lpstr>
      <vt:lpstr>Sample environment, motion control, instrument infrastructure and PSS </vt:lpstr>
      <vt:lpstr>WBS breakdown</vt:lpstr>
      <vt:lpstr>WBS breakdown</vt:lpstr>
      <vt:lpstr>WBS breakdown</vt:lpstr>
      <vt:lpstr>Evaluation of option 1 from Bifrost team</vt:lpstr>
      <vt:lpstr>Cost category  worst case</vt:lpstr>
      <vt:lpstr>Option 2</vt:lpstr>
      <vt:lpstr>Option 2 –  sacrifices</vt:lpstr>
      <vt:lpstr>Detector system for option 2</vt:lpstr>
      <vt:lpstr>Instrument specific + SA for option 2</vt:lpstr>
      <vt:lpstr>WBS breakdown</vt:lpstr>
      <vt:lpstr>WBS breakdown</vt:lpstr>
      <vt:lpstr>WBS breakdown</vt:lpstr>
      <vt:lpstr>Option 3</vt:lpstr>
      <vt:lpstr>Option 3 –  sacrifices</vt:lpstr>
      <vt:lpstr>Detector system for option 3</vt:lpstr>
      <vt:lpstr>Sample environment option 3</vt:lpstr>
      <vt:lpstr>Polarization option 3</vt:lpstr>
      <vt:lpstr>WBS breakdown</vt:lpstr>
      <vt:lpstr>WBS breakdown</vt:lpstr>
      <vt:lpstr>WBS breakdown</vt:lpstr>
      <vt:lpstr>Option 2+</vt:lpstr>
      <vt:lpstr>Backup slides</vt:lpstr>
      <vt:lpstr>Thank you for your attention</vt:lpstr>
    </vt:vector>
  </TitlesOfParts>
  <Company>DTU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 Toft-Petersen</dc:creator>
  <cp:lastModifiedBy>Rasmus Toft-Petersen</cp:lastModifiedBy>
  <cp:revision>452</cp:revision>
  <dcterms:created xsi:type="dcterms:W3CDTF">2016-05-04T08:46:34Z</dcterms:created>
  <dcterms:modified xsi:type="dcterms:W3CDTF">2016-10-12T08:47:44Z</dcterms:modified>
</cp:coreProperties>
</file>