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71" r:id="rId5"/>
    <p:sldId id="281" r:id="rId6"/>
    <p:sldId id="280" r:id="rId7"/>
    <p:sldId id="264" r:id="rId8"/>
    <p:sldId id="278" r:id="rId9"/>
    <p:sldId id="277" r:id="rId10"/>
    <p:sldId id="274" r:id="rId11"/>
    <p:sldId id="273" r:id="rId12"/>
    <p:sldId id="272" r:id="rId13"/>
    <p:sldId id="282" r:id="rId14"/>
    <p:sldId id="269" r:id="rId15"/>
    <p:sldId id="270" r:id="rId16"/>
    <p:sldId id="283" r:id="rId17"/>
    <p:sldId id="284" r:id="rId18"/>
    <p:sldId id="285" r:id="rId19"/>
    <p:sldId id="286" r:id="rId20"/>
    <p:sldId id="290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7" autoAdjust="0"/>
    <p:restoredTop sz="93347" autoAdjust="0"/>
  </p:normalViewPr>
  <p:slideViewPr>
    <p:cSldViewPr>
      <p:cViewPr>
        <p:scale>
          <a:sx n="75" d="100"/>
          <a:sy n="75" d="100"/>
        </p:scale>
        <p:origin x="-10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6C709-82CA-E04D-A271-04C55B8F826A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D030E8-0353-1D42-B1E4-07BF06B3A554}">
      <dgm:prSet phldrT="[Text]"/>
      <dgm:spPr/>
      <dgm:t>
        <a:bodyPr/>
        <a:lstStyle/>
        <a:p>
          <a:r>
            <a:rPr lang="en-US" dirty="0" smtClean="0"/>
            <a:t>Accelerator installation manager </a:t>
          </a:r>
        </a:p>
        <a:p>
          <a:r>
            <a:rPr lang="en-US" dirty="0" smtClean="0"/>
            <a:t>Nick </a:t>
          </a:r>
          <a:r>
            <a:rPr lang="en-US" dirty="0" err="1" smtClean="0"/>
            <a:t>Gazis</a:t>
          </a:r>
          <a:endParaRPr lang="en-US" dirty="0" smtClean="0"/>
        </a:p>
        <a:p>
          <a:r>
            <a:rPr lang="en-US" dirty="0" smtClean="0"/>
            <a:t>Deputy: Edgar </a:t>
          </a:r>
          <a:r>
            <a:rPr lang="en-US" dirty="0" err="1" smtClean="0"/>
            <a:t>Sargsyan</a:t>
          </a:r>
          <a:endParaRPr lang="en-US" dirty="0" smtClean="0"/>
        </a:p>
      </dgm:t>
    </dgm:pt>
    <dgm:pt modelId="{FD194BF3-0C58-3345-BB22-9409F9E066C3}" type="parTrans" cxnId="{B3741390-3B1A-8447-9DEA-25485B664A9A}">
      <dgm:prSet/>
      <dgm:spPr/>
      <dgm:t>
        <a:bodyPr/>
        <a:lstStyle/>
        <a:p>
          <a:endParaRPr lang="en-US"/>
        </a:p>
      </dgm:t>
    </dgm:pt>
    <dgm:pt modelId="{54766A0C-F0BD-A14A-9E2F-9D564A63BFB6}" type="sibTrans" cxnId="{B3741390-3B1A-8447-9DEA-25485B664A9A}">
      <dgm:prSet/>
      <dgm:spPr/>
      <dgm:t>
        <a:bodyPr/>
        <a:lstStyle/>
        <a:p>
          <a:endParaRPr lang="en-US"/>
        </a:p>
      </dgm:t>
    </dgm:pt>
    <dgm:pt modelId="{23834317-CC14-9144-AC94-65367959A1A3}">
      <dgm:prSet phldrT="[Text]"/>
      <dgm:spPr>
        <a:solidFill>
          <a:srgbClr val="C0504D"/>
        </a:solidFill>
      </dgm:spPr>
      <dgm:t>
        <a:bodyPr/>
        <a:lstStyle/>
        <a:p>
          <a:r>
            <a:rPr lang="en-US" dirty="0" smtClean="0"/>
            <a:t>Area coordinator RF gallery – E. </a:t>
          </a:r>
          <a:r>
            <a:rPr lang="en-US" dirty="0" err="1" smtClean="0"/>
            <a:t>Sargsyan</a:t>
          </a:r>
          <a:endParaRPr lang="en-US" dirty="0"/>
        </a:p>
      </dgm:t>
    </dgm:pt>
    <dgm:pt modelId="{31E8F47B-1E43-7143-8C66-21EFA86CCF57}" type="parTrans" cxnId="{92108CC5-2C88-404D-9F97-9518D72AE9F0}">
      <dgm:prSet/>
      <dgm:spPr/>
      <dgm:t>
        <a:bodyPr/>
        <a:lstStyle/>
        <a:p>
          <a:endParaRPr lang="en-US"/>
        </a:p>
      </dgm:t>
    </dgm:pt>
    <dgm:pt modelId="{F01629B3-FA57-EC42-9B22-FD4A48EF6F54}" type="sibTrans" cxnId="{92108CC5-2C88-404D-9F97-9518D72AE9F0}">
      <dgm:prSet/>
      <dgm:spPr/>
      <dgm:t>
        <a:bodyPr/>
        <a:lstStyle/>
        <a:p>
          <a:endParaRPr lang="en-US"/>
        </a:p>
      </dgm:t>
    </dgm:pt>
    <dgm:pt modelId="{3AB414B4-5F75-974A-8456-C0C8570FFA90}">
      <dgm:prSet phldrT="[Text]"/>
      <dgm:spPr>
        <a:solidFill>
          <a:srgbClr val="C0504D"/>
        </a:solidFill>
      </dgm:spPr>
      <dgm:t>
        <a:bodyPr/>
        <a:lstStyle/>
        <a:p>
          <a:r>
            <a:rPr lang="en-US" dirty="0" smtClean="0"/>
            <a:t>Area  coordinator Tunnel and FE cave – N. </a:t>
          </a:r>
          <a:r>
            <a:rPr lang="en-US" dirty="0" err="1" smtClean="0"/>
            <a:t>Gazis</a:t>
          </a:r>
          <a:endParaRPr lang="en-US" dirty="0"/>
        </a:p>
      </dgm:t>
    </dgm:pt>
    <dgm:pt modelId="{70608556-72A2-8849-91C2-93D97EB992CF}" type="parTrans" cxnId="{25AFDFED-7BFC-7C4B-8688-17D3CF589268}">
      <dgm:prSet/>
      <dgm:spPr/>
      <dgm:t>
        <a:bodyPr/>
        <a:lstStyle/>
        <a:p>
          <a:endParaRPr lang="en-US"/>
        </a:p>
      </dgm:t>
    </dgm:pt>
    <dgm:pt modelId="{E720CE7C-CF2F-5341-99B2-93AB41A4E9BB}" type="sibTrans" cxnId="{25AFDFED-7BFC-7C4B-8688-17D3CF589268}">
      <dgm:prSet/>
      <dgm:spPr/>
      <dgm:t>
        <a:bodyPr/>
        <a:lstStyle/>
        <a:p>
          <a:endParaRPr lang="en-US"/>
        </a:p>
      </dgm:t>
    </dgm:pt>
    <dgm:pt modelId="{08CA4861-EB3C-0149-8BC6-F3F119D3D6AD}">
      <dgm:prSet phldrT="[Text]"/>
      <dgm:spPr>
        <a:solidFill>
          <a:srgbClr val="C0504D"/>
        </a:solidFill>
      </dgm:spPr>
      <dgm:t>
        <a:bodyPr/>
        <a:lstStyle/>
        <a:p>
          <a:r>
            <a:rPr lang="en-US" dirty="0" smtClean="0"/>
            <a:t>Area coordinator </a:t>
          </a:r>
          <a:r>
            <a:rPr lang="en-US" dirty="0" err="1" smtClean="0"/>
            <a:t>Cryobuildings</a:t>
          </a:r>
          <a:r>
            <a:rPr lang="en-US" dirty="0" smtClean="0"/>
            <a:t> – W. </a:t>
          </a:r>
          <a:r>
            <a:rPr lang="en-US" dirty="0" err="1" smtClean="0"/>
            <a:t>Hees</a:t>
          </a:r>
          <a:endParaRPr lang="en-US" dirty="0" smtClean="0"/>
        </a:p>
      </dgm:t>
    </dgm:pt>
    <dgm:pt modelId="{D862E3BB-6E86-DC43-B8E6-4CEA7A8DD028}" type="parTrans" cxnId="{13097E28-A560-474D-B238-6571230D7103}">
      <dgm:prSet/>
      <dgm:spPr/>
      <dgm:t>
        <a:bodyPr/>
        <a:lstStyle/>
        <a:p>
          <a:endParaRPr lang="en-US"/>
        </a:p>
      </dgm:t>
    </dgm:pt>
    <dgm:pt modelId="{343AC02D-3897-2945-BAD9-ED01C6ECD358}" type="sibTrans" cxnId="{13097E28-A560-474D-B238-6571230D7103}">
      <dgm:prSet/>
      <dgm:spPr/>
      <dgm:t>
        <a:bodyPr/>
        <a:lstStyle/>
        <a:p>
          <a:endParaRPr lang="en-US"/>
        </a:p>
      </dgm:t>
    </dgm:pt>
    <dgm:pt modelId="{5ED1640F-2C59-7042-9DAA-9ADF8E9A2059}">
      <dgm:prSet phldrT="[Text]"/>
      <dgm:spPr>
        <a:solidFill>
          <a:srgbClr val="C0504D"/>
        </a:solidFill>
      </dgm:spPr>
      <dgm:t>
        <a:bodyPr/>
        <a:lstStyle/>
        <a:p>
          <a:r>
            <a:rPr lang="en-US" dirty="0" smtClean="0"/>
            <a:t>Area coordinator Test stand – </a:t>
          </a:r>
          <a:r>
            <a:rPr lang="en-US" dirty="0" err="1" smtClean="0"/>
            <a:t>W.Hees</a:t>
          </a:r>
          <a:endParaRPr lang="en-US" dirty="0"/>
        </a:p>
      </dgm:t>
    </dgm:pt>
    <dgm:pt modelId="{8A8FF329-542C-E64E-9682-AE0804B419A8}" type="parTrans" cxnId="{E5881893-9323-ED4A-9694-9CE5C89813C9}">
      <dgm:prSet/>
      <dgm:spPr/>
      <dgm:t>
        <a:bodyPr/>
        <a:lstStyle/>
        <a:p>
          <a:endParaRPr lang="en-US"/>
        </a:p>
      </dgm:t>
    </dgm:pt>
    <dgm:pt modelId="{7F44BF36-8FF0-F84C-9B13-0FDE05D3FF14}" type="sibTrans" cxnId="{E5881893-9323-ED4A-9694-9CE5C89813C9}">
      <dgm:prSet/>
      <dgm:spPr/>
      <dgm:t>
        <a:bodyPr/>
        <a:lstStyle/>
        <a:p>
          <a:endParaRPr lang="en-US"/>
        </a:p>
      </dgm:t>
    </dgm:pt>
    <dgm:pt modelId="{49CC47BF-D961-0C4D-94D0-4179038D60D5}" type="asst">
      <dgm:prSet/>
      <dgm:spPr/>
      <dgm:t>
        <a:bodyPr/>
        <a:lstStyle/>
        <a:p>
          <a:r>
            <a:rPr lang="en-US" dirty="0" smtClean="0"/>
            <a:t>AD and ESS central installation services</a:t>
          </a:r>
          <a:endParaRPr lang="en-US" dirty="0"/>
        </a:p>
      </dgm:t>
    </dgm:pt>
    <dgm:pt modelId="{7560A753-3EC3-3C4B-8B6B-A86C6874E36C}" type="parTrans" cxnId="{A48FB0A5-EE21-D740-8C8F-10BB85ED7951}">
      <dgm:prSet/>
      <dgm:spPr/>
      <dgm:t>
        <a:bodyPr/>
        <a:lstStyle/>
        <a:p>
          <a:endParaRPr lang="en-US"/>
        </a:p>
      </dgm:t>
    </dgm:pt>
    <dgm:pt modelId="{2352CEAE-C1D1-B64E-A7BA-BC9DD79C3263}" type="sibTrans" cxnId="{A48FB0A5-EE21-D740-8C8F-10BB85ED7951}">
      <dgm:prSet/>
      <dgm:spPr/>
      <dgm:t>
        <a:bodyPr/>
        <a:lstStyle/>
        <a:p>
          <a:endParaRPr lang="en-US"/>
        </a:p>
      </dgm:t>
    </dgm:pt>
    <dgm:pt modelId="{8D9D6E2A-8429-D64D-AABC-FF6F89AB48BB}" type="asst">
      <dgm:prSet/>
      <dgm:spPr/>
      <dgm:t>
        <a:bodyPr/>
        <a:lstStyle/>
        <a:p>
          <a:r>
            <a:rPr lang="en-US" dirty="0" smtClean="0"/>
            <a:t>RATS and logistics</a:t>
          </a:r>
        </a:p>
        <a:p>
          <a:r>
            <a:rPr lang="en-US" dirty="0" smtClean="0"/>
            <a:t>(Central function)</a:t>
          </a:r>
          <a:endParaRPr lang="en-US" dirty="0"/>
        </a:p>
      </dgm:t>
    </dgm:pt>
    <dgm:pt modelId="{303E58F5-2DD0-E94B-9C35-92F38EB81888}" type="parTrans" cxnId="{27F2BE67-B97D-8642-A2A5-B23746915F6F}">
      <dgm:prSet/>
      <dgm:spPr/>
      <dgm:t>
        <a:bodyPr/>
        <a:lstStyle/>
        <a:p>
          <a:endParaRPr lang="en-US"/>
        </a:p>
      </dgm:t>
    </dgm:pt>
    <dgm:pt modelId="{3FA6B4E8-F856-A14C-8982-7E2A0AD527D4}" type="sibTrans" cxnId="{27F2BE67-B97D-8642-A2A5-B23746915F6F}">
      <dgm:prSet/>
      <dgm:spPr/>
      <dgm:t>
        <a:bodyPr/>
        <a:lstStyle/>
        <a:p>
          <a:endParaRPr lang="en-US"/>
        </a:p>
      </dgm:t>
    </dgm:pt>
    <dgm:pt modelId="{E3E2DC1C-BF67-A34F-AF03-379CBF8A2B42}" type="asst">
      <dgm:prSet phldrT="[Text]"/>
      <dgm:spPr/>
      <dgm:t>
        <a:bodyPr/>
        <a:lstStyle/>
        <a:p>
          <a:r>
            <a:rPr lang="en-US" dirty="0" smtClean="0"/>
            <a:t>Planning coordination – Edgar </a:t>
          </a:r>
          <a:r>
            <a:rPr lang="en-US" dirty="0" err="1" smtClean="0"/>
            <a:t>Sargsyan</a:t>
          </a:r>
          <a:endParaRPr lang="en-US" dirty="0" smtClean="0"/>
        </a:p>
      </dgm:t>
    </dgm:pt>
    <dgm:pt modelId="{CC6B98DE-495B-8E49-B193-34DD947F11DA}" type="parTrans" cxnId="{C17DB7DD-2C30-D44F-9312-7737B11E0070}">
      <dgm:prSet/>
      <dgm:spPr/>
      <dgm:t>
        <a:bodyPr/>
        <a:lstStyle/>
        <a:p>
          <a:endParaRPr lang="en-US"/>
        </a:p>
      </dgm:t>
    </dgm:pt>
    <dgm:pt modelId="{CEA133D2-A748-704C-9931-12475D2F762E}" type="sibTrans" cxnId="{C17DB7DD-2C30-D44F-9312-7737B11E0070}">
      <dgm:prSet/>
      <dgm:spPr/>
      <dgm:t>
        <a:bodyPr/>
        <a:lstStyle/>
        <a:p>
          <a:endParaRPr lang="en-US"/>
        </a:p>
      </dgm:t>
    </dgm:pt>
    <dgm:pt modelId="{2DFBE585-9C9A-A746-8092-1331EFA519FF}" type="asst">
      <dgm:prSet/>
      <dgm:spPr/>
      <dgm:t>
        <a:bodyPr/>
        <a:lstStyle/>
        <a:p>
          <a:r>
            <a:rPr lang="en-US" dirty="0" smtClean="0"/>
            <a:t>Quality – Matthew Conlon</a:t>
          </a:r>
          <a:endParaRPr lang="en-US" dirty="0"/>
        </a:p>
      </dgm:t>
    </dgm:pt>
    <dgm:pt modelId="{98A35B51-7382-1B48-8B69-DA08A9A594AA}" type="parTrans" cxnId="{3A59B244-6F0D-804D-AE04-8096296BDD51}">
      <dgm:prSet/>
      <dgm:spPr/>
      <dgm:t>
        <a:bodyPr/>
        <a:lstStyle/>
        <a:p>
          <a:endParaRPr lang="en-US"/>
        </a:p>
      </dgm:t>
    </dgm:pt>
    <dgm:pt modelId="{45CA2AA2-B93B-6349-A0B7-6EC0A68F084D}" type="sibTrans" cxnId="{3A59B244-6F0D-804D-AE04-8096296BDD51}">
      <dgm:prSet/>
      <dgm:spPr/>
      <dgm:t>
        <a:bodyPr/>
        <a:lstStyle/>
        <a:p>
          <a:endParaRPr lang="en-US"/>
        </a:p>
      </dgm:t>
    </dgm:pt>
    <dgm:pt modelId="{864CABD0-1C09-0444-8E6D-DB1D62665AA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System installation coordinators</a:t>
          </a:r>
          <a:endParaRPr lang="en-US" dirty="0"/>
        </a:p>
      </dgm:t>
    </dgm:pt>
    <dgm:pt modelId="{DCA86DDE-C2F2-1343-A2FB-9716F9CFB003}" type="parTrans" cxnId="{FE2EDD57-0EFC-A449-AFAC-0EBC1DA780A5}">
      <dgm:prSet/>
      <dgm:spPr/>
      <dgm:t>
        <a:bodyPr/>
        <a:lstStyle/>
        <a:p>
          <a:endParaRPr lang="en-US"/>
        </a:p>
      </dgm:t>
    </dgm:pt>
    <dgm:pt modelId="{B6BE5C51-A0D0-AE4B-AAD1-FEBAC918721F}" type="sibTrans" cxnId="{FE2EDD57-0EFC-A449-AFAC-0EBC1DA780A5}">
      <dgm:prSet/>
      <dgm:spPr/>
      <dgm:t>
        <a:bodyPr/>
        <a:lstStyle/>
        <a:p>
          <a:endParaRPr lang="en-US"/>
        </a:p>
      </dgm:t>
    </dgm:pt>
    <dgm:pt modelId="{EFB40CA4-517E-AD4A-B778-7C395C7A3D6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System installation coordinators</a:t>
          </a:r>
          <a:endParaRPr lang="en-US" dirty="0"/>
        </a:p>
      </dgm:t>
    </dgm:pt>
    <dgm:pt modelId="{54F3F7D1-1F54-4F40-B633-E20ECED6A6B9}" type="parTrans" cxnId="{349A0989-9B4C-FB4A-83F7-9AAE22D68FC6}">
      <dgm:prSet/>
      <dgm:spPr/>
      <dgm:t>
        <a:bodyPr/>
        <a:lstStyle/>
        <a:p>
          <a:endParaRPr lang="en-US"/>
        </a:p>
      </dgm:t>
    </dgm:pt>
    <dgm:pt modelId="{69CA6E9C-EAE9-B54E-8AD9-297E5CFCC3CD}" type="sibTrans" cxnId="{349A0989-9B4C-FB4A-83F7-9AAE22D68FC6}">
      <dgm:prSet/>
      <dgm:spPr/>
      <dgm:t>
        <a:bodyPr/>
        <a:lstStyle/>
        <a:p>
          <a:endParaRPr lang="en-US"/>
        </a:p>
      </dgm:t>
    </dgm:pt>
    <dgm:pt modelId="{7816E7F8-7012-9942-9D31-2D9542258883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System installation coordinators</a:t>
          </a:r>
        </a:p>
      </dgm:t>
    </dgm:pt>
    <dgm:pt modelId="{5E3A8D6E-D6EC-F346-ACF0-BC1BAA9C8C91}" type="parTrans" cxnId="{CA627935-71BF-E143-945E-7CFDAAD65EAB}">
      <dgm:prSet/>
      <dgm:spPr/>
      <dgm:t>
        <a:bodyPr/>
        <a:lstStyle/>
        <a:p>
          <a:endParaRPr lang="en-US"/>
        </a:p>
      </dgm:t>
    </dgm:pt>
    <dgm:pt modelId="{15124601-BDB9-7740-821A-4C1DF8A173FE}" type="sibTrans" cxnId="{CA627935-71BF-E143-945E-7CFDAAD65EAB}">
      <dgm:prSet/>
      <dgm:spPr/>
      <dgm:t>
        <a:bodyPr/>
        <a:lstStyle/>
        <a:p>
          <a:endParaRPr lang="en-US"/>
        </a:p>
      </dgm:t>
    </dgm:pt>
    <dgm:pt modelId="{564AC298-7295-3D4B-B803-D80B32D4ACE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mtClean="0"/>
            <a:t>System installation coordinators</a:t>
          </a:r>
          <a:endParaRPr lang="en-US" dirty="0"/>
        </a:p>
      </dgm:t>
    </dgm:pt>
    <dgm:pt modelId="{B384FE7F-2E66-C34A-8E1F-AAF90C650AFD}" type="parTrans" cxnId="{03DF81EB-E22A-0647-BE61-CE20864E23B7}">
      <dgm:prSet/>
      <dgm:spPr/>
      <dgm:t>
        <a:bodyPr/>
        <a:lstStyle/>
        <a:p>
          <a:endParaRPr lang="en-US"/>
        </a:p>
      </dgm:t>
    </dgm:pt>
    <dgm:pt modelId="{8C0139F0-BFA0-9642-999D-F1D1E9480E44}" type="sibTrans" cxnId="{03DF81EB-E22A-0647-BE61-CE20864E23B7}">
      <dgm:prSet/>
      <dgm:spPr/>
      <dgm:t>
        <a:bodyPr/>
        <a:lstStyle/>
        <a:p>
          <a:endParaRPr lang="en-US"/>
        </a:p>
      </dgm:t>
    </dgm:pt>
    <dgm:pt modelId="{B630AD17-5CA4-AB47-BE48-0D3C81661B34}" type="asst">
      <dgm:prSet phldrT="[Text]"/>
      <dgm:spPr/>
      <dgm:t>
        <a:bodyPr/>
        <a:lstStyle/>
        <a:p>
          <a:r>
            <a:rPr lang="en-US" dirty="0" smtClean="0"/>
            <a:t>Safety – </a:t>
          </a:r>
          <a:r>
            <a:rPr lang="en-US" dirty="0" err="1" smtClean="0"/>
            <a:t>Lali</a:t>
          </a:r>
          <a:r>
            <a:rPr lang="en-US" dirty="0" smtClean="0"/>
            <a:t> </a:t>
          </a:r>
          <a:r>
            <a:rPr lang="en-US" dirty="0" err="1" smtClean="0"/>
            <a:t>Tchelidze</a:t>
          </a:r>
          <a:endParaRPr lang="en-US" dirty="0" smtClean="0"/>
        </a:p>
      </dgm:t>
    </dgm:pt>
    <dgm:pt modelId="{ED7BE853-F068-B748-BEDF-C49B80C0FAAF}" type="sibTrans" cxnId="{0208673E-A4CC-BC4E-8F22-C3D8DE600D36}">
      <dgm:prSet/>
      <dgm:spPr/>
      <dgm:t>
        <a:bodyPr/>
        <a:lstStyle/>
        <a:p>
          <a:endParaRPr lang="en-US"/>
        </a:p>
      </dgm:t>
    </dgm:pt>
    <dgm:pt modelId="{19D1ECD0-C33B-524D-9B86-7AC9A045C09C}" type="parTrans" cxnId="{0208673E-A4CC-BC4E-8F22-C3D8DE600D36}">
      <dgm:prSet/>
      <dgm:spPr/>
      <dgm:t>
        <a:bodyPr/>
        <a:lstStyle/>
        <a:p>
          <a:endParaRPr lang="en-US"/>
        </a:p>
      </dgm:t>
    </dgm:pt>
    <dgm:pt modelId="{D0F57CAA-42E3-BB4A-9200-D00754527E6E}" type="pres">
      <dgm:prSet presAssocID="{C8A6C709-82CA-E04D-A271-04C55B8F82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5E8400-F065-6841-86B0-364ADDDBE2CB}" type="pres">
      <dgm:prSet presAssocID="{76D030E8-0353-1D42-B1E4-07BF06B3A554}" presName="hierRoot1" presStyleCnt="0">
        <dgm:presLayoutVars>
          <dgm:hierBranch val="init"/>
        </dgm:presLayoutVars>
      </dgm:prSet>
      <dgm:spPr/>
    </dgm:pt>
    <dgm:pt modelId="{F9D70426-72F4-6D40-8565-3B8EA5111643}" type="pres">
      <dgm:prSet presAssocID="{76D030E8-0353-1D42-B1E4-07BF06B3A554}" presName="rootComposite1" presStyleCnt="0"/>
      <dgm:spPr/>
    </dgm:pt>
    <dgm:pt modelId="{099951B0-450C-7648-91D1-2D9CAD445030}" type="pres">
      <dgm:prSet presAssocID="{76D030E8-0353-1D42-B1E4-07BF06B3A55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513C35-63A5-624B-A5A9-625B41834BC2}" type="pres">
      <dgm:prSet presAssocID="{76D030E8-0353-1D42-B1E4-07BF06B3A55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C48283-82A4-AD4E-9846-B318D5851489}" type="pres">
      <dgm:prSet presAssocID="{76D030E8-0353-1D42-B1E4-07BF06B3A554}" presName="hierChild2" presStyleCnt="0"/>
      <dgm:spPr/>
    </dgm:pt>
    <dgm:pt modelId="{D362BCAF-C1CF-B647-BA4D-F8737722235E}" type="pres">
      <dgm:prSet presAssocID="{31E8F47B-1E43-7143-8C66-21EFA86CCF57}" presName="Name37" presStyleLbl="parChTrans1D2" presStyleIdx="0" presStyleCnt="9"/>
      <dgm:spPr/>
      <dgm:t>
        <a:bodyPr/>
        <a:lstStyle/>
        <a:p>
          <a:endParaRPr lang="en-US"/>
        </a:p>
      </dgm:t>
    </dgm:pt>
    <dgm:pt modelId="{FD9E5536-C50D-134A-8407-317F788A146B}" type="pres">
      <dgm:prSet presAssocID="{23834317-CC14-9144-AC94-65367959A1A3}" presName="hierRoot2" presStyleCnt="0">
        <dgm:presLayoutVars>
          <dgm:hierBranch val="init"/>
        </dgm:presLayoutVars>
      </dgm:prSet>
      <dgm:spPr/>
    </dgm:pt>
    <dgm:pt modelId="{3AED7900-C951-DC47-8CD6-3F105D1B5039}" type="pres">
      <dgm:prSet presAssocID="{23834317-CC14-9144-AC94-65367959A1A3}" presName="rootComposite" presStyleCnt="0"/>
      <dgm:spPr/>
    </dgm:pt>
    <dgm:pt modelId="{703AFD43-357D-9740-8CBA-4118835F8D81}" type="pres">
      <dgm:prSet presAssocID="{23834317-CC14-9144-AC94-65367959A1A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E93EC3-2014-1340-98BD-03368594C84F}" type="pres">
      <dgm:prSet presAssocID="{23834317-CC14-9144-AC94-65367959A1A3}" presName="rootConnector" presStyleLbl="node2" presStyleIdx="0" presStyleCnt="4"/>
      <dgm:spPr/>
      <dgm:t>
        <a:bodyPr/>
        <a:lstStyle/>
        <a:p>
          <a:endParaRPr lang="en-US"/>
        </a:p>
      </dgm:t>
    </dgm:pt>
    <dgm:pt modelId="{AB7D57A6-5043-5442-BBF8-95B36912FE17}" type="pres">
      <dgm:prSet presAssocID="{23834317-CC14-9144-AC94-65367959A1A3}" presName="hierChild4" presStyleCnt="0"/>
      <dgm:spPr/>
    </dgm:pt>
    <dgm:pt modelId="{E0FA5DDF-DF7D-F545-8C42-35983C2E5BDE}" type="pres">
      <dgm:prSet presAssocID="{54F3F7D1-1F54-4F40-B633-E20ECED6A6B9}" presName="Name37" presStyleLbl="parChTrans1D3" presStyleIdx="0" presStyleCnt="4"/>
      <dgm:spPr/>
      <dgm:t>
        <a:bodyPr/>
        <a:lstStyle/>
        <a:p>
          <a:endParaRPr lang="en-US"/>
        </a:p>
      </dgm:t>
    </dgm:pt>
    <dgm:pt modelId="{79640A2C-E3A0-0541-A3A5-8F701FCCDD50}" type="pres">
      <dgm:prSet presAssocID="{EFB40CA4-517E-AD4A-B778-7C395C7A3D6E}" presName="hierRoot2" presStyleCnt="0">
        <dgm:presLayoutVars>
          <dgm:hierBranch val="init"/>
        </dgm:presLayoutVars>
      </dgm:prSet>
      <dgm:spPr/>
    </dgm:pt>
    <dgm:pt modelId="{57197B83-6C58-F14F-8D9B-F52F5AC3888C}" type="pres">
      <dgm:prSet presAssocID="{EFB40CA4-517E-AD4A-B778-7C395C7A3D6E}" presName="rootComposite" presStyleCnt="0"/>
      <dgm:spPr/>
    </dgm:pt>
    <dgm:pt modelId="{743A3CC8-CAB9-F14D-A80B-155F3ECDCB8D}" type="pres">
      <dgm:prSet presAssocID="{EFB40CA4-517E-AD4A-B778-7C395C7A3D6E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B1158-EDE9-4E43-AA09-5FAFCD2094F3}" type="pres">
      <dgm:prSet presAssocID="{EFB40CA4-517E-AD4A-B778-7C395C7A3D6E}" presName="rootConnector" presStyleLbl="node3" presStyleIdx="0" presStyleCnt="4"/>
      <dgm:spPr/>
      <dgm:t>
        <a:bodyPr/>
        <a:lstStyle/>
        <a:p>
          <a:endParaRPr lang="en-US"/>
        </a:p>
      </dgm:t>
    </dgm:pt>
    <dgm:pt modelId="{9EC5CF12-951E-714B-8946-5882B2311B6F}" type="pres">
      <dgm:prSet presAssocID="{EFB40CA4-517E-AD4A-B778-7C395C7A3D6E}" presName="hierChild4" presStyleCnt="0"/>
      <dgm:spPr/>
    </dgm:pt>
    <dgm:pt modelId="{2BD07620-D75B-5A40-8D05-704AB519FAF0}" type="pres">
      <dgm:prSet presAssocID="{EFB40CA4-517E-AD4A-B778-7C395C7A3D6E}" presName="hierChild5" presStyleCnt="0"/>
      <dgm:spPr/>
    </dgm:pt>
    <dgm:pt modelId="{7FE0719E-9EDF-A941-A7E8-AB4314AEBD16}" type="pres">
      <dgm:prSet presAssocID="{23834317-CC14-9144-AC94-65367959A1A3}" presName="hierChild5" presStyleCnt="0"/>
      <dgm:spPr/>
    </dgm:pt>
    <dgm:pt modelId="{F8E619CB-84ED-4F43-9D34-D8A1EB575013}" type="pres">
      <dgm:prSet presAssocID="{70608556-72A2-8849-91C2-93D97EB992CF}" presName="Name37" presStyleLbl="parChTrans1D2" presStyleIdx="1" presStyleCnt="9"/>
      <dgm:spPr/>
      <dgm:t>
        <a:bodyPr/>
        <a:lstStyle/>
        <a:p>
          <a:endParaRPr lang="en-US"/>
        </a:p>
      </dgm:t>
    </dgm:pt>
    <dgm:pt modelId="{D3CAA6AD-17D2-8C4F-915A-19A7C198606A}" type="pres">
      <dgm:prSet presAssocID="{3AB414B4-5F75-974A-8456-C0C8570FFA90}" presName="hierRoot2" presStyleCnt="0">
        <dgm:presLayoutVars>
          <dgm:hierBranch val="init"/>
        </dgm:presLayoutVars>
      </dgm:prSet>
      <dgm:spPr/>
    </dgm:pt>
    <dgm:pt modelId="{8B534BF6-7B73-BA49-854F-79096226136B}" type="pres">
      <dgm:prSet presAssocID="{3AB414B4-5F75-974A-8456-C0C8570FFA90}" presName="rootComposite" presStyleCnt="0"/>
      <dgm:spPr/>
    </dgm:pt>
    <dgm:pt modelId="{B05C8449-76D4-5642-88B3-7BBA41448491}" type="pres">
      <dgm:prSet presAssocID="{3AB414B4-5F75-974A-8456-C0C8570FFA9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10303-113B-5947-9057-2BD46C2F0481}" type="pres">
      <dgm:prSet presAssocID="{3AB414B4-5F75-974A-8456-C0C8570FFA90}" presName="rootConnector" presStyleLbl="node2" presStyleIdx="1" presStyleCnt="4"/>
      <dgm:spPr/>
      <dgm:t>
        <a:bodyPr/>
        <a:lstStyle/>
        <a:p>
          <a:endParaRPr lang="en-US"/>
        </a:p>
      </dgm:t>
    </dgm:pt>
    <dgm:pt modelId="{CED28840-0F7D-F240-B24C-EF6016D84255}" type="pres">
      <dgm:prSet presAssocID="{3AB414B4-5F75-974A-8456-C0C8570FFA90}" presName="hierChild4" presStyleCnt="0"/>
      <dgm:spPr/>
    </dgm:pt>
    <dgm:pt modelId="{C511A33B-48E5-A941-BB75-F948364FE029}" type="pres">
      <dgm:prSet presAssocID="{DCA86DDE-C2F2-1343-A2FB-9716F9CFB003}" presName="Name37" presStyleLbl="parChTrans1D3" presStyleIdx="1" presStyleCnt="4"/>
      <dgm:spPr/>
      <dgm:t>
        <a:bodyPr/>
        <a:lstStyle/>
        <a:p>
          <a:endParaRPr lang="en-US"/>
        </a:p>
      </dgm:t>
    </dgm:pt>
    <dgm:pt modelId="{91662728-B122-EF4B-B0AA-29CADE5637B3}" type="pres">
      <dgm:prSet presAssocID="{864CABD0-1C09-0444-8E6D-DB1D62665AA4}" presName="hierRoot2" presStyleCnt="0">
        <dgm:presLayoutVars>
          <dgm:hierBranch val="init"/>
        </dgm:presLayoutVars>
      </dgm:prSet>
      <dgm:spPr/>
    </dgm:pt>
    <dgm:pt modelId="{86C4F7AA-8804-5544-985A-CC721487B0AC}" type="pres">
      <dgm:prSet presAssocID="{864CABD0-1C09-0444-8E6D-DB1D62665AA4}" presName="rootComposite" presStyleCnt="0"/>
      <dgm:spPr/>
    </dgm:pt>
    <dgm:pt modelId="{7A1F66CC-E767-3C42-82DC-03E9261F0143}" type="pres">
      <dgm:prSet presAssocID="{864CABD0-1C09-0444-8E6D-DB1D62665AA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FE250-AA93-BB48-A72A-61B6AF5CD136}" type="pres">
      <dgm:prSet presAssocID="{864CABD0-1C09-0444-8E6D-DB1D62665AA4}" presName="rootConnector" presStyleLbl="node3" presStyleIdx="1" presStyleCnt="4"/>
      <dgm:spPr/>
      <dgm:t>
        <a:bodyPr/>
        <a:lstStyle/>
        <a:p>
          <a:endParaRPr lang="en-US"/>
        </a:p>
      </dgm:t>
    </dgm:pt>
    <dgm:pt modelId="{6777847F-31BB-0D4B-8816-D2FC70E266C3}" type="pres">
      <dgm:prSet presAssocID="{864CABD0-1C09-0444-8E6D-DB1D62665AA4}" presName="hierChild4" presStyleCnt="0"/>
      <dgm:spPr/>
    </dgm:pt>
    <dgm:pt modelId="{DA8DE1D4-12A8-3C4C-ACE0-0F6096FBA876}" type="pres">
      <dgm:prSet presAssocID="{864CABD0-1C09-0444-8E6D-DB1D62665AA4}" presName="hierChild5" presStyleCnt="0"/>
      <dgm:spPr/>
    </dgm:pt>
    <dgm:pt modelId="{0D6C68DB-AED5-6C42-AC42-73F864B73FE6}" type="pres">
      <dgm:prSet presAssocID="{3AB414B4-5F75-974A-8456-C0C8570FFA90}" presName="hierChild5" presStyleCnt="0"/>
      <dgm:spPr/>
    </dgm:pt>
    <dgm:pt modelId="{45FEE2B0-CFD1-DF4B-BBE8-9D3284019819}" type="pres">
      <dgm:prSet presAssocID="{D862E3BB-6E86-DC43-B8E6-4CEA7A8DD028}" presName="Name37" presStyleLbl="parChTrans1D2" presStyleIdx="2" presStyleCnt="9"/>
      <dgm:spPr/>
      <dgm:t>
        <a:bodyPr/>
        <a:lstStyle/>
        <a:p>
          <a:endParaRPr lang="en-US"/>
        </a:p>
      </dgm:t>
    </dgm:pt>
    <dgm:pt modelId="{279918D6-62AB-1B45-8308-BB0792DDE14B}" type="pres">
      <dgm:prSet presAssocID="{08CA4861-EB3C-0149-8BC6-F3F119D3D6AD}" presName="hierRoot2" presStyleCnt="0">
        <dgm:presLayoutVars>
          <dgm:hierBranch val="init"/>
        </dgm:presLayoutVars>
      </dgm:prSet>
      <dgm:spPr/>
    </dgm:pt>
    <dgm:pt modelId="{EAE5875E-DF0E-E74C-9A63-7C7A39EEE290}" type="pres">
      <dgm:prSet presAssocID="{08CA4861-EB3C-0149-8BC6-F3F119D3D6AD}" presName="rootComposite" presStyleCnt="0"/>
      <dgm:spPr/>
    </dgm:pt>
    <dgm:pt modelId="{017B8E52-A718-A841-8D26-6708BB0C01E9}" type="pres">
      <dgm:prSet presAssocID="{08CA4861-EB3C-0149-8BC6-F3F119D3D6A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AD131-8F01-904D-8E36-32F6F9196C89}" type="pres">
      <dgm:prSet presAssocID="{08CA4861-EB3C-0149-8BC6-F3F119D3D6AD}" presName="rootConnector" presStyleLbl="node2" presStyleIdx="2" presStyleCnt="4"/>
      <dgm:spPr/>
      <dgm:t>
        <a:bodyPr/>
        <a:lstStyle/>
        <a:p>
          <a:endParaRPr lang="en-US"/>
        </a:p>
      </dgm:t>
    </dgm:pt>
    <dgm:pt modelId="{B219F340-940A-AC43-A530-54AA0EE44212}" type="pres">
      <dgm:prSet presAssocID="{08CA4861-EB3C-0149-8BC6-F3F119D3D6AD}" presName="hierChild4" presStyleCnt="0"/>
      <dgm:spPr/>
    </dgm:pt>
    <dgm:pt modelId="{EFA2B6AD-F7DA-A445-B6F3-15A093842F69}" type="pres">
      <dgm:prSet presAssocID="{5E3A8D6E-D6EC-F346-ACF0-BC1BAA9C8C91}" presName="Name37" presStyleLbl="parChTrans1D3" presStyleIdx="2" presStyleCnt="4"/>
      <dgm:spPr/>
      <dgm:t>
        <a:bodyPr/>
        <a:lstStyle/>
        <a:p>
          <a:endParaRPr lang="en-US"/>
        </a:p>
      </dgm:t>
    </dgm:pt>
    <dgm:pt modelId="{696CDAFB-E202-4545-8B64-5BC7002903D5}" type="pres">
      <dgm:prSet presAssocID="{7816E7F8-7012-9942-9D31-2D9542258883}" presName="hierRoot2" presStyleCnt="0">
        <dgm:presLayoutVars>
          <dgm:hierBranch val="init"/>
        </dgm:presLayoutVars>
      </dgm:prSet>
      <dgm:spPr/>
    </dgm:pt>
    <dgm:pt modelId="{3FD6A0AB-BC38-A149-8A27-ED4DF452E571}" type="pres">
      <dgm:prSet presAssocID="{7816E7F8-7012-9942-9D31-2D9542258883}" presName="rootComposite" presStyleCnt="0"/>
      <dgm:spPr/>
    </dgm:pt>
    <dgm:pt modelId="{526286A0-3D5A-C64A-A8E2-8F484FC11962}" type="pres">
      <dgm:prSet presAssocID="{7816E7F8-7012-9942-9D31-2D9542258883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C38B9-3C12-1A4C-91F8-96373E180B65}" type="pres">
      <dgm:prSet presAssocID="{7816E7F8-7012-9942-9D31-2D9542258883}" presName="rootConnector" presStyleLbl="node3" presStyleIdx="2" presStyleCnt="4"/>
      <dgm:spPr/>
      <dgm:t>
        <a:bodyPr/>
        <a:lstStyle/>
        <a:p>
          <a:endParaRPr lang="en-US"/>
        </a:p>
      </dgm:t>
    </dgm:pt>
    <dgm:pt modelId="{CE161433-8464-8E41-91F5-065EBA26857F}" type="pres">
      <dgm:prSet presAssocID="{7816E7F8-7012-9942-9D31-2D9542258883}" presName="hierChild4" presStyleCnt="0"/>
      <dgm:spPr/>
    </dgm:pt>
    <dgm:pt modelId="{49E7DA73-04B5-834E-8145-7AE27D61FBB5}" type="pres">
      <dgm:prSet presAssocID="{7816E7F8-7012-9942-9D31-2D9542258883}" presName="hierChild5" presStyleCnt="0"/>
      <dgm:spPr/>
    </dgm:pt>
    <dgm:pt modelId="{8F78951B-45F5-8845-B143-E2C19332FDE0}" type="pres">
      <dgm:prSet presAssocID="{08CA4861-EB3C-0149-8BC6-F3F119D3D6AD}" presName="hierChild5" presStyleCnt="0"/>
      <dgm:spPr/>
    </dgm:pt>
    <dgm:pt modelId="{6B6522C2-A14E-2746-A6EF-6BA341BCAAD9}" type="pres">
      <dgm:prSet presAssocID="{8A8FF329-542C-E64E-9682-AE0804B419A8}" presName="Name37" presStyleLbl="parChTrans1D2" presStyleIdx="3" presStyleCnt="9"/>
      <dgm:spPr/>
      <dgm:t>
        <a:bodyPr/>
        <a:lstStyle/>
        <a:p>
          <a:endParaRPr lang="en-US"/>
        </a:p>
      </dgm:t>
    </dgm:pt>
    <dgm:pt modelId="{9FEE8274-2899-6A42-8815-C4B898151165}" type="pres">
      <dgm:prSet presAssocID="{5ED1640F-2C59-7042-9DAA-9ADF8E9A2059}" presName="hierRoot2" presStyleCnt="0">
        <dgm:presLayoutVars>
          <dgm:hierBranch val="init"/>
        </dgm:presLayoutVars>
      </dgm:prSet>
      <dgm:spPr/>
    </dgm:pt>
    <dgm:pt modelId="{713C23E6-28F6-3D4F-8A37-E821C29FC4C1}" type="pres">
      <dgm:prSet presAssocID="{5ED1640F-2C59-7042-9DAA-9ADF8E9A2059}" presName="rootComposite" presStyleCnt="0"/>
      <dgm:spPr/>
    </dgm:pt>
    <dgm:pt modelId="{DEF69E1A-CAAB-084A-9E60-43EACACFCABC}" type="pres">
      <dgm:prSet presAssocID="{5ED1640F-2C59-7042-9DAA-9ADF8E9A205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F5E736-FB69-BF44-9F3A-FC68F450BDAE}" type="pres">
      <dgm:prSet presAssocID="{5ED1640F-2C59-7042-9DAA-9ADF8E9A2059}" presName="rootConnector" presStyleLbl="node2" presStyleIdx="3" presStyleCnt="4"/>
      <dgm:spPr/>
      <dgm:t>
        <a:bodyPr/>
        <a:lstStyle/>
        <a:p>
          <a:endParaRPr lang="en-US"/>
        </a:p>
      </dgm:t>
    </dgm:pt>
    <dgm:pt modelId="{68BB92F9-F740-784E-9081-6E332744B536}" type="pres">
      <dgm:prSet presAssocID="{5ED1640F-2C59-7042-9DAA-9ADF8E9A2059}" presName="hierChild4" presStyleCnt="0"/>
      <dgm:spPr/>
    </dgm:pt>
    <dgm:pt modelId="{BDE31366-DA00-B348-8D13-0D1F4F8F0D11}" type="pres">
      <dgm:prSet presAssocID="{B384FE7F-2E66-C34A-8E1F-AAF90C650AFD}" presName="Name37" presStyleLbl="parChTrans1D3" presStyleIdx="3" presStyleCnt="4"/>
      <dgm:spPr/>
      <dgm:t>
        <a:bodyPr/>
        <a:lstStyle/>
        <a:p>
          <a:endParaRPr lang="en-US"/>
        </a:p>
      </dgm:t>
    </dgm:pt>
    <dgm:pt modelId="{B21351EE-5CBC-FE4D-BFFC-6DC2B7F007ED}" type="pres">
      <dgm:prSet presAssocID="{564AC298-7295-3D4B-B803-D80B32D4ACE5}" presName="hierRoot2" presStyleCnt="0">
        <dgm:presLayoutVars>
          <dgm:hierBranch val="init"/>
        </dgm:presLayoutVars>
      </dgm:prSet>
      <dgm:spPr/>
    </dgm:pt>
    <dgm:pt modelId="{60DF0E73-FB1C-E148-A31B-842BCFCE50DC}" type="pres">
      <dgm:prSet presAssocID="{564AC298-7295-3D4B-B803-D80B32D4ACE5}" presName="rootComposite" presStyleCnt="0"/>
      <dgm:spPr/>
    </dgm:pt>
    <dgm:pt modelId="{473A28FB-88FC-804D-9A3A-9B8FD01082A0}" type="pres">
      <dgm:prSet presAssocID="{564AC298-7295-3D4B-B803-D80B32D4ACE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9AEB15-F680-A64B-9B33-98C5CBB1368C}" type="pres">
      <dgm:prSet presAssocID="{564AC298-7295-3D4B-B803-D80B32D4ACE5}" presName="rootConnector" presStyleLbl="node3" presStyleIdx="3" presStyleCnt="4"/>
      <dgm:spPr/>
      <dgm:t>
        <a:bodyPr/>
        <a:lstStyle/>
        <a:p>
          <a:endParaRPr lang="en-US"/>
        </a:p>
      </dgm:t>
    </dgm:pt>
    <dgm:pt modelId="{F51DA910-1373-A845-B996-C6C2E3319918}" type="pres">
      <dgm:prSet presAssocID="{564AC298-7295-3D4B-B803-D80B32D4ACE5}" presName="hierChild4" presStyleCnt="0"/>
      <dgm:spPr/>
    </dgm:pt>
    <dgm:pt modelId="{F9289492-74E2-CF42-8BD2-0F1483BC99D9}" type="pres">
      <dgm:prSet presAssocID="{564AC298-7295-3D4B-B803-D80B32D4ACE5}" presName="hierChild5" presStyleCnt="0"/>
      <dgm:spPr/>
    </dgm:pt>
    <dgm:pt modelId="{08849785-E20B-CC48-A732-E4C4C0E27A4B}" type="pres">
      <dgm:prSet presAssocID="{5ED1640F-2C59-7042-9DAA-9ADF8E9A2059}" presName="hierChild5" presStyleCnt="0"/>
      <dgm:spPr/>
    </dgm:pt>
    <dgm:pt modelId="{AE72BA7D-E2E3-6B46-9F87-D7B246575E76}" type="pres">
      <dgm:prSet presAssocID="{76D030E8-0353-1D42-B1E4-07BF06B3A554}" presName="hierChild3" presStyleCnt="0"/>
      <dgm:spPr/>
    </dgm:pt>
    <dgm:pt modelId="{60159387-BC03-3A41-8D73-489E8B976E57}" type="pres">
      <dgm:prSet presAssocID="{19D1ECD0-C33B-524D-9B86-7AC9A045C09C}" presName="Name111" presStyleLbl="parChTrans1D2" presStyleIdx="4" presStyleCnt="9"/>
      <dgm:spPr/>
      <dgm:t>
        <a:bodyPr/>
        <a:lstStyle/>
        <a:p>
          <a:endParaRPr lang="en-US"/>
        </a:p>
      </dgm:t>
    </dgm:pt>
    <dgm:pt modelId="{2147329A-A2A4-8E46-96F8-B6229854E2F6}" type="pres">
      <dgm:prSet presAssocID="{B630AD17-5CA4-AB47-BE48-0D3C81661B34}" presName="hierRoot3" presStyleCnt="0">
        <dgm:presLayoutVars>
          <dgm:hierBranch val="init"/>
        </dgm:presLayoutVars>
      </dgm:prSet>
      <dgm:spPr/>
    </dgm:pt>
    <dgm:pt modelId="{09806DDC-E8E7-F641-BE21-BA9BFF90435B}" type="pres">
      <dgm:prSet presAssocID="{B630AD17-5CA4-AB47-BE48-0D3C81661B34}" presName="rootComposite3" presStyleCnt="0"/>
      <dgm:spPr/>
    </dgm:pt>
    <dgm:pt modelId="{3FFBF6A6-89AD-9F48-9FFB-95BCD31CC584}" type="pres">
      <dgm:prSet presAssocID="{B630AD17-5CA4-AB47-BE48-0D3C81661B34}" presName="rootText3" presStyleLbl="asst1" presStyleIdx="0" presStyleCnt="5" custScaleX="46805" custScaleY="78722" custLinFactNeighborX="-1208" custLinFactNeighborY="85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69B45D-8D57-0841-8161-182160249047}" type="pres">
      <dgm:prSet presAssocID="{B630AD17-5CA4-AB47-BE48-0D3C81661B34}" presName="rootConnector3" presStyleLbl="asst1" presStyleIdx="0" presStyleCnt="5"/>
      <dgm:spPr/>
      <dgm:t>
        <a:bodyPr/>
        <a:lstStyle/>
        <a:p>
          <a:endParaRPr lang="en-US"/>
        </a:p>
      </dgm:t>
    </dgm:pt>
    <dgm:pt modelId="{90A45B95-8342-AD41-A8AB-6A29B8526AAE}" type="pres">
      <dgm:prSet presAssocID="{B630AD17-5CA4-AB47-BE48-0D3C81661B34}" presName="hierChild6" presStyleCnt="0"/>
      <dgm:spPr/>
    </dgm:pt>
    <dgm:pt modelId="{760D3E8C-4D1F-B44D-A50E-037807DA8825}" type="pres">
      <dgm:prSet presAssocID="{B630AD17-5CA4-AB47-BE48-0D3C81661B34}" presName="hierChild7" presStyleCnt="0"/>
      <dgm:spPr/>
    </dgm:pt>
    <dgm:pt modelId="{806C0648-2FD5-C04C-B6B4-84E4278AFCB4}" type="pres">
      <dgm:prSet presAssocID="{CC6B98DE-495B-8E49-B193-34DD947F11DA}" presName="Name111" presStyleLbl="parChTrans1D2" presStyleIdx="5" presStyleCnt="9"/>
      <dgm:spPr/>
      <dgm:t>
        <a:bodyPr/>
        <a:lstStyle/>
        <a:p>
          <a:endParaRPr lang="en-US"/>
        </a:p>
      </dgm:t>
    </dgm:pt>
    <dgm:pt modelId="{867D78A6-58E1-0F46-9927-BEAD32A479AB}" type="pres">
      <dgm:prSet presAssocID="{E3E2DC1C-BF67-A34F-AF03-379CBF8A2B42}" presName="hierRoot3" presStyleCnt="0">
        <dgm:presLayoutVars>
          <dgm:hierBranch val="init"/>
        </dgm:presLayoutVars>
      </dgm:prSet>
      <dgm:spPr/>
    </dgm:pt>
    <dgm:pt modelId="{1250A8E0-D688-3149-8E79-F426A7F2C871}" type="pres">
      <dgm:prSet presAssocID="{E3E2DC1C-BF67-A34F-AF03-379CBF8A2B42}" presName="rootComposite3" presStyleCnt="0"/>
      <dgm:spPr/>
    </dgm:pt>
    <dgm:pt modelId="{901A9638-6169-F045-A379-1EFD00BAC2E1}" type="pres">
      <dgm:prSet presAssocID="{E3E2DC1C-BF67-A34F-AF03-379CBF8A2B42}" presName="rootText3" presStyleLbl="asst1" presStyleIdx="1" presStyleCnt="5" custScaleX="46806" custScaleY="78722" custLinFactX="-22207" custLinFactY="8104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68C6C1-522A-234B-8A8C-730C17E2D5BC}" type="pres">
      <dgm:prSet presAssocID="{E3E2DC1C-BF67-A34F-AF03-379CBF8A2B42}" presName="rootConnector3" presStyleLbl="asst1" presStyleIdx="1" presStyleCnt="5"/>
      <dgm:spPr/>
      <dgm:t>
        <a:bodyPr/>
        <a:lstStyle/>
        <a:p>
          <a:endParaRPr lang="en-US"/>
        </a:p>
      </dgm:t>
    </dgm:pt>
    <dgm:pt modelId="{83652F00-9827-7049-9AE3-AEE2103F5A31}" type="pres">
      <dgm:prSet presAssocID="{E3E2DC1C-BF67-A34F-AF03-379CBF8A2B42}" presName="hierChild6" presStyleCnt="0"/>
      <dgm:spPr/>
    </dgm:pt>
    <dgm:pt modelId="{C389308F-B918-E348-A994-29C2BE4F098E}" type="pres">
      <dgm:prSet presAssocID="{E3E2DC1C-BF67-A34F-AF03-379CBF8A2B42}" presName="hierChild7" presStyleCnt="0"/>
      <dgm:spPr/>
    </dgm:pt>
    <dgm:pt modelId="{58B88A86-5100-9742-AD97-4F343B928ACD}" type="pres">
      <dgm:prSet presAssocID="{7560A753-3EC3-3C4B-8B6B-A86C6874E36C}" presName="Name111" presStyleLbl="parChTrans1D2" presStyleIdx="6" presStyleCnt="9"/>
      <dgm:spPr/>
      <dgm:t>
        <a:bodyPr/>
        <a:lstStyle/>
        <a:p>
          <a:endParaRPr lang="en-US"/>
        </a:p>
      </dgm:t>
    </dgm:pt>
    <dgm:pt modelId="{C2F21B0B-21DE-E44B-92A7-FFFF8F2FDB3E}" type="pres">
      <dgm:prSet presAssocID="{49CC47BF-D961-0C4D-94D0-4179038D60D5}" presName="hierRoot3" presStyleCnt="0">
        <dgm:presLayoutVars>
          <dgm:hierBranch val="init"/>
        </dgm:presLayoutVars>
      </dgm:prSet>
      <dgm:spPr/>
    </dgm:pt>
    <dgm:pt modelId="{2E5ED43D-6A50-8E4F-9B14-CB48312BB8A0}" type="pres">
      <dgm:prSet presAssocID="{49CC47BF-D961-0C4D-94D0-4179038D60D5}" presName="rootComposite3" presStyleCnt="0"/>
      <dgm:spPr/>
    </dgm:pt>
    <dgm:pt modelId="{69CD0E03-2C63-0B4A-A153-AF0FAB283A0A}" type="pres">
      <dgm:prSet presAssocID="{49CC47BF-D961-0C4D-94D0-4179038D60D5}" presName="rootText3" presStyleLbl="asst1" presStyleIdx="2" presStyleCnt="5" custLinFactY="-63091" custLinFactNeighborX="-3312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9DD46-181E-4C41-9361-F90A54A56F67}" type="pres">
      <dgm:prSet presAssocID="{49CC47BF-D961-0C4D-94D0-4179038D60D5}" presName="rootConnector3" presStyleLbl="asst1" presStyleIdx="2" presStyleCnt="5"/>
      <dgm:spPr/>
      <dgm:t>
        <a:bodyPr/>
        <a:lstStyle/>
        <a:p>
          <a:endParaRPr lang="en-US"/>
        </a:p>
      </dgm:t>
    </dgm:pt>
    <dgm:pt modelId="{8F90CC94-C046-834C-A475-8E81BA8A0BBB}" type="pres">
      <dgm:prSet presAssocID="{49CC47BF-D961-0C4D-94D0-4179038D60D5}" presName="hierChild6" presStyleCnt="0"/>
      <dgm:spPr/>
    </dgm:pt>
    <dgm:pt modelId="{A2563AFD-6D7B-A840-9A2A-26186F37994F}" type="pres">
      <dgm:prSet presAssocID="{49CC47BF-D961-0C4D-94D0-4179038D60D5}" presName="hierChild7" presStyleCnt="0"/>
      <dgm:spPr/>
    </dgm:pt>
    <dgm:pt modelId="{919FCBAF-F5AA-0146-BCF7-3F837E2A3E15}" type="pres">
      <dgm:prSet presAssocID="{303E58F5-2DD0-E94B-9C35-92F38EB81888}" presName="Name111" presStyleLbl="parChTrans1D2" presStyleIdx="7" presStyleCnt="9"/>
      <dgm:spPr/>
      <dgm:t>
        <a:bodyPr/>
        <a:lstStyle/>
        <a:p>
          <a:endParaRPr lang="en-US"/>
        </a:p>
      </dgm:t>
    </dgm:pt>
    <dgm:pt modelId="{A60578FC-89C5-1547-8422-41EDCB8E9E1F}" type="pres">
      <dgm:prSet presAssocID="{8D9D6E2A-8429-D64D-AABC-FF6F89AB48BB}" presName="hierRoot3" presStyleCnt="0">
        <dgm:presLayoutVars>
          <dgm:hierBranch val="init"/>
        </dgm:presLayoutVars>
      </dgm:prSet>
      <dgm:spPr/>
    </dgm:pt>
    <dgm:pt modelId="{C26B29A6-29AF-6746-8A79-E0CED86675E2}" type="pres">
      <dgm:prSet presAssocID="{8D9D6E2A-8429-D64D-AABC-FF6F89AB48BB}" presName="rootComposite3" presStyleCnt="0"/>
      <dgm:spPr/>
    </dgm:pt>
    <dgm:pt modelId="{4BE8A630-A19E-974C-8801-3DFA312479C1}" type="pres">
      <dgm:prSet presAssocID="{8D9D6E2A-8429-D64D-AABC-FF6F89AB48BB}" presName="rootText3" presStyleLbl="asst1" presStyleIdx="3" presStyleCnt="5" custLinFactY="-63091" custLinFactNeighborX="3205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158A62-3A6A-4543-8C1A-D54BF39DFD88}" type="pres">
      <dgm:prSet presAssocID="{8D9D6E2A-8429-D64D-AABC-FF6F89AB48BB}" presName="rootConnector3" presStyleLbl="asst1" presStyleIdx="3" presStyleCnt="5"/>
      <dgm:spPr/>
      <dgm:t>
        <a:bodyPr/>
        <a:lstStyle/>
        <a:p>
          <a:endParaRPr lang="en-US"/>
        </a:p>
      </dgm:t>
    </dgm:pt>
    <dgm:pt modelId="{C95D6BF2-EDBD-F74F-BB88-959DF038C136}" type="pres">
      <dgm:prSet presAssocID="{8D9D6E2A-8429-D64D-AABC-FF6F89AB48BB}" presName="hierChild6" presStyleCnt="0"/>
      <dgm:spPr/>
    </dgm:pt>
    <dgm:pt modelId="{BB9B293E-C606-EE49-9D03-AFCBFF9CD50D}" type="pres">
      <dgm:prSet presAssocID="{8D9D6E2A-8429-D64D-AABC-FF6F89AB48BB}" presName="hierChild7" presStyleCnt="0"/>
      <dgm:spPr/>
    </dgm:pt>
    <dgm:pt modelId="{67C0D05D-9A58-2942-B4BC-0CB645476E81}" type="pres">
      <dgm:prSet presAssocID="{98A35B51-7382-1B48-8B69-DA08A9A594AA}" presName="Name111" presStyleLbl="parChTrans1D2" presStyleIdx="8" presStyleCnt="9"/>
      <dgm:spPr/>
      <dgm:t>
        <a:bodyPr/>
        <a:lstStyle/>
        <a:p>
          <a:endParaRPr lang="en-US"/>
        </a:p>
      </dgm:t>
    </dgm:pt>
    <dgm:pt modelId="{3E07D854-9B75-1A4B-8797-432EC5C874D0}" type="pres">
      <dgm:prSet presAssocID="{2DFBE585-9C9A-A746-8092-1331EFA519FF}" presName="hierRoot3" presStyleCnt="0">
        <dgm:presLayoutVars>
          <dgm:hierBranch val="init"/>
        </dgm:presLayoutVars>
      </dgm:prSet>
      <dgm:spPr/>
    </dgm:pt>
    <dgm:pt modelId="{FC6FB2B7-C625-1E47-81B1-8444AC30A3A0}" type="pres">
      <dgm:prSet presAssocID="{2DFBE585-9C9A-A746-8092-1331EFA519FF}" presName="rootComposite3" presStyleCnt="0"/>
      <dgm:spPr/>
    </dgm:pt>
    <dgm:pt modelId="{ED2B9D2A-C010-4D41-AEEE-DD85104C3BF3}" type="pres">
      <dgm:prSet presAssocID="{2DFBE585-9C9A-A746-8092-1331EFA519FF}" presName="rootText3" presStyleLbl="asst1" presStyleIdx="4" presStyleCnt="5" custScaleX="49221" custScaleY="71854" custLinFactNeighborY="-10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A8DC3-ED0F-D64C-9DF0-C25F8DA9E8A9}" type="pres">
      <dgm:prSet presAssocID="{2DFBE585-9C9A-A746-8092-1331EFA519FF}" presName="rootConnector3" presStyleLbl="asst1" presStyleIdx="4" presStyleCnt="5"/>
      <dgm:spPr/>
      <dgm:t>
        <a:bodyPr/>
        <a:lstStyle/>
        <a:p>
          <a:endParaRPr lang="en-US"/>
        </a:p>
      </dgm:t>
    </dgm:pt>
    <dgm:pt modelId="{BE510848-7440-4049-B230-9E3901197E90}" type="pres">
      <dgm:prSet presAssocID="{2DFBE585-9C9A-A746-8092-1331EFA519FF}" presName="hierChild6" presStyleCnt="0"/>
      <dgm:spPr/>
    </dgm:pt>
    <dgm:pt modelId="{3CC4B98A-62E4-E743-9213-3C58875EDFED}" type="pres">
      <dgm:prSet presAssocID="{2DFBE585-9C9A-A746-8092-1331EFA519FF}" presName="hierChild7" presStyleCnt="0"/>
      <dgm:spPr/>
    </dgm:pt>
  </dgm:ptLst>
  <dgm:cxnLst>
    <dgm:cxn modelId="{4F5AAA41-EC4E-B14E-B806-68C3420A77B3}" type="presOf" srcId="{B630AD17-5CA4-AB47-BE48-0D3C81661B34}" destId="{3FFBF6A6-89AD-9F48-9FFB-95BCD31CC584}" srcOrd="0" destOrd="0" presId="urn:microsoft.com/office/officeart/2005/8/layout/orgChart1"/>
    <dgm:cxn modelId="{6C516F83-DFE3-CC48-977B-7E73CDD6F481}" type="presOf" srcId="{8A8FF329-542C-E64E-9682-AE0804B419A8}" destId="{6B6522C2-A14E-2746-A6EF-6BA341BCAAD9}" srcOrd="0" destOrd="0" presId="urn:microsoft.com/office/officeart/2005/8/layout/orgChart1"/>
    <dgm:cxn modelId="{E8166A7C-B919-E145-B366-2D29F697F50F}" type="presOf" srcId="{564AC298-7295-3D4B-B803-D80B32D4ACE5}" destId="{429AEB15-F680-A64B-9B33-98C5CBB1368C}" srcOrd="1" destOrd="0" presId="urn:microsoft.com/office/officeart/2005/8/layout/orgChart1"/>
    <dgm:cxn modelId="{5E25038D-93A7-F44A-9B65-02CF51E652D0}" type="presOf" srcId="{3AB414B4-5F75-974A-8456-C0C8570FFA90}" destId="{2B510303-113B-5947-9057-2BD46C2F0481}" srcOrd="1" destOrd="0" presId="urn:microsoft.com/office/officeart/2005/8/layout/orgChart1"/>
    <dgm:cxn modelId="{3A59B244-6F0D-804D-AE04-8096296BDD51}" srcId="{76D030E8-0353-1D42-B1E4-07BF06B3A554}" destId="{2DFBE585-9C9A-A746-8092-1331EFA519FF}" srcOrd="4" destOrd="0" parTransId="{98A35B51-7382-1B48-8B69-DA08A9A594AA}" sibTransId="{45CA2AA2-B93B-6349-A0B7-6EC0A68F084D}"/>
    <dgm:cxn modelId="{A48FB0A5-EE21-D740-8C8F-10BB85ED7951}" srcId="{76D030E8-0353-1D42-B1E4-07BF06B3A554}" destId="{49CC47BF-D961-0C4D-94D0-4179038D60D5}" srcOrd="2" destOrd="0" parTransId="{7560A753-3EC3-3C4B-8B6B-A86C6874E36C}" sibTransId="{2352CEAE-C1D1-B64E-A7BA-BC9DD79C3263}"/>
    <dgm:cxn modelId="{D5F41429-7B1E-7F45-B81B-EC42FBB39E6D}" type="presOf" srcId="{76D030E8-0353-1D42-B1E4-07BF06B3A554}" destId="{6D513C35-63A5-624B-A5A9-625B41834BC2}" srcOrd="1" destOrd="0" presId="urn:microsoft.com/office/officeart/2005/8/layout/orgChart1"/>
    <dgm:cxn modelId="{B8378860-D3D3-0643-85F6-A820CCBF3FF8}" type="presOf" srcId="{864CABD0-1C09-0444-8E6D-DB1D62665AA4}" destId="{7E2FE250-AA93-BB48-A72A-61B6AF5CD136}" srcOrd="1" destOrd="0" presId="urn:microsoft.com/office/officeart/2005/8/layout/orgChart1"/>
    <dgm:cxn modelId="{B3741390-3B1A-8447-9DEA-25485B664A9A}" srcId="{C8A6C709-82CA-E04D-A271-04C55B8F826A}" destId="{76D030E8-0353-1D42-B1E4-07BF06B3A554}" srcOrd="0" destOrd="0" parTransId="{FD194BF3-0C58-3345-BB22-9409F9E066C3}" sibTransId="{54766A0C-F0BD-A14A-9E2F-9D564A63BFB6}"/>
    <dgm:cxn modelId="{A195E1AD-9283-6644-85A5-00CF9CAFDDB0}" type="presOf" srcId="{B384FE7F-2E66-C34A-8E1F-AAF90C650AFD}" destId="{BDE31366-DA00-B348-8D13-0D1F4F8F0D11}" srcOrd="0" destOrd="0" presId="urn:microsoft.com/office/officeart/2005/8/layout/orgChart1"/>
    <dgm:cxn modelId="{5B2F3E9B-0AB3-1049-ACBA-9036B881A4EC}" type="presOf" srcId="{CC6B98DE-495B-8E49-B193-34DD947F11DA}" destId="{806C0648-2FD5-C04C-B6B4-84E4278AFCB4}" srcOrd="0" destOrd="0" presId="urn:microsoft.com/office/officeart/2005/8/layout/orgChart1"/>
    <dgm:cxn modelId="{E5881893-9323-ED4A-9694-9CE5C89813C9}" srcId="{76D030E8-0353-1D42-B1E4-07BF06B3A554}" destId="{5ED1640F-2C59-7042-9DAA-9ADF8E9A2059}" srcOrd="8" destOrd="0" parTransId="{8A8FF329-542C-E64E-9682-AE0804B419A8}" sibTransId="{7F44BF36-8FF0-F84C-9B13-0FDE05D3FF14}"/>
    <dgm:cxn modelId="{25AFDFED-7BFC-7C4B-8688-17D3CF589268}" srcId="{76D030E8-0353-1D42-B1E4-07BF06B3A554}" destId="{3AB414B4-5F75-974A-8456-C0C8570FFA90}" srcOrd="6" destOrd="0" parTransId="{70608556-72A2-8849-91C2-93D97EB992CF}" sibTransId="{E720CE7C-CF2F-5341-99B2-93AB41A4E9BB}"/>
    <dgm:cxn modelId="{EB68306F-75B8-564E-861D-8454C4D9F8EB}" type="presOf" srcId="{23834317-CC14-9144-AC94-65367959A1A3}" destId="{5AE93EC3-2014-1340-98BD-03368594C84F}" srcOrd="1" destOrd="0" presId="urn:microsoft.com/office/officeart/2005/8/layout/orgChart1"/>
    <dgm:cxn modelId="{27F2BE67-B97D-8642-A2A5-B23746915F6F}" srcId="{76D030E8-0353-1D42-B1E4-07BF06B3A554}" destId="{8D9D6E2A-8429-D64D-AABC-FF6F89AB48BB}" srcOrd="3" destOrd="0" parTransId="{303E58F5-2DD0-E94B-9C35-92F38EB81888}" sibTransId="{3FA6B4E8-F856-A14C-8982-7E2A0AD527D4}"/>
    <dgm:cxn modelId="{96384E67-BABC-5C48-8A36-B06EB1DADCC3}" type="presOf" srcId="{5ED1640F-2C59-7042-9DAA-9ADF8E9A2059}" destId="{DEF69E1A-CAAB-084A-9E60-43EACACFCABC}" srcOrd="0" destOrd="0" presId="urn:microsoft.com/office/officeart/2005/8/layout/orgChart1"/>
    <dgm:cxn modelId="{ECA3224D-F997-E64D-902E-4631D4800DFD}" type="presOf" srcId="{76D030E8-0353-1D42-B1E4-07BF06B3A554}" destId="{099951B0-450C-7648-91D1-2D9CAD445030}" srcOrd="0" destOrd="0" presId="urn:microsoft.com/office/officeart/2005/8/layout/orgChart1"/>
    <dgm:cxn modelId="{8DF99BD7-F045-E547-B841-682F57AA032F}" type="presOf" srcId="{31E8F47B-1E43-7143-8C66-21EFA86CCF57}" destId="{D362BCAF-C1CF-B647-BA4D-F8737722235E}" srcOrd="0" destOrd="0" presId="urn:microsoft.com/office/officeart/2005/8/layout/orgChart1"/>
    <dgm:cxn modelId="{F78A6326-9627-624B-980E-6DE67EA18929}" type="presOf" srcId="{D862E3BB-6E86-DC43-B8E6-4CEA7A8DD028}" destId="{45FEE2B0-CFD1-DF4B-BBE8-9D3284019819}" srcOrd="0" destOrd="0" presId="urn:microsoft.com/office/officeart/2005/8/layout/orgChart1"/>
    <dgm:cxn modelId="{7F65EBE9-9615-D04B-9C0C-5AF4EA9D68A9}" type="presOf" srcId="{49CC47BF-D961-0C4D-94D0-4179038D60D5}" destId="{A059DD46-181E-4C41-9361-F90A54A56F67}" srcOrd="1" destOrd="0" presId="urn:microsoft.com/office/officeart/2005/8/layout/orgChart1"/>
    <dgm:cxn modelId="{79A61B4B-7214-9B40-A773-7E0F5A867225}" type="presOf" srcId="{49CC47BF-D961-0C4D-94D0-4179038D60D5}" destId="{69CD0E03-2C63-0B4A-A153-AF0FAB283A0A}" srcOrd="0" destOrd="0" presId="urn:microsoft.com/office/officeart/2005/8/layout/orgChart1"/>
    <dgm:cxn modelId="{B8F58ED0-FDB4-4C45-9F8D-8F9F59D2DFA0}" type="presOf" srcId="{08CA4861-EB3C-0149-8BC6-F3F119D3D6AD}" destId="{C2DAD131-8F01-904D-8E36-32F6F9196C89}" srcOrd="1" destOrd="0" presId="urn:microsoft.com/office/officeart/2005/8/layout/orgChart1"/>
    <dgm:cxn modelId="{BD7A379D-670F-D046-B2C7-E3ECAEF01EEF}" type="presOf" srcId="{7816E7F8-7012-9942-9D31-2D9542258883}" destId="{062C38B9-3C12-1A4C-91F8-96373E180B65}" srcOrd="1" destOrd="0" presId="urn:microsoft.com/office/officeart/2005/8/layout/orgChart1"/>
    <dgm:cxn modelId="{FE2EDD57-0EFC-A449-AFAC-0EBC1DA780A5}" srcId="{3AB414B4-5F75-974A-8456-C0C8570FFA90}" destId="{864CABD0-1C09-0444-8E6D-DB1D62665AA4}" srcOrd="0" destOrd="0" parTransId="{DCA86DDE-C2F2-1343-A2FB-9716F9CFB003}" sibTransId="{B6BE5C51-A0D0-AE4B-AAD1-FEBAC918721F}"/>
    <dgm:cxn modelId="{4208FF89-BDF3-3545-A363-12E5B4C61FB6}" type="presOf" srcId="{2DFBE585-9C9A-A746-8092-1331EFA519FF}" destId="{E24A8DC3-ED0F-D64C-9DF0-C25F8DA9E8A9}" srcOrd="1" destOrd="0" presId="urn:microsoft.com/office/officeart/2005/8/layout/orgChart1"/>
    <dgm:cxn modelId="{CA627935-71BF-E143-945E-7CFDAAD65EAB}" srcId="{08CA4861-EB3C-0149-8BC6-F3F119D3D6AD}" destId="{7816E7F8-7012-9942-9D31-2D9542258883}" srcOrd="0" destOrd="0" parTransId="{5E3A8D6E-D6EC-F346-ACF0-BC1BAA9C8C91}" sibTransId="{15124601-BDB9-7740-821A-4C1DF8A173FE}"/>
    <dgm:cxn modelId="{A7235E33-A153-864C-A425-1BBAED5978D8}" type="presOf" srcId="{864CABD0-1C09-0444-8E6D-DB1D62665AA4}" destId="{7A1F66CC-E767-3C42-82DC-03E9261F0143}" srcOrd="0" destOrd="0" presId="urn:microsoft.com/office/officeart/2005/8/layout/orgChart1"/>
    <dgm:cxn modelId="{20DF912B-ECEF-4A40-8A25-330E5942906A}" type="presOf" srcId="{19D1ECD0-C33B-524D-9B86-7AC9A045C09C}" destId="{60159387-BC03-3A41-8D73-489E8B976E57}" srcOrd="0" destOrd="0" presId="urn:microsoft.com/office/officeart/2005/8/layout/orgChart1"/>
    <dgm:cxn modelId="{E782030D-E057-8A4F-B276-EEFBB5C51974}" type="presOf" srcId="{2DFBE585-9C9A-A746-8092-1331EFA519FF}" destId="{ED2B9D2A-C010-4D41-AEEE-DD85104C3BF3}" srcOrd="0" destOrd="0" presId="urn:microsoft.com/office/officeart/2005/8/layout/orgChart1"/>
    <dgm:cxn modelId="{03DF81EB-E22A-0647-BE61-CE20864E23B7}" srcId="{5ED1640F-2C59-7042-9DAA-9ADF8E9A2059}" destId="{564AC298-7295-3D4B-B803-D80B32D4ACE5}" srcOrd="0" destOrd="0" parTransId="{B384FE7F-2E66-C34A-8E1F-AAF90C650AFD}" sibTransId="{8C0139F0-BFA0-9642-999D-F1D1E9480E44}"/>
    <dgm:cxn modelId="{3203C28B-16C7-394E-AF73-E4E2B50A8EB2}" type="presOf" srcId="{08CA4861-EB3C-0149-8BC6-F3F119D3D6AD}" destId="{017B8E52-A718-A841-8D26-6708BB0C01E9}" srcOrd="0" destOrd="0" presId="urn:microsoft.com/office/officeart/2005/8/layout/orgChart1"/>
    <dgm:cxn modelId="{2F4BB566-1DFD-9E46-9273-A27AED2D9A35}" type="presOf" srcId="{DCA86DDE-C2F2-1343-A2FB-9716F9CFB003}" destId="{C511A33B-48E5-A941-BB75-F948364FE029}" srcOrd="0" destOrd="0" presId="urn:microsoft.com/office/officeart/2005/8/layout/orgChart1"/>
    <dgm:cxn modelId="{48698DEF-B2EE-044A-8798-09CD6E94EA49}" type="presOf" srcId="{54F3F7D1-1F54-4F40-B633-E20ECED6A6B9}" destId="{E0FA5DDF-DF7D-F545-8C42-35983C2E5BDE}" srcOrd="0" destOrd="0" presId="urn:microsoft.com/office/officeart/2005/8/layout/orgChart1"/>
    <dgm:cxn modelId="{59772AAA-C86E-214C-9535-E1328A7B9FDF}" type="presOf" srcId="{7560A753-3EC3-3C4B-8B6B-A86C6874E36C}" destId="{58B88A86-5100-9742-AD97-4F343B928ACD}" srcOrd="0" destOrd="0" presId="urn:microsoft.com/office/officeart/2005/8/layout/orgChart1"/>
    <dgm:cxn modelId="{13097E28-A560-474D-B238-6571230D7103}" srcId="{76D030E8-0353-1D42-B1E4-07BF06B3A554}" destId="{08CA4861-EB3C-0149-8BC6-F3F119D3D6AD}" srcOrd="7" destOrd="0" parTransId="{D862E3BB-6E86-DC43-B8E6-4CEA7A8DD028}" sibTransId="{343AC02D-3897-2945-BAD9-ED01C6ECD358}"/>
    <dgm:cxn modelId="{35FAFB86-ACCA-9841-8CCE-5AFD4D9BED2C}" type="presOf" srcId="{7816E7F8-7012-9942-9D31-2D9542258883}" destId="{526286A0-3D5A-C64A-A8E2-8F484FC11962}" srcOrd="0" destOrd="0" presId="urn:microsoft.com/office/officeart/2005/8/layout/orgChart1"/>
    <dgm:cxn modelId="{BB67D752-B644-1D4B-9BF2-463D37AA0C4B}" type="presOf" srcId="{5ED1640F-2C59-7042-9DAA-9ADF8E9A2059}" destId="{FCF5E736-FB69-BF44-9F3A-FC68F450BDAE}" srcOrd="1" destOrd="0" presId="urn:microsoft.com/office/officeart/2005/8/layout/orgChart1"/>
    <dgm:cxn modelId="{302DE3EA-59B0-A54E-A701-1B96225ABA83}" type="presOf" srcId="{E3E2DC1C-BF67-A34F-AF03-379CBF8A2B42}" destId="{901A9638-6169-F045-A379-1EFD00BAC2E1}" srcOrd="0" destOrd="0" presId="urn:microsoft.com/office/officeart/2005/8/layout/orgChart1"/>
    <dgm:cxn modelId="{572700DF-7D5C-7A40-9282-2302CF3906BA}" type="presOf" srcId="{B630AD17-5CA4-AB47-BE48-0D3C81661B34}" destId="{E569B45D-8D57-0841-8161-182160249047}" srcOrd="1" destOrd="0" presId="urn:microsoft.com/office/officeart/2005/8/layout/orgChart1"/>
    <dgm:cxn modelId="{52A0AB83-6E06-2849-8E38-AA3877BA3962}" type="presOf" srcId="{70608556-72A2-8849-91C2-93D97EB992CF}" destId="{F8E619CB-84ED-4F43-9D34-D8A1EB575013}" srcOrd="0" destOrd="0" presId="urn:microsoft.com/office/officeart/2005/8/layout/orgChart1"/>
    <dgm:cxn modelId="{12872FAF-66E9-E345-AF3B-B2D74940BF98}" type="presOf" srcId="{8D9D6E2A-8429-D64D-AABC-FF6F89AB48BB}" destId="{56158A62-3A6A-4543-8C1A-D54BF39DFD88}" srcOrd="1" destOrd="0" presId="urn:microsoft.com/office/officeart/2005/8/layout/orgChart1"/>
    <dgm:cxn modelId="{418A4226-FCF7-2740-BF10-917A881A4232}" type="presOf" srcId="{C8A6C709-82CA-E04D-A271-04C55B8F826A}" destId="{D0F57CAA-42E3-BB4A-9200-D00754527E6E}" srcOrd="0" destOrd="0" presId="urn:microsoft.com/office/officeart/2005/8/layout/orgChart1"/>
    <dgm:cxn modelId="{75930D21-0BF7-1C48-B1B6-0788221ED441}" type="presOf" srcId="{EFB40CA4-517E-AD4A-B778-7C395C7A3D6E}" destId="{743A3CC8-CAB9-F14D-A80B-155F3ECDCB8D}" srcOrd="0" destOrd="0" presId="urn:microsoft.com/office/officeart/2005/8/layout/orgChart1"/>
    <dgm:cxn modelId="{26E2900B-963D-0B4D-B900-E18300F5DA96}" type="presOf" srcId="{5E3A8D6E-D6EC-F346-ACF0-BC1BAA9C8C91}" destId="{EFA2B6AD-F7DA-A445-B6F3-15A093842F69}" srcOrd="0" destOrd="0" presId="urn:microsoft.com/office/officeart/2005/8/layout/orgChart1"/>
    <dgm:cxn modelId="{02BC7DCD-57A8-EF46-9498-5CBA62C43CE8}" type="presOf" srcId="{303E58F5-2DD0-E94B-9C35-92F38EB81888}" destId="{919FCBAF-F5AA-0146-BCF7-3F837E2A3E15}" srcOrd="0" destOrd="0" presId="urn:microsoft.com/office/officeart/2005/8/layout/orgChart1"/>
    <dgm:cxn modelId="{779F38D5-D75A-964B-BE74-445F3B37DCD5}" type="presOf" srcId="{E3E2DC1C-BF67-A34F-AF03-379CBF8A2B42}" destId="{5F68C6C1-522A-234B-8A8C-730C17E2D5BC}" srcOrd="1" destOrd="0" presId="urn:microsoft.com/office/officeart/2005/8/layout/orgChart1"/>
    <dgm:cxn modelId="{28F0BDAF-2EBE-674C-9F1A-39238FF57472}" type="presOf" srcId="{98A35B51-7382-1B48-8B69-DA08A9A594AA}" destId="{67C0D05D-9A58-2942-B4BC-0CB645476E81}" srcOrd="0" destOrd="0" presId="urn:microsoft.com/office/officeart/2005/8/layout/orgChart1"/>
    <dgm:cxn modelId="{A39BEB47-233A-A044-93AD-5CEF7EA0EEDE}" type="presOf" srcId="{23834317-CC14-9144-AC94-65367959A1A3}" destId="{703AFD43-357D-9740-8CBA-4118835F8D81}" srcOrd="0" destOrd="0" presId="urn:microsoft.com/office/officeart/2005/8/layout/orgChart1"/>
    <dgm:cxn modelId="{0208673E-A4CC-BC4E-8F22-C3D8DE600D36}" srcId="{76D030E8-0353-1D42-B1E4-07BF06B3A554}" destId="{B630AD17-5CA4-AB47-BE48-0D3C81661B34}" srcOrd="0" destOrd="0" parTransId="{19D1ECD0-C33B-524D-9B86-7AC9A045C09C}" sibTransId="{ED7BE853-F068-B748-BEDF-C49B80C0FAAF}"/>
    <dgm:cxn modelId="{DAE0BBF5-AC91-2B4E-807E-DB8DFD8AE827}" type="presOf" srcId="{3AB414B4-5F75-974A-8456-C0C8570FFA90}" destId="{B05C8449-76D4-5642-88B3-7BBA41448491}" srcOrd="0" destOrd="0" presId="urn:microsoft.com/office/officeart/2005/8/layout/orgChart1"/>
    <dgm:cxn modelId="{349A0989-9B4C-FB4A-83F7-9AAE22D68FC6}" srcId="{23834317-CC14-9144-AC94-65367959A1A3}" destId="{EFB40CA4-517E-AD4A-B778-7C395C7A3D6E}" srcOrd="0" destOrd="0" parTransId="{54F3F7D1-1F54-4F40-B633-E20ECED6A6B9}" sibTransId="{69CA6E9C-EAE9-B54E-8AD9-297E5CFCC3CD}"/>
    <dgm:cxn modelId="{C17DB7DD-2C30-D44F-9312-7737B11E0070}" srcId="{76D030E8-0353-1D42-B1E4-07BF06B3A554}" destId="{E3E2DC1C-BF67-A34F-AF03-379CBF8A2B42}" srcOrd="1" destOrd="0" parTransId="{CC6B98DE-495B-8E49-B193-34DD947F11DA}" sibTransId="{CEA133D2-A748-704C-9931-12475D2F762E}"/>
    <dgm:cxn modelId="{78EF6818-1CA8-B84B-B756-546CB8F833C4}" type="presOf" srcId="{EFB40CA4-517E-AD4A-B778-7C395C7A3D6E}" destId="{7EFB1158-EDE9-4E43-AA09-5FAFCD2094F3}" srcOrd="1" destOrd="0" presId="urn:microsoft.com/office/officeart/2005/8/layout/orgChart1"/>
    <dgm:cxn modelId="{FFF84AEA-840B-5F4D-970D-410655A9F92B}" type="presOf" srcId="{564AC298-7295-3D4B-B803-D80B32D4ACE5}" destId="{473A28FB-88FC-804D-9A3A-9B8FD01082A0}" srcOrd="0" destOrd="0" presId="urn:microsoft.com/office/officeart/2005/8/layout/orgChart1"/>
    <dgm:cxn modelId="{F5895960-41D7-7D48-832E-73D3A7906F29}" type="presOf" srcId="{8D9D6E2A-8429-D64D-AABC-FF6F89AB48BB}" destId="{4BE8A630-A19E-974C-8801-3DFA312479C1}" srcOrd="0" destOrd="0" presId="urn:microsoft.com/office/officeart/2005/8/layout/orgChart1"/>
    <dgm:cxn modelId="{92108CC5-2C88-404D-9F97-9518D72AE9F0}" srcId="{76D030E8-0353-1D42-B1E4-07BF06B3A554}" destId="{23834317-CC14-9144-AC94-65367959A1A3}" srcOrd="5" destOrd="0" parTransId="{31E8F47B-1E43-7143-8C66-21EFA86CCF57}" sibTransId="{F01629B3-FA57-EC42-9B22-FD4A48EF6F54}"/>
    <dgm:cxn modelId="{C2064D49-E2EF-DF41-BB10-3F341B8E80E0}" type="presParOf" srcId="{D0F57CAA-42E3-BB4A-9200-D00754527E6E}" destId="{375E8400-F065-6841-86B0-364ADDDBE2CB}" srcOrd="0" destOrd="0" presId="urn:microsoft.com/office/officeart/2005/8/layout/orgChart1"/>
    <dgm:cxn modelId="{F5D5B5E8-023C-C144-B779-A93B4058BFB6}" type="presParOf" srcId="{375E8400-F065-6841-86B0-364ADDDBE2CB}" destId="{F9D70426-72F4-6D40-8565-3B8EA5111643}" srcOrd="0" destOrd="0" presId="urn:microsoft.com/office/officeart/2005/8/layout/orgChart1"/>
    <dgm:cxn modelId="{AC6FFFEA-2F7B-8B4A-8858-6F51C5CCA397}" type="presParOf" srcId="{F9D70426-72F4-6D40-8565-3B8EA5111643}" destId="{099951B0-450C-7648-91D1-2D9CAD445030}" srcOrd="0" destOrd="0" presId="urn:microsoft.com/office/officeart/2005/8/layout/orgChart1"/>
    <dgm:cxn modelId="{3DDEEA19-BB0F-284F-BF42-D80BBA191E66}" type="presParOf" srcId="{F9D70426-72F4-6D40-8565-3B8EA5111643}" destId="{6D513C35-63A5-624B-A5A9-625B41834BC2}" srcOrd="1" destOrd="0" presId="urn:microsoft.com/office/officeart/2005/8/layout/orgChart1"/>
    <dgm:cxn modelId="{00C6082E-6065-234F-8C29-27E3AF3FD537}" type="presParOf" srcId="{375E8400-F065-6841-86B0-364ADDDBE2CB}" destId="{D0C48283-82A4-AD4E-9846-B318D5851489}" srcOrd="1" destOrd="0" presId="urn:microsoft.com/office/officeart/2005/8/layout/orgChart1"/>
    <dgm:cxn modelId="{B0B21D1C-949C-DF4D-92BB-2100DD16ABB2}" type="presParOf" srcId="{D0C48283-82A4-AD4E-9846-B318D5851489}" destId="{D362BCAF-C1CF-B647-BA4D-F8737722235E}" srcOrd="0" destOrd="0" presId="urn:microsoft.com/office/officeart/2005/8/layout/orgChart1"/>
    <dgm:cxn modelId="{456FABC6-362A-674B-BBB9-5BA3FBDF3640}" type="presParOf" srcId="{D0C48283-82A4-AD4E-9846-B318D5851489}" destId="{FD9E5536-C50D-134A-8407-317F788A146B}" srcOrd="1" destOrd="0" presId="urn:microsoft.com/office/officeart/2005/8/layout/orgChart1"/>
    <dgm:cxn modelId="{7EF583CC-B23A-594B-A1F8-F6E8D9CCD3FB}" type="presParOf" srcId="{FD9E5536-C50D-134A-8407-317F788A146B}" destId="{3AED7900-C951-DC47-8CD6-3F105D1B5039}" srcOrd="0" destOrd="0" presId="urn:microsoft.com/office/officeart/2005/8/layout/orgChart1"/>
    <dgm:cxn modelId="{C0F3351A-6573-7148-802B-8417A9411740}" type="presParOf" srcId="{3AED7900-C951-DC47-8CD6-3F105D1B5039}" destId="{703AFD43-357D-9740-8CBA-4118835F8D81}" srcOrd="0" destOrd="0" presId="urn:microsoft.com/office/officeart/2005/8/layout/orgChart1"/>
    <dgm:cxn modelId="{F17B7E84-DCD1-474E-BA1A-12C6881A2F70}" type="presParOf" srcId="{3AED7900-C951-DC47-8CD6-3F105D1B5039}" destId="{5AE93EC3-2014-1340-98BD-03368594C84F}" srcOrd="1" destOrd="0" presId="urn:microsoft.com/office/officeart/2005/8/layout/orgChart1"/>
    <dgm:cxn modelId="{ABB86628-4942-7C4F-9748-67D8467162B3}" type="presParOf" srcId="{FD9E5536-C50D-134A-8407-317F788A146B}" destId="{AB7D57A6-5043-5442-BBF8-95B36912FE17}" srcOrd="1" destOrd="0" presId="urn:microsoft.com/office/officeart/2005/8/layout/orgChart1"/>
    <dgm:cxn modelId="{D3DFA782-E0BC-1741-BEF1-A2A725D97871}" type="presParOf" srcId="{AB7D57A6-5043-5442-BBF8-95B36912FE17}" destId="{E0FA5DDF-DF7D-F545-8C42-35983C2E5BDE}" srcOrd="0" destOrd="0" presId="urn:microsoft.com/office/officeart/2005/8/layout/orgChart1"/>
    <dgm:cxn modelId="{41E17664-8E04-CB43-BBAE-9AFD8B32F5CE}" type="presParOf" srcId="{AB7D57A6-5043-5442-BBF8-95B36912FE17}" destId="{79640A2C-E3A0-0541-A3A5-8F701FCCDD50}" srcOrd="1" destOrd="0" presId="urn:microsoft.com/office/officeart/2005/8/layout/orgChart1"/>
    <dgm:cxn modelId="{956F06A4-14F9-344B-9B5D-1D4B9E0D7294}" type="presParOf" srcId="{79640A2C-E3A0-0541-A3A5-8F701FCCDD50}" destId="{57197B83-6C58-F14F-8D9B-F52F5AC3888C}" srcOrd="0" destOrd="0" presId="urn:microsoft.com/office/officeart/2005/8/layout/orgChart1"/>
    <dgm:cxn modelId="{20EECBEB-C53D-6947-8B84-DC1E6E50F5C9}" type="presParOf" srcId="{57197B83-6C58-F14F-8D9B-F52F5AC3888C}" destId="{743A3CC8-CAB9-F14D-A80B-155F3ECDCB8D}" srcOrd="0" destOrd="0" presId="urn:microsoft.com/office/officeart/2005/8/layout/orgChart1"/>
    <dgm:cxn modelId="{FE123595-DE2F-9247-88E9-AB0427922A0E}" type="presParOf" srcId="{57197B83-6C58-F14F-8D9B-F52F5AC3888C}" destId="{7EFB1158-EDE9-4E43-AA09-5FAFCD2094F3}" srcOrd="1" destOrd="0" presId="urn:microsoft.com/office/officeart/2005/8/layout/orgChart1"/>
    <dgm:cxn modelId="{7901DE00-2CB2-4E40-A028-A9F51E47480D}" type="presParOf" srcId="{79640A2C-E3A0-0541-A3A5-8F701FCCDD50}" destId="{9EC5CF12-951E-714B-8946-5882B2311B6F}" srcOrd="1" destOrd="0" presId="urn:microsoft.com/office/officeart/2005/8/layout/orgChart1"/>
    <dgm:cxn modelId="{04B4A6BD-18FE-524F-9240-068A18A091E4}" type="presParOf" srcId="{79640A2C-E3A0-0541-A3A5-8F701FCCDD50}" destId="{2BD07620-D75B-5A40-8D05-704AB519FAF0}" srcOrd="2" destOrd="0" presId="urn:microsoft.com/office/officeart/2005/8/layout/orgChart1"/>
    <dgm:cxn modelId="{5DD4FF2C-55C0-4C4E-9482-89418A7440C5}" type="presParOf" srcId="{FD9E5536-C50D-134A-8407-317F788A146B}" destId="{7FE0719E-9EDF-A941-A7E8-AB4314AEBD16}" srcOrd="2" destOrd="0" presId="urn:microsoft.com/office/officeart/2005/8/layout/orgChart1"/>
    <dgm:cxn modelId="{9F22CFD5-B2D0-3C47-B85B-BA966289EEA4}" type="presParOf" srcId="{D0C48283-82A4-AD4E-9846-B318D5851489}" destId="{F8E619CB-84ED-4F43-9D34-D8A1EB575013}" srcOrd="2" destOrd="0" presId="urn:microsoft.com/office/officeart/2005/8/layout/orgChart1"/>
    <dgm:cxn modelId="{EBB44955-05B3-1144-A29B-7190FA47919B}" type="presParOf" srcId="{D0C48283-82A4-AD4E-9846-B318D5851489}" destId="{D3CAA6AD-17D2-8C4F-915A-19A7C198606A}" srcOrd="3" destOrd="0" presId="urn:microsoft.com/office/officeart/2005/8/layout/orgChart1"/>
    <dgm:cxn modelId="{5FAD5769-D091-794B-AFDA-B7614D1619D6}" type="presParOf" srcId="{D3CAA6AD-17D2-8C4F-915A-19A7C198606A}" destId="{8B534BF6-7B73-BA49-854F-79096226136B}" srcOrd="0" destOrd="0" presId="urn:microsoft.com/office/officeart/2005/8/layout/orgChart1"/>
    <dgm:cxn modelId="{91D62CAE-E186-834B-8F72-389CBB75F549}" type="presParOf" srcId="{8B534BF6-7B73-BA49-854F-79096226136B}" destId="{B05C8449-76D4-5642-88B3-7BBA41448491}" srcOrd="0" destOrd="0" presId="urn:microsoft.com/office/officeart/2005/8/layout/orgChart1"/>
    <dgm:cxn modelId="{FF097403-AB67-864F-8943-DCC7AD69F512}" type="presParOf" srcId="{8B534BF6-7B73-BA49-854F-79096226136B}" destId="{2B510303-113B-5947-9057-2BD46C2F0481}" srcOrd="1" destOrd="0" presId="urn:microsoft.com/office/officeart/2005/8/layout/orgChart1"/>
    <dgm:cxn modelId="{1F75F207-4F03-8C4D-BA22-E196EEC891B0}" type="presParOf" srcId="{D3CAA6AD-17D2-8C4F-915A-19A7C198606A}" destId="{CED28840-0F7D-F240-B24C-EF6016D84255}" srcOrd="1" destOrd="0" presId="urn:microsoft.com/office/officeart/2005/8/layout/orgChart1"/>
    <dgm:cxn modelId="{ECEDB7ED-5CE8-DE45-93AA-6CBEAF0E77C6}" type="presParOf" srcId="{CED28840-0F7D-F240-B24C-EF6016D84255}" destId="{C511A33B-48E5-A941-BB75-F948364FE029}" srcOrd="0" destOrd="0" presId="urn:microsoft.com/office/officeart/2005/8/layout/orgChart1"/>
    <dgm:cxn modelId="{5DF858C9-9B73-714D-8C1E-860B403399A7}" type="presParOf" srcId="{CED28840-0F7D-F240-B24C-EF6016D84255}" destId="{91662728-B122-EF4B-B0AA-29CADE5637B3}" srcOrd="1" destOrd="0" presId="urn:microsoft.com/office/officeart/2005/8/layout/orgChart1"/>
    <dgm:cxn modelId="{66CBBEA2-05B1-C54C-92E1-0F0379C35B21}" type="presParOf" srcId="{91662728-B122-EF4B-B0AA-29CADE5637B3}" destId="{86C4F7AA-8804-5544-985A-CC721487B0AC}" srcOrd="0" destOrd="0" presId="urn:microsoft.com/office/officeart/2005/8/layout/orgChart1"/>
    <dgm:cxn modelId="{D6D44EEC-F123-D344-A49C-BCE857F5289E}" type="presParOf" srcId="{86C4F7AA-8804-5544-985A-CC721487B0AC}" destId="{7A1F66CC-E767-3C42-82DC-03E9261F0143}" srcOrd="0" destOrd="0" presId="urn:microsoft.com/office/officeart/2005/8/layout/orgChart1"/>
    <dgm:cxn modelId="{14742A20-58D4-1942-85C2-254A9FA7FF25}" type="presParOf" srcId="{86C4F7AA-8804-5544-985A-CC721487B0AC}" destId="{7E2FE250-AA93-BB48-A72A-61B6AF5CD136}" srcOrd="1" destOrd="0" presId="urn:microsoft.com/office/officeart/2005/8/layout/orgChart1"/>
    <dgm:cxn modelId="{505F48DE-B16B-0A4D-93F6-4998CE3CECD8}" type="presParOf" srcId="{91662728-B122-EF4B-B0AA-29CADE5637B3}" destId="{6777847F-31BB-0D4B-8816-D2FC70E266C3}" srcOrd="1" destOrd="0" presId="urn:microsoft.com/office/officeart/2005/8/layout/orgChart1"/>
    <dgm:cxn modelId="{7294C940-C245-DF48-B346-8BEB47548067}" type="presParOf" srcId="{91662728-B122-EF4B-B0AA-29CADE5637B3}" destId="{DA8DE1D4-12A8-3C4C-ACE0-0F6096FBA876}" srcOrd="2" destOrd="0" presId="urn:microsoft.com/office/officeart/2005/8/layout/orgChart1"/>
    <dgm:cxn modelId="{426C09C3-15C3-DF43-A92B-CD58CDC8E015}" type="presParOf" srcId="{D3CAA6AD-17D2-8C4F-915A-19A7C198606A}" destId="{0D6C68DB-AED5-6C42-AC42-73F864B73FE6}" srcOrd="2" destOrd="0" presId="urn:microsoft.com/office/officeart/2005/8/layout/orgChart1"/>
    <dgm:cxn modelId="{417FAE27-8554-6746-9311-D7FA8FD74FD7}" type="presParOf" srcId="{D0C48283-82A4-AD4E-9846-B318D5851489}" destId="{45FEE2B0-CFD1-DF4B-BBE8-9D3284019819}" srcOrd="4" destOrd="0" presId="urn:microsoft.com/office/officeart/2005/8/layout/orgChart1"/>
    <dgm:cxn modelId="{19598D61-867F-1245-9086-A329B11147F5}" type="presParOf" srcId="{D0C48283-82A4-AD4E-9846-B318D5851489}" destId="{279918D6-62AB-1B45-8308-BB0792DDE14B}" srcOrd="5" destOrd="0" presId="urn:microsoft.com/office/officeart/2005/8/layout/orgChart1"/>
    <dgm:cxn modelId="{B7AE9489-77F6-1C41-900D-2D84F9902D05}" type="presParOf" srcId="{279918D6-62AB-1B45-8308-BB0792DDE14B}" destId="{EAE5875E-DF0E-E74C-9A63-7C7A39EEE290}" srcOrd="0" destOrd="0" presId="urn:microsoft.com/office/officeart/2005/8/layout/orgChart1"/>
    <dgm:cxn modelId="{163274AD-2439-1243-87DB-20E460C23155}" type="presParOf" srcId="{EAE5875E-DF0E-E74C-9A63-7C7A39EEE290}" destId="{017B8E52-A718-A841-8D26-6708BB0C01E9}" srcOrd="0" destOrd="0" presId="urn:microsoft.com/office/officeart/2005/8/layout/orgChart1"/>
    <dgm:cxn modelId="{8231FCFC-3401-FF4C-8D52-E9AE38776C41}" type="presParOf" srcId="{EAE5875E-DF0E-E74C-9A63-7C7A39EEE290}" destId="{C2DAD131-8F01-904D-8E36-32F6F9196C89}" srcOrd="1" destOrd="0" presId="urn:microsoft.com/office/officeart/2005/8/layout/orgChart1"/>
    <dgm:cxn modelId="{3D770C58-AE22-4847-B5EA-B19309DB2F0C}" type="presParOf" srcId="{279918D6-62AB-1B45-8308-BB0792DDE14B}" destId="{B219F340-940A-AC43-A530-54AA0EE44212}" srcOrd="1" destOrd="0" presId="urn:microsoft.com/office/officeart/2005/8/layout/orgChart1"/>
    <dgm:cxn modelId="{CD9C775B-3E9B-954D-9564-81F6B3588318}" type="presParOf" srcId="{B219F340-940A-AC43-A530-54AA0EE44212}" destId="{EFA2B6AD-F7DA-A445-B6F3-15A093842F69}" srcOrd="0" destOrd="0" presId="urn:microsoft.com/office/officeart/2005/8/layout/orgChart1"/>
    <dgm:cxn modelId="{39445A8E-6B81-F747-A062-165C26C3FA76}" type="presParOf" srcId="{B219F340-940A-AC43-A530-54AA0EE44212}" destId="{696CDAFB-E202-4545-8B64-5BC7002903D5}" srcOrd="1" destOrd="0" presId="urn:microsoft.com/office/officeart/2005/8/layout/orgChart1"/>
    <dgm:cxn modelId="{856E521C-A8AD-D842-B60D-2C49496A5ADA}" type="presParOf" srcId="{696CDAFB-E202-4545-8B64-5BC7002903D5}" destId="{3FD6A0AB-BC38-A149-8A27-ED4DF452E571}" srcOrd="0" destOrd="0" presId="urn:microsoft.com/office/officeart/2005/8/layout/orgChart1"/>
    <dgm:cxn modelId="{CA3E0B8C-A38B-FD41-80C6-44D074615A72}" type="presParOf" srcId="{3FD6A0AB-BC38-A149-8A27-ED4DF452E571}" destId="{526286A0-3D5A-C64A-A8E2-8F484FC11962}" srcOrd="0" destOrd="0" presId="urn:microsoft.com/office/officeart/2005/8/layout/orgChart1"/>
    <dgm:cxn modelId="{23FE303D-9BB3-C246-9BFD-30B3F10B7C6E}" type="presParOf" srcId="{3FD6A0AB-BC38-A149-8A27-ED4DF452E571}" destId="{062C38B9-3C12-1A4C-91F8-96373E180B65}" srcOrd="1" destOrd="0" presId="urn:microsoft.com/office/officeart/2005/8/layout/orgChart1"/>
    <dgm:cxn modelId="{BB26623E-DA02-1F45-AB16-FF9580A9BD58}" type="presParOf" srcId="{696CDAFB-E202-4545-8B64-5BC7002903D5}" destId="{CE161433-8464-8E41-91F5-065EBA26857F}" srcOrd="1" destOrd="0" presId="urn:microsoft.com/office/officeart/2005/8/layout/orgChart1"/>
    <dgm:cxn modelId="{E8FC4112-0F42-854D-92C9-AFD2204B417E}" type="presParOf" srcId="{696CDAFB-E202-4545-8B64-5BC7002903D5}" destId="{49E7DA73-04B5-834E-8145-7AE27D61FBB5}" srcOrd="2" destOrd="0" presId="urn:microsoft.com/office/officeart/2005/8/layout/orgChart1"/>
    <dgm:cxn modelId="{A12C708E-D39B-3E46-B55F-16BEA328F858}" type="presParOf" srcId="{279918D6-62AB-1B45-8308-BB0792DDE14B}" destId="{8F78951B-45F5-8845-B143-E2C19332FDE0}" srcOrd="2" destOrd="0" presId="urn:microsoft.com/office/officeart/2005/8/layout/orgChart1"/>
    <dgm:cxn modelId="{ADDAE483-BC8A-0645-82B9-F08E9A401F69}" type="presParOf" srcId="{D0C48283-82A4-AD4E-9846-B318D5851489}" destId="{6B6522C2-A14E-2746-A6EF-6BA341BCAAD9}" srcOrd="6" destOrd="0" presId="urn:microsoft.com/office/officeart/2005/8/layout/orgChart1"/>
    <dgm:cxn modelId="{A86781E6-EECD-E54F-81B3-CB4823B1B455}" type="presParOf" srcId="{D0C48283-82A4-AD4E-9846-B318D5851489}" destId="{9FEE8274-2899-6A42-8815-C4B898151165}" srcOrd="7" destOrd="0" presId="urn:microsoft.com/office/officeart/2005/8/layout/orgChart1"/>
    <dgm:cxn modelId="{311A810B-4E43-E44C-9776-8C88C773CA2B}" type="presParOf" srcId="{9FEE8274-2899-6A42-8815-C4B898151165}" destId="{713C23E6-28F6-3D4F-8A37-E821C29FC4C1}" srcOrd="0" destOrd="0" presId="urn:microsoft.com/office/officeart/2005/8/layout/orgChart1"/>
    <dgm:cxn modelId="{DD32491D-9D13-5748-92D4-273E49CA4C49}" type="presParOf" srcId="{713C23E6-28F6-3D4F-8A37-E821C29FC4C1}" destId="{DEF69E1A-CAAB-084A-9E60-43EACACFCABC}" srcOrd="0" destOrd="0" presId="urn:microsoft.com/office/officeart/2005/8/layout/orgChart1"/>
    <dgm:cxn modelId="{F22DA636-4931-AF44-A995-A2D7AC732D0E}" type="presParOf" srcId="{713C23E6-28F6-3D4F-8A37-E821C29FC4C1}" destId="{FCF5E736-FB69-BF44-9F3A-FC68F450BDAE}" srcOrd="1" destOrd="0" presId="urn:microsoft.com/office/officeart/2005/8/layout/orgChart1"/>
    <dgm:cxn modelId="{B594CF0E-AAE5-B649-B19A-6128A13A8483}" type="presParOf" srcId="{9FEE8274-2899-6A42-8815-C4B898151165}" destId="{68BB92F9-F740-784E-9081-6E332744B536}" srcOrd="1" destOrd="0" presId="urn:microsoft.com/office/officeart/2005/8/layout/orgChart1"/>
    <dgm:cxn modelId="{F3CC24AD-A16A-484B-845F-E4B5946BF21E}" type="presParOf" srcId="{68BB92F9-F740-784E-9081-6E332744B536}" destId="{BDE31366-DA00-B348-8D13-0D1F4F8F0D11}" srcOrd="0" destOrd="0" presId="urn:microsoft.com/office/officeart/2005/8/layout/orgChart1"/>
    <dgm:cxn modelId="{E43C428F-C8F4-3044-A0AB-67615BD97C9F}" type="presParOf" srcId="{68BB92F9-F740-784E-9081-6E332744B536}" destId="{B21351EE-5CBC-FE4D-BFFC-6DC2B7F007ED}" srcOrd="1" destOrd="0" presId="urn:microsoft.com/office/officeart/2005/8/layout/orgChart1"/>
    <dgm:cxn modelId="{35B27A9B-5168-EE4C-9122-C0648AB7D663}" type="presParOf" srcId="{B21351EE-5CBC-FE4D-BFFC-6DC2B7F007ED}" destId="{60DF0E73-FB1C-E148-A31B-842BCFCE50DC}" srcOrd="0" destOrd="0" presId="urn:microsoft.com/office/officeart/2005/8/layout/orgChart1"/>
    <dgm:cxn modelId="{205A4110-8AFA-3640-98CA-FF5C55C6D0A7}" type="presParOf" srcId="{60DF0E73-FB1C-E148-A31B-842BCFCE50DC}" destId="{473A28FB-88FC-804D-9A3A-9B8FD01082A0}" srcOrd="0" destOrd="0" presId="urn:microsoft.com/office/officeart/2005/8/layout/orgChart1"/>
    <dgm:cxn modelId="{C443F65B-29FE-CB4B-B636-B1E01A35AF74}" type="presParOf" srcId="{60DF0E73-FB1C-E148-A31B-842BCFCE50DC}" destId="{429AEB15-F680-A64B-9B33-98C5CBB1368C}" srcOrd="1" destOrd="0" presId="urn:microsoft.com/office/officeart/2005/8/layout/orgChart1"/>
    <dgm:cxn modelId="{086587BC-077C-7746-95E4-E9AA14589B9D}" type="presParOf" srcId="{B21351EE-5CBC-FE4D-BFFC-6DC2B7F007ED}" destId="{F51DA910-1373-A845-B996-C6C2E3319918}" srcOrd="1" destOrd="0" presId="urn:microsoft.com/office/officeart/2005/8/layout/orgChart1"/>
    <dgm:cxn modelId="{E0512B6A-D91E-8444-BFA5-176A0FF76A18}" type="presParOf" srcId="{B21351EE-5CBC-FE4D-BFFC-6DC2B7F007ED}" destId="{F9289492-74E2-CF42-8BD2-0F1483BC99D9}" srcOrd="2" destOrd="0" presId="urn:microsoft.com/office/officeart/2005/8/layout/orgChart1"/>
    <dgm:cxn modelId="{946F8432-0229-4342-BC4B-4E39EFC6241B}" type="presParOf" srcId="{9FEE8274-2899-6A42-8815-C4B898151165}" destId="{08849785-E20B-CC48-A732-E4C4C0E27A4B}" srcOrd="2" destOrd="0" presId="urn:microsoft.com/office/officeart/2005/8/layout/orgChart1"/>
    <dgm:cxn modelId="{44A5B0B4-0CB8-4E44-BFEE-B04B4B787B25}" type="presParOf" srcId="{375E8400-F065-6841-86B0-364ADDDBE2CB}" destId="{AE72BA7D-E2E3-6B46-9F87-D7B246575E76}" srcOrd="2" destOrd="0" presId="urn:microsoft.com/office/officeart/2005/8/layout/orgChart1"/>
    <dgm:cxn modelId="{725C9682-8CE2-3E4D-8548-29DAA3019B6C}" type="presParOf" srcId="{AE72BA7D-E2E3-6B46-9F87-D7B246575E76}" destId="{60159387-BC03-3A41-8D73-489E8B976E57}" srcOrd="0" destOrd="0" presId="urn:microsoft.com/office/officeart/2005/8/layout/orgChart1"/>
    <dgm:cxn modelId="{71FC91DD-24EE-0D40-960A-E50B46DB4564}" type="presParOf" srcId="{AE72BA7D-E2E3-6B46-9F87-D7B246575E76}" destId="{2147329A-A2A4-8E46-96F8-B6229854E2F6}" srcOrd="1" destOrd="0" presId="urn:microsoft.com/office/officeart/2005/8/layout/orgChart1"/>
    <dgm:cxn modelId="{3B66F406-35C6-0149-B082-B8AD0FBFF5F2}" type="presParOf" srcId="{2147329A-A2A4-8E46-96F8-B6229854E2F6}" destId="{09806DDC-E8E7-F641-BE21-BA9BFF90435B}" srcOrd="0" destOrd="0" presId="urn:microsoft.com/office/officeart/2005/8/layout/orgChart1"/>
    <dgm:cxn modelId="{78222034-8C9A-0F4E-A91A-FB4759D9B92E}" type="presParOf" srcId="{09806DDC-E8E7-F641-BE21-BA9BFF90435B}" destId="{3FFBF6A6-89AD-9F48-9FFB-95BCD31CC584}" srcOrd="0" destOrd="0" presId="urn:microsoft.com/office/officeart/2005/8/layout/orgChart1"/>
    <dgm:cxn modelId="{E21588FA-43F1-1346-9297-22DFE1BFACB2}" type="presParOf" srcId="{09806DDC-E8E7-F641-BE21-BA9BFF90435B}" destId="{E569B45D-8D57-0841-8161-182160249047}" srcOrd="1" destOrd="0" presId="urn:microsoft.com/office/officeart/2005/8/layout/orgChart1"/>
    <dgm:cxn modelId="{44587409-4822-8E43-A43C-B906620D6DAC}" type="presParOf" srcId="{2147329A-A2A4-8E46-96F8-B6229854E2F6}" destId="{90A45B95-8342-AD41-A8AB-6A29B8526AAE}" srcOrd="1" destOrd="0" presId="urn:microsoft.com/office/officeart/2005/8/layout/orgChart1"/>
    <dgm:cxn modelId="{69EA4D27-918A-7E43-9D48-284E065AA328}" type="presParOf" srcId="{2147329A-A2A4-8E46-96F8-B6229854E2F6}" destId="{760D3E8C-4D1F-B44D-A50E-037807DA8825}" srcOrd="2" destOrd="0" presId="urn:microsoft.com/office/officeart/2005/8/layout/orgChart1"/>
    <dgm:cxn modelId="{B45C9DF4-BD91-4E46-AA4D-23FB639759F0}" type="presParOf" srcId="{AE72BA7D-E2E3-6B46-9F87-D7B246575E76}" destId="{806C0648-2FD5-C04C-B6B4-84E4278AFCB4}" srcOrd="2" destOrd="0" presId="urn:microsoft.com/office/officeart/2005/8/layout/orgChart1"/>
    <dgm:cxn modelId="{BA63C25E-FC22-AE4E-9981-B40FC8B3B3D8}" type="presParOf" srcId="{AE72BA7D-E2E3-6B46-9F87-D7B246575E76}" destId="{867D78A6-58E1-0F46-9927-BEAD32A479AB}" srcOrd="3" destOrd="0" presId="urn:microsoft.com/office/officeart/2005/8/layout/orgChart1"/>
    <dgm:cxn modelId="{BEC84AD0-DEEC-A44A-92EC-5D66E11BFF96}" type="presParOf" srcId="{867D78A6-58E1-0F46-9927-BEAD32A479AB}" destId="{1250A8E0-D688-3149-8E79-F426A7F2C871}" srcOrd="0" destOrd="0" presId="urn:microsoft.com/office/officeart/2005/8/layout/orgChart1"/>
    <dgm:cxn modelId="{748173AF-4350-7747-9B7B-1E8A0F3389D8}" type="presParOf" srcId="{1250A8E0-D688-3149-8E79-F426A7F2C871}" destId="{901A9638-6169-F045-A379-1EFD00BAC2E1}" srcOrd="0" destOrd="0" presId="urn:microsoft.com/office/officeart/2005/8/layout/orgChart1"/>
    <dgm:cxn modelId="{4AD65D7E-201C-A047-94D1-1EBCECCD90ED}" type="presParOf" srcId="{1250A8E0-D688-3149-8E79-F426A7F2C871}" destId="{5F68C6C1-522A-234B-8A8C-730C17E2D5BC}" srcOrd="1" destOrd="0" presId="urn:microsoft.com/office/officeart/2005/8/layout/orgChart1"/>
    <dgm:cxn modelId="{650384F6-F17D-A846-BE50-7769F4887649}" type="presParOf" srcId="{867D78A6-58E1-0F46-9927-BEAD32A479AB}" destId="{83652F00-9827-7049-9AE3-AEE2103F5A31}" srcOrd="1" destOrd="0" presId="urn:microsoft.com/office/officeart/2005/8/layout/orgChart1"/>
    <dgm:cxn modelId="{FA507547-E996-2749-BBC6-9435CFF4790C}" type="presParOf" srcId="{867D78A6-58E1-0F46-9927-BEAD32A479AB}" destId="{C389308F-B918-E348-A994-29C2BE4F098E}" srcOrd="2" destOrd="0" presId="urn:microsoft.com/office/officeart/2005/8/layout/orgChart1"/>
    <dgm:cxn modelId="{B2FBD8DF-E59A-8944-8324-BE98D5471FAB}" type="presParOf" srcId="{AE72BA7D-E2E3-6B46-9F87-D7B246575E76}" destId="{58B88A86-5100-9742-AD97-4F343B928ACD}" srcOrd="4" destOrd="0" presId="urn:microsoft.com/office/officeart/2005/8/layout/orgChart1"/>
    <dgm:cxn modelId="{AF81847A-639F-954F-A5D9-3B3914878AE4}" type="presParOf" srcId="{AE72BA7D-E2E3-6B46-9F87-D7B246575E76}" destId="{C2F21B0B-21DE-E44B-92A7-FFFF8F2FDB3E}" srcOrd="5" destOrd="0" presId="urn:microsoft.com/office/officeart/2005/8/layout/orgChart1"/>
    <dgm:cxn modelId="{C9737C20-FED2-BA47-A12B-0635D9A1256C}" type="presParOf" srcId="{C2F21B0B-21DE-E44B-92A7-FFFF8F2FDB3E}" destId="{2E5ED43D-6A50-8E4F-9B14-CB48312BB8A0}" srcOrd="0" destOrd="0" presId="urn:microsoft.com/office/officeart/2005/8/layout/orgChart1"/>
    <dgm:cxn modelId="{FC62E909-4834-CD45-AFA5-42133E68E35A}" type="presParOf" srcId="{2E5ED43D-6A50-8E4F-9B14-CB48312BB8A0}" destId="{69CD0E03-2C63-0B4A-A153-AF0FAB283A0A}" srcOrd="0" destOrd="0" presId="urn:microsoft.com/office/officeart/2005/8/layout/orgChart1"/>
    <dgm:cxn modelId="{6B39C714-5A80-084E-AA48-A0B787E8C303}" type="presParOf" srcId="{2E5ED43D-6A50-8E4F-9B14-CB48312BB8A0}" destId="{A059DD46-181E-4C41-9361-F90A54A56F67}" srcOrd="1" destOrd="0" presId="urn:microsoft.com/office/officeart/2005/8/layout/orgChart1"/>
    <dgm:cxn modelId="{92C8F0AF-4835-4042-9604-1CB06D64B0AD}" type="presParOf" srcId="{C2F21B0B-21DE-E44B-92A7-FFFF8F2FDB3E}" destId="{8F90CC94-C046-834C-A475-8E81BA8A0BBB}" srcOrd="1" destOrd="0" presId="urn:microsoft.com/office/officeart/2005/8/layout/orgChart1"/>
    <dgm:cxn modelId="{9ACB34C3-CABC-5D4E-8938-29B9039F9A38}" type="presParOf" srcId="{C2F21B0B-21DE-E44B-92A7-FFFF8F2FDB3E}" destId="{A2563AFD-6D7B-A840-9A2A-26186F37994F}" srcOrd="2" destOrd="0" presId="urn:microsoft.com/office/officeart/2005/8/layout/orgChart1"/>
    <dgm:cxn modelId="{39C72C10-3D6F-2243-9C07-2E6A909F76DB}" type="presParOf" srcId="{AE72BA7D-E2E3-6B46-9F87-D7B246575E76}" destId="{919FCBAF-F5AA-0146-BCF7-3F837E2A3E15}" srcOrd="6" destOrd="0" presId="urn:microsoft.com/office/officeart/2005/8/layout/orgChart1"/>
    <dgm:cxn modelId="{6FBBD7EC-9A12-EA48-9134-B9F985E37F75}" type="presParOf" srcId="{AE72BA7D-E2E3-6B46-9F87-D7B246575E76}" destId="{A60578FC-89C5-1547-8422-41EDCB8E9E1F}" srcOrd="7" destOrd="0" presId="urn:microsoft.com/office/officeart/2005/8/layout/orgChart1"/>
    <dgm:cxn modelId="{AAF16D6A-301B-7C43-AF01-ED138C119D08}" type="presParOf" srcId="{A60578FC-89C5-1547-8422-41EDCB8E9E1F}" destId="{C26B29A6-29AF-6746-8A79-E0CED86675E2}" srcOrd="0" destOrd="0" presId="urn:microsoft.com/office/officeart/2005/8/layout/orgChart1"/>
    <dgm:cxn modelId="{C1345863-5BD5-6F44-AE5F-437E4D2731C3}" type="presParOf" srcId="{C26B29A6-29AF-6746-8A79-E0CED86675E2}" destId="{4BE8A630-A19E-974C-8801-3DFA312479C1}" srcOrd="0" destOrd="0" presId="urn:microsoft.com/office/officeart/2005/8/layout/orgChart1"/>
    <dgm:cxn modelId="{3EFDE7A8-6ECE-BB4C-8748-582C12F813C1}" type="presParOf" srcId="{C26B29A6-29AF-6746-8A79-E0CED86675E2}" destId="{56158A62-3A6A-4543-8C1A-D54BF39DFD88}" srcOrd="1" destOrd="0" presId="urn:microsoft.com/office/officeart/2005/8/layout/orgChart1"/>
    <dgm:cxn modelId="{D190C936-D4AB-AC4C-B45B-7C787F5C988C}" type="presParOf" srcId="{A60578FC-89C5-1547-8422-41EDCB8E9E1F}" destId="{C95D6BF2-EDBD-F74F-BB88-959DF038C136}" srcOrd="1" destOrd="0" presId="urn:microsoft.com/office/officeart/2005/8/layout/orgChart1"/>
    <dgm:cxn modelId="{73601EB3-0942-FD48-A4E9-C7DC654D06C0}" type="presParOf" srcId="{A60578FC-89C5-1547-8422-41EDCB8E9E1F}" destId="{BB9B293E-C606-EE49-9D03-AFCBFF9CD50D}" srcOrd="2" destOrd="0" presId="urn:microsoft.com/office/officeart/2005/8/layout/orgChart1"/>
    <dgm:cxn modelId="{5402F8DF-87D6-0848-BFF8-2453E7915FC1}" type="presParOf" srcId="{AE72BA7D-E2E3-6B46-9F87-D7B246575E76}" destId="{67C0D05D-9A58-2942-B4BC-0CB645476E81}" srcOrd="8" destOrd="0" presId="urn:microsoft.com/office/officeart/2005/8/layout/orgChart1"/>
    <dgm:cxn modelId="{467691FE-55B5-D847-AACF-A82427F31135}" type="presParOf" srcId="{AE72BA7D-E2E3-6B46-9F87-D7B246575E76}" destId="{3E07D854-9B75-1A4B-8797-432EC5C874D0}" srcOrd="9" destOrd="0" presId="urn:microsoft.com/office/officeart/2005/8/layout/orgChart1"/>
    <dgm:cxn modelId="{C6D35EC4-D5D7-8045-AAED-7BF75ADB79F9}" type="presParOf" srcId="{3E07D854-9B75-1A4B-8797-432EC5C874D0}" destId="{FC6FB2B7-C625-1E47-81B1-8444AC30A3A0}" srcOrd="0" destOrd="0" presId="urn:microsoft.com/office/officeart/2005/8/layout/orgChart1"/>
    <dgm:cxn modelId="{ABEF5389-1800-2341-9BAC-040052D469D0}" type="presParOf" srcId="{FC6FB2B7-C625-1E47-81B1-8444AC30A3A0}" destId="{ED2B9D2A-C010-4D41-AEEE-DD85104C3BF3}" srcOrd="0" destOrd="0" presId="urn:microsoft.com/office/officeart/2005/8/layout/orgChart1"/>
    <dgm:cxn modelId="{4BA207C6-1CF4-954A-AB9D-9D68B399E2BE}" type="presParOf" srcId="{FC6FB2B7-C625-1E47-81B1-8444AC30A3A0}" destId="{E24A8DC3-ED0F-D64C-9DF0-C25F8DA9E8A9}" srcOrd="1" destOrd="0" presId="urn:microsoft.com/office/officeart/2005/8/layout/orgChart1"/>
    <dgm:cxn modelId="{52205F6F-D4A6-014B-91A9-C1EB11825A87}" type="presParOf" srcId="{3E07D854-9B75-1A4B-8797-432EC5C874D0}" destId="{BE510848-7440-4049-B230-9E3901197E90}" srcOrd="1" destOrd="0" presId="urn:microsoft.com/office/officeart/2005/8/layout/orgChart1"/>
    <dgm:cxn modelId="{DF080C67-A754-E549-9540-ECA56290E4B6}" type="presParOf" srcId="{3E07D854-9B75-1A4B-8797-432EC5C874D0}" destId="{3CC4B98A-62E4-E743-9213-3C58875ED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50559-51EB-4840-B7AF-05778273A4DC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D1AEB-6B91-9048-A002-D30D615DA070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ACCELERATOR DIVISION</a:t>
          </a:r>
        </a:p>
        <a:p>
          <a:pPr>
            <a:spcAft>
              <a:spcPts val="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Mats Lindroos</a:t>
          </a:r>
          <a:endParaRPr lang="en-US" sz="800" b="1" baseline="0" dirty="0">
            <a:solidFill>
              <a:schemeClr val="bg1"/>
            </a:solidFill>
          </a:endParaRPr>
        </a:p>
      </dgm:t>
    </dgm:pt>
    <dgm:pt modelId="{F5CF60CC-6CE2-5444-BF41-F4EE81CA2DAE}" type="parTrans" cxnId="{02D7913B-FFB4-F949-9411-DB02D511A296}">
      <dgm:prSet/>
      <dgm:spPr/>
      <dgm:t>
        <a:bodyPr/>
        <a:lstStyle/>
        <a:p>
          <a:endParaRPr lang="en-US" baseline="0"/>
        </a:p>
      </dgm:t>
    </dgm:pt>
    <dgm:pt modelId="{1A7F5FC7-0DB6-DF46-8ACC-C03F17026B9A}" type="sibTrans" cxnId="{02D7913B-FFB4-F949-9411-DB02D511A296}">
      <dgm:prSet/>
      <dgm:spPr/>
      <dgm:t>
        <a:bodyPr/>
        <a:lstStyle/>
        <a:p>
          <a:endParaRPr lang="en-US" baseline="0"/>
        </a:p>
      </dgm:t>
    </dgm:pt>
    <dgm:pt modelId="{B9636EE7-C37F-694E-92B9-9BE5A4026BC9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Beam Physics, Operation &amp; Beam Diagnostics</a:t>
          </a:r>
        </a:p>
        <a:p>
          <a:pPr>
            <a:spcAft>
              <a:spcPts val="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Andreas Jansson – GL</a:t>
          </a:r>
          <a:endParaRPr lang="en-US" sz="800" b="1" baseline="0" dirty="0">
            <a:solidFill>
              <a:schemeClr val="bg1"/>
            </a:solidFill>
          </a:endParaRPr>
        </a:p>
      </dgm:t>
    </dgm:pt>
    <dgm:pt modelId="{88E0E4F1-79B0-B14E-BD49-6E687DF1EBC6}" type="parTrans" cxnId="{BD4C43AB-E078-B149-ABF8-FA285F9C4232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0D3953E8-D143-9448-B13D-C31A56B83CAA}" type="sibTrans" cxnId="{BD4C43AB-E078-B149-ABF8-FA285F9C4232}">
      <dgm:prSet/>
      <dgm:spPr/>
      <dgm:t>
        <a:bodyPr/>
        <a:lstStyle/>
        <a:p>
          <a:endParaRPr lang="en-US" baseline="0"/>
        </a:p>
      </dgm:t>
    </dgm:pt>
    <dgm:pt modelId="{27A313A7-F808-014F-B242-D85BAE3420F7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Engineering Resources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  <a:effectLst/>
            </a:rPr>
            <a:t>David McGinnis – GL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  <a:effectLst/>
            </a:rPr>
            <a:t>Eugene Tanke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  <a:effectLst/>
            </a:rPr>
            <a:t>Nick Gazis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  <a:effectLst/>
            </a:rPr>
            <a:t>Carl-Johan Hårdh (C)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  <a:effectLst/>
            </a:rPr>
            <a:t>Daniel Lundgren (C)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  <a:effectLst/>
            </a:rPr>
            <a:t>Mats Pålsson (C)</a:t>
          </a:r>
        </a:p>
      </dgm:t>
    </dgm:pt>
    <dgm:pt modelId="{EA949402-738E-9545-82D9-896839331CA3}" type="parTrans" cxnId="{2A62E866-441A-AE45-A00C-6488B7AE779D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266004BE-435F-E14E-8241-CBF8C7712F49}" type="sibTrans" cxnId="{2A62E866-441A-AE45-A00C-6488B7AE779D}">
      <dgm:prSet/>
      <dgm:spPr/>
      <dgm:t>
        <a:bodyPr/>
        <a:lstStyle/>
        <a:p>
          <a:endParaRPr lang="en-US" baseline="0"/>
        </a:p>
      </dgm:t>
    </dgm:pt>
    <dgm:pt modelId="{6D431A7B-C176-014D-9F89-192040D548B8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spcAft>
              <a:spcPts val="600"/>
            </a:spcAft>
          </a:pPr>
          <a:endParaRPr lang="en-US" sz="900" b="1" baseline="0" dirty="0" smtClean="0">
            <a:solidFill>
              <a:schemeClr val="bg1"/>
            </a:solidFill>
          </a:endParaRPr>
        </a:p>
        <a:p>
          <a:pPr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LINAC</a:t>
          </a:r>
        </a:p>
        <a:p>
          <a:pPr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Håkan Danared – GL</a:t>
          </a:r>
        </a:p>
        <a:p>
          <a:pPr>
            <a:spcAft>
              <a:spcPts val="0"/>
            </a:spcAft>
          </a:pPr>
          <a:endParaRPr lang="en-US" sz="800" baseline="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endParaRPr lang="en-US" sz="800" baseline="0" dirty="0">
            <a:solidFill>
              <a:schemeClr val="bg1"/>
            </a:solidFill>
          </a:endParaRPr>
        </a:p>
      </dgm:t>
    </dgm:pt>
    <dgm:pt modelId="{C4B8E2D6-6338-0047-AE6D-8F57220E7133}" type="parTrans" cxnId="{CB08C865-4DF0-C842-ADB8-D5C36FE0A43A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6229CD0D-CD28-4641-A0CF-B09CBBCE53B3}" type="sibTrans" cxnId="{CB08C865-4DF0-C842-ADB8-D5C36FE0A43A}">
      <dgm:prSet/>
      <dgm:spPr/>
      <dgm:t>
        <a:bodyPr/>
        <a:lstStyle/>
        <a:p>
          <a:endParaRPr lang="en-US" baseline="0"/>
        </a:p>
      </dgm:t>
    </dgm:pt>
    <dgm:pt modelId="{7BE8F279-99F2-544B-8677-F56B89E37415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Radio Frequency</a:t>
          </a:r>
        </a:p>
        <a:p>
          <a:pPr>
            <a:lnSpc>
              <a:spcPct val="90000"/>
            </a:lnSpc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Anders Sunesson - GL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</a:rPr>
            <a:t> </a:t>
          </a:r>
          <a:endParaRPr lang="en-US" sz="800" baseline="0" dirty="0">
            <a:solidFill>
              <a:schemeClr val="bg1"/>
            </a:solidFill>
          </a:endParaRPr>
        </a:p>
      </dgm:t>
    </dgm:pt>
    <dgm:pt modelId="{888093E6-C2A7-0941-99DC-0B3F62AE7DBA}" type="parTrans" cxnId="{A1D2BE06-8CC3-5E41-B6D6-1569DF4CB735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6AC21BBD-204C-8C43-A863-BFFD5CF09C7C}" type="sibTrans" cxnId="{A1D2BE06-8CC3-5E41-B6D6-1569DF4CB735}">
      <dgm:prSet/>
      <dgm:spPr/>
      <dgm:t>
        <a:bodyPr/>
        <a:lstStyle/>
        <a:p>
          <a:endParaRPr lang="en-US" baseline="0"/>
        </a:p>
      </dgm:t>
    </dgm:pt>
    <dgm:pt modelId="{42A24256-EC0C-8248-8884-55FF0EC52F01}" type="asst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Bef>
              <a:spcPts val="300"/>
            </a:spcBef>
            <a:spcAft>
              <a:spcPts val="3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Admin &amp; QA</a:t>
          </a:r>
        </a:p>
        <a:p>
          <a:pPr>
            <a:lnSpc>
              <a:spcPct val="90000"/>
            </a:lnSpc>
            <a:spcBef>
              <a:spcPts val="300"/>
            </a:spcBef>
            <a:spcAft>
              <a:spcPts val="3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Caroline Prabert</a:t>
          </a:r>
        </a:p>
        <a:p>
          <a:pPr>
            <a:lnSpc>
              <a:spcPct val="90000"/>
            </a:lnSpc>
            <a:spcBef>
              <a:spcPts val="300"/>
            </a:spcBef>
            <a:spcAft>
              <a:spcPts val="3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Inga Tejedor</a:t>
          </a:r>
        </a:p>
        <a:p>
          <a:pPr>
            <a:lnSpc>
              <a:spcPct val="90000"/>
            </a:lnSpc>
            <a:spcBef>
              <a:spcPts val="300"/>
            </a:spcBef>
            <a:spcAft>
              <a:spcPts val="3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Matthew Conlon</a:t>
          </a:r>
        </a:p>
      </dgm:t>
    </dgm:pt>
    <dgm:pt modelId="{9E9BBF8B-FD9E-0B49-8BC8-AA0FB5B4A735}" type="parTrans" cxnId="{2253883C-0F3C-EC43-BC6F-550A43ADC9D1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E792A66D-C15A-EB4C-914A-923C1AE8B0DF}" type="sibTrans" cxnId="{2253883C-0F3C-EC43-BC6F-550A43ADC9D1}">
      <dgm:prSet/>
      <dgm:spPr/>
      <dgm:t>
        <a:bodyPr/>
        <a:lstStyle/>
        <a:p>
          <a:endParaRPr lang="en-US" baseline="0"/>
        </a:p>
      </dgm:t>
    </dgm:pt>
    <dgm:pt modelId="{3770D0D1-3B77-7E48-A17D-4776D81CEDAC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Safety</a:t>
          </a:r>
        </a:p>
        <a:p>
          <a:pPr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baseline="0" dirty="0" err="1" smtClean="0">
              <a:solidFill>
                <a:schemeClr val="bg1"/>
              </a:solidFill>
            </a:rPr>
            <a:t>Lali</a:t>
          </a:r>
          <a:r>
            <a:rPr lang="en-US" sz="800" b="1" baseline="0" dirty="0" smtClean="0">
              <a:solidFill>
                <a:schemeClr val="bg1"/>
              </a:solidFill>
            </a:rPr>
            <a:t> </a:t>
          </a:r>
          <a:r>
            <a:rPr lang="en-US" sz="800" b="1" baseline="0" dirty="0" err="1" smtClean="0">
              <a:solidFill>
                <a:schemeClr val="bg1"/>
              </a:solidFill>
            </a:rPr>
            <a:t>Tchelidze</a:t>
          </a:r>
          <a:r>
            <a:rPr lang="en-US" sz="800" b="1" baseline="0" dirty="0" smtClean="0">
              <a:solidFill>
                <a:schemeClr val="bg1"/>
              </a:solidFill>
            </a:rPr>
            <a:t> – GL</a:t>
          </a:r>
        </a:p>
        <a:p>
          <a:pPr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Duy Phan</a:t>
          </a:r>
        </a:p>
        <a:p>
          <a:pPr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Enric Bargalló</a:t>
          </a:r>
        </a:p>
        <a:p>
          <a:pPr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sv-SE" sz="800" b="0" baseline="0" dirty="0" smtClean="0">
              <a:solidFill>
                <a:srgbClr val="FFFF00"/>
              </a:solidFill>
            </a:rPr>
            <a:t>Eder García Etxearte (I)</a:t>
          </a:r>
          <a:endParaRPr lang="en-US" sz="800" b="0" baseline="0" dirty="0" smtClean="0">
            <a:solidFill>
              <a:srgbClr val="FFFF00"/>
            </a:solidFill>
          </a:endParaRPr>
        </a:p>
        <a:p>
          <a:pPr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Frank </a:t>
          </a:r>
          <a:r>
            <a:rPr lang="en-US" sz="800" b="0" baseline="0" dirty="0" err="1" smtClean="0">
              <a:solidFill>
                <a:srgbClr val="FFFF00"/>
              </a:solidFill>
            </a:rPr>
            <a:t>Kornegay</a:t>
          </a:r>
          <a:r>
            <a:rPr lang="en-US" sz="800" b="0" baseline="0" dirty="0" smtClean="0">
              <a:solidFill>
                <a:srgbClr val="FFFF00"/>
              </a:solidFill>
            </a:rPr>
            <a:t> (C 15%)</a:t>
          </a:r>
        </a:p>
        <a:p>
          <a:pPr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Mikael Motyka (S)</a:t>
          </a:r>
          <a:endParaRPr lang="en-US" sz="800" b="0" baseline="0" dirty="0">
            <a:solidFill>
              <a:srgbClr val="FFFF00"/>
            </a:solidFill>
          </a:endParaRPr>
        </a:p>
      </dgm:t>
    </dgm:pt>
    <dgm:pt modelId="{91BD93B3-6C0E-A041-9392-DC9492D0B6D4}" type="parTrans" cxnId="{75FA70B7-8098-1742-BCB6-DDC4DD0BD34E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8966B930-1BE8-394B-ABC5-1E6D643A6A16}" type="sibTrans" cxnId="{75FA70B7-8098-1742-BCB6-DDC4DD0BD34E}">
      <dgm:prSet/>
      <dgm:spPr/>
      <dgm:t>
        <a:bodyPr/>
        <a:lstStyle/>
        <a:p>
          <a:endParaRPr lang="en-US" baseline="0"/>
        </a:p>
      </dgm:t>
    </dgm:pt>
    <dgm:pt modelId="{8D7F4CF1-C65B-2744-8B62-350FF4432B24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Spec. Technical Services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John Weisend II – GL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Wolfgang </a:t>
          </a:r>
          <a:r>
            <a:rPr lang="en-US" sz="800" b="0" baseline="0" dirty="0" err="1" smtClean="0">
              <a:solidFill>
                <a:schemeClr val="bg1"/>
              </a:solidFill>
            </a:rPr>
            <a:t>Hees</a:t>
          </a:r>
          <a:endParaRPr lang="en-US" sz="800" b="0" baseline="0" dirty="0" smtClean="0">
            <a:solidFill>
              <a:schemeClr val="bg1"/>
            </a:solidFill>
          </a:endParaRP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Anton Lundmark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Evangelia Vaena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Frithiof Jensen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Gunilla Jacobsson</a:t>
          </a:r>
        </a:p>
      </dgm:t>
    </dgm:pt>
    <dgm:pt modelId="{56D3FA82-C8C1-3441-808F-8556C13F01A6}" type="parTrans" cxnId="{31E8F20F-3B4B-364F-82C1-06AE73DD53D0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57A09919-AAA3-3548-A08E-4E04240BED74}" type="sibTrans" cxnId="{31E8F20F-3B4B-364F-82C1-06AE73DD53D0}">
      <dgm:prSet/>
      <dgm:spPr/>
      <dgm:t>
        <a:bodyPr/>
        <a:lstStyle/>
        <a:p>
          <a:endParaRPr lang="en-US" baseline="0"/>
        </a:p>
      </dgm:t>
    </dgm:pt>
    <dgm:pt modelId="{B7CEE87E-1EF4-C949-AA3C-EF5DEF037F59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50000"/>
            </a:lnSpc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Beam Physics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1" baseline="0" dirty="0" err="1" smtClean="0">
              <a:solidFill>
                <a:schemeClr val="bg1"/>
              </a:solidFill>
              <a:effectLst/>
            </a:rPr>
            <a:t>Mamad</a:t>
          </a:r>
          <a:r>
            <a:rPr lang="en-US" sz="800" b="1" baseline="0" dirty="0" smtClean="0">
              <a:solidFill>
                <a:schemeClr val="bg1"/>
              </a:solidFill>
              <a:effectLst/>
            </a:rPr>
            <a:t> </a:t>
          </a:r>
          <a:r>
            <a:rPr lang="en-US" sz="800" b="1" baseline="0" dirty="0" err="1" smtClean="0">
              <a:solidFill>
                <a:schemeClr val="bg1"/>
              </a:solidFill>
              <a:effectLst/>
            </a:rPr>
            <a:t>Eshraqi</a:t>
          </a:r>
          <a:r>
            <a:rPr lang="en-US" sz="800" b="1" baseline="0" dirty="0" smtClean="0">
              <a:solidFill>
                <a:schemeClr val="bg1"/>
              </a:solidFill>
              <a:effectLst/>
            </a:rPr>
            <a:t> - SL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  <a:effectLst/>
            </a:rPr>
            <a:t>Marc Munoz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  <a:effectLst/>
            </a:rPr>
            <a:t>Renato de Prisco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  <a:effectLst/>
            </a:rPr>
            <a:t>Ryoichi Miyamoto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  <a:effectLst/>
            </a:rPr>
            <a:t>Yngve Levinsen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rgbClr val="FFFF00"/>
              </a:solidFill>
              <a:effectLst/>
            </a:rPr>
            <a:t>Saeid Pirani (S) (at INFN)</a:t>
          </a:r>
        </a:p>
      </dgm:t>
    </dgm:pt>
    <dgm:pt modelId="{CD896A6F-F258-6E46-9EB2-3B1F73608B49}" type="parTrans" cxnId="{20EB06E7-CDC9-2145-849E-2CBC6265383E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3A5226D0-0954-D84B-ABC8-791A30E4432E}" type="sibTrans" cxnId="{20EB06E7-CDC9-2145-849E-2CBC6265383E}">
      <dgm:prSet/>
      <dgm:spPr/>
      <dgm:t>
        <a:bodyPr/>
        <a:lstStyle/>
        <a:p>
          <a:endParaRPr lang="en-US" baseline="0"/>
        </a:p>
      </dgm:t>
    </dgm:pt>
    <dgm:pt modelId="{1ED3B530-03F4-7C45-BD3B-F8E9F8E6573C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Beam Diagnostics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Tom Shea – SL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Benjamin Cheymol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Cyrille Thomas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err="1" smtClean="0">
              <a:solidFill>
                <a:schemeClr val="bg1"/>
              </a:solidFill>
            </a:rPr>
            <a:t>Hooman</a:t>
          </a:r>
          <a:r>
            <a:rPr lang="en-US" sz="800" b="0" baseline="0" dirty="0" smtClean="0">
              <a:solidFill>
                <a:schemeClr val="bg1"/>
              </a:solidFill>
            </a:rPr>
            <a:t> </a:t>
          </a:r>
          <a:r>
            <a:rPr lang="en-US" sz="800" b="0" baseline="0" dirty="0" err="1" smtClean="0">
              <a:solidFill>
                <a:schemeClr val="bg1"/>
              </a:solidFill>
            </a:rPr>
            <a:t>Hassanzadegan</a:t>
          </a:r>
          <a:endParaRPr lang="en-US" sz="800" b="0" baseline="0" dirty="0" smtClean="0">
            <a:solidFill>
              <a:schemeClr val="bg1"/>
            </a:solidFill>
          </a:endParaRP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Hinko Kocevar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Irena Dolenc Kittelmann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Maurizio Donna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Rafael Baron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Charlotte Roose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Ebbe Malmstedt (C)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Thomas Grandsaert (C)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Johan Norin (C) </a:t>
          </a:r>
        </a:p>
        <a:p>
          <a:pPr>
            <a:lnSpc>
              <a:spcPct val="50000"/>
            </a:lnSpc>
            <a:spcAft>
              <a:spcPts val="600"/>
            </a:spcAft>
          </a:pPr>
          <a:endParaRPr lang="en-US" sz="800" b="1" baseline="0" dirty="0" smtClean="0">
            <a:solidFill>
              <a:schemeClr val="bg1"/>
            </a:solidFill>
          </a:endParaRPr>
        </a:p>
      </dgm:t>
    </dgm:pt>
    <dgm:pt modelId="{E090203F-44DC-2A41-9F9F-1795570AC988}" type="parTrans" cxnId="{674AFB49-4C6E-0141-9202-24C5AE1A513D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B9584D03-D852-7348-8611-62A199033705}" type="sibTrans" cxnId="{674AFB49-4C6E-0141-9202-24C5AE1A513D}">
      <dgm:prSet/>
      <dgm:spPr/>
      <dgm:t>
        <a:bodyPr/>
        <a:lstStyle/>
        <a:p>
          <a:endParaRPr lang="en-US" baseline="0"/>
        </a:p>
      </dgm:t>
    </dgm:pt>
    <dgm:pt modelId="{46154502-CE14-1E4B-B2C3-79B62209EF52}">
      <dgm:prSet phldrT="[Text]" custT="1"/>
      <dgm:spPr>
        <a:solidFill>
          <a:srgbClr val="1069A0">
            <a:alpha val="84706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sz="900" b="1" baseline="0" dirty="0" err="1" smtClean="0">
              <a:solidFill>
                <a:schemeClr val="bg1"/>
              </a:solidFill>
            </a:rPr>
            <a:t>Linac</a:t>
          </a:r>
          <a:r>
            <a:rPr lang="en-US" sz="900" b="1" baseline="0" dirty="0" smtClean="0">
              <a:solidFill>
                <a:schemeClr val="bg1"/>
              </a:solidFill>
            </a:rPr>
            <a:t> Hardware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Vacant - SL 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Christine </a:t>
          </a:r>
          <a:r>
            <a:rPr lang="en-US" sz="800" b="0" baseline="0" dirty="0" err="1" smtClean="0">
              <a:solidFill>
                <a:schemeClr val="bg1"/>
              </a:solidFill>
            </a:rPr>
            <a:t>Darve</a:t>
          </a:r>
          <a:endParaRPr lang="en-US" sz="800" b="0" baseline="0" dirty="0" smtClean="0">
            <a:solidFill>
              <a:schemeClr val="bg1"/>
            </a:solidFill>
          </a:endParaRP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Georg Hulla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Walter Wittmer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Felix Schlander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Nuno Elias (EIS)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Peo </a:t>
          </a:r>
          <a:r>
            <a:rPr lang="en-US" sz="800" b="0" baseline="0" dirty="0" err="1" smtClean="0">
              <a:solidFill>
                <a:srgbClr val="FFFF00"/>
              </a:solidFill>
            </a:rPr>
            <a:t>Gustafsson</a:t>
          </a:r>
          <a:r>
            <a:rPr lang="en-US" sz="800" b="0" baseline="0" dirty="0" smtClean="0">
              <a:solidFill>
                <a:srgbClr val="FFFF00"/>
              </a:solidFill>
            </a:rPr>
            <a:t> (C)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Frank Hellström (C)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Fredrik Håkansson (C)</a:t>
          </a:r>
          <a:endParaRPr lang="en-US" sz="800" b="0" baseline="0" dirty="0" smtClean="0">
            <a:solidFill>
              <a:schemeClr val="bg1"/>
            </a:solidFill>
          </a:endParaRPr>
        </a:p>
      </dgm:t>
    </dgm:pt>
    <dgm:pt modelId="{C95A75E7-B82A-1643-9A5D-3C8EB593081E}" type="parTrans" cxnId="{445824A6-021D-4548-9E55-F45299B11457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EA1E6A77-673A-D740-80A5-B6BA71CBC0E0}" type="sibTrans" cxnId="{445824A6-021D-4548-9E55-F45299B11457}">
      <dgm:prSet/>
      <dgm:spPr/>
      <dgm:t>
        <a:bodyPr/>
        <a:lstStyle/>
        <a:p>
          <a:endParaRPr lang="en-US" baseline="0"/>
        </a:p>
      </dgm:t>
    </dgm:pt>
    <dgm:pt modelId="{46F89886-91EE-6345-9815-E4269EF8D240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Accelerator Integration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Stephen Molloy – SL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Aurélien Ponton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Edgar Sargsyan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err="1" smtClean="0">
              <a:solidFill>
                <a:schemeClr val="bg1"/>
              </a:solidFill>
            </a:rPr>
            <a:t>I</a:t>
          </a:r>
          <a:r>
            <a:rPr lang="en-US" sz="800" b="0" baseline="0" dirty="0" err="1" smtClean="0">
              <a:solidFill>
                <a:schemeClr val="bg1"/>
              </a:solidFill>
              <a:latin typeface="Calibri"/>
              <a:cs typeface="Calibri"/>
            </a:rPr>
            <a:t>ñigo</a:t>
          </a:r>
          <a:r>
            <a:rPr lang="en-US" sz="800" b="0" baseline="0" dirty="0" smtClean="0">
              <a:solidFill>
                <a:schemeClr val="bg1"/>
              </a:solidFill>
              <a:latin typeface="Calibri"/>
              <a:cs typeface="Calibri"/>
            </a:rPr>
            <a:t> Alonso</a:t>
          </a:r>
        </a:p>
      </dgm:t>
    </dgm:pt>
    <dgm:pt modelId="{28552F44-6372-064E-B2E1-5BEC137F269D}" type="parTrans" cxnId="{6EFBA12A-A724-1C47-8972-C5EF4D7F0B17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26BA2115-733A-324E-8EE5-376AA47D3B4F}" type="sibTrans" cxnId="{6EFBA12A-A724-1C47-8972-C5EF4D7F0B17}">
      <dgm:prSet/>
      <dgm:spPr/>
      <dgm:t>
        <a:bodyPr/>
        <a:lstStyle/>
        <a:p>
          <a:endParaRPr lang="en-US" baseline="0"/>
        </a:p>
      </dgm:t>
    </dgm:pt>
    <dgm:pt modelId="{0038B0E9-E843-3E4F-A07E-3461C0B29260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Power  Converters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n-US" sz="800" b="1" baseline="0" dirty="0" smtClean="0">
            <a:solidFill>
              <a:schemeClr val="bg1"/>
            </a:solidFill>
          </a:endParaRP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Carlos Martins – SL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Göran Göransson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Marko Kalafatic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Paulo Jose Torri </a:t>
          </a:r>
          <a:r>
            <a:rPr lang="en-US" sz="700" b="0" baseline="0" dirty="0" smtClean="0">
              <a:solidFill>
                <a:schemeClr val="bg1"/>
              </a:solidFill>
            </a:rPr>
            <a:t>(2 May)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Anders Andersson (C)</a:t>
          </a:r>
          <a:endParaRPr lang="en-US" sz="800" b="0" baseline="0" dirty="0">
            <a:solidFill>
              <a:schemeClr val="bg1"/>
            </a:solidFill>
          </a:endParaRPr>
        </a:p>
      </dgm:t>
    </dgm:pt>
    <dgm:pt modelId="{9D46F84E-3E3C-E044-A58C-AAD66163C72E}" type="parTrans" cxnId="{8A682460-C4A2-3845-ABEA-8010FB69B671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AAD6A1D0-C784-D342-A0C6-3E8631B0C348}" type="sibTrans" cxnId="{8A682460-C4A2-3845-ABEA-8010FB69B671}">
      <dgm:prSet/>
      <dgm:spPr/>
      <dgm:t>
        <a:bodyPr/>
        <a:lstStyle/>
        <a:p>
          <a:endParaRPr lang="en-US" baseline="0"/>
        </a:p>
      </dgm:t>
    </dgm:pt>
    <dgm:pt modelId="{4104B371-DFD6-1045-8373-C2C10001A660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RF Sources</a:t>
          </a:r>
          <a:endParaRPr lang="en-US" sz="900" baseline="0" dirty="0" smtClean="0">
            <a:solidFill>
              <a:schemeClr val="bg1"/>
            </a:solidFill>
          </a:endParaRP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Morten Jensen – SL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err="1" smtClean="0">
              <a:solidFill>
                <a:schemeClr val="bg1"/>
              </a:solidFill>
            </a:rPr>
            <a:t>Rihua</a:t>
          </a:r>
          <a:r>
            <a:rPr lang="en-US" sz="800" baseline="0" dirty="0" smtClean="0">
              <a:solidFill>
                <a:schemeClr val="bg1"/>
              </a:solidFill>
            </a:rPr>
            <a:t> Zeng</a:t>
          </a:r>
          <a:r>
            <a:rPr lang="en-US" sz="800" b="0" baseline="0" dirty="0" smtClean="0">
              <a:solidFill>
                <a:schemeClr val="bg1"/>
              </a:solidFill>
            </a:rPr>
            <a:t> 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</a:rPr>
            <a:t>Rafael Montano</a:t>
          </a:r>
          <a:endParaRPr lang="en-US" sz="800" b="0" baseline="0" dirty="0" smtClean="0">
            <a:solidFill>
              <a:schemeClr val="bg1"/>
            </a:solidFill>
          </a:endParaRP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Bruno Lagoguez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Chiara Marrelli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Rutambhara Yogi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Staffan Ekström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Stevo Calic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0" baseline="0" dirty="0" err="1" smtClean="0">
              <a:solidFill>
                <a:schemeClr val="bg1"/>
              </a:solidFill>
            </a:rPr>
            <a:t>I</a:t>
          </a:r>
          <a:r>
            <a:rPr lang="en-US" sz="800" b="0" baseline="0" dirty="0" err="1" smtClean="0">
              <a:solidFill>
                <a:schemeClr val="bg1"/>
              </a:solidFill>
              <a:latin typeface="Calibri"/>
              <a:cs typeface="Calibri"/>
            </a:rPr>
            <a:t>ñigo</a:t>
          </a:r>
          <a:r>
            <a:rPr lang="en-US" sz="800" b="0" baseline="0" dirty="0" smtClean="0">
              <a:solidFill>
                <a:schemeClr val="bg1"/>
              </a:solidFill>
              <a:latin typeface="Calibri"/>
              <a:cs typeface="Calibri"/>
            </a:rPr>
            <a:t> </a:t>
          </a:r>
          <a:r>
            <a:rPr lang="en-US" sz="800" b="0" baseline="0" dirty="0" smtClean="0">
              <a:solidFill>
                <a:schemeClr val="bg1"/>
              </a:solidFill>
            </a:rPr>
            <a:t>de la Fuente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sv-SE" sz="800" b="0" baseline="0" dirty="0" smtClean="0">
              <a:solidFill>
                <a:srgbClr val="FFFF00"/>
              </a:solidFill>
            </a:rPr>
            <a:t>Krisztian Löki </a:t>
          </a:r>
          <a:r>
            <a:rPr lang="en-US" sz="800" b="0" baseline="0" dirty="0" smtClean="0">
              <a:solidFill>
                <a:srgbClr val="FFFF00"/>
              </a:solidFill>
            </a:rPr>
            <a:t> (S)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sv-SE" sz="800" b="0" baseline="0" dirty="0" smtClean="0">
              <a:solidFill>
                <a:srgbClr val="FFFF00"/>
              </a:solidFill>
            </a:rPr>
            <a:t>Miklós Boros (S)</a:t>
          </a:r>
          <a:endParaRPr lang="en-US" sz="800" b="0" baseline="0" dirty="0" smtClean="0">
            <a:solidFill>
              <a:srgbClr val="FFFF00"/>
            </a:solidFill>
          </a:endParaRPr>
        </a:p>
      </dgm:t>
    </dgm:pt>
    <dgm:pt modelId="{5B54AA0D-E316-7B41-8A69-D8058D428FBE}" type="parTrans" cxnId="{D4D1AA5F-6BCB-3C4B-8F36-7BFFC570ADE2}">
      <dgm:prSet/>
      <dgm:spPr/>
      <dgm:t>
        <a:bodyPr/>
        <a:lstStyle/>
        <a:p>
          <a:endParaRPr lang="en-US" baseline="0">
            <a:solidFill>
              <a:schemeClr val="bg1"/>
            </a:solidFill>
          </a:endParaRPr>
        </a:p>
      </dgm:t>
    </dgm:pt>
    <dgm:pt modelId="{285F9E37-1C7D-BC49-8742-BF71361F3224}" type="sibTrans" cxnId="{D4D1AA5F-6BCB-3C4B-8F36-7BFFC570ADE2}">
      <dgm:prSet/>
      <dgm:spPr/>
      <dgm:t>
        <a:bodyPr/>
        <a:lstStyle/>
        <a:p>
          <a:endParaRPr lang="en-US" baseline="0"/>
        </a:p>
      </dgm:t>
    </dgm:pt>
    <dgm:pt modelId="{B0F7D9BB-7AE8-41A5-9E99-D9E2448DADE8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Cryogenics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n-US" sz="900" b="1" baseline="0" dirty="0" smtClean="0">
            <a:solidFill>
              <a:schemeClr val="bg1"/>
            </a:solidFill>
          </a:endParaRP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Philipp Arnold – SL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</a:rPr>
            <a:t>Jaroslaw Fydrych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</a:rPr>
            <a:t>John Jurns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</a:rPr>
            <a:t>Xilong Wang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chemeClr val="bg1"/>
              </a:solidFill>
            </a:rPr>
            <a:t>Xiaotao Su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en-US" sz="800" baseline="0" dirty="0" smtClean="0">
              <a:solidFill>
                <a:srgbClr val="FFFF00"/>
              </a:solidFill>
            </a:rPr>
            <a:t>Piotr </a:t>
          </a:r>
          <a:r>
            <a:rPr lang="sv-SE" sz="800" baseline="0" dirty="0" smtClean="0">
              <a:solidFill>
                <a:srgbClr val="FFFF00"/>
              </a:solidFill>
            </a:rPr>
            <a:t>Tereszkowski </a:t>
          </a:r>
          <a:r>
            <a:rPr lang="en-US" sz="800" b="0" baseline="0" dirty="0" smtClean="0">
              <a:solidFill>
                <a:srgbClr val="FFFF00"/>
              </a:solidFill>
            </a:rPr>
            <a:t>(C)</a:t>
          </a:r>
          <a:endParaRPr lang="en-US" sz="800" baseline="0" dirty="0" smtClean="0">
            <a:solidFill>
              <a:schemeClr val="bg1"/>
            </a:solidFill>
          </a:endParaRPr>
        </a:p>
      </dgm:t>
    </dgm:pt>
    <dgm:pt modelId="{2EFDDA81-C474-483A-8FD5-D570D3C4F848}" type="parTrans" cxnId="{A9D8D46F-51B6-4257-85CF-F56CA8BEEA33}">
      <dgm:prSet/>
      <dgm:spPr/>
      <dgm:t>
        <a:bodyPr/>
        <a:lstStyle/>
        <a:p>
          <a:endParaRPr lang="en-GB" baseline="0">
            <a:solidFill>
              <a:schemeClr val="bg1"/>
            </a:solidFill>
          </a:endParaRPr>
        </a:p>
      </dgm:t>
    </dgm:pt>
    <dgm:pt modelId="{DE4F710E-0F57-403D-8961-77FE93712C67}" type="sibTrans" cxnId="{A9D8D46F-51B6-4257-85CF-F56CA8BEEA33}">
      <dgm:prSet/>
      <dgm:spPr/>
      <dgm:t>
        <a:bodyPr/>
        <a:lstStyle/>
        <a:p>
          <a:endParaRPr lang="en-GB" baseline="0"/>
        </a:p>
      </dgm:t>
    </dgm:pt>
    <dgm:pt modelId="{A9FA761B-5DD7-454F-8B47-8F37AD136148}">
      <dgm:prSet phldrT="[Text]" custT="1"/>
      <dgm:spPr>
        <a:solidFill>
          <a:srgbClr val="1069A0">
            <a:alpha val="85098"/>
          </a:srgbClr>
        </a:solidFill>
      </dgm:spPr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US" sz="900" b="1" baseline="0" dirty="0" smtClean="0">
              <a:solidFill>
                <a:schemeClr val="bg1"/>
              </a:solidFill>
            </a:rPr>
            <a:t>Vacuum</a:t>
          </a:r>
        </a:p>
        <a:p>
          <a:pPr>
            <a:lnSpc>
              <a:spcPct val="50000"/>
            </a:lnSpc>
            <a:spcBef>
              <a:spcPts val="0"/>
            </a:spcBef>
            <a:spcAft>
              <a:spcPts val="600"/>
            </a:spcAft>
          </a:pPr>
          <a:r>
            <a:rPr lang="en-US" sz="800" b="1" baseline="0" dirty="0" smtClean="0">
              <a:solidFill>
                <a:schemeClr val="bg1"/>
              </a:solidFill>
            </a:rPr>
            <a:t>Marcelo Juni Ferreira – SL</a:t>
          </a:r>
        </a:p>
        <a:p>
          <a:pPr>
            <a:lnSpc>
              <a:spcPct val="50000"/>
            </a:lnSpc>
            <a:spcBef>
              <a:spcPts val="0"/>
            </a:spcBef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Hilko Spoelstra</a:t>
          </a:r>
        </a:p>
        <a:p>
          <a:pPr>
            <a:lnSpc>
              <a:spcPct val="50000"/>
            </a:lnSpc>
            <a:spcBef>
              <a:spcPts val="0"/>
            </a:spcBef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Simone Scolari</a:t>
          </a:r>
        </a:p>
        <a:p>
          <a:pPr>
            <a:lnSpc>
              <a:spcPct val="50000"/>
            </a:lnSpc>
            <a:spcBef>
              <a:spcPts val="0"/>
            </a:spcBef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Christophe Jarrige</a:t>
          </a:r>
        </a:p>
        <a:p>
          <a:pPr>
            <a:lnSpc>
              <a:spcPct val="50000"/>
            </a:lnSpc>
            <a:spcBef>
              <a:spcPts val="0"/>
            </a:spcBef>
            <a:spcAft>
              <a:spcPts val="600"/>
            </a:spcAft>
          </a:pPr>
          <a:r>
            <a:rPr lang="en-US" sz="800" b="0" baseline="0" dirty="0" smtClean="0">
              <a:solidFill>
                <a:schemeClr val="bg1"/>
              </a:solidFill>
            </a:rPr>
            <a:t>Fabio </a:t>
          </a:r>
          <a:r>
            <a:rPr lang="en-US" sz="800" b="0" baseline="0" dirty="0" err="1" smtClean="0">
              <a:solidFill>
                <a:schemeClr val="bg1"/>
              </a:solidFill>
            </a:rPr>
            <a:t>Ravelli</a:t>
          </a:r>
          <a:r>
            <a:rPr lang="en-US" sz="800" b="0" baseline="0" dirty="0" smtClean="0">
              <a:solidFill>
                <a:schemeClr val="bg1"/>
              </a:solidFill>
            </a:rPr>
            <a:t> (1 June)</a:t>
          </a:r>
        </a:p>
        <a:p>
          <a:pPr>
            <a:lnSpc>
              <a:spcPct val="50000"/>
            </a:lnSpc>
            <a:spcBef>
              <a:spcPts val="0"/>
            </a:spcBef>
            <a:spcAft>
              <a:spcPts val="600"/>
            </a:spcAft>
          </a:pPr>
          <a:r>
            <a:rPr lang="en-US" sz="800" b="0" baseline="0" dirty="0" err="1" smtClean="0">
              <a:solidFill>
                <a:schemeClr val="bg1"/>
              </a:solidFill>
            </a:rPr>
            <a:t>Kristell</a:t>
          </a:r>
          <a:r>
            <a:rPr lang="en-US" sz="800" b="0" baseline="0" dirty="0" smtClean="0">
              <a:solidFill>
                <a:schemeClr val="bg1"/>
              </a:solidFill>
            </a:rPr>
            <a:t> </a:t>
          </a:r>
          <a:r>
            <a:rPr lang="en-US" sz="800" b="0" baseline="0" dirty="0" err="1" smtClean="0">
              <a:solidFill>
                <a:schemeClr val="bg1"/>
              </a:solidFill>
            </a:rPr>
            <a:t>Barthélemy</a:t>
          </a:r>
          <a:r>
            <a:rPr lang="en-US" sz="800" b="0" baseline="0" dirty="0" smtClean="0">
              <a:solidFill>
                <a:schemeClr val="bg1"/>
              </a:solidFill>
            </a:rPr>
            <a:t> </a:t>
          </a:r>
          <a:r>
            <a:rPr lang="en-US" sz="700" b="0" baseline="0" dirty="0" smtClean="0">
              <a:solidFill>
                <a:schemeClr val="bg1"/>
              </a:solidFill>
            </a:rPr>
            <a:t>(20 June)</a:t>
          </a:r>
        </a:p>
        <a:p>
          <a:pPr>
            <a:lnSpc>
              <a:spcPct val="50000"/>
            </a:lnSpc>
            <a:spcBef>
              <a:spcPts val="0"/>
            </a:spcBef>
            <a:spcAft>
              <a:spcPts val="600"/>
            </a:spcAft>
          </a:pPr>
          <a:r>
            <a:rPr lang="en-US" sz="800" b="0" baseline="0" dirty="0" smtClean="0">
              <a:solidFill>
                <a:srgbClr val="FFFF00"/>
              </a:solidFill>
            </a:rPr>
            <a:t>Peter Ladd (C 50%)</a:t>
          </a:r>
        </a:p>
      </dgm:t>
    </dgm:pt>
    <dgm:pt modelId="{23D2BB34-E9DA-416E-B48F-3E7EDB573E0B}" type="parTrans" cxnId="{438403E2-0E04-47A4-899C-CE138F921221}">
      <dgm:prSet/>
      <dgm:spPr/>
      <dgm:t>
        <a:bodyPr/>
        <a:lstStyle/>
        <a:p>
          <a:endParaRPr lang="en-GB" baseline="0">
            <a:solidFill>
              <a:schemeClr val="bg1"/>
            </a:solidFill>
          </a:endParaRPr>
        </a:p>
      </dgm:t>
    </dgm:pt>
    <dgm:pt modelId="{B70BAFFD-CE77-4394-98F8-E496675F97E1}" type="sibTrans" cxnId="{438403E2-0E04-47A4-899C-CE138F921221}">
      <dgm:prSet/>
      <dgm:spPr/>
      <dgm:t>
        <a:bodyPr/>
        <a:lstStyle/>
        <a:p>
          <a:endParaRPr lang="en-GB" baseline="0"/>
        </a:p>
      </dgm:t>
    </dgm:pt>
    <dgm:pt modelId="{60F3E78E-525B-4768-848A-32718F3481D9}" type="asst">
      <dgm:prSet phldrT="[Text]" custT="1"/>
      <dgm:spPr>
        <a:solidFill>
          <a:schemeClr val="accent1">
            <a:lumMod val="40000"/>
            <a:lumOff val="60000"/>
            <a:alpha val="85098"/>
          </a:schemeClr>
        </a:solidFill>
      </dgm:spPr>
      <dgm:t>
        <a:bodyPr/>
        <a:lstStyle/>
        <a:p>
          <a:pPr>
            <a:spcAft>
              <a:spcPts val="300"/>
            </a:spcAft>
          </a:pPr>
          <a:r>
            <a:rPr lang="en-US" sz="900" b="1" baseline="0" dirty="0" smtClean="0">
              <a:solidFill>
                <a:schemeClr val="tx1"/>
              </a:solidFill>
            </a:rPr>
            <a:t>Planning</a:t>
          </a:r>
        </a:p>
        <a:p>
          <a:pPr>
            <a:spcAft>
              <a:spcPts val="300"/>
            </a:spcAft>
          </a:pPr>
          <a:r>
            <a:rPr lang="en-US" sz="800" b="0" baseline="0" dirty="0" smtClean="0">
              <a:solidFill>
                <a:schemeClr val="tx1"/>
              </a:solidFill>
            </a:rPr>
            <a:t>Luisella Lari</a:t>
          </a:r>
        </a:p>
        <a:p>
          <a:pPr>
            <a:spcAft>
              <a:spcPts val="300"/>
            </a:spcAft>
          </a:pPr>
          <a:r>
            <a:rPr lang="en-US" sz="800" b="0" baseline="0" dirty="0" smtClean="0">
              <a:solidFill>
                <a:schemeClr val="tx1"/>
              </a:solidFill>
            </a:rPr>
            <a:t>Lena Gunnarsson</a:t>
          </a:r>
        </a:p>
      </dgm:t>
    </dgm:pt>
    <dgm:pt modelId="{8E5A58CE-3987-4AC7-8400-4D94F4279870}" type="parTrans" cxnId="{572B78C7-DC9E-4129-9C33-493ED1B41562}">
      <dgm:prSet/>
      <dgm:spPr/>
      <dgm:t>
        <a:bodyPr/>
        <a:lstStyle/>
        <a:p>
          <a:endParaRPr lang="en-GB" baseline="0">
            <a:solidFill>
              <a:schemeClr val="bg1"/>
            </a:solidFill>
          </a:endParaRPr>
        </a:p>
      </dgm:t>
    </dgm:pt>
    <dgm:pt modelId="{5E05B0A9-623F-4C2F-93F1-0E430CF3FFD2}" type="sibTrans" cxnId="{572B78C7-DC9E-4129-9C33-493ED1B41562}">
      <dgm:prSet/>
      <dgm:spPr/>
      <dgm:t>
        <a:bodyPr/>
        <a:lstStyle/>
        <a:p>
          <a:endParaRPr lang="en-GB" baseline="0"/>
        </a:p>
      </dgm:t>
    </dgm:pt>
    <dgm:pt modelId="{C7CA6F31-9A3E-49BD-8CD2-971EF3C6AB2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50000"/>
            </a:lnSpc>
            <a:spcAft>
              <a:spcPts val="600"/>
            </a:spcAft>
          </a:pPr>
          <a:r>
            <a:rPr lang="sv-SE" sz="800" dirty="0" smtClean="0">
              <a:solidFill>
                <a:schemeClr val="tx1"/>
              </a:solidFill>
            </a:rPr>
            <a:t>Håkan Danared – Deputy Head of Division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sv-SE" sz="800" dirty="0" smtClean="0">
              <a:solidFill>
                <a:schemeClr val="tx1"/>
              </a:solidFill>
            </a:rPr>
            <a:t>John Weisend II – Deputy Head of the Project</a:t>
          </a:r>
          <a:endParaRPr lang="sv-SE" sz="800" dirty="0">
            <a:solidFill>
              <a:schemeClr val="tx1"/>
            </a:solidFill>
          </a:endParaRPr>
        </a:p>
      </dgm:t>
    </dgm:pt>
    <dgm:pt modelId="{1E982D6D-108C-4E8A-868F-4894F5F8E821}" type="parTrans" cxnId="{FE602634-9604-4E98-A90D-696A5AA53602}">
      <dgm:prSet/>
      <dgm:spPr/>
      <dgm:t>
        <a:bodyPr/>
        <a:lstStyle/>
        <a:p>
          <a:endParaRPr lang="sv-SE"/>
        </a:p>
      </dgm:t>
    </dgm:pt>
    <dgm:pt modelId="{B4A1B6DA-79BE-4FCE-B607-2893FD546D59}" type="sibTrans" cxnId="{FE602634-9604-4E98-A90D-696A5AA53602}">
      <dgm:prSet/>
      <dgm:spPr/>
      <dgm:t>
        <a:bodyPr/>
        <a:lstStyle/>
        <a:p>
          <a:endParaRPr lang="sv-SE"/>
        </a:p>
      </dgm:t>
    </dgm:pt>
    <dgm:pt modelId="{BDA14939-B640-BE40-B962-10BB9D4815E4}" type="pres">
      <dgm:prSet presAssocID="{1D150559-51EB-4840-B7AF-05778273A4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FFDB57-BCA7-5E48-9DD2-3FCE8D258E61}" type="pres">
      <dgm:prSet presAssocID="{56BD1AEB-6B91-9048-A002-D30D615DA070}" presName="hierRoot1" presStyleCnt="0">
        <dgm:presLayoutVars>
          <dgm:hierBranch val="init"/>
        </dgm:presLayoutVars>
      </dgm:prSet>
      <dgm:spPr/>
    </dgm:pt>
    <dgm:pt modelId="{748F7AC6-801A-E443-A4C1-26206FB9D7B3}" type="pres">
      <dgm:prSet presAssocID="{56BD1AEB-6B91-9048-A002-D30D615DA070}" presName="rootComposite1" presStyleCnt="0"/>
      <dgm:spPr/>
    </dgm:pt>
    <dgm:pt modelId="{56590E49-238F-4E4F-85DE-9BEC59B5B8E1}" type="pres">
      <dgm:prSet presAssocID="{56BD1AEB-6B91-9048-A002-D30D615DA070}" presName="rootText1" presStyleLbl="node0" presStyleIdx="0" presStyleCnt="2" custScaleX="160013" custScaleY="106894" custLinFactY="-61655" custLinFactNeighborX="26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0C96A-4F59-C442-AE19-3BA40713DC66}" type="pres">
      <dgm:prSet presAssocID="{56BD1AEB-6B91-9048-A002-D30D615DA07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578A3B-D24E-924A-B086-65CE37ABE3A3}" type="pres">
      <dgm:prSet presAssocID="{56BD1AEB-6B91-9048-A002-D30D615DA070}" presName="hierChild2" presStyleCnt="0"/>
      <dgm:spPr/>
    </dgm:pt>
    <dgm:pt modelId="{194DFFE7-8848-964E-A9A8-C7C8BF7C4E5B}" type="pres">
      <dgm:prSet presAssocID="{88E0E4F1-79B0-B14E-BD49-6E687DF1EBC6}" presName="Name37" presStyleLbl="parChTrans1D2" presStyleIdx="0" presStyleCnt="8"/>
      <dgm:spPr/>
      <dgm:t>
        <a:bodyPr/>
        <a:lstStyle/>
        <a:p>
          <a:endParaRPr lang="en-US"/>
        </a:p>
      </dgm:t>
    </dgm:pt>
    <dgm:pt modelId="{B39A8730-5357-7A42-91BA-EE62BE02A75D}" type="pres">
      <dgm:prSet presAssocID="{B9636EE7-C37F-694E-92B9-9BE5A4026BC9}" presName="hierRoot2" presStyleCnt="0">
        <dgm:presLayoutVars>
          <dgm:hierBranch val="init"/>
        </dgm:presLayoutVars>
      </dgm:prSet>
      <dgm:spPr/>
    </dgm:pt>
    <dgm:pt modelId="{0A681B80-8E94-F64A-ADB5-5BBC6819BC47}" type="pres">
      <dgm:prSet presAssocID="{B9636EE7-C37F-694E-92B9-9BE5A4026BC9}" presName="rootComposite" presStyleCnt="0"/>
      <dgm:spPr/>
    </dgm:pt>
    <dgm:pt modelId="{FD0E0218-BE5E-4B4E-8F07-66C439706AA5}" type="pres">
      <dgm:prSet presAssocID="{B9636EE7-C37F-694E-92B9-9BE5A4026BC9}" presName="rootText" presStyleLbl="node2" presStyleIdx="0" presStyleCnt="6" custScaleX="145389" custScaleY="119190" custLinFactNeighborX="9107" custLinFactNeighborY="-63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A30E57-7392-9445-B501-3B3E15730B86}" type="pres">
      <dgm:prSet presAssocID="{B9636EE7-C37F-694E-92B9-9BE5A4026BC9}" presName="rootConnector" presStyleLbl="node2" presStyleIdx="0" presStyleCnt="6"/>
      <dgm:spPr/>
      <dgm:t>
        <a:bodyPr/>
        <a:lstStyle/>
        <a:p>
          <a:endParaRPr lang="en-US"/>
        </a:p>
      </dgm:t>
    </dgm:pt>
    <dgm:pt modelId="{5F3BF9AF-5239-D64E-BEF2-3A5635C03C96}" type="pres">
      <dgm:prSet presAssocID="{B9636EE7-C37F-694E-92B9-9BE5A4026BC9}" presName="hierChild4" presStyleCnt="0"/>
      <dgm:spPr/>
    </dgm:pt>
    <dgm:pt modelId="{1035D9AE-C1AC-914B-99BE-CAE97260034A}" type="pres">
      <dgm:prSet presAssocID="{CD896A6F-F258-6E46-9EB2-3B1F73608B49}" presName="Name37" presStyleLbl="parChTrans1D3" presStyleIdx="0" presStyleCnt="8"/>
      <dgm:spPr/>
      <dgm:t>
        <a:bodyPr/>
        <a:lstStyle/>
        <a:p>
          <a:endParaRPr lang="en-US"/>
        </a:p>
      </dgm:t>
    </dgm:pt>
    <dgm:pt modelId="{0EE79F52-806A-3D45-9DC5-E0EBC59FD945}" type="pres">
      <dgm:prSet presAssocID="{B7CEE87E-1EF4-C949-AA3C-EF5DEF037F59}" presName="hierRoot2" presStyleCnt="0">
        <dgm:presLayoutVars>
          <dgm:hierBranch val="init"/>
        </dgm:presLayoutVars>
      </dgm:prSet>
      <dgm:spPr/>
    </dgm:pt>
    <dgm:pt modelId="{EEEB63D4-2AB1-274D-859D-E0D1AD3FBC81}" type="pres">
      <dgm:prSet presAssocID="{B7CEE87E-1EF4-C949-AA3C-EF5DEF037F59}" presName="rootComposite" presStyleCnt="0"/>
      <dgm:spPr/>
    </dgm:pt>
    <dgm:pt modelId="{064A234D-6366-234B-BA83-1574B9AE9ECD}" type="pres">
      <dgm:prSet presAssocID="{B7CEE87E-1EF4-C949-AA3C-EF5DEF037F59}" presName="rootText" presStyleLbl="node3" presStyleIdx="0" presStyleCnt="8" custScaleX="125242" custScaleY="242455" custLinFactNeighborX="-3142" custLinFactNeighborY="-54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BB2A90-3486-F043-816B-2EB160DC0919}" type="pres">
      <dgm:prSet presAssocID="{B7CEE87E-1EF4-C949-AA3C-EF5DEF037F59}" presName="rootConnector" presStyleLbl="node3" presStyleIdx="0" presStyleCnt="8"/>
      <dgm:spPr/>
      <dgm:t>
        <a:bodyPr/>
        <a:lstStyle/>
        <a:p>
          <a:endParaRPr lang="en-US"/>
        </a:p>
      </dgm:t>
    </dgm:pt>
    <dgm:pt modelId="{C7C13377-A539-2545-9FFF-72C06A835F1F}" type="pres">
      <dgm:prSet presAssocID="{B7CEE87E-1EF4-C949-AA3C-EF5DEF037F59}" presName="hierChild4" presStyleCnt="0"/>
      <dgm:spPr/>
    </dgm:pt>
    <dgm:pt modelId="{DB12560C-AD61-F843-8772-80035CC996AE}" type="pres">
      <dgm:prSet presAssocID="{B7CEE87E-1EF4-C949-AA3C-EF5DEF037F59}" presName="hierChild5" presStyleCnt="0"/>
      <dgm:spPr/>
    </dgm:pt>
    <dgm:pt modelId="{B77799ED-3182-9B48-93F4-68063F4D5171}" type="pres">
      <dgm:prSet presAssocID="{E090203F-44DC-2A41-9F9F-1795570AC988}" presName="Name37" presStyleLbl="parChTrans1D3" presStyleIdx="1" presStyleCnt="8"/>
      <dgm:spPr/>
      <dgm:t>
        <a:bodyPr/>
        <a:lstStyle/>
        <a:p>
          <a:endParaRPr lang="en-US"/>
        </a:p>
      </dgm:t>
    </dgm:pt>
    <dgm:pt modelId="{A6A9D29B-32E8-6344-B6BC-9B77B1DAA2CA}" type="pres">
      <dgm:prSet presAssocID="{1ED3B530-03F4-7C45-BD3B-F8E9F8E6573C}" presName="hierRoot2" presStyleCnt="0">
        <dgm:presLayoutVars>
          <dgm:hierBranch val="init"/>
        </dgm:presLayoutVars>
      </dgm:prSet>
      <dgm:spPr/>
    </dgm:pt>
    <dgm:pt modelId="{252B1D58-AEFF-EB40-87B1-A00E12668462}" type="pres">
      <dgm:prSet presAssocID="{1ED3B530-03F4-7C45-BD3B-F8E9F8E6573C}" presName="rootComposite" presStyleCnt="0"/>
      <dgm:spPr/>
    </dgm:pt>
    <dgm:pt modelId="{4AE8137B-3726-8444-8FD5-41B45D6821EA}" type="pres">
      <dgm:prSet presAssocID="{1ED3B530-03F4-7C45-BD3B-F8E9F8E6573C}" presName="rootText" presStyleLbl="node3" presStyleIdx="1" presStyleCnt="8" custScaleX="139294" custScaleY="479225" custLinFactNeighborX="-3265" custLinFactNeighborY="-51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F0EE3F-0CB4-974E-93CC-9F3633EF393C}" type="pres">
      <dgm:prSet presAssocID="{1ED3B530-03F4-7C45-BD3B-F8E9F8E6573C}" presName="rootConnector" presStyleLbl="node3" presStyleIdx="1" presStyleCnt="8"/>
      <dgm:spPr/>
      <dgm:t>
        <a:bodyPr/>
        <a:lstStyle/>
        <a:p>
          <a:endParaRPr lang="en-US"/>
        </a:p>
      </dgm:t>
    </dgm:pt>
    <dgm:pt modelId="{50E3CF5D-29B2-A140-B082-F91B265C8E74}" type="pres">
      <dgm:prSet presAssocID="{1ED3B530-03F4-7C45-BD3B-F8E9F8E6573C}" presName="hierChild4" presStyleCnt="0"/>
      <dgm:spPr/>
    </dgm:pt>
    <dgm:pt modelId="{BF345990-8024-B541-BB35-046A31A4D9C8}" type="pres">
      <dgm:prSet presAssocID="{1ED3B530-03F4-7C45-BD3B-F8E9F8E6573C}" presName="hierChild5" presStyleCnt="0"/>
      <dgm:spPr/>
    </dgm:pt>
    <dgm:pt modelId="{7406B07B-4141-2F4B-B0CD-46B1DAD65579}" type="pres">
      <dgm:prSet presAssocID="{B9636EE7-C37F-694E-92B9-9BE5A4026BC9}" presName="hierChild5" presStyleCnt="0"/>
      <dgm:spPr/>
    </dgm:pt>
    <dgm:pt modelId="{D66B0E24-737C-EF40-958B-A07204099321}" type="pres">
      <dgm:prSet presAssocID="{EA949402-738E-9545-82D9-896839331CA3}" presName="Name37" presStyleLbl="parChTrans1D2" presStyleIdx="1" presStyleCnt="8"/>
      <dgm:spPr/>
      <dgm:t>
        <a:bodyPr/>
        <a:lstStyle/>
        <a:p>
          <a:endParaRPr lang="en-US"/>
        </a:p>
      </dgm:t>
    </dgm:pt>
    <dgm:pt modelId="{4ED3C7C1-E786-0B41-ABEB-AB115A345CB2}" type="pres">
      <dgm:prSet presAssocID="{27A313A7-F808-014F-B242-D85BAE3420F7}" presName="hierRoot2" presStyleCnt="0">
        <dgm:presLayoutVars>
          <dgm:hierBranch val="init"/>
        </dgm:presLayoutVars>
      </dgm:prSet>
      <dgm:spPr/>
    </dgm:pt>
    <dgm:pt modelId="{35AB16DF-BC10-E54A-91C1-BFB6C627D9C4}" type="pres">
      <dgm:prSet presAssocID="{27A313A7-F808-014F-B242-D85BAE3420F7}" presName="rootComposite" presStyleCnt="0"/>
      <dgm:spPr/>
    </dgm:pt>
    <dgm:pt modelId="{C8C1F3B6-3C09-3148-B35E-F8800029851D}" type="pres">
      <dgm:prSet presAssocID="{27A313A7-F808-014F-B242-D85BAE3420F7}" presName="rootText" presStyleLbl="node2" presStyleIdx="1" presStyleCnt="6" custScaleX="145389" custScaleY="245554" custLinFactNeighborY="-638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DCD6E1-605A-3546-BDE8-36983C8DD3EF}" type="pres">
      <dgm:prSet presAssocID="{27A313A7-F808-014F-B242-D85BAE3420F7}" presName="rootConnector" presStyleLbl="node2" presStyleIdx="1" presStyleCnt="6"/>
      <dgm:spPr/>
      <dgm:t>
        <a:bodyPr/>
        <a:lstStyle/>
        <a:p>
          <a:endParaRPr lang="en-US"/>
        </a:p>
      </dgm:t>
    </dgm:pt>
    <dgm:pt modelId="{C2BEED1B-353B-154E-BBA7-3C3B59238600}" type="pres">
      <dgm:prSet presAssocID="{27A313A7-F808-014F-B242-D85BAE3420F7}" presName="hierChild4" presStyleCnt="0"/>
      <dgm:spPr/>
    </dgm:pt>
    <dgm:pt modelId="{B3775A6B-9021-1E47-A6B3-7BC7EE16122D}" type="pres">
      <dgm:prSet presAssocID="{27A313A7-F808-014F-B242-D85BAE3420F7}" presName="hierChild5" presStyleCnt="0"/>
      <dgm:spPr/>
    </dgm:pt>
    <dgm:pt modelId="{476ED89D-EB6A-0C4F-B4F8-420BD20BE4CA}" type="pres">
      <dgm:prSet presAssocID="{C4B8E2D6-6338-0047-AE6D-8F57220E7133}" presName="Name37" presStyleLbl="parChTrans1D2" presStyleIdx="2" presStyleCnt="8"/>
      <dgm:spPr/>
      <dgm:t>
        <a:bodyPr/>
        <a:lstStyle/>
        <a:p>
          <a:endParaRPr lang="en-US"/>
        </a:p>
      </dgm:t>
    </dgm:pt>
    <dgm:pt modelId="{60788C0E-EBCD-6C4F-A4D7-7FBB35BCECC6}" type="pres">
      <dgm:prSet presAssocID="{6D431A7B-C176-014D-9F89-192040D548B8}" presName="hierRoot2" presStyleCnt="0">
        <dgm:presLayoutVars>
          <dgm:hierBranch val="init"/>
        </dgm:presLayoutVars>
      </dgm:prSet>
      <dgm:spPr/>
    </dgm:pt>
    <dgm:pt modelId="{88C91F2A-8A36-3343-9C57-117CA0ED9678}" type="pres">
      <dgm:prSet presAssocID="{6D431A7B-C176-014D-9F89-192040D548B8}" presName="rootComposite" presStyleCnt="0"/>
      <dgm:spPr/>
    </dgm:pt>
    <dgm:pt modelId="{6585EBBF-9C90-B645-88A0-08E1E16F23EA}" type="pres">
      <dgm:prSet presAssocID="{6D431A7B-C176-014D-9F89-192040D548B8}" presName="rootText" presStyleLbl="node2" presStyleIdx="2" presStyleCnt="6" custScaleX="145389" custScaleY="103862" custLinFactNeighborY="-638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505DBD-53D7-9745-9112-BDC531FFF072}" type="pres">
      <dgm:prSet presAssocID="{6D431A7B-C176-014D-9F89-192040D548B8}" presName="rootConnector" presStyleLbl="node2" presStyleIdx="2" presStyleCnt="6"/>
      <dgm:spPr/>
      <dgm:t>
        <a:bodyPr/>
        <a:lstStyle/>
        <a:p>
          <a:endParaRPr lang="en-US"/>
        </a:p>
      </dgm:t>
    </dgm:pt>
    <dgm:pt modelId="{3794FB41-083B-0244-B29F-97130354A22E}" type="pres">
      <dgm:prSet presAssocID="{6D431A7B-C176-014D-9F89-192040D548B8}" presName="hierChild4" presStyleCnt="0"/>
      <dgm:spPr/>
    </dgm:pt>
    <dgm:pt modelId="{3253590A-BCD8-A048-81C6-32BF55A1DEA7}" type="pres">
      <dgm:prSet presAssocID="{C95A75E7-B82A-1643-9A5D-3C8EB593081E}" presName="Name37" presStyleLbl="parChTrans1D3" presStyleIdx="2" presStyleCnt="8"/>
      <dgm:spPr/>
      <dgm:t>
        <a:bodyPr/>
        <a:lstStyle/>
        <a:p>
          <a:endParaRPr lang="en-US"/>
        </a:p>
      </dgm:t>
    </dgm:pt>
    <dgm:pt modelId="{E8B6C349-71BB-EB46-8464-4BCD8B04555F}" type="pres">
      <dgm:prSet presAssocID="{46154502-CE14-1E4B-B2C3-79B62209EF52}" presName="hierRoot2" presStyleCnt="0">
        <dgm:presLayoutVars>
          <dgm:hierBranch val="init"/>
        </dgm:presLayoutVars>
      </dgm:prSet>
      <dgm:spPr/>
    </dgm:pt>
    <dgm:pt modelId="{12CF91DD-8A57-C240-8008-C3B939E6A695}" type="pres">
      <dgm:prSet presAssocID="{46154502-CE14-1E4B-B2C3-79B62209EF52}" presName="rootComposite" presStyleCnt="0"/>
      <dgm:spPr/>
    </dgm:pt>
    <dgm:pt modelId="{9636A066-F506-0A4F-9C32-3D80DD88EE57}" type="pres">
      <dgm:prSet presAssocID="{46154502-CE14-1E4B-B2C3-79B62209EF52}" presName="rootText" presStyleLbl="node3" presStyleIdx="2" presStyleCnt="8" custScaleX="130640" custScaleY="371702" custLinFactNeighborX="-10712" custLinFactNeighborY="-39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367693-F8E5-9A48-8D57-07F1FC262139}" type="pres">
      <dgm:prSet presAssocID="{46154502-CE14-1E4B-B2C3-79B62209EF52}" presName="rootConnector" presStyleLbl="node3" presStyleIdx="2" presStyleCnt="8"/>
      <dgm:spPr/>
      <dgm:t>
        <a:bodyPr/>
        <a:lstStyle/>
        <a:p>
          <a:endParaRPr lang="en-US"/>
        </a:p>
      </dgm:t>
    </dgm:pt>
    <dgm:pt modelId="{48F3BFF1-2115-1D44-8692-389B5BC15215}" type="pres">
      <dgm:prSet presAssocID="{46154502-CE14-1E4B-B2C3-79B62209EF52}" presName="hierChild4" presStyleCnt="0"/>
      <dgm:spPr/>
    </dgm:pt>
    <dgm:pt modelId="{1C88032F-9E7C-6C48-8E31-950F15B2AF55}" type="pres">
      <dgm:prSet presAssocID="{46154502-CE14-1E4B-B2C3-79B62209EF52}" presName="hierChild5" presStyleCnt="0"/>
      <dgm:spPr/>
    </dgm:pt>
    <dgm:pt modelId="{2A4C1E88-953F-A440-A5BC-A788A79FE942}" type="pres">
      <dgm:prSet presAssocID="{28552F44-6372-064E-B2E1-5BEC137F269D}" presName="Name37" presStyleLbl="parChTrans1D3" presStyleIdx="3" presStyleCnt="8"/>
      <dgm:spPr/>
      <dgm:t>
        <a:bodyPr/>
        <a:lstStyle/>
        <a:p>
          <a:endParaRPr lang="en-US"/>
        </a:p>
      </dgm:t>
    </dgm:pt>
    <dgm:pt modelId="{BCF650D3-E6B7-024D-8C2B-06FA761BAADD}" type="pres">
      <dgm:prSet presAssocID="{46F89886-91EE-6345-9815-E4269EF8D240}" presName="hierRoot2" presStyleCnt="0">
        <dgm:presLayoutVars>
          <dgm:hierBranch val="init"/>
        </dgm:presLayoutVars>
      </dgm:prSet>
      <dgm:spPr/>
    </dgm:pt>
    <dgm:pt modelId="{BEF0BBAE-0867-1A4C-BDF8-9E896B3DC00E}" type="pres">
      <dgm:prSet presAssocID="{46F89886-91EE-6345-9815-E4269EF8D240}" presName="rootComposite" presStyleCnt="0"/>
      <dgm:spPr/>
    </dgm:pt>
    <dgm:pt modelId="{BF8C39D4-3AA0-C145-8007-A0E27B96575F}" type="pres">
      <dgm:prSet presAssocID="{46F89886-91EE-6345-9815-E4269EF8D240}" presName="rootText" presStyleLbl="node3" presStyleIdx="3" presStyleCnt="8" custScaleX="131773" custScaleY="237019" custLinFactNeighborX="-10764" custLinFactNeighborY="-30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95C22-42EA-EA4A-B11E-F348EC6E9A85}" type="pres">
      <dgm:prSet presAssocID="{46F89886-91EE-6345-9815-E4269EF8D240}" presName="rootConnector" presStyleLbl="node3" presStyleIdx="3" presStyleCnt="8"/>
      <dgm:spPr/>
      <dgm:t>
        <a:bodyPr/>
        <a:lstStyle/>
        <a:p>
          <a:endParaRPr lang="en-US"/>
        </a:p>
      </dgm:t>
    </dgm:pt>
    <dgm:pt modelId="{E163C3D8-6977-8545-A906-97A0A09C608F}" type="pres">
      <dgm:prSet presAssocID="{46F89886-91EE-6345-9815-E4269EF8D240}" presName="hierChild4" presStyleCnt="0"/>
      <dgm:spPr/>
    </dgm:pt>
    <dgm:pt modelId="{106F3AD7-7C0E-4747-B10B-A59A59B7BE13}" type="pres">
      <dgm:prSet presAssocID="{46F89886-91EE-6345-9815-E4269EF8D240}" presName="hierChild5" presStyleCnt="0"/>
      <dgm:spPr/>
    </dgm:pt>
    <dgm:pt modelId="{9B739F8F-F7B4-6C46-BB54-45E80C1AF29F}" type="pres">
      <dgm:prSet presAssocID="{6D431A7B-C176-014D-9F89-192040D548B8}" presName="hierChild5" presStyleCnt="0"/>
      <dgm:spPr/>
    </dgm:pt>
    <dgm:pt modelId="{B1265ABA-601C-474D-A368-6573801C0573}" type="pres">
      <dgm:prSet presAssocID="{888093E6-C2A7-0941-99DC-0B3F62AE7DBA}" presName="Name37" presStyleLbl="parChTrans1D2" presStyleIdx="3" presStyleCnt="8"/>
      <dgm:spPr/>
      <dgm:t>
        <a:bodyPr/>
        <a:lstStyle/>
        <a:p>
          <a:endParaRPr lang="en-US"/>
        </a:p>
      </dgm:t>
    </dgm:pt>
    <dgm:pt modelId="{6DF6D408-9E9C-594A-8A51-035A25CD2812}" type="pres">
      <dgm:prSet presAssocID="{7BE8F279-99F2-544B-8677-F56B89E37415}" presName="hierRoot2" presStyleCnt="0">
        <dgm:presLayoutVars>
          <dgm:hierBranch val="init"/>
        </dgm:presLayoutVars>
      </dgm:prSet>
      <dgm:spPr/>
    </dgm:pt>
    <dgm:pt modelId="{D2025FB2-AFA7-2C42-93F3-C9AC9A875317}" type="pres">
      <dgm:prSet presAssocID="{7BE8F279-99F2-544B-8677-F56B89E37415}" presName="rootComposite" presStyleCnt="0"/>
      <dgm:spPr/>
    </dgm:pt>
    <dgm:pt modelId="{58B9D48D-0187-1545-8654-45E5B695AB85}" type="pres">
      <dgm:prSet presAssocID="{7BE8F279-99F2-544B-8677-F56B89E37415}" presName="rootText" presStyleLbl="node2" presStyleIdx="3" presStyleCnt="6" custScaleX="145389" custScaleY="105306" custLinFactNeighborY="-63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A896C3-A66F-7F40-88B2-BD410AFF1E5B}" type="pres">
      <dgm:prSet presAssocID="{7BE8F279-99F2-544B-8677-F56B89E37415}" presName="rootConnector" presStyleLbl="node2" presStyleIdx="3" presStyleCnt="6"/>
      <dgm:spPr/>
      <dgm:t>
        <a:bodyPr/>
        <a:lstStyle/>
        <a:p>
          <a:endParaRPr lang="en-US"/>
        </a:p>
      </dgm:t>
    </dgm:pt>
    <dgm:pt modelId="{E37A526D-415C-BA4D-B9A9-DA123C0FCEE7}" type="pres">
      <dgm:prSet presAssocID="{7BE8F279-99F2-544B-8677-F56B89E37415}" presName="hierChild4" presStyleCnt="0"/>
      <dgm:spPr/>
    </dgm:pt>
    <dgm:pt modelId="{08C0022B-9C74-0540-A24E-43A913900994}" type="pres">
      <dgm:prSet presAssocID="{9D46F84E-3E3C-E044-A58C-AAD66163C72E}" presName="Name37" presStyleLbl="parChTrans1D3" presStyleIdx="4" presStyleCnt="8"/>
      <dgm:spPr/>
      <dgm:t>
        <a:bodyPr/>
        <a:lstStyle/>
        <a:p>
          <a:endParaRPr lang="en-US"/>
        </a:p>
      </dgm:t>
    </dgm:pt>
    <dgm:pt modelId="{57D2D2A5-DDD9-744F-8D84-86C07811C5D0}" type="pres">
      <dgm:prSet presAssocID="{0038B0E9-E843-3E4F-A07E-3461C0B29260}" presName="hierRoot2" presStyleCnt="0">
        <dgm:presLayoutVars>
          <dgm:hierBranch val="init"/>
        </dgm:presLayoutVars>
      </dgm:prSet>
      <dgm:spPr/>
    </dgm:pt>
    <dgm:pt modelId="{844492C5-48C4-D242-9DAE-861F77DCA897}" type="pres">
      <dgm:prSet presAssocID="{0038B0E9-E843-3E4F-A07E-3461C0B29260}" presName="rootComposite" presStyleCnt="0"/>
      <dgm:spPr/>
    </dgm:pt>
    <dgm:pt modelId="{B7C4A483-27DA-C843-AD52-8DEA204F6138}" type="pres">
      <dgm:prSet presAssocID="{0038B0E9-E843-3E4F-A07E-3461C0B29260}" presName="rootText" presStyleLbl="node3" presStyleIdx="4" presStyleCnt="8" custScaleX="115440" custScaleY="236514" custLinFactNeighborX="-9180" custLinFactNeighborY="-39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FB5317-1FD6-7E44-B0D5-04B69ADC5A96}" type="pres">
      <dgm:prSet presAssocID="{0038B0E9-E843-3E4F-A07E-3461C0B29260}" presName="rootConnector" presStyleLbl="node3" presStyleIdx="4" presStyleCnt="8"/>
      <dgm:spPr/>
      <dgm:t>
        <a:bodyPr/>
        <a:lstStyle/>
        <a:p>
          <a:endParaRPr lang="en-US"/>
        </a:p>
      </dgm:t>
    </dgm:pt>
    <dgm:pt modelId="{155133EF-5454-7A4C-8B5C-2E8697D87861}" type="pres">
      <dgm:prSet presAssocID="{0038B0E9-E843-3E4F-A07E-3461C0B29260}" presName="hierChild4" presStyleCnt="0"/>
      <dgm:spPr/>
    </dgm:pt>
    <dgm:pt modelId="{6C0AC648-1F02-E143-B36A-1BF7F3EA0CFF}" type="pres">
      <dgm:prSet presAssocID="{0038B0E9-E843-3E4F-A07E-3461C0B29260}" presName="hierChild5" presStyleCnt="0"/>
      <dgm:spPr/>
    </dgm:pt>
    <dgm:pt modelId="{903E4C5E-0ECB-8944-A6EB-3FDAEC81CF1C}" type="pres">
      <dgm:prSet presAssocID="{5B54AA0D-E316-7B41-8A69-D8058D428FBE}" presName="Name37" presStyleLbl="parChTrans1D3" presStyleIdx="5" presStyleCnt="8"/>
      <dgm:spPr/>
      <dgm:t>
        <a:bodyPr/>
        <a:lstStyle/>
        <a:p>
          <a:endParaRPr lang="en-US"/>
        </a:p>
      </dgm:t>
    </dgm:pt>
    <dgm:pt modelId="{439FF162-7ED2-B641-AA6F-A947339E3E20}" type="pres">
      <dgm:prSet presAssocID="{4104B371-DFD6-1045-8373-C2C10001A660}" presName="hierRoot2" presStyleCnt="0">
        <dgm:presLayoutVars>
          <dgm:hierBranch val="init"/>
        </dgm:presLayoutVars>
      </dgm:prSet>
      <dgm:spPr/>
    </dgm:pt>
    <dgm:pt modelId="{8247E70F-9FB2-7444-BC2D-DAE326D2B95D}" type="pres">
      <dgm:prSet presAssocID="{4104B371-DFD6-1045-8373-C2C10001A660}" presName="rootComposite" presStyleCnt="0"/>
      <dgm:spPr/>
    </dgm:pt>
    <dgm:pt modelId="{52BA6EA8-C5A5-F64C-BB72-4B8B34D5B710}" type="pres">
      <dgm:prSet presAssocID="{4104B371-DFD6-1045-8373-C2C10001A660}" presName="rootText" presStyleLbl="node3" presStyleIdx="5" presStyleCnt="8" custScaleX="104128" custScaleY="429085" custLinFactNeighborX="-7645" custLinFactNeighborY="-40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E1C4A5-7133-534A-A7DA-8D1F838464BB}" type="pres">
      <dgm:prSet presAssocID="{4104B371-DFD6-1045-8373-C2C10001A660}" presName="rootConnector" presStyleLbl="node3" presStyleIdx="5" presStyleCnt="8"/>
      <dgm:spPr/>
      <dgm:t>
        <a:bodyPr/>
        <a:lstStyle/>
        <a:p>
          <a:endParaRPr lang="en-US"/>
        </a:p>
      </dgm:t>
    </dgm:pt>
    <dgm:pt modelId="{2DF16E71-F017-064B-90E7-B581AFE51764}" type="pres">
      <dgm:prSet presAssocID="{4104B371-DFD6-1045-8373-C2C10001A660}" presName="hierChild4" presStyleCnt="0"/>
      <dgm:spPr/>
    </dgm:pt>
    <dgm:pt modelId="{AE38BE91-D952-7746-97BD-F45B5A680883}" type="pres">
      <dgm:prSet presAssocID="{4104B371-DFD6-1045-8373-C2C10001A660}" presName="hierChild5" presStyleCnt="0"/>
      <dgm:spPr/>
    </dgm:pt>
    <dgm:pt modelId="{D94E297F-DAF5-0F4D-872A-FF7D2CEE0F60}" type="pres">
      <dgm:prSet presAssocID="{7BE8F279-99F2-544B-8677-F56B89E37415}" presName="hierChild5" presStyleCnt="0"/>
      <dgm:spPr/>
    </dgm:pt>
    <dgm:pt modelId="{B3EA64FF-E603-B246-AD2D-0E3BE613808B}" type="pres">
      <dgm:prSet presAssocID="{91BD93B3-6C0E-A041-9392-DC9492D0B6D4}" presName="Name37" presStyleLbl="parChTrans1D2" presStyleIdx="4" presStyleCnt="8"/>
      <dgm:spPr/>
      <dgm:t>
        <a:bodyPr/>
        <a:lstStyle/>
        <a:p>
          <a:endParaRPr lang="en-US"/>
        </a:p>
      </dgm:t>
    </dgm:pt>
    <dgm:pt modelId="{3BED61B0-D5A8-7C45-852C-58CA90DF7D21}" type="pres">
      <dgm:prSet presAssocID="{3770D0D1-3B77-7E48-A17D-4776D81CEDAC}" presName="hierRoot2" presStyleCnt="0">
        <dgm:presLayoutVars>
          <dgm:hierBranch val="init"/>
        </dgm:presLayoutVars>
      </dgm:prSet>
      <dgm:spPr/>
    </dgm:pt>
    <dgm:pt modelId="{5A89B07F-56BC-E944-B018-E38D3E9A010A}" type="pres">
      <dgm:prSet presAssocID="{3770D0D1-3B77-7E48-A17D-4776D81CEDAC}" presName="rootComposite" presStyleCnt="0"/>
      <dgm:spPr/>
    </dgm:pt>
    <dgm:pt modelId="{720616CD-0675-BA45-9240-C44787309294}" type="pres">
      <dgm:prSet presAssocID="{3770D0D1-3B77-7E48-A17D-4776D81CEDAC}" presName="rootText" presStyleLbl="node2" presStyleIdx="4" presStyleCnt="6" custScaleX="145389" custScaleY="279218" custLinFactNeighborX="50" custLinFactNeighborY="-638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29F7F2-2BD9-A248-87E1-8C215887243B}" type="pres">
      <dgm:prSet presAssocID="{3770D0D1-3B77-7E48-A17D-4776D81CEDAC}" presName="rootConnector" presStyleLbl="node2" presStyleIdx="4" presStyleCnt="6"/>
      <dgm:spPr/>
      <dgm:t>
        <a:bodyPr/>
        <a:lstStyle/>
        <a:p>
          <a:endParaRPr lang="en-US"/>
        </a:p>
      </dgm:t>
    </dgm:pt>
    <dgm:pt modelId="{0C9DF038-77D9-D847-9011-235FA9967407}" type="pres">
      <dgm:prSet presAssocID="{3770D0D1-3B77-7E48-A17D-4776D81CEDAC}" presName="hierChild4" presStyleCnt="0"/>
      <dgm:spPr/>
    </dgm:pt>
    <dgm:pt modelId="{CE077066-009B-D845-B1B2-91055A1BF90F}" type="pres">
      <dgm:prSet presAssocID="{3770D0D1-3B77-7E48-A17D-4776D81CEDAC}" presName="hierChild5" presStyleCnt="0"/>
      <dgm:spPr/>
    </dgm:pt>
    <dgm:pt modelId="{BCA4B607-832A-3545-B3E3-256EFBC19FF5}" type="pres">
      <dgm:prSet presAssocID="{56D3FA82-C8C1-3441-808F-8556C13F01A6}" presName="Name37" presStyleLbl="parChTrans1D2" presStyleIdx="5" presStyleCnt="8"/>
      <dgm:spPr/>
      <dgm:t>
        <a:bodyPr/>
        <a:lstStyle/>
        <a:p>
          <a:endParaRPr lang="en-US"/>
        </a:p>
      </dgm:t>
    </dgm:pt>
    <dgm:pt modelId="{297B469E-19B5-6C48-B232-EDF80D82EC6A}" type="pres">
      <dgm:prSet presAssocID="{8D7F4CF1-C65B-2744-8B62-350FF4432B24}" presName="hierRoot2" presStyleCnt="0">
        <dgm:presLayoutVars>
          <dgm:hierBranch val="init"/>
        </dgm:presLayoutVars>
      </dgm:prSet>
      <dgm:spPr/>
    </dgm:pt>
    <dgm:pt modelId="{07231F13-525E-AE48-9CB4-DF1C08F6DDE3}" type="pres">
      <dgm:prSet presAssocID="{8D7F4CF1-C65B-2744-8B62-350FF4432B24}" presName="rootComposite" presStyleCnt="0"/>
      <dgm:spPr/>
    </dgm:pt>
    <dgm:pt modelId="{2151406D-E373-5D41-9545-6280396F8D22}" type="pres">
      <dgm:prSet presAssocID="{8D7F4CF1-C65B-2744-8B62-350FF4432B24}" presName="rootText" presStyleLbl="node2" presStyleIdx="5" presStyleCnt="6" custScaleX="149606" custScaleY="248152" custLinFactNeighborX="-3122" custLinFactNeighborY="-63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666AA-4AFB-144B-9ACD-42FAB45EBDE1}" type="pres">
      <dgm:prSet presAssocID="{8D7F4CF1-C65B-2744-8B62-350FF4432B24}" presName="rootConnector" presStyleLbl="node2" presStyleIdx="5" presStyleCnt="6"/>
      <dgm:spPr/>
      <dgm:t>
        <a:bodyPr/>
        <a:lstStyle/>
        <a:p>
          <a:endParaRPr lang="en-US"/>
        </a:p>
      </dgm:t>
    </dgm:pt>
    <dgm:pt modelId="{8DA943A2-FEC7-4642-A645-3BD136CC458D}" type="pres">
      <dgm:prSet presAssocID="{8D7F4CF1-C65B-2744-8B62-350FF4432B24}" presName="hierChild4" presStyleCnt="0"/>
      <dgm:spPr/>
    </dgm:pt>
    <dgm:pt modelId="{EA6C39D8-B1A2-42AE-A233-6F27CDBC9954}" type="pres">
      <dgm:prSet presAssocID="{2EFDDA81-C474-483A-8FD5-D570D3C4F848}" presName="Name37" presStyleLbl="parChTrans1D3" presStyleIdx="6" presStyleCnt="8"/>
      <dgm:spPr/>
      <dgm:t>
        <a:bodyPr/>
        <a:lstStyle/>
        <a:p>
          <a:endParaRPr lang="en-GB"/>
        </a:p>
      </dgm:t>
    </dgm:pt>
    <dgm:pt modelId="{11A62FF5-7713-4297-9A5A-BD5C86FF7122}" type="pres">
      <dgm:prSet presAssocID="{B0F7D9BB-7AE8-41A5-9E99-D9E2448DADE8}" presName="hierRoot2" presStyleCnt="0">
        <dgm:presLayoutVars>
          <dgm:hierBranch val="init"/>
        </dgm:presLayoutVars>
      </dgm:prSet>
      <dgm:spPr/>
    </dgm:pt>
    <dgm:pt modelId="{3447BA2E-F912-4AB4-8469-865E39CC05E2}" type="pres">
      <dgm:prSet presAssocID="{B0F7D9BB-7AE8-41A5-9E99-D9E2448DADE8}" presName="rootComposite" presStyleCnt="0"/>
      <dgm:spPr/>
    </dgm:pt>
    <dgm:pt modelId="{13F510A8-C265-42D6-9DCA-E606554601DC}" type="pres">
      <dgm:prSet presAssocID="{B0F7D9BB-7AE8-41A5-9E99-D9E2448DADE8}" presName="rootText" presStyleLbl="node3" presStyleIdx="6" presStyleCnt="8" custScaleX="119642" custScaleY="278653" custLinFactNeighborX="-12677" custLinFactNeighborY="-725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AC90DED-014D-4491-B805-B7AC4A6443C7}" type="pres">
      <dgm:prSet presAssocID="{B0F7D9BB-7AE8-41A5-9E99-D9E2448DADE8}" presName="rootConnector" presStyleLbl="node3" presStyleIdx="6" presStyleCnt="8"/>
      <dgm:spPr/>
      <dgm:t>
        <a:bodyPr/>
        <a:lstStyle/>
        <a:p>
          <a:endParaRPr lang="en-GB"/>
        </a:p>
      </dgm:t>
    </dgm:pt>
    <dgm:pt modelId="{58E0C800-EFBF-457A-82AB-A709F2067D67}" type="pres">
      <dgm:prSet presAssocID="{B0F7D9BB-7AE8-41A5-9E99-D9E2448DADE8}" presName="hierChild4" presStyleCnt="0"/>
      <dgm:spPr/>
    </dgm:pt>
    <dgm:pt modelId="{8CB80D5C-33D6-4E44-968E-B67469CDB5AD}" type="pres">
      <dgm:prSet presAssocID="{B0F7D9BB-7AE8-41A5-9E99-D9E2448DADE8}" presName="hierChild5" presStyleCnt="0"/>
      <dgm:spPr/>
    </dgm:pt>
    <dgm:pt modelId="{5F001198-5EEE-44D4-BE98-85ED5EEB5FBA}" type="pres">
      <dgm:prSet presAssocID="{23D2BB34-E9DA-416E-B48F-3E7EDB573E0B}" presName="Name37" presStyleLbl="parChTrans1D3" presStyleIdx="7" presStyleCnt="8"/>
      <dgm:spPr/>
      <dgm:t>
        <a:bodyPr/>
        <a:lstStyle/>
        <a:p>
          <a:endParaRPr lang="en-GB"/>
        </a:p>
      </dgm:t>
    </dgm:pt>
    <dgm:pt modelId="{3BB07F56-001F-41AB-A670-7C89EC15C661}" type="pres">
      <dgm:prSet presAssocID="{A9FA761B-5DD7-454F-8B47-8F37AD136148}" presName="hierRoot2" presStyleCnt="0">
        <dgm:presLayoutVars>
          <dgm:hierBranch val="init"/>
        </dgm:presLayoutVars>
      </dgm:prSet>
      <dgm:spPr/>
    </dgm:pt>
    <dgm:pt modelId="{09F799F8-73C6-422F-9A35-855C3805D1CE}" type="pres">
      <dgm:prSet presAssocID="{A9FA761B-5DD7-454F-8B47-8F37AD136148}" presName="rootComposite" presStyleCnt="0"/>
      <dgm:spPr/>
    </dgm:pt>
    <dgm:pt modelId="{82BFE523-7956-48BD-A1A9-EB5DF9C5E57D}" type="pres">
      <dgm:prSet presAssocID="{A9FA761B-5DD7-454F-8B47-8F37AD136148}" presName="rootText" presStyleLbl="node3" presStyleIdx="7" presStyleCnt="8" custScaleX="139725" custScaleY="286742" custLinFactNeighborX="-12785" custLinFactNeighborY="-654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C07AA7-0490-4F42-B569-6D71469F9689}" type="pres">
      <dgm:prSet presAssocID="{A9FA761B-5DD7-454F-8B47-8F37AD136148}" presName="rootConnector" presStyleLbl="node3" presStyleIdx="7" presStyleCnt="8"/>
      <dgm:spPr/>
      <dgm:t>
        <a:bodyPr/>
        <a:lstStyle/>
        <a:p>
          <a:endParaRPr lang="en-GB"/>
        </a:p>
      </dgm:t>
    </dgm:pt>
    <dgm:pt modelId="{574F93D7-31C5-4F48-AB35-E651641C7C20}" type="pres">
      <dgm:prSet presAssocID="{A9FA761B-5DD7-454F-8B47-8F37AD136148}" presName="hierChild4" presStyleCnt="0"/>
      <dgm:spPr/>
    </dgm:pt>
    <dgm:pt modelId="{2156FD3B-C0DA-47BC-BF56-3F8C77EFCD59}" type="pres">
      <dgm:prSet presAssocID="{A9FA761B-5DD7-454F-8B47-8F37AD136148}" presName="hierChild5" presStyleCnt="0"/>
      <dgm:spPr/>
    </dgm:pt>
    <dgm:pt modelId="{B105BBF8-45A5-824B-979D-A90CDE9978AC}" type="pres">
      <dgm:prSet presAssocID="{8D7F4CF1-C65B-2744-8B62-350FF4432B24}" presName="hierChild5" presStyleCnt="0"/>
      <dgm:spPr/>
    </dgm:pt>
    <dgm:pt modelId="{37E99F33-F685-8940-8FC9-3313702969B6}" type="pres">
      <dgm:prSet presAssocID="{56BD1AEB-6B91-9048-A002-D30D615DA070}" presName="hierChild3" presStyleCnt="0"/>
      <dgm:spPr/>
    </dgm:pt>
    <dgm:pt modelId="{81C3D5F3-C8E8-6840-A8FF-6110CD4F9855}" type="pres">
      <dgm:prSet presAssocID="{9E9BBF8B-FD9E-0B49-8BC8-AA0FB5B4A735}" presName="Name111" presStyleLbl="parChTrans1D2" presStyleIdx="6" presStyleCnt="8"/>
      <dgm:spPr/>
      <dgm:t>
        <a:bodyPr/>
        <a:lstStyle/>
        <a:p>
          <a:endParaRPr lang="en-US"/>
        </a:p>
      </dgm:t>
    </dgm:pt>
    <dgm:pt modelId="{374CE28B-EE62-C74D-89B6-23884929CEBA}" type="pres">
      <dgm:prSet presAssocID="{42A24256-EC0C-8248-8884-55FF0EC52F01}" presName="hierRoot3" presStyleCnt="0">
        <dgm:presLayoutVars>
          <dgm:hierBranch val="init"/>
        </dgm:presLayoutVars>
      </dgm:prSet>
      <dgm:spPr/>
    </dgm:pt>
    <dgm:pt modelId="{480C130F-4044-1040-AF75-9673BF7832FC}" type="pres">
      <dgm:prSet presAssocID="{42A24256-EC0C-8248-8884-55FF0EC52F01}" presName="rootComposite3" presStyleCnt="0"/>
      <dgm:spPr/>
    </dgm:pt>
    <dgm:pt modelId="{0A3298D0-950B-AC41-B253-66369C6000D6}" type="pres">
      <dgm:prSet presAssocID="{42A24256-EC0C-8248-8884-55FF0EC52F01}" presName="rootText3" presStyleLbl="asst1" presStyleIdx="0" presStyleCnt="2" custScaleX="100755" custScaleY="164332" custLinFactNeighborX="-13677" custLinFactNeighborY="-534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002F7-7BE3-B144-9B74-26D5D4EAE434}" type="pres">
      <dgm:prSet presAssocID="{42A24256-EC0C-8248-8884-55FF0EC52F01}" presName="rootConnector3" presStyleLbl="asst1" presStyleIdx="0" presStyleCnt="2"/>
      <dgm:spPr/>
      <dgm:t>
        <a:bodyPr/>
        <a:lstStyle/>
        <a:p>
          <a:endParaRPr lang="en-US"/>
        </a:p>
      </dgm:t>
    </dgm:pt>
    <dgm:pt modelId="{01D84C55-4D22-164D-93A3-B329A6AA1004}" type="pres">
      <dgm:prSet presAssocID="{42A24256-EC0C-8248-8884-55FF0EC52F01}" presName="hierChild6" presStyleCnt="0"/>
      <dgm:spPr/>
    </dgm:pt>
    <dgm:pt modelId="{B99DEC6E-6EB2-9546-921C-1E900F5BF87F}" type="pres">
      <dgm:prSet presAssocID="{42A24256-EC0C-8248-8884-55FF0EC52F01}" presName="hierChild7" presStyleCnt="0"/>
      <dgm:spPr/>
    </dgm:pt>
    <dgm:pt modelId="{4BB9262D-09BB-4228-A872-50B2B1A71F28}" type="pres">
      <dgm:prSet presAssocID="{8E5A58CE-3987-4AC7-8400-4D94F4279870}" presName="Name111" presStyleLbl="parChTrans1D2" presStyleIdx="7" presStyleCnt="8"/>
      <dgm:spPr/>
      <dgm:t>
        <a:bodyPr/>
        <a:lstStyle/>
        <a:p>
          <a:endParaRPr lang="en-GB"/>
        </a:p>
      </dgm:t>
    </dgm:pt>
    <dgm:pt modelId="{5478FCD3-3CAE-46D2-850B-8599572A8B25}" type="pres">
      <dgm:prSet presAssocID="{60F3E78E-525B-4768-848A-32718F3481D9}" presName="hierRoot3" presStyleCnt="0">
        <dgm:presLayoutVars>
          <dgm:hierBranch val="init"/>
        </dgm:presLayoutVars>
      </dgm:prSet>
      <dgm:spPr/>
    </dgm:pt>
    <dgm:pt modelId="{2DF959FC-34B7-4657-BB3E-CB7E5DA6D71E}" type="pres">
      <dgm:prSet presAssocID="{60F3E78E-525B-4768-848A-32718F3481D9}" presName="rootComposite3" presStyleCnt="0"/>
      <dgm:spPr/>
    </dgm:pt>
    <dgm:pt modelId="{02F9A2E1-26C2-4E98-9487-42E37FD34070}" type="pres">
      <dgm:prSet presAssocID="{60F3E78E-525B-4768-848A-32718F3481D9}" presName="rootText3" presStyleLbl="asst1" presStyleIdx="1" presStyleCnt="2" custScaleX="99230" custScaleY="116141" custLinFactNeighborX="11180" custLinFactNeighborY="-299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DAE322-7989-47F0-941F-A0F15148CE71}" type="pres">
      <dgm:prSet presAssocID="{60F3E78E-525B-4768-848A-32718F3481D9}" presName="rootConnector3" presStyleLbl="asst1" presStyleIdx="1" presStyleCnt="2"/>
      <dgm:spPr/>
      <dgm:t>
        <a:bodyPr/>
        <a:lstStyle/>
        <a:p>
          <a:endParaRPr lang="en-GB"/>
        </a:p>
      </dgm:t>
    </dgm:pt>
    <dgm:pt modelId="{323442DE-11E3-4505-BECB-4698323C1A85}" type="pres">
      <dgm:prSet presAssocID="{60F3E78E-525B-4768-848A-32718F3481D9}" presName="hierChild6" presStyleCnt="0"/>
      <dgm:spPr/>
    </dgm:pt>
    <dgm:pt modelId="{8217470F-4579-4765-AD47-65C33C7ED600}" type="pres">
      <dgm:prSet presAssocID="{60F3E78E-525B-4768-848A-32718F3481D9}" presName="hierChild7" presStyleCnt="0"/>
      <dgm:spPr/>
    </dgm:pt>
    <dgm:pt modelId="{68960099-8756-447B-8FD1-9AAE653A321E}" type="pres">
      <dgm:prSet presAssocID="{C7CA6F31-9A3E-49BD-8CD2-971EF3C6AB29}" presName="hierRoot1" presStyleCnt="0">
        <dgm:presLayoutVars>
          <dgm:hierBranch val="init"/>
        </dgm:presLayoutVars>
      </dgm:prSet>
      <dgm:spPr/>
    </dgm:pt>
    <dgm:pt modelId="{1C261C82-A3B0-4E62-9357-F5606AD5E9DF}" type="pres">
      <dgm:prSet presAssocID="{C7CA6F31-9A3E-49BD-8CD2-971EF3C6AB29}" presName="rootComposite1" presStyleCnt="0"/>
      <dgm:spPr/>
    </dgm:pt>
    <dgm:pt modelId="{DDAEA679-9F9E-43F9-9EAA-8EA9CB03F949}" type="pres">
      <dgm:prSet presAssocID="{C7CA6F31-9A3E-49BD-8CD2-971EF3C6AB29}" presName="rootText1" presStyleLbl="node0" presStyleIdx="1" presStyleCnt="2" custScaleX="229769" custLinFactNeighborX="-1941" custLinFactNeighborY="-2416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486EF11-3E94-48B8-B270-E75DE821E53C}" type="pres">
      <dgm:prSet presAssocID="{C7CA6F31-9A3E-49BD-8CD2-971EF3C6AB29}" presName="rootConnector1" presStyleLbl="node1" presStyleIdx="0" presStyleCnt="0"/>
      <dgm:spPr/>
      <dgm:t>
        <a:bodyPr/>
        <a:lstStyle/>
        <a:p>
          <a:endParaRPr lang="sv-SE"/>
        </a:p>
      </dgm:t>
    </dgm:pt>
    <dgm:pt modelId="{F88C1851-02CB-4046-AC4A-D4C1BF287280}" type="pres">
      <dgm:prSet presAssocID="{C7CA6F31-9A3E-49BD-8CD2-971EF3C6AB29}" presName="hierChild2" presStyleCnt="0"/>
      <dgm:spPr/>
    </dgm:pt>
    <dgm:pt modelId="{97E4416B-2CBA-4462-9DCF-3843372A54C6}" type="pres">
      <dgm:prSet presAssocID="{C7CA6F31-9A3E-49BD-8CD2-971EF3C6AB29}" presName="hierChild3" presStyleCnt="0"/>
      <dgm:spPr/>
    </dgm:pt>
  </dgm:ptLst>
  <dgm:cxnLst>
    <dgm:cxn modelId="{7EB15F59-499B-9A40-AE79-3870FFE64113}" type="presOf" srcId="{46154502-CE14-1E4B-B2C3-79B62209EF52}" destId="{9636A066-F506-0A4F-9C32-3D80DD88EE57}" srcOrd="0" destOrd="0" presId="urn:microsoft.com/office/officeart/2005/8/layout/orgChart1"/>
    <dgm:cxn modelId="{CB08C865-4DF0-C842-ADB8-D5C36FE0A43A}" srcId="{56BD1AEB-6B91-9048-A002-D30D615DA070}" destId="{6D431A7B-C176-014D-9F89-192040D548B8}" srcOrd="4" destOrd="0" parTransId="{C4B8E2D6-6338-0047-AE6D-8F57220E7133}" sibTransId="{6229CD0D-CD28-4641-A0CF-B09CBBCE53B3}"/>
    <dgm:cxn modelId="{F9659D65-5309-E644-B9FB-8BDA37BB3CF7}" type="presOf" srcId="{8D7F4CF1-C65B-2744-8B62-350FF4432B24}" destId="{404666AA-4AFB-144B-9ACD-42FAB45EBDE1}" srcOrd="1" destOrd="0" presId="urn:microsoft.com/office/officeart/2005/8/layout/orgChart1"/>
    <dgm:cxn modelId="{47A0C0C0-2BB3-CC40-9B57-65FD43902DD6}" type="presOf" srcId="{B7CEE87E-1EF4-C949-AA3C-EF5DEF037F59}" destId="{97BB2A90-3486-F043-816B-2EB160DC0919}" srcOrd="1" destOrd="0" presId="urn:microsoft.com/office/officeart/2005/8/layout/orgChart1"/>
    <dgm:cxn modelId="{C5C6D8EF-B73E-F341-8A58-DF900AB88A01}" type="presOf" srcId="{28552F44-6372-064E-B2E1-5BEC137F269D}" destId="{2A4C1E88-953F-A440-A5BC-A788A79FE942}" srcOrd="0" destOrd="0" presId="urn:microsoft.com/office/officeart/2005/8/layout/orgChart1"/>
    <dgm:cxn modelId="{31E8F20F-3B4B-364F-82C1-06AE73DD53D0}" srcId="{56BD1AEB-6B91-9048-A002-D30D615DA070}" destId="{8D7F4CF1-C65B-2744-8B62-350FF4432B24}" srcOrd="7" destOrd="0" parTransId="{56D3FA82-C8C1-3441-808F-8556C13F01A6}" sibTransId="{57A09919-AAA3-3548-A08E-4E04240BED74}"/>
    <dgm:cxn modelId="{62D097B2-02E6-1F49-BD9A-002BF224F2F4}" type="presOf" srcId="{42A24256-EC0C-8248-8884-55FF0EC52F01}" destId="{0A3298D0-950B-AC41-B253-66369C6000D6}" srcOrd="0" destOrd="0" presId="urn:microsoft.com/office/officeart/2005/8/layout/orgChart1"/>
    <dgm:cxn modelId="{D4D1AA5F-6BCB-3C4B-8F36-7BFFC570ADE2}" srcId="{7BE8F279-99F2-544B-8677-F56B89E37415}" destId="{4104B371-DFD6-1045-8373-C2C10001A660}" srcOrd="1" destOrd="0" parTransId="{5B54AA0D-E316-7B41-8A69-D8058D428FBE}" sibTransId="{285F9E37-1C7D-BC49-8742-BF71361F3224}"/>
    <dgm:cxn modelId="{445824A6-021D-4548-9E55-F45299B11457}" srcId="{6D431A7B-C176-014D-9F89-192040D548B8}" destId="{46154502-CE14-1E4B-B2C3-79B62209EF52}" srcOrd="0" destOrd="0" parTransId="{C95A75E7-B82A-1643-9A5D-3C8EB593081E}" sibTransId="{EA1E6A77-673A-D740-80A5-B6BA71CBC0E0}"/>
    <dgm:cxn modelId="{1BC222AD-854E-D741-9C34-B630D3A80A96}" type="presOf" srcId="{0038B0E9-E843-3E4F-A07E-3461C0B29260}" destId="{B7C4A483-27DA-C843-AD52-8DEA204F6138}" srcOrd="0" destOrd="0" presId="urn:microsoft.com/office/officeart/2005/8/layout/orgChart1"/>
    <dgm:cxn modelId="{7702F0B4-AFDF-E74D-BC49-9BDB0C0B9A67}" type="presOf" srcId="{EA949402-738E-9545-82D9-896839331CA3}" destId="{D66B0E24-737C-EF40-958B-A07204099321}" srcOrd="0" destOrd="0" presId="urn:microsoft.com/office/officeart/2005/8/layout/orgChart1"/>
    <dgm:cxn modelId="{E59C73F4-0594-8241-8AB1-D1F8064AA3E5}" type="presOf" srcId="{9E9BBF8B-FD9E-0B49-8BC8-AA0FB5B4A735}" destId="{81C3D5F3-C8E8-6840-A8FF-6110CD4F9855}" srcOrd="0" destOrd="0" presId="urn:microsoft.com/office/officeart/2005/8/layout/orgChart1"/>
    <dgm:cxn modelId="{2D37F4E8-4D16-9C4E-BC0D-5DE47DE6FD1B}" type="presOf" srcId="{4104B371-DFD6-1045-8373-C2C10001A660}" destId="{BAE1C4A5-7133-534A-A7DA-8D1F838464BB}" srcOrd="1" destOrd="0" presId="urn:microsoft.com/office/officeart/2005/8/layout/orgChart1"/>
    <dgm:cxn modelId="{89D2A33C-46A1-8947-B9FF-B6D69255712F}" type="presOf" srcId="{56BD1AEB-6B91-9048-A002-D30D615DA070}" destId="{8F50C96A-4F59-C442-AE19-3BA40713DC66}" srcOrd="1" destOrd="0" presId="urn:microsoft.com/office/officeart/2005/8/layout/orgChart1"/>
    <dgm:cxn modelId="{A9AA5889-402F-CC43-9DF0-99D34412215E}" type="presOf" srcId="{CD896A6F-F258-6E46-9EB2-3B1F73608B49}" destId="{1035D9AE-C1AC-914B-99BE-CAE97260034A}" srcOrd="0" destOrd="0" presId="urn:microsoft.com/office/officeart/2005/8/layout/orgChart1"/>
    <dgm:cxn modelId="{6EFBA12A-A724-1C47-8972-C5EF4D7F0B17}" srcId="{6D431A7B-C176-014D-9F89-192040D548B8}" destId="{46F89886-91EE-6345-9815-E4269EF8D240}" srcOrd="1" destOrd="0" parTransId="{28552F44-6372-064E-B2E1-5BEC137F269D}" sibTransId="{26BA2115-733A-324E-8EE5-376AA47D3B4F}"/>
    <dgm:cxn modelId="{A9D8D46F-51B6-4257-85CF-F56CA8BEEA33}" srcId="{8D7F4CF1-C65B-2744-8B62-350FF4432B24}" destId="{B0F7D9BB-7AE8-41A5-9E99-D9E2448DADE8}" srcOrd="0" destOrd="0" parTransId="{2EFDDA81-C474-483A-8FD5-D570D3C4F848}" sibTransId="{DE4F710E-0F57-403D-8961-77FE93712C67}"/>
    <dgm:cxn modelId="{2128ABDE-F60A-7B48-AB1C-57B595CB3BBE}" type="presOf" srcId="{1ED3B530-03F4-7C45-BD3B-F8E9F8E6573C}" destId="{4AE8137B-3726-8444-8FD5-41B45D6821EA}" srcOrd="0" destOrd="0" presId="urn:microsoft.com/office/officeart/2005/8/layout/orgChart1"/>
    <dgm:cxn modelId="{8A682460-C4A2-3845-ABEA-8010FB69B671}" srcId="{7BE8F279-99F2-544B-8677-F56B89E37415}" destId="{0038B0E9-E843-3E4F-A07E-3461C0B29260}" srcOrd="0" destOrd="0" parTransId="{9D46F84E-3E3C-E044-A58C-AAD66163C72E}" sibTransId="{AAD6A1D0-C784-D342-A0C6-3E8631B0C348}"/>
    <dgm:cxn modelId="{30EEA345-B5EC-1743-9E98-26A0558F9196}" type="presOf" srcId="{C4B8E2D6-6338-0047-AE6D-8F57220E7133}" destId="{476ED89D-EB6A-0C4F-B4F8-420BD20BE4CA}" srcOrd="0" destOrd="0" presId="urn:microsoft.com/office/officeart/2005/8/layout/orgChart1"/>
    <dgm:cxn modelId="{6A73DD16-8273-BD40-8AAF-21EFD8566B6B}" type="presOf" srcId="{88E0E4F1-79B0-B14E-BD49-6E687DF1EBC6}" destId="{194DFFE7-8848-964E-A9A8-C7C8BF7C4E5B}" srcOrd="0" destOrd="0" presId="urn:microsoft.com/office/officeart/2005/8/layout/orgChart1"/>
    <dgm:cxn modelId="{44434197-0918-104A-B44E-A660CFC6BC15}" type="presOf" srcId="{60F3E78E-525B-4768-848A-32718F3481D9}" destId="{02F9A2E1-26C2-4E98-9487-42E37FD34070}" srcOrd="0" destOrd="0" presId="urn:microsoft.com/office/officeart/2005/8/layout/orgChart1"/>
    <dgm:cxn modelId="{02067D90-A14F-A94F-9452-9186FE82C4B8}" type="presOf" srcId="{27A313A7-F808-014F-B242-D85BAE3420F7}" destId="{0EDCD6E1-605A-3546-BDE8-36983C8DD3EF}" srcOrd="1" destOrd="0" presId="urn:microsoft.com/office/officeart/2005/8/layout/orgChart1"/>
    <dgm:cxn modelId="{7B755774-E16F-DA48-8AD6-F5CAF3FA289B}" type="presOf" srcId="{6D431A7B-C176-014D-9F89-192040D548B8}" destId="{1E505DBD-53D7-9745-9112-BDC531FFF072}" srcOrd="1" destOrd="0" presId="urn:microsoft.com/office/officeart/2005/8/layout/orgChart1"/>
    <dgm:cxn modelId="{572B78C7-DC9E-4129-9C33-493ED1B41562}" srcId="{56BD1AEB-6B91-9048-A002-D30D615DA070}" destId="{60F3E78E-525B-4768-848A-32718F3481D9}" srcOrd="1" destOrd="0" parTransId="{8E5A58CE-3987-4AC7-8400-4D94F4279870}" sibTransId="{5E05B0A9-623F-4C2F-93F1-0E430CF3FFD2}"/>
    <dgm:cxn modelId="{C2C411D4-0F69-D44E-BC17-F0CCCBA6E024}" type="presOf" srcId="{42A24256-EC0C-8248-8884-55FF0EC52F01}" destId="{7EB002F7-7BE3-B144-9B74-26D5D4EAE434}" srcOrd="1" destOrd="0" presId="urn:microsoft.com/office/officeart/2005/8/layout/orgChart1"/>
    <dgm:cxn modelId="{2A62E866-441A-AE45-A00C-6488B7AE779D}" srcId="{56BD1AEB-6B91-9048-A002-D30D615DA070}" destId="{27A313A7-F808-014F-B242-D85BAE3420F7}" srcOrd="3" destOrd="0" parTransId="{EA949402-738E-9545-82D9-896839331CA3}" sibTransId="{266004BE-435F-E14E-8241-CBF8C7712F49}"/>
    <dgm:cxn modelId="{E183B440-F3C1-F842-922F-6B2A3FBC4203}" type="presOf" srcId="{3770D0D1-3B77-7E48-A17D-4776D81CEDAC}" destId="{8E29F7F2-2BD9-A248-87E1-8C215887243B}" srcOrd="1" destOrd="0" presId="urn:microsoft.com/office/officeart/2005/8/layout/orgChart1"/>
    <dgm:cxn modelId="{1EE88217-DD26-CB49-8455-0E920618DF99}" type="presOf" srcId="{23D2BB34-E9DA-416E-B48F-3E7EDB573E0B}" destId="{5F001198-5EEE-44D4-BE98-85ED5EEB5FBA}" srcOrd="0" destOrd="0" presId="urn:microsoft.com/office/officeart/2005/8/layout/orgChart1"/>
    <dgm:cxn modelId="{5F5487A6-5F61-0240-939B-401B48DC69D1}" type="presOf" srcId="{C7CA6F31-9A3E-49BD-8CD2-971EF3C6AB29}" destId="{DDAEA679-9F9E-43F9-9EAA-8EA9CB03F949}" srcOrd="0" destOrd="0" presId="urn:microsoft.com/office/officeart/2005/8/layout/orgChart1"/>
    <dgm:cxn modelId="{674AFB49-4C6E-0141-9202-24C5AE1A513D}" srcId="{B9636EE7-C37F-694E-92B9-9BE5A4026BC9}" destId="{1ED3B530-03F4-7C45-BD3B-F8E9F8E6573C}" srcOrd="1" destOrd="0" parTransId="{E090203F-44DC-2A41-9F9F-1795570AC988}" sibTransId="{B9584D03-D852-7348-8611-62A199033705}"/>
    <dgm:cxn modelId="{02D7913B-FFB4-F949-9411-DB02D511A296}" srcId="{1D150559-51EB-4840-B7AF-05778273A4DC}" destId="{56BD1AEB-6B91-9048-A002-D30D615DA070}" srcOrd="0" destOrd="0" parTransId="{F5CF60CC-6CE2-5444-BF41-F4EE81CA2DAE}" sibTransId="{1A7F5FC7-0DB6-DF46-8ACC-C03F17026B9A}"/>
    <dgm:cxn modelId="{938095D8-664C-3542-A62F-52442184B950}" type="presOf" srcId="{3770D0D1-3B77-7E48-A17D-4776D81CEDAC}" destId="{720616CD-0675-BA45-9240-C44787309294}" srcOrd="0" destOrd="0" presId="urn:microsoft.com/office/officeart/2005/8/layout/orgChart1"/>
    <dgm:cxn modelId="{7BC6D665-E5D5-6441-A860-9A57F40053B3}" type="presOf" srcId="{7BE8F279-99F2-544B-8677-F56B89E37415}" destId="{58B9D48D-0187-1545-8654-45E5B695AB85}" srcOrd="0" destOrd="0" presId="urn:microsoft.com/office/officeart/2005/8/layout/orgChart1"/>
    <dgm:cxn modelId="{A1D2BE06-8CC3-5E41-B6D6-1569DF4CB735}" srcId="{56BD1AEB-6B91-9048-A002-D30D615DA070}" destId="{7BE8F279-99F2-544B-8677-F56B89E37415}" srcOrd="5" destOrd="0" parTransId="{888093E6-C2A7-0941-99DC-0B3F62AE7DBA}" sibTransId="{6AC21BBD-204C-8C43-A863-BFFD5CF09C7C}"/>
    <dgm:cxn modelId="{945BD3B4-EE4F-6E4D-BCD1-490A5240D72D}" type="presOf" srcId="{8E5A58CE-3987-4AC7-8400-4D94F4279870}" destId="{4BB9262D-09BB-4228-A872-50B2B1A71F28}" srcOrd="0" destOrd="0" presId="urn:microsoft.com/office/officeart/2005/8/layout/orgChart1"/>
    <dgm:cxn modelId="{76B5B6C3-728D-0A4A-95D9-FFE0D47B88FA}" type="presOf" srcId="{1ED3B530-03F4-7C45-BD3B-F8E9F8E6573C}" destId="{76F0EE3F-0CB4-974E-93CC-9F3633EF393C}" srcOrd="1" destOrd="0" presId="urn:microsoft.com/office/officeart/2005/8/layout/orgChart1"/>
    <dgm:cxn modelId="{8E56C9FA-F783-2548-83C8-D4F9A62910AC}" type="presOf" srcId="{46F89886-91EE-6345-9815-E4269EF8D240}" destId="{BF8C39D4-3AA0-C145-8007-A0E27B96575F}" srcOrd="0" destOrd="0" presId="urn:microsoft.com/office/officeart/2005/8/layout/orgChart1"/>
    <dgm:cxn modelId="{C1499990-9C66-754F-88F1-2B3626F75A35}" type="presOf" srcId="{27A313A7-F808-014F-B242-D85BAE3420F7}" destId="{C8C1F3B6-3C09-3148-B35E-F8800029851D}" srcOrd="0" destOrd="0" presId="urn:microsoft.com/office/officeart/2005/8/layout/orgChart1"/>
    <dgm:cxn modelId="{FE8DCB07-0331-C644-A3B6-FFC4891DEC33}" type="presOf" srcId="{E090203F-44DC-2A41-9F9F-1795570AC988}" destId="{B77799ED-3182-9B48-93F4-68063F4D5171}" srcOrd="0" destOrd="0" presId="urn:microsoft.com/office/officeart/2005/8/layout/orgChart1"/>
    <dgm:cxn modelId="{23DF2B8D-F7EB-FA49-A562-0DFF064D4681}" type="presOf" srcId="{C95A75E7-B82A-1643-9A5D-3C8EB593081E}" destId="{3253590A-BCD8-A048-81C6-32BF55A1DEA7}" srcOrd="0" destOrd="0" presId="urn:microsoft.com/office/officeart/2005/8/layout/orgChart1"/>
    <dgm:cxn modelId="{7F8178E9-66F8-7747-800A-1967CD5407E3}" type="presOf" srcId="{B9636EE7-C37F-694E-92B9-9BE5A4026BC9}" destId="{FD0E0218-BE5E-4B4E-8F07-66C439706AA5}" srcOrd="0" destOrd="0" presId="urn:microsoft.com/office/officeart/2005/8/layout/orgChart1"/>
    <dgm:cxn modelId="{D289DF7C-0105-2649-88F2-D638D4A39A8A}" type="presOf" srcId="{8D7F4CF1-C65B-2744-8B62-350FF4432B24}" destId="{2151406D-E373-5D41-9545-6280396F8D22}" srcOrd="0" destOrd="0" presId="urn:microsoft.com/office/officeart/2005/8/layout/orgChart1"/>
    <dgm:cxn modelId="{9CDF2ECC-600A-DD4B-B72D-62E82E658CAB}" type="presOf" srcId="{A9FA761B-5DD7-454F-8B47-8F37AD136148}" destId="{82BFE523-7956-48BD-A1A9-EB5DF9C5E57D}" srcOrd="0" destOrd="0" presId="urn:microsoft.com/office/officeart/2005/8/layout/orgChart1"/>
    <dgm:cxn modelId="{BB0E8BAB-1A49-1740-B8EA-26BD0B2AC9F2}" type="presOf" srcId="{7BE8F279-99F2-544B-8677-F56B89E37415}" destId="{A9A896C3-A66F-7F40-88B2-BD410AFF1E5B}" srcOrd="1" destOrd="0" presId="urn:microsoft.com/office/officeart/2005/8/layout/orgChart1"/>
    <dgm:cxn modelId="{5A776EC1-0CB4-D64D-8FA5-EA2770D29D01}" type="presOf" srcId="{B0F7D9BB-7AE8-41A5-9E99-D9E2448DADE8}" destId="{4AC90DED-014D-4491-B805-B7AC4A6443C7}" srcOrd="1" destOrd="0" presId="urn:microsoft.com/office/officeart/2005/8/layout/orgChart1"/>
    <dgm:cxn modelId="{7EE59A31-8C52-1644-844C-68B802F0FC84}" type="presOf" srcId="{46154502-CE14-1E4B-B2C3-79B62209EF52}" destId="{56367693-F8E5-9A48-8D57-07F1FC262139}" srcOrd="1" destOrd="0" presId="urn:microsoft.com/office/officeart/2005/8/layout/orgChart1"/>
    <dgm:cxn modelId="{A00676A0-A908-5A4A-A1A2-656465D86804}" type="presOf" srcId="{B9636EE7-C37F-694E-92B9-9BE5A4026BC9}" destId="{ABA30E57-7392-9445-B501-3B3E15730B86}" srcOrd="1" destOrd="0" presId="urn:microsoft.com/office/officeart/2005/8/layout/orgChart1"/>
    <dgm:cxn modelId="{438403E2-0E04-47A4-899C-CE138F921221}" srcId="{8D7F4CF1-C65B-2744-8B62-350FF4432B24}" destId="{A9FA761B-5DD7-454F-8B47-8F37AD136148}" srcOrd="1" destOrd="0" parTransId="{23D2BB34-E9DA-416E-B48F-3E7EDB573E0B}" sibTransId="{B70BAFFD-CE77-4394-98F8-E496675F97E1}"/>
    <dgm:cxn modelId="{BD4C43AB-E078-B149-ABF8-FA285F9C4232}" srcId="{56BD1AEB-6B91-9048-A002-D30D615DA070}" destId="{B9636EE7-C37F-694E-92B9-9BE5A4026BC9}" srcOrd="2" destOrd="0" parTransId="{88E0E4F1-79B0-B14E-BD49-6E687DF1EBC6}" sibTransId="{0D3953E8-D143-9448-B13D-C31A56B83CAA}"/>
    <dgm:cxn modelId="{AC06F975-8452-2B41-A0EB-53BE35C1CBAD}" type="presOf" srcId="{1D150559-51EB-4840-B7AF-05778273A4DC}" destId="{BDA14939-B640-BE40-B962-10BB9D4815E4}" srcOrd="0" destOrd="0" presId="urn:microsoft.com/office/officeart/2005/8/layout/orgChart1"/>
    <dgm:cxn modelId="{32DC689D-708C-9841-AD27-CAE2C451084E}" type="presOf" srcId="{B0F7D9BB-7AE8-41A5-9E99-D9E2448DADE8}" destId="{13F510A8-C265-42D6-9DCA-E606554601DC}" srcOrd="0" destOrd="0" presId="urn:microsoft.com/office/officeart/2005/8/layout/orgChart1"/>
    <dgm:cxn modelId="{75FA70B7-8098-1742-BCB6-DDC4DD0BD34E}" srcId="{56BD1AEB-6B91-9048-A002-D30D615DA070}" destId="{3770D0D1-3B77-7E48-A17D-4776D81CEDAC}" srcOrd="6" destOrd="0" parTransId="{91BD93B3-6C0E-A041-9392-DC9492D0B6D4}" sibTransId="{8966B930-1BE8-394B-ABC5-1E6D643A6A16}"/>
    <dgm:cxn modelId="{109F7BA2-CC78-F440-A7FE-0153CD16F4B8}" type="presOf" srcId="{4104B371-DFD6-1045-8373-C2C10001A660}" destId="{52BA6EA8-C5A5-F64C-BB72-4B8B34D5B710}" srcOrd="0" destOrd="0" presId="urn:microsoft.com/office/officeart/2005/8/layout/orgChart1"/>
    <dgm:cxn modelId="{12CB7285-AE1D-E044-B672-E48646DC1814}" type="presOf" srcId="{60F3E78E-525B-4768-848A-32718F3481D9}" destId="{81DAE322-7989-47F0-941F-A0F15148CE71}" srcOrd="1" destOrd="0" presId="urn:microsoft.com/office/officeart/2005/8/layout/orgChart1"/>
    <dgm:cxn modelId="{2253883C-0F3C-EC43-BC6F-550A43ADC9D1}" srcId="{56BD1AEB-6B91-9048-A002-D30D615DA070}" destId="{42A24256-EC0C-8248-8884-55FF0EC52F01}" srcOrd="0" destOrd="0" parTransId="{9E9BBF8B-FD9E-0B49-8BC8-AA0FB5B4A735}" sibTransId="{E792A66D-C15A-EB4C-914A-923C1AE8B0DF}"/>
    <dgm:cxn modelId="{6AE8942F-4D4F-E240-91BD-9F8F419D2BC9}" type="presOf" srcId="{5B54AA0D-E316-7B41-8A69-D8058D428FBE}" destId="{903E4C5E-0ECB-8944-A6EB-3FDAEC81CF1C}" srcOrd="0" destOrd="0" presId="urn:microsoft.com/office/officeart/2005/8/layout/orgChart1"/>
    <dgm:cxn modelId="{ED46BD03-2DCD-C248-B8F1-F4109AA34935}" type="presOf" srcId="{A9FA761B-5DD7-454F-8B47-8F37AD136148}" destId="{29C07AA7-0490-4F42-B569-6D71469F9689}" srcOrd="1" destOrd="0" presId="urn:microsoft.com/office/officeart/2005/8/layout/orgChart1"/>
    <dgm:cxn modelId="{FA516F04-94FA-2649-964C-85E693ACF9B2}" type="presOf" srcId="{91BD93B3-6C0E-A041-9392-DC9492D0B6D4}" destId="{B3EA64FF-E603-B246-AD2D-0E3BE613808B}" srcOrd="0" destOrd="0" presId="urn:microsoft.com/office/officeart/2005/8/layout/orgChart1"/>
    <dgm:cxn modelId="{FE602634-9604-4E98-A90D-696A5AA53602}" srcId="{1D150559-51EB-4840-B7AF-05778273A4DC}" destId="{C7CA6F31-9A3E-49BD-8CD2-971EF3C6AB29}" srcOrd="1" destOrd="0" parTransId="{1E982D6D-108C-4E8A-868F-4894F5F8E821}" sibTransId="{B4A1B6DA-79BE-4FCE-B607-2893FD546D59}"/>
    <dgm:cxn modelId="{A99569FD-5E9C-0744-BA8D-B3522E897295}" type="presOf" srcId="{888093E6-C2A7-0941-99DC-0B3F62AE7DBA}" destId="{B1265ABA-601C-474D-A368-6573801C0573}" srcOrd="0" destOrd="0" presId="urn:microsoft.com/office/officeart/2005/8/layout/orgChart1"/>
    <dgm:cxn modelId="{656C4C79-D399-4144-AE61-3E1C212883E0}" type="presOf" srcId="{6D431A7B-C176-014D-9F89-192040D548B8}" destId="{6585EBBF-9C90-B645-88A0-08E1E16F23EA}" srcOrd="0" destOrd="0" presId="urn:microsoft.com/office/officeart/2005/8/layout/orgChart1"/>
    <dgm:cxn modelId="{A1CFCB06-CFFE-1C43-8DA9-22FDD68BE68C}" type="presOf" srcId="{56D3FA82-C8C1-3441-808F-8556C13F01A6}" destId="{BCA4B607-832A-3545-B3E3-256EFBC19FF5}" srcOrd="0" destOrd="0" presId="urn:microsoft.com/office/officeart/2005/8/layout/orgChart1"/>
    <dgm:cxn modelId="{CA33BBC9-B2B0-5F49-8EF2-05148476DC67}" type="presOf" srcId="{56BD1AEB-6B91-9048-A002-D30D615DA070}" destId="{56590E49-238F-4E4F-85DE-9BEC59B5B8E1}" srcOrd="0" destOrd="0" presId="urn:microsoft.com/office/officeart/2005/8/layout/orgChart1"/>
    <dgm:cxn modelId="{E83B7C0F-168F-D344-930D-A3E0E254DB6A}" type="presOf" srcId="{0038B0E9-E843-3E4F-A07E-3461C0B29260}" destId="{68FB5317-1FD6-7E44-B0D5-04B69ADC5A96}" srcOrd="1" destOrd="0" presId="urn:microsoft.com/office/officeart/2005/8/layout/orgChart1"/>
    <dgm:cxn modelId="{20EB06E7-CDC9-2145-849E-2CBC6265383E}" srcId="{B9636EE7-C37F-694E-92B9-9BE5A4026BC9}" destId="{B7CEE87E-1EF4-C949-AA3C-EF5DEF037F59}" srcOrd="0" destOrd="0" parTransId="{CD896A6F-F258-6E46-9EB2-3B1F73608B49}" sibTransId="{3A5226D0-0954-D84B-ABC8-791A30E4432E}"/>
    <dgm:cxn modelId="{C9BD2A64-6695-2844-BEB5-639A7A07995A}" type="presOf" srcId="{9D46F84E-3E3C-E044-A58C-AAD66163C72E}" destId="{08C0022B-9C74-0540-A24E-43A913900994}" srcOrd="0" destOrd="0" presId="urn:microsoft.com/office/officeart/2005/8/layout/orgChart1"/>
    <dgm:cxn modelId="{E56C4BA3-EE6B-3840-B70E-3196D88E1193}" type="presOf" srcId="{46F89886-91EE-6345-9815-E4269EF8D240}" destId="{54C95C22-42EA-EA4A-B11E-F348EC6E9A85}" srcOrd="1" destOrd="0" presId="urn:microsoft.com/office/officeart/2005/8/layout/orgChart1"/>
    <dgm:cxn modelId="{AEB9E886-957D-9348-B984-23F7AFF034E4}" type="presOf" srcId="{B7CEE87E-1EF4-C949-AA3C-EF5DEF037F59}" destId="{064A234D-6366-234B-BA83-1574B9AE9ECD}" srcOrd="0" destOrd="0" presId="urn:microsoft.com/office/officeart/2005/8/layout/orgChart1"/>
    <dgm:cxn modelId="{CC3B1474-B83C-4949-9B51-4E657F63CD26}" type="presOf" srcId="{2EFDDA81-C474-483A-8FD5-D570D3C4F848}" destId="{EA6C39D8-B1A2-42AE-A233-6F27CDBC9954}" srcOrd="0" destOrd="0" presId="urn:microsoft.com/office/officeart/2005/8/layout/orgChart1"/>
    <dgm:cxn modelId="{1DFACA08-0E4D-8A4C-82DA-DFEB911FFEBC}" type="presOf" srcId="{C7CA6F31-9A3E-49BD-8CD2-971EF3C6AB29}" destId="{A486EF11-3E94-48B8-B270-E75DE821E53C}" srcOrd="1" destOrd="0" presId="urn:microsoft.com/office/officeart/2005/8/layout/orgChart1"/>
    <dgm:cxn modelId="{8166BA8E-12CB-C045-8A16-70FD95031C86}" type="presParOf" srcId="{BDA14939-B640-BE40-B962-10BB9D4815E4}" destId="{84FFDB57-BCA7-5E48-9DD2-3FCE8D258E61}" srcOrd="0" destOrd="0" presId="urn:microsoft.com/office/officeart/2005/8/layout/orgChart1"/>
    <dgm:cxn modelId="{D2BD54A3-6CA2-A540-8B1C-D27363378ACD}" type="presParOf" srcId="{84FFDB57-BCA7-5E48-9DD2-3FCE8D258E61}" destId="{748F7AC6-801A-E443-A4C1-26206FB9D7B3}" srcOrd="0" destOrd="0" presId="urn:microsoft.com/office/officeart/2005/8/layout/orgChart1"/>
    <dgm:cxn modelId="{FB53958C-59C5-554D-B366-B701CCFD06A7}" type="presParOf" srcId="{748F7AC6-801A-E443-A4C1-26206FB9D7B3}" destId="{56590E49-238F-4E4F-85DE-9BEC59B5B8E1}" srcOrd="0" destOrd="0" presId="urn:microsoft.com/office/officeart/2005/8/layout/orgChart1"/>
    <dgm:cxn modelId="{EC57C33B-49ED-6844-984F-1CBC15417641}" type="presParOf" srcId="{748F7AC6-801A-E443-A4C1-26206FB9D7B3}" destId="{8F50C96A-4F59-C442-AE19-3BA40713DC66}" srcOrd="1" destOrd="0" presId="urn:microsoft.com/office/officeart/2005/8/layout/orgChart1"/>
    <dgm:cxn modelId="{1192C477-7E04-3143-90CF-EF6B7455FA56}" type="presParOf" srcId="{84FFDB57-BCA7-5E48-9DD2-3FCE8D258E61}" destId="{B2578A3B-D24E-924A-B086-65CE37ABE3A3}" srcOrd="1" destOrd="0" presId="urn:microsoft.com/office/officeart/2005/8/layout/orgChart1"/>
    <dgm:cxn modelId="{0BE2E75A-EB10-4749-91B3-A80CD0948172}" type="presParOf" srcId="{B2578A3B-D24E-924A-B086-65CE37ABE3A3}" destId="{194DFFE7-8848-964E-A9A8-C7C8BF7C4E5B}" srcOrd="0" destOrd="0" presId="urn:microsoft.com/office/officeart/2005/8/layout/orgChart1"/>
    <dgm:cxn modelId="{6060E9EF-7EED-5943-8AA4-CA2D5A21E458}" type="presParOf" srcId="{B2578A3B-D24E-924A-B086-65CE37ABE3A3}" destId="{B39A8730-5357-7A42-91BA-EE62BE02A75D}" srcOrd="1" destOrd="0" presId="urn:microsoft.com/office/officeart/2005/8/layout/orgChart1"/>
    <dgm:cxn modelId="{8A748A99-9317-5144-AE56-F36247444194}" type="presParOf" srcId="{B39A8730-5357-7A42-91BA-EE62BE02A75D}" destId="{0A681B80-8E94-F64A-ADB5-5BBC6819BC47}" srcOrd="0" destOrd="0" presId="urn:microsoft.com/office/officeart/2005/8/layout/orgChart1"/>
    <dgm:cxn modelId="{6F580446-EFD7-9842-9B16-7EEE794DFEDA}" type="presParOf" srcId="{0A681B80-8E94-F64A-ADB5-5BBC6819BC47}" destId="{FD0E0218-BE5E-4B4E-8F07-66C439706AA5}" srcOrd="0" destOrd="0" presId="urn:microsoft.com/office/officeart/2005/8/layout/orgChart1"/>
    <dgm:cxn modelId="{26889060-0832-8048-B2BC-E4C9D25E4DC6}" type="presParOf" srcId="{0A681B80-8E94-F64A-ADB5-5BBC6819BC47}" destId="{ABA30E57-7392-9445-B501-3B3E15730B86}" srcOrd="1" destOrd="0" presId="urn:microsoft.com/office/officeart/2005/8/layout/orgChart1"/>
    <dgm:cxn modelId="{86A325FE-3612-D14F-97FB-ABC4F1AEDAEC}" type="presParOf" srcId="{B39A8730-5357-7A42-91BA-EE62BE02A75D}" destId="{5F3BF9AF-5239-D64E-BEF2-3A5635C03C96}" srcOrd="1" destOrd="0" presId="urn:microsoft.com/office/officeart/2005/8/layout/orgChart1"/>
    <dgm:cxn modelId="{7455FE78-F861-F041-B8E6-681B0C32993D}" type="presParOf" srcId="{5F3BF9AF-5239-D64E-BEF2-3A5635C03C96}" destId="{1035D9AE-C1AC-914B-99BE-CAE97260034A}" srcOrd="0" destOrd="0" presId="urn:microsoft.com/office/officeart/2005/8/layout/orgChart1"/>
    <dgm:cxn modelId="{9CC27599-1485-964D-BB27-03701A585177}" type="presParOf" srcId="{5F3BF9AF-5239-D64E-BEF2-3A5635C03C96}" destId="{0EE79F52-806A-3D45-9DC5-E0EBC59FD945}" srcOrd="1" destOrd="0" presId="urn:microsoft.com/office/officeart/2005/8/layout/orgChart1"/>
    <dgm:cxn modelId="{CBFEE258-7CBD-0245-977E-C4F9C458BB05}" type="presParOf" srcId="{0EE79F52-806A-3D45-9DC5-E0EBC59FD945}" destId="{EEEB63D4-2AB1-274D-859D-E0D1AD3FBC81}" srcOrd="0" destOrd="0" presId="urn:microsoft.com/office/officeart/2005/8/layout/orgChart1"/>
    <dgm:cxn modelId="{44FFA0E6-9D24-4B44-B4BB-345175FF144A}" type="presParOf" srcId="{EEEB63D4-2AB1-274D-859D-E0D1AD3FBC81}" destId="{064A234D-6366-234B-BA83-1574B9AE9ECD}" srcOrd="0" destOrd="0" presId="urn:microsoft.com/office/officeart/2005/8/layout/orgChart1"/>
    <dgm:cxn modelId="{FFD78490-9F89-C642-A9C1-D5C1D323EB69}" type="presParOf" srcId="{EEEB63D4-2AB1-274D-859D-E0D1AD3FBC81}" destId="{97BB2A90-3486-F043-816B-2EB160DC0919}" srcOrd="1" destOrd="0" presId="urn:microsoft.com/office/officeart/2005/8/layout/orgChart1"/>
    <dgm:cxn modelId="{C92193A6-C523-B944-BB13-038685D3D805}" type="presParOf" srcId="{0EE79F52-806A-3D45-9DC5-E0EBC59FD945}" destId="{C7C13377-A539-2545-9FFF-72C06A835F1F}" srcOrd="1" destOrd="0" presId="urn:microsoft.com/office/officeart/2005/8/layout/orgChart1"/>
    <dgm:cxn modelId="{66C7B7D6-6968-E344-B1D8-9E75D571A3B8}" type="presParOf" srcId="{0EE79F52-806A-3D45-9DC5-E0EBC59FD945}" destId="{DB12560C-AD61-F843-8772-80035CC996AE}" srcOrd="2" destOrd="0" presId="urn:microsoft.com/office/officeart/2005/8/layout/orgChart1"/>
    <dgm:cxn modelId="{938BB5F6-2164-BF48-9B16-527E4CDD71EB}" type="presParOf" srcId="{5F3BF9AF-5239-D64E-BEF2-3A5635C03C96}" destId="{B77799ED-3182-9B48-93F4-68063F4D5171}" srcOrd="2" destOrd="0" presId="urn:microsoft.com/office/officeart/2005/8/layout/orgChart1"/>
    <dgm:cxn modelId="{A45034FC-D968-414B-80B2-E14EDAC0ECF4}" type="presParOf" srcId="{5F3BF9AF-5239-D64E-BEF2-3A5635C03C96}" destId="{A6A9D29B-32E8-6344-B6BC-9B77B1DAA2CA}" srcOrd="3" destOrd="0" presId="urn:microsoft.com/office/officeart/2005/8/layout/orgChart1"/>
    <dgm:cxn modelId="{22069CC3-BA18-BB44-9246-0626AFC6BCBF}" type="presParOf" srcId="{A6A9D29B-32E8-6344-B6BC-9B77B1DAA2CA}" destId="{252B1D58-AEFF-EB40-87B1-A00E12668462}" srcOrd="0" destOrd="0" presId="urn:microsoft.com/office/officeart/2005/8/layout/orgChart1"/>
    <dgm:cxn modelId="{FC352142-4D38-5445-AB80-10012ECBEF2A}" type="presParOf" srcId="{252B1D58-AEFF-EB40-87B1-A00E12668462}" destId="{4AE8137B-3726-8444-8FD5-41B45D6821EA}" srcOrd="0" destOrd="0" presId="urn:microsoft.com/office/officeart/2005/8/layout/orgChart1"/>
    <dgm:cxn modelId="{998EF018-1F55-614C-9130-52B28114A369}" type="presParOf" srcId="{252B1D58-AEFF-EB40-87B1-A00E12668462}" destId="{76F0EE3F-0CB4-974E-93CC-9F3633EF393C}" srcOrd="1" destOrd="0" presId="urn:microsoft.com/office/officeart/2005/8/layout/orgChart1"/>
    <dgm:cxn modelId="{F12279BE-BC25-1B4B-B570-7AA45EF8269F}" type="presParOf" srcId="{A6A9D29B-32E8-6344-B6BC-9B77B1DAA2CA}" destId="{50E3CF5D-29B2-A140-B082-F91B265C8E74}" srcOrd="1" destOrd="0" presId="urn:microsoft.com/office/officeart/2005/8/layout/orgChart1"/>
    <dgm:cxn modelId="{D4850A21-286B-404C-B35B-3F632CE6FE03}" type="presParOf" srcId="{A6A9D29B-32E8-6344-B6BC-9B77B1DAA2CA}" destId="{BF345990-8024-B541-BB35-046A31A4D9C8}" srcOrd="2" destOrd="0" presId="urn:microsoft.com/office/officeart/2005/8/layout/orgChart1"/>
    <dgm:cxn modelId="{FB6CBF9A-5099-EF47-B583-407B55CAD414}" type="presParOf" srcId="{B39A8730-5357-7A42-91BA-EE62BE02A75D}" destId="{7406B07B-4141-2F4B-B0CD-46B1DAD65579}" srcOrd="2" destOrd="0" presId="urn:microsoft.com/office/officeart/2005/8/layout/orgChart1"/>
    <dgm:cxn modelId="{55165353-19C0-644D-A1FE-47EA84CFDC6E}" type="presParOf" srcId="{B2578A3B-D24E-924A-B086-65CE37ABE3A3}" destId="{D66B0E24-737C-EF40-958B-A07204099321}" srcOrd="2" destOrd="0" presId="urn:microsoft.com/office/officeart/2005/8/layout/orgChart1"/>
    <dgm:cxn modelId="{9EFB2681-7808-5946-88D6-283FECFF1580}" type="presParOf" srcId="{B2578A3B-D24E-924A-B086-65CE37ABE3A3}" destId="{4ED3C7C1-E786-0B41-ABEB-AB115A345CB2}" srcOrd="3" destOrd="0" presId="urn:microsoft.com/office/officeart/2005/8/layout/orgChart1"/>
    <dgm:cxn modelId="{1FF1BC87-2CA9-D240-8EA1-A14F8A29DE09}" type="presParOf" srcId="{4ED3C7C1-E786-0B41-ABEB-AB115A345CB2}" destId="{35AB16DF-BC10-E54A-91C1-BFB6C627D9C4}" srcOrd="0" destOrd="0" presId="urn:microsoft.com/office/officeart/2005/8/layout/orgChart1"/>
    <dgm:cxn modelId="{A25C27CB-A801-0248-B6C9-BC922B951558}" type="presParOf" srcId="{35AB16DF-BC10-E54A-91C1-BFB6C627D9C4}" destId="{C8C1F3B6-3C09-3148-B35E-F8800029851D}" srcOrd="0" destOrd="0" presId="urn:microsoft.com/office/officeart/2005/8/layout/orgChart1"/>
    <dgm:cxn modelId="{D21731AE-AAED-FF42-BEC2-5B8404CFABE1}" type="presParOf" srcId="{35AB16DF-BC10-E54A-91C1-BFB6C627D9C4}" destId="{0EDCD6E1-605A-3546-BDE8-36983C8DD3EF}" srcOrd="1" destOrd="0" presId="urn:microsoft.com/office/officeart/2005/8/layout/orgChart1"/>
    <dgm:cxn modelId="{8A4036B9-42B7-7241-AE6F-217F7F890735}" type="presParOf" srcId="{4ED3C7C1-E786-0B41-ABEB-AB115A345CB2}" destId="{C2BEED1B-353B-154E-BBA7-3C3B59238600}" srcOrd="1" destOrd="0" presId="urn:microsoft.com/office/officeart/2005/8/layout/orgChart1"/>
    <dgm:cxn modelId="{66289C22-35CD-2846-BF28-06E427CBB673}" type="presParOf" srcId="{4ED3C7C1-E786-0B41-ABEB-AB115A345CB2}" destId="{B3775A6B-9021-1E47-A6B3-7BC7EE16122D}" srcOrd="2" destOrd="0" presId="urn:microsoft.com/office/officeart/2005/8/layout/orgChart1"/>
    <dgm:cxn modelId="{9DC687F9-DA32-1E4A-91D7-B930343FC380}" type="presParOf" srcId="{B2578A3B-D24E-924A-B086-65CE37ABE3A3}" destId="{476ED89D-EB6A-0C4F-B4F8-420BD20BE4CA}" srcOrd="4" destOrd="0" presId="urn:microsoft.com/office/officeart/2005/8/layout/orgChart1"/>
    <dgm:cxn modelId="{EAB7395C-3B37-0F48-8529-276AB5EF31A4}" type="presParOf" srcId="{B2578A3B-D24E-924A-B086-65CE37ABE3A3}" destId="{60788C0E-EBCD-6C4F-A4D7-7FBB35BCECC6}" srcOrd="5" destOrd="0" presId="urn:microsoft.com/office/officeart/2005/8/layout/orgChart1"/>
    <dgm:cxn modelId="{BC7293B1-AB65-6841-9AC7-E1FEBDBCB0AB}" type="presParOf" srcId="{60788C0E-EBCD-6C4F-A4D7-7FBB35BCECC6}" destId="{88C91F2A-8A36-3343-9C57-117CA0ED9678}" srcOrd="0" destOrd="0" presId="urn:microsoft.com/office/officeart/2005/8/layout/orgChart1"/>
    <dgm:cxn modelId="{777CA756-DBB8-AE4B-B2FB-8C22F3CB9253}" type="presParOf" srcId="{88C91F2A-8A36-3343-9C57-117CA0ED9678}" destId="{6585EBBF-9C90-B645-88A0-08E1E16F23EA}" srcOrd="0" destOrd="0" presId="urn:microsoft.com/office/officeart/2005/8/layout/orgChart1"/>
    <dgm:cxn modelId="{A83832E9-E0D8-1347-B688-0777AE0B6C0B}" type="presParOf" srcId="{88C91F2A-8A36-3343-9C57-117CA0ED9678}" destId="{1E505DBD-53D7-9745-9112-BDC531FFF072}" srcOrd="1" destOrd="0" presId="urn:microsoft.com/office/officeart/2005/8/layout/orgChart1"/>
    <dgm:cxn modelId="{31B0C8CE-307F-CB40-8991-0F18F9E3117F}" type="presParOf" srcId="{60788C0E-EBCD-6C4F-A4D7-7FBB35BCECC6}" destId="{3794FB41-083B-0244-B29F-97130354A22E}" srcOrd="1" destOrd="0" presId="urn:microsoft.com/office/officeart/2005/8/layout/orgChart1"/>
    <dgm:cxn modelId="{0DF1A9FB-0392-FD40-A7A3-56EF151EEEDE}" type="presParOf" srcId="{3794FB41-083B-0244-B29F-97130354A22E}" destId="{3253590A-BCD8-A048-81C6-32BF55A1DEA7}" srcOrd="0" destOrd="0" presId="urn:microsoft.com/office/officeart/2005/8/layout/orgChart1"/>
    <dgm:cxn modelId="{E4E5EA43-8712-C541-9658-86350A518356}" type="presParOf" srcId="{3794FB41-083B-0244-B29F-97130354A22E}" destId="{E8B6C349-71BB-EB46-8464-4BCD8B04555F}" srcOrd="1" destOrd="0" presId="urn:microsoft.com/office/officeart/2005/8/layout/orgChart1"/>
    <dgm:cxn modelId="{46946AF1-AA37-8143-B74D-296139829ECF}" type="presParOf" srcId="{E8B6C349-71BB-EB46-8464-4BCD8B04555F}" destId="{12CF91DD-8A57-C240-8008-C3B939E6A695}" srcOrd="0" destOrd="0" presId="urn:microsoft.com/office/officeart/2005/8/layout/orgChart1"/>
    <dgm:cxn modelId="{82702A00-57FD-0D40-9A14-4D6766C87DA0}" type="presParOf" srcId="{12CF91DD-8A57-C240-8008-C3B939E6A695}" destId="{9636A066-F506-0A4F-9C32-3D80DD88EE57}" srcOrd="0" destOrd="0" presId="urn:microsoft.com/office/officeart/2005/8/layout/orgChart1"/>
    <dgm:cxn modelId="{B88B3D8D-46E8-F84B-BA05-1EEBF0A8A493}" type="presParOf" srcId="{12CF91DD-8A57-C240-8008-C3B939E6A695}" destId="{56367693-F8E5-9A48-8D57-07F1FC262139}" srcOrd="1" destOrd="0" presId="urn:microsoft.com/office/officeart/2005/8/layout/orgChart1"/>
    <dgm:cxn modelId="{9A15A68A-6818-564B-9D84-F6F80C678488}" type="presParOf" srcId="{E8B6C349-71BB-EB46-8464-4BCD8B04555F}" destId="{48F3BFF1-2115-1D44-8692-389B5BC15215}" srcOrd="1" destOrd="0" presId="urn:microsoft.com/office/officeart/2005/8/layout/orgChart1"/>
    <dgm:cxn modelId="{7CA60895-1CB5-6043-B548-B5B4DD492123}" type="presParOf" srcId="{E8B6C349-71BB-EB46-8464-4BCD8B04555F}" destId="{1C88032F-9E7C-6C48-8E31-950F15B2AF55}" srcOrd="2" destOrd="0" presId="urn:microsoft.com/office/officeart/2005/8/layout/orgChart1"/>
    <dgm:cxn modelId="{6A9BD9AF-D4A9-EF47-A9C3-C733ED290C8A}" type="presParOf" srcId="{3794FB41-083B-0244-B29F-97130354A22E}" destId="{2A4C1E88-953F-A440-A5BC-A788A79FE942}" srcOrd="2" destOrd="0" presId="urn:microsoft.com/office/officeart/2005/8/layout/orgChart1"/>
    <dgm:cxn modelId="{E9CA1E02-7981-1144-9355-4339CD6A82EE}" type="presParOf" srcId="{3794FB41-083B-0244-B29F-97130354A22E}" destId="{BCF650D3-E6B7-024D-8C2B-06FA761BAADD}" srcOrd="3" destOrd="0" presId="urn:microsoft.com/office/officeart/2005/8/layout/orgChart1"/>
    <dgm:cxn modelId="{4632A5EC-8C79-C94F-9C66-71555AD58CC0}" type="presParOf" srcId="{BCF650D3-E6B7-024D-8C2B-06FA761BAADD}" destId="{BEF0BBAE-0867-1A4C-BDF8-9E896B3DC00E}" srcOrd="0" destOrd="0" presId="urn:microsoft.com/office/officeart/2005/8/layout/orgChart1"/>
    <dgm:cxn modelId="{B3745BE0-5C5B-2A4A-A45E-1B9DD9580423}" type="presParOf" srcId="{BEF0BBAE-0867-1A4C-BDF8-9E896B3DC00E}" destId="{BF8C39D4-3AA0-C145-8007-A0E27B96575F}" srcOrd="0" destOrd="0" presId="urn:microsoft.com/office/officeart/2005/8/layout/orgChart1"/>
    <dgm:cxn modelId="{F7F0D892-8010-F148-81FC-2BB84E40B0D6}" type="presParOf" srcId="{BEF0BBAE-0867-1A4C-BDF8-9E896B3DC00E}" destId="{54C95C22-42EA-EA4A-B11E-F348EC6E9A85}" srcOrd="1" destOrd="0" presId="urn:microsoft.com/office/officeart/2005/8/layout/orgChart1"/>
    <dgm:cxn modelId="{A348C0F9-295D-524B-AFCB-CA0B91C45383}" type="presParOf" srcId="{BCF650D3-E6B7-024D-8C2B-06FA761BAADD}" destId="{E163C3D8-6977-8545-A906-97A0A09C608F}" srcOrd="1" destOrd="0" presId="urn:microsoft.com/office/officeart/2005/8/layout/orgChart1"/>
    <dgm:cxn modelId="{0F13A7C1-31C8-F347-8996-44E68CB8C8B9}" type="presParOf" srcId="{BCF650D3-E6B7-024D-8C2B-06FA761BAADD}" destId="{106F3AD7-7C0E-4747-B10B-A59A59B7BE13}" srcOrd="2" destOrd="0" presId="urn:microsoft.com/office/officeart/2005/8/layout/orgChart1"/>
    <dgm:cxn modelId="{5866B9F3-CAB7-F449-9BEB-C85ED38AA6E9}" type="presParOf" srcId="{60788C0E-EBCD-6C4F-A4D7-7FBB35BCECC6}" destId="{9B739F8F-F7B4-6C46-BB54-45E80C1AF29F}" srcOrd="2" destOrd="0" presId="urn:microsoft.com/office/officeart/2005/8/layout/orgChart1"/>
    <dgm:cxn modelId="{1A171F68-6BAB-0046-8524-EABA9E57EA0A}" type="presParOf" srcId="{B2578A3B-D24E-924A-B086-65CE37ABE3A3}" destId="{B1265ABA-601C-474D-A368-6573801C0573}" srcOrd="6" destOrd="0" presId="urn:microsoft.com/office/officeart/2005/8/layout/orgChart1"/>
    <dgm:cxn modelId="{DB33C358-244E-0D42-9C99-5E1A6C152989}" type="presParOf" srcId="{B2578A3B-D24E-924A-B086-65CE37ABE3A3}" destId="{6DF6D408-9E9C-594A-8A51-035A25CD2812}" srcOrd="7" destOrd="0" presId="urn:microsoft.com/office/officeart/2005/8/layout/orgChart1"/>
    <dgm:cxn modelId="{0D55E254-57A3-5142-9FCA-51C9ACF19585}" type="presParOf" srcId="{6DF6D408-9E9C-594A-8A51-035A25CD2812}" destId="{D2025FB2-AFA7-2C42-93F3-C9AC9A875317}" srcOrd="0" destOrd="0" presId="urn:microsoft.com/office/officeart/2005/8/layout/orgChart1"/>
    <dgm:cxn modelId="{534BA50C-7593-3542-9A7D-34040EE856F5}" type="presParOf" srcId="{D2025FB2-AFA7-2C42-93F3-C9AC9A875317}" destId="{58B9D48D-0187-1545-8654-45E5B695AB85}" srcOrd="0" destOrd="0" presId="urn:microsoft.com/office/officeart/2005/8/layout/orgChart1"/>
    <dgm:cxn modelId="{6FC23BE1-C839-2443-9B03-DB1E69E4133C}" type="presParOf" srcId="{D2025FB2-AFA7-2C42-93F3-C9AC9A875317}" destId="{A9A896C3-A66F-7F40-88B2-BD410AFF1E5B}" srcOrd="1" destOrd="0" presId="urn:microsoft.com/office/officeart/2005/8/layout/orgChart1"/>
    <dgm:cxn modelId="{A72F6813-5C79-0D44-AF17-79A097FC8D65}" type="presParOf" srcId="{6DF6D408-9E9C-594A-8A51-035A25CD2812}" destId="{E37A526D-415C-BA4D-B9A9-DA123C0FCEE7}" srcOrd="1" destOrd="0" presId="urn:microsoft.com/office/officeart/2005/8/layout/orgChart1"/>
    <dgm:cxn modelId="{837FF8D5-76D5-5242-AD8D-C72511302260}" type="presParOf" srcId="{E37A526D-415C-BA4D-B9A9-DA123C0FCEE7}" destId="{08C0022B-9C74-0540-A24E-43A913900994}" srcOrd="0" destOrd="0" presId="urn:microsoft.com/office/officeart/2005/8/layout/orgChart1"/>
    <dgm:cxn modelId="{7AEFA2B5-922D-7545-A2B8-EF7783DA87BE}" type="presParOf" srcId="{E37A526D-415C-BA4D-B9A9-DA123C0FCEE7}" destId="{57D2D2A5-DDD9-744F-8D84-86C07811C5D0}" srcOrd="1" destOrd="0" presId="urn:microsoft.com/office/officeart/2005/8/layout/orgChart1"/>
    <dgm:cxn modelId="{98196AC4-E243-E942-9954-016277DB11F6}" type="presParOf" srcId="{57D2D2A5-DDD9-744F-8D84-86C07811C5D0}" destId="{844492C5-48C4-D242-9DAE-861F77DCA897}" srcOrd="0" destOrd="0" presId="urn:microsoft.com/office/officeart/2005/8/layout/orgChart1"/>
    <dgm:cxn modelId="{E1EA22DF-2045-7240-AECF-D980A419BECE}" type="presParOf" srcId="{844492C5-48C4-D242-9DAE-861F77DCA897}" destId="{B7C4A483-27DA-C843-AD52-8DEA204F6138}" srcOrd="0" destOrd="0" presId="urn:microsoft.com/office/officeart/2005/8/layout/orgChart1"/>
    <dgm:cxn modelId="{D1020AE9-2B3A-784D-9389-33A926C7EC68}" type="presParOf" srcId="{844492C5-48C4-D242-9DAE-861F77DCA897}" destId="{68FB5317-1FD6-7E44-B0D5-04B69ADC5A96}" srcOrd="1" destOrd="0" presId="urn:microsoft.com/office/officeart/2005/8/layout/orgChart1"/>
    <dgm:cxn modelId="{0C34C63A-D9E6-B14F-838F-44337540B7B1}" type="presParOf" srcId="{57D2D2A5-DDD9-744F-8D84-86C07811C5D0}" destId="{155133EF-5454-7A4C-8B5C-2E8697D87861}" srcOrd="1" destOrd="0" presId="urn:microsoft.com/office/officeart/2005/8/layout/orgChart1"/>
    <dgm:cxn modelId="{7674E314-3883-E54A-9D65-2B680F21812A}" type="presParOf" srcId="{57D2D2A5-DDD9-744F-8D84-86C07811C5D0}" destId="{6C0AC648-1F02-E143-B36A-1BF7F3EA0CFF}" srcOrd="2" destOrd="0" presId="urn:microsoft.com/office/officeart/2005/8/layout/orgChart1"/>
    <dgm:cxn modelId="{B233CDAB-A7FD-1944-9400-2D85ACD85B31}" type="presParOf" srcId="{E37A526D-415C-BA4D-B9A9-DA123C0FCEE7}" destId="{903E4C5E-0ECB-8944-A6EB-3FDAEC81CF1C}" srcOrd="2" destOrd="0" presId="urn:microsoft.com/office/officeart/2005/8/layout/orgChart1"/>
    <dgm:cxn modelId="{78F7B9B7-94E6-BF42-9F4B-9F7304AF3BA6}" type="presParOf" srcId="{E37A526D-415C-BA4D-B9A9-DA123C0FCEE7}" destId="{439FF162-7ED2-B641-AA6F-A947339E3E20}" srcOrd="3" destOrd="0" presId="urn:microsoft.com/office/officeart/2005/8/layout/orgChart1"/>
    <dgm:cxn modelId="{74C3F817-A161-5E49-9B80-756BAC14D4F2}" type="presParOf" srcId="{439FF162-7ED2-B641-AA6F-A947339E3E20}" destId="{8247E70F-9FB2-7444-BC2D-DAE326D2B95D}" srcOrd="0" destOrd="0" presId="urn:microsoft.com/office/officeart/2005/8/layout/orgChart1"/>
    <dgm:cxn modelId="{F1AC02BD-82AB-694A-ADC7-FA9DD82CE521}" type="presParOf" srcId="{8247E70F-9FB2-7444-BC2D-DAE326D2B95D}" destId="{52BA6EA8-C5A5-F64C-BB72-4B8B34D5B710}" srcOrd="0" destOrd="0" presId="urn:microsoft.com/office/officeart/2005/8/layout/orgChart1"/>
    <dgm:cxn modelId="{8A616083-F1D5-0C42-B4F7-AB90FFDF1C1F}" type="presParOf" srcId="{8247E70F-9FB2-7444-BC2D-DAE326D2B95D}" destId="{BAE1C4A5-7133-534A-A7DA-8D1F838464BB}" srcOrd="1" destOrd="0" presId="urn:microsoft.com/office/officeart/2005/8/layout/orgChart1"/>
    <dgm:cxn modelId="{30FB664C-6AB2-5C46-B522-9A44DDA5AF97}" type="presParOf" srcId="{439FF162-7ED2-B641-AA6F-A947339E3E20}" destId="{2DF16E71-F017-064B-90E7-B581AFE51764}" srcOrd="1" destOrd="0" presId="urn:microsoft.com/office/officeart/2005/8/layout/orgChart1"/>
    <dgm:cxn modelId="{A923CFDD-02BD-E549-A2E5-2BC46DF9AE3D}" type="presParOf" srcId="{439FF162-7ED2-B641-AA6F-A947339E3E20}" destId="{AE38BE91-D952-7746-97BD-F45B5A680883}" srcOrd="2" destOrd="0" presId="urn:microsoft.com/office/officeart/2005/8/layout/orgChart1"/>
    <dgm:cxn modelId="{173FB750-8165-5346-BA81-13A5CA56CC6A}" type="presParOf" srcId="{6DF6D408-9E9C-594A-8A51-035A25CD2812}" destId="{D94E297F-DAF5-0F4D-872A-FF7D2CEE0F60}" srcOrd="2" destOrd="0" presId="urn:microsoft.com/office/officeart/2005/8/layout/orgChart1"/>
    <dgm:cxn modelId="{1965B301-5183-444F-A195-0D6B6622D142}" type="presParOf" srcId="{B2578A3B-D24E-924A-B086-65CE37ABE3A3}" destId="{B3EA64FF-E603-B246-AD2D-0E3BE613808B}" srcOrd="8" destOrd="0" presId="urn:microsoft.com/office/officeart/2005/8/layout/orgChart1"/>
    <dgm:cxn modelId="{9DD95E2D-EA5F-3147-8FF4-F123E17C7EB8}" type="presParOf" srcId="{B2578A3B-D24E-924A-B086-65CE37ABE3A3}" destId="{3BED61B0-D5A8-7C45-852C-58CA90DF7D21}" srcOrd="9" destOrd="0" presId="urn:microsoft.com/office/officeart/2005/8/layout/orgChart1"/>
    <dgm:cxn modelId="{254A80D3-9C1F-7D48-8D85-0ACBFF5240B4}" type="presParOf" srcId="{3BED61B0-D5A8-7C45-852C-58CA90DF7D21}" destId="{5A89B07F-56BC-E944-B018-E38D3E9A010A}" srcOrd="0" destOrd="0" presId="urn:microsoft.com/office/officeart/2005/8/layout/orgChart1"/>
    <dgm:cxn modelId="{08D9DEB6-9A15-104C-83D0-5F0739503DD2}" type="presParOf" srcId="{5A89B07F-56BC-E944-B018-E38D3E9A010A}" destId="{720616CD-0675-BA45-9240-C44787309294}" srcOrd="0" destOrd="0" presId="urn:microsoft.com/office/officeart/2005/8/layout/orgChart1"/>
    <dgm:cxn modelId="{6CA41642-3027-6A46-A622-77E7B8C845D8}" type="presParOf" srcId="{5A89B07F-56BC-E944-B018-E38D3E9A010A}" destId="{8E29F7F2-2BD9-A248-87E1-8C215887243B}" srcOrd="1" destOrd="0" presId="urn:microsoft.com/office/officeart/2005/8/layout/orgChart1"/>
    <dgm:cxn modelId="{73A9C146-BF96-F24A-95BE-9FCB96F2BCD2}" type="presParOf" srcId="{3BED61B0-D5A8-7C45-852C-58CA90DF7D21}" destId="{0C9DF038-77D9-D847-9011-235FA9967407}" srcOrd="1" destOrd="0" presId="urn:microsoft.com/office/officeart/2005/8/layout/orgChart1"/>
    <dgm:cxn modelId="{287D3847-C100-584F-BE65-AC1ED4127543}" type="presParOf" srcId="{3BED61B0-D5A8-7C45-852C-58CA90DF7D21}" destId="{CE077066-009B-D845-B1B2-91055A1BF90F}" srcOrd="2" destOrd="0" presId="urn:microsoft.com/office/officeart/2005/8/layout/orgChart1"/>
    <dgm:cxn modelId="{E4CAE9F4-3619-9047-B17E-D273D607DE45}" type="presParOf" srcId="{B2578A3B-D24E-924A-B086-65CE37ABE3A3}" destId="{BCA4B607-832A-3545-B3E3-256EFBC19FF5}" srcOrd="10" destOrd="0" presId="urn:microsoft.com/office/officeart/2005/8/layout/orgChart1"/>
    <dgm:cxn modelId="{3724C2DD-30E3-B24D-842F-B041DCABCA44}" type="presParOf" srcId="{B2578A3B-D24E-924A-B086-65CE37ABE3A3}" destId="{297B469E-19B5-6C48-B232-EDF80D82EC6A}" srcOrd="11" destOrd="0" presId="urn:microsoft.com/office/officeart/2005/8/layout/orgChart1"/>
    <dgm:cxn modelId="{A179C670-0714-5E43-90C0-E10A5BB0D373}" type="presParOf" srcId="{297B469E-19B5-6C48-B232-EDF80D82EC6A}" destId="{07231F13-525E-AE48-9CB4-DF1C08F6DDE3}" srcOrd="0" destOrd="0" presId="urn:microsoft.com/office/officeart/2005/8/layout/orgChart1"/>
    <dgm:cxn modelId="{A1367376-74B5-3B48-9DB2-663FF09E62D8}" type="presParOf" srcId="{07231F13-525E-AE48-9CB4-DF1C08F6DDE3}" destId="{2151406D-E373-5D41-9545-6280396F8D22}" srcOrd="0" destOrd="0" presId="urn:microsoft.com/office/officeart/2005/8/layout/orgChart1"/>
    <dgm:cxn modelId="{7D3F0B2C-7121-5A48-866C-A58E55C86D2F}" type="presParOf" srcId="{07231F13-525E-AE48-9CB4-DF1C08F6DDE3}" destId="{404666AA-4AFB-144B-9ACD-42FAB45EBDE1}" srcOrd="1" destOrd="0" presId="urn:microsoft.com/office/officeart/2005/8/layout/orgChart1"/>
    <dgm:cxn modelId="{8F89C497-3B91-E34A-9F6E-791C1759FB2B}" type="presParOf" srcId="{297B469E-19B5-6C48-B232-EDF80D82EC6A}" destId="{8DA943A2-FEC7-4642-A645-3BD136CC458D}" srcOrd="1" destOrd="0" presId="urn:microsoft.com/office/officeart/2005/8/layout/orgChart1"/>
    <dgm:cxn modelId="{01B20A3A-93AA-CD4E-8D02-971B758B0670}" type="presParOf" srcId="{8DA943A2-FEC7-4642-A645-3BD136CC458D}" destId="{EA6C39D8-B1A2-42AE-A233-6F27CDBC9954}" srcOrd="0" destOrd="0" presId="urn:microsoft.com/office/officeart/2005/8/layout/orgChart1"/>
    <dgm:cxn modelId="{64A3F146-DC49-D345-A443-BC2D48A51404}" type="presParOf" srcId="{8DA943A2-FEC7-4642-A645-3BD136CC458D}" destId="{11A62FF5-7713-4297-9A5A-BD5C86FF7122}" srcOrd="1" destOrd="0" presId="urn:microsoft.com/office/officeart/2005/8/layout/orgChart1"/>
    <dgm:cxn modelId="{9721A4A7-3DD1-6D4A-A2E4-87CBBE1F48FE}" type="presParOf" srcId="{11A62FF5-7713-4297-9A5A-BD5C86FF7122}" destId="{3447BA2E-F912-4AB4-8469-865E39CC05E2}" srcOrd="0" destOrd="0" presId="urn:microsoft.com/office/officeart/2005/8/layout/orgChart1"/>
    <dgm:cxn modelId="{11C2825E-810E-B940-BF52-9330179C178E}" type="presParOf" srcId="{3447BA2E-F912-4AB4-8469-865E39CC05E2}" destId="{13F510A8-C265-42D6-9DCA-E606554601DC}" srcOrd="0" destOrd="0" presId="urn:microsoft.com/office/officeart/2005/8/layout/orgChart1"/>
    <dgm:cxn modelId="{254D099C-DC40-BD47-9BC7-43BDDEE34B72}" type="presParOf" srcId="{3447BA2E-F912-4AB4-8469-865E39CC05E2}" destId="{4AC90DED-014D-4491-B805-B7AC4A6443C7}" srcOrd="1" destOrd="0" presId="urn:microsoft.com/office/officeart/2005/8/layout/orgChart1"/>
    <dgm:cxn modelId="{AEE9EAF7-E451-6948-B437-4E4B43B4189F}" type="presParOf" srcId="{11A62FF5-7713-4297-9A5A-BD5C86FF7122}" destId="{58E0C800-EFBF-457A-82AB-A709F2067D67}" srcOrd="1" destOrd="0" presId="urn:microsoft.com/office/officeart/2005/8/layout/orgChart1"/>
    <dgm:cxn modelId="{CAB8A959-F547-C54C-BC3A-1ED8273EACA4}" type="presParOf" srcId="{11A62FF5-7713-4297-9A5A-BD5C86FF7122}" destId="{8CB80D5C-33D6-4E44-968E-B67469CDB5AD}" srcOrd="2" destOrd="0" presId="urn:microsoft.com/office/officeart/2005/8/layout/orgChart1"/>
    <dgm:cxn modelId="{D70A9D03-C3AB-2142-8E07-5402221ED5BC}" type="presParOf" srcId="{8DA943A2-FEC7-4642-A645-3BD136CC458D}" destId="{5F001198-5EEE-44D4-BE98-85ED5EEB5FBA}" srcOrd="2" destOrd="0" presId="urn:microsoft.com/office/officeart/2005/8/layout/orgChart1"/>
    <dgm:cxn modelId="{6133BC7C-063F-C94A-A75D-5EEC1ECE194C}" type="presParOf" srcId="{8DA943A2-FEC7-4642-A645-3BD136CC458D}" destId="{3BB07F56-001F-41AB-A670-7C89EC15C661}" srcOrd="3" destOrd="0" presId="urn:microsoft.com/office/officeart/2005/8/layout/orgChart1"/>
    <dgm:cxn modelId="{C8506AF4-70E9-924B-8921-001DDB73630E}" type="presParOf" srcId="{3BB07F56-001F-41AB-A670-7C89EC15C661}" destId="{09F799F8-73C6-422F-9A35-855C3805D1CE}" srcOrd="0" destOrd="0" presId="urn:microsoft.com/office/officeart/2005/8/layout/orgChart1"/>
    <dgm:cxn modelId="{B0A6AEAE-F939-AC4E-A436-4128450A5F8E}" type="presParOf" srcId="{09F799F8-73C6-422F-9A35-855C3805D1CE}" destId="{82BFE523-7956-48BD-A1A9-EB5DF9C5E57D}" srcOrd="0" destOrd="0" presId="urn:microsoft.com/office/officeart/2005/8/layout/orgChart1"/>
    <dgm:cxn modelId="{EC155FA2-20DD-E645-A668-C3DF97045979}" type="presParOf" srcId="{09F799F8-73C6-422F-9A35-855C3805D1CE}" destId="{29C07AA7-0490-4F42-B569-6D71469F9689}" srcOrd="1" destOrd="0" presId="urn:microsoft.com/office/officeart/2005/8/layout/orgChart1"/>
    <dgm:cxn modelId="{2EDABBFF-C427-7D49-8916-94563755EB26}" type="presParOf" srcId="{3BB07F56-001F-41AB-A670-7C89EC15C661}" destId="{574F93D7-31C5-4F48-AB35-E651641C7C20}" srcOrd="1" destOrd="0" presId="urn:microsoft.com/office/officeart/2005/8/layout/orgChart1"/>
    <dgm:cxn modelId="{7F62D91A-F848-5E49-AB94-C8F5CFA82F39}" type="presParOf" srcId="{3BB07F56-001F-41AB-A670-7C89EC15C661}" destId="{2156FD3B-C0DA-47BC-BF56-3F8C77EFCD59}" srcOrd="2" destOrd="0" presId="urn:microsoft.com/office/officeart/2005/8/layout/orgChart1"/>
    <dgm:cxn modelId="{E04398A2-1007-CA48-A6B6-9EDDB9AE01B0}" type="presParOf" srcId="{297B469E-19B5-6C48-B232-EDF80D82EC6A}" destId="{B105BBF8-45A5-824B-979D-A90CDE9978AC}" srcOrd="2" destOrd="0" presId="urn:microsoft.com/office/officeart/2005/8/layout/orgChart1"/>
    <dgm:cxn modelId="{DE6A10FC-BEF4-3146-AA5E-DF2358EBB5A6}" type="presParOf" srcId="{84FFDB57-BCA7-5E48-9DD2-3FCE8D258E61}" destId="{37E99F33-F685-8940-8FC9-3313702969B6}" srcOrd="2" destOrd="0" presId="urn:microsoft.com/office/officeart/2005/8/layout/orgChart1"/>
    <dgm:cxn modelId="{BD39D7EB-9CB3-9042-AA7C-8B7E2A1868DF}" type="presParOf" srcId="{37E99F33-F685-8940-8FC9-3313702969B6}" destId="{81C3D5F3-C8E8-6840-A8FF-6110CD4F9855}" srcOrd="0" destOrd="0" presId="urn:microsoft.com/office/officeart/2005/8/layout/orgChart1"/>
    <dgm:cxn modelId="{C5B04D18-FEB9-2F49-8FF2-C86A48D44C80}" type="presParOf" srcId="{37E99F33-F685-8940-8FC9-3313702969B6}" destId="{374CE28B-EE62-C74D-89B6-23884929CEBA}" srcOrd="1" destOrd="0" presId="urn:microsoft.com/office/officeart/2005/8/layout/orgChart1"/>
    <dgm:cxn modelId="{E00DC5CE-3B4C-BD4E-B8AB-A23BC4E4BF09}" type="presParOf" srcId="{374CE28B-EE62-C74D-89B6-23884929CEBA}" destId="{480C130F-4044-1040-AF75-9673BF7832FC}" srcOrd="0" destOrd="0" presId="urn:microsoft.com/office/officeart/2005/8/layout/orgChart1"/>
    <dgm:cxn modelId="{C0F93429-103F-2B42-B833-910DD9B73FE0}" type="presParOf" srcId="{480C130F-4044-1040-AF75-9673BF7832FC}" destId="{0A3298D0-950B-AC41-B253-66369C6000D6}" srcOrd="0" destOrd="0" presId="urn:microsoft.com/office/officeart/2005/8/layout/orgChart1"/>
    <dgm:cxn modelId="{BA54C7FF-2BF6-8746-A218-D0A489044AB2}" type="presParOf" srcId="{480C130F-4044-1040-AF75-9673BF7832FC}" destId="{7EB002F7-7BE3-B144-9B74-26D5D4EAE434}" srcOrd="1" destOrd="0" presId="urn:microsoft.com/office/officeart/2005/8/layout/orgChart1"/>
    <dgm:cxn modelId="{0622921A-4E5F-2741-B03D-929B45F7AD29}" type="presParOf" srcId="{374CE28B-EE62-C74D-89B6-23884929CEBA}" destId="{01D84C55-4D22-164D-93A3-B329A6AA1004}" srcOrd="1" destOrd="0" presId="urn:microsoft.com/office/officeart/2005/8/layout/orgChart1"/>
    <dgm:cxn modelId="{04AFBC4A-A89B-8646-B3CF-BC735DEAB01F}" type="presParOf" srcId="{374CE28B-EE62-C74D-89B6-23884929CEBA}" destId="{B99DEC6E-6EB2-9546-921C-1E900F5BF87F}" srcOrd="2" destOrd="0" presId="urn:microsoft.com/office/officeart/2005/8/layout/orgChart1"/>
    <dgm:cxn modelId="{8D6019DB-B697-9247-A664-EE9D8447EC13}" type="presParOf" srcId="{37E99F33-F685-8940-8FC9-3313702969B6}" destId="{4BB9262D-09BB-4228-A872-50B2B1A71F28}" srcOrd="2" destOrd="0" presId="urn:microsoft.com/office/officeart/2005/8/layout/orgChart1"/>
    <dgm:cxn modelId="{2AA22DCC-B94E-7141-A2DD-C5458BD0555B}" type="presParOf" srcId="{37E99F33-F685-8940-8FC9-3313702969B6}" destId="{5478FCD3-3CAE-46D2-850B-8599572A8B25}" srcOrd="3" destOrd="0" presId="urn:microsoft.com/office/officeart/2005/8/layout/orgChart1"/>
    <dgm:cxn modelId="{8FE459D9-453F-8044-A167-8FBB5A9A179A}" type="presParOf" srcId="{5478FCD3-3CAE-46D2-850B-8599572A8B25}" destId="{2DF959FC-34B7-4657-BB3E-CB7E5DA6D71E}" srcOrd="0" destOrd="0" presId="urn:microsoft.com/office/officeart/2005/8/layout/orgChart1"/>
    <dgm:cxn modelId="{6F11E198-2E75-7F40-9418-DC8DF2367D6E}" type="presParOf" srcId="{2DF959FC-34B7-4657-BB3E-CB7E5DA6D71E}" destId="{02F9A2E1-26C2-4E98-9487-42E37FD34070}" srcOrd="0" destOrd="0" presId="urn:microsoft.com/office/officeart/2005/8/layout/orgChart1"/>
    <dgm:cxn modelId="{0F81C884-2F8D-6C41-9DCE-DF2C52200DAB}" type="presParOf" srcId="{2DF959FC-34B7-4657-BB3E-CB7E5DA6D71E}" destId="{81DAE322-7989-47F0-941F-A0F15148CE71}" srcOrd="1" destOrd="0" presId="urn:microsoft.com/office/officeart/2005/8/layout/orgChart1"/>
    <dgm:cxn modelId="{D86522BA-80EE-8A47-A0F9-DDF639A4C1F3}" type="presParOf" srcId="{5478FCD3-3CAE-46D2-850B-8599572A8B25}" destId="{323442DE-11E3-4505-BECB-4698323C1A85}" srcOrd="1" destOrd="0" presId="urn:microsoft.com/office/officeart/2005/8/layout/orgChart1"/>
    <dgm:cxn modelId="{5292AF73-A4D5-FA4B-AC5E-A5099DE120B9}" type="presParOf" srcId="{5478FCD3-3CAE-46D2-850B-8599572A8B25}" destId="{8217470F-4579-4765-AD47-65C33C7ED600}" srcOrd="2" destOrd="0" presId="urn:microsoft.com/office/officeart/2005/8/layout/orgChart1"/>
    <dgm:cxn modelId="{D91717BC-E8BA-9F4A-8E66-85B0555BAC09}" type="presParOf" srcId="{BDA14939-B640-BE40-B962-10BB9D4815E4}" destId="{68960099-8756-447B-8FD1-9AAE653A321E}" srcOrd="1" destOrd="0" presId="urn:microsoft.com/office/officeart/2005/8/layout/orgChart1"/>
    <dgm:cxn modelId="{C44CE225-F0EA-BB4D-B5F9-109EEE7E86F3}" type="presParOf" srcId="{68960099-8756-447B-8FD1-9AAE653A321E}" destId="{1C261C82-A3B0-4E62-9357-F5606AD5E9DF}" srcOrd="0" destOrd="0" presId="urn:microsoft.com/office/officeart/2005/8/layout/orgChart1"/>
    <dgm:cxn modelId="{F6691558-C9C7-0D4F-B863-5E0877A7B21A}" type="presParOf" srcId="{1C261C82-A3B0-4E62-9357-F5606AD5E9DF}" destId="{DDAEA679-9F9E-43F9-9EAA-8EA9CB03F949}" srcOrd="0" destOrd="0" presId="urn:microsoft.com/office/officeart/2005/8/layout/orgChart1"/>
    <dgm:cxn modelId="{2D47BC24-FFF3-2F48-895A-43D03159AB70}" type="presParOf" srcId="{1C261C82-A3B0-4E62-9357-F5606AD5E9DF}" destId="{A486EF11-3E94-48B8-B270-E75DE821E53C}" srcOrd="1" destOrd="0" presId="urn:microsoft.com/office/officeart/2005/8/layout/orgChart1"/>
    <dgm:cxn modelId="{E352DB14-C61D-8046-BCDF-288DB51701D9}" type="presParOf" srcId="{68960099-8756-447B-8FD1-9AAE653A321E}" destId="{F88C1851-02CB-4046-AC4A-D4C1BF287280}" srcOrd="1" destOrd="0" presId="urn:microsoft.com/office/officeart/2005/8/layout/orgChart1"/>
    <dgm:cxn modelId="{6ECA2A91-F008-4E47-8766-0D2BCE039117}" type="presParOf" srcId="{68960099-8756-447B-8FD1-9AAE653A321E}" destId="{97E4416B-2CBA-4462-9DCF-3843372A54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0D05D-9A58-2942-B4BC-0CB645476E81}">
      <dsp:nvSpPr>
        <dsp:cNvPr id="0" name=""/>
        <dsp:cNvSpPr/>
      </dsp:nvSpPr>
      <dsp:spPr>
        <a:xfrm>
          <a:off x="3574603" y="560547"/>
          <a:ext cx="400652" cy="2039354"/>
        </a:xfrm>
        <a:custGeom>
          <a:avLst/>
          <a:gdLst/>
          <a:ahLst/>
          <a:cxnLst/>
          <a:rect l="0" t="0" r="0" b="0"/>
          <a:pathLst>
            <a:path>
              <a:moveTo>
                <a:pt x="400652" y="0"/>
              </a:moveTo>
              <a:lnTo>
                <a:pt x="400652" y="2039354"/>
              </a:lnTo>
              <a:lnTo>
                <a:pt x="0" y="203935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FCBAF-F5AA-0146-BCF7-3F837E2A3E15}">
      <dsp:nvSpPr>
        <dsp:cNvPr id="0" name=""/>
        <dsp:cNvSpPr/>
      </dsp:nvSpPr>
      <dsp:spPr>
        <a:xfrm>
          <a:off x="3975256" y="560547"/>
          <a:ext cx="475062" cy="3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796"/>
              </a:lnTo>
              <a:lnTo>
                <a:pt x="475062" y="3957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8A86-5100-9742-AD97-4F343B928ACD}">
      <dsp:nvSpPr>
        <dsp:cNvPr id="0" name=""/>
        <dsp:cNvSpPr/>
      </dsp:nvSpPr>
      <dsp:spPr>
        <a:xfrm>
          <a:off x="3488259" y="560547"/>
          <a:ext cx="486996" cy="395796"/>
        </a:xfrm>
        <a:custGeom>
          <a:avLst/>
          <a:gdLst/>
          <a:ahLst/>
          <a:cxnLst/>
          <a:rect l="0" t="0" r="0" b="0"/>
          <a:pathLst>
            <a:path>
              <a:moveTo>
                <a:pt x="486996" y="0"/>
              </a:moveTo>
              <a:lnTo>
                <a:pt x="486996" y="395796"/>
              </a:lnTo>
              <a:lnTo>
                <a:pt x="0" y="3957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C0648-2FD5-C04C-B6B4-84E4278AFCB4}">
      <dsp:nvSpPr>
        <dsp:cNvPr id="0" name=""/>
        <dsp:cNvSpPr/>
      </dsp:nvSpPr>
      <dsp:spPr>
        <a:xfrm>
          <a:off x="3547649" y="560547"/>
          <a:ext cx="427606" cy="1524075"/>
        </a:xfrm>
        <a:custGeom>
          <a:avLst/>
          <a:gdLst/>
          <a:ahLst/>
          <a:cxnLst/>
          <a:rect l="0" t="0" r="0" b="0"/>
          <a:pathLst>
            <a:path>
              <a:moveTo>
                <a:pt x="427606" y="0"/>
              </a:moveTo>
              <a:lnTo>
                <a:pt x="427606" y="1524075"/>
              </a:lnTo>
              <a:lnTo>
                <a:pt x="0" y="152407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59387-BC03-3A41-8D73-489E8B976E57}">
      <dsp:nvSpPr>
        <dsp:cNvPr id="0" name=""/>
        <dsp:cNvSpPr/>
      </dsp:nvSpPr>
      <dsp:spPr>
        <a:xfrm>
          <a:off x="3547632" y="560547"/>
          <a:ext cx="427623" cy="989627"/>
        </a:xfrm>
        <a:custGeom>
          <a:avLst/>
          <a:gdLst/>
          <a:ahLst/>
          <a:cxnLst/>
          <a:rect l="0" t="0" r="0" b="0"/>
          <a:pathLst>
            <a:path>
              <a:moveTo>
                <a:pt x="427623" y="0"/>
              </a:moveTo>
              <a:lnTo>
                <a:pt x="427623" y="989627"/>
              </a:lnTo>
              <a:lnTo>
                <a:pt x="0" y="98962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31366-DA00-B348-8D13-0D1F4F8F0D11}">
      <dsp:nvSpPr>
        <dsp:cNvPr id="0" name=""/>
        <dsp:cNvSpPr/>
      </dsp:nvSpPr>
      <dsp:spPr>
        <a:xfrm>
          <a:off x="5554892" y="3730982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522C2-A14E-2746-A6EF-6BA341BCAAD9}">
      <dsp:nvSpPr>
        <dsp:cNvPr id="0" name=""/>
        <dsp:cNvSpPr/>
      </dsp:nvSpPr>
      <dsp:spPr>
        <a:xfrm>
          <a:off x="3975256" y="560547"/>
          <a:ext cx="2026176" cy="261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043"/>
              </a:lnTo>
              <a:lnTo>
                <a:pt x="2026176" y="2495043"/>
              </a:lnTo>
              <a:lnTo>
                <a:pt x="2026176" y="261226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2B6AD-F7DA-A445-B6F3-15A093842F69}">
      <dsp:nvSpPr>
        <dsp:cNvPr id="0" name=""/>
        <dsp:cNvSpPr/>
      </dsp:nvSpPr>
      <dsp:spPr>
        <a:xfrm>
          <a:off x="4204108" y="3730982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E2B0-CFD1-DF4B-BBE8-9D3284019819}">
      <dsp:nvSpPr>
        <dsp:cNvPr id="0" name=""/>
        <dsp:cNvSpPr/>
      </dsp:nvSpPr>
      <dsp:spPr>
        <a:xfrm>
          <a:off x="3975256" y="560547"/>
          <a:ext cx="675392" cy="261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043"/>
              </a:lnTo>
              <a:lnTo>
                <a:pt x="675392" y="2495043"/>
              </a:lnTo>
              <a:lnTo>
                <a:pt x="675392" y="261226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1A33B-48E5-A941-BB75-F948364FE029}">
      <dsp:nvSpPr>
        <dsp:cNvPr id="0" name=""/>
        <dsp:cNvSpPr/>
      </dsp:nvSpPr>
      <dsp:spPr>
        <a:xfrm>
          <a:off x="2853323" y="3730982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619CB-84ED-4F43-9D34-D8A1EB575013}">
      <dsp:nvSpPr>
        <dsp:cNvPr id="0" name=""/>
        <dsp:cNvSpPr/>
      </dsp:nvSpPr>
      <dsp:spPr>
        <a:xfrm>
          <a:off x="3299864" y="560547"/>
          <a:ext cx="675392" cy="2612260"/>
        </a:xfrm>
        <a:custGeom>
          <a:avLst/>
          <a:gdLst/>
          <a:ahLst/>
          <a:cxnLst/>
          <a:rect l="0" t="0" r="0" b="0"/>
          <a:pathLst>
            <a:path>
              <a:moveTo>
                <a:pt x="675392" y="0"/>
              </a:moveTo>
              <a:lnTo>
                <a:pt x="675392" y="2495043"/>
              </a:lnTo>
              <a:lnTo>
                <a:pt x="0" y="2495043"/>
              </a:lnTo>
              <a:lnTo>
                <a:pt x="0" y="261226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A5DDF-DF7D-F545-8C42-35983C2E5BDE}">
      <dsp:nvSpPr>
        <dsp:cNvPr id="0" name=""/>
        <dsp:cNvSpPr/>
      </dsp:nvSpPr>
      <dsp:spPr>
        <a:xfrm>
          <a:off x="1502539" y="3730982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2BCAF-C1CF-B647-BA4D-F8737722235E}">
      <dsp:nvSpPr>
        <dsp:cNvPr id="0" name=""/>
        <dsp:cNvSpPr/>
      </dsp:nvSpPr>
      <dsp:spPr>
        <a:xfrm>
          <a:off x="1949080" y="560547"/>
          <a:ext cx="2026176" cy="2612260"/>
        </a:xfrm>
        <a:custGeom>
          <a:avLst/>
          <a:gdLst/>
          <a:ahLst/>
          <a:cxnLst/>
          <a:rect l="0" t="0" r="0" b="0"/>
          <a:pathLst>
            <a:path>
              <a:moveTo>
                <a:pt x="2026176" y="0"/>
              </a:moveTo>
              <a:lnTo>
                <a:pt x="2026176" y="2495043"/>
              </a:lnTo>
              <a:lnTo>
                <a:pt x="0" y="2495043"/>
              </a:lnTo>
              <a:lnTo>
                <a:pt x="0" y="261226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951B0-450C-7648-91D1-2D9CAD445030}">
      <dsp:nvSpPr>
        <dsp:cNvPr id="0" name=""/>
        <dsp:cNvSpPr/>
      </dsp:nvSpPr>
      <dsp:spPr>
        <a:xfrm>
          <a:off x="3417080" y="2371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Accelerator installation manager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Nick </a:t>
          </a:r>
          <a:r>
            <a:rPr lang="en-US" sz="700" kern="1200" dirty="0" err="1" smtClean="0"/>
            <a:t>Gazis</a:t>
          </a:r>
          <a:endParaRPr lang="en-US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Deputy: Edgar </a:t>
          </a:r>
          <a:r>
            <a:rPr lang="en-US" sz="700" kern="1200" dirty="0" err="1" smtClean="0"/>
            <a:t>Sargsyan</a:t>
          </a:r>
          <a:endParaRPr lang="en-US" sz="700" kern="1200" dirty="0" smtClean="0"/>
        </a:p>
      </dsp:txBody>
      <dsp:txXfrm>
        <a:off x="3417080" y="2371"/>
        <a:ext cx="1116350" cy="558175"/>
      </dsp:txXfrm>
    </dsp:sp>
    <dsp:sp modelId="{703AFD43-357D-9740-8CBA-4118835F8D81}">
      <dsp:nvSpPr>
        <dsp:cNvPr id="0" name=""/>
        <dsp:cNvSpPr/>
      </dsp:nvSpPr>
      <dsp:spPr>
        <a:xfrm>
          <a:off x="1390904" y="3172807"/>
          <a:ext cx="1116350" cy="558175"/>
        </a:xfrm>
        <a:prstGeom prst="rect">
          <a:avLst/>
        </a:prstGeom>
        <a:solidFill>
          <a:srgbClr val="C050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Area coordinator RF gallery – E. </a:t>
          </a:r>
          <a:r>
            <a:rPr lang="en-US" sz="700" kern="1200" dirty="0" err="1" smtClean="0"/>
            <a:t>Sargsyan</a:t>
          </a:r>
          <a:endParaRPr lang="en-US" sz="700" kern="1200" dirty="0"/>
        </a:p>
      </dsp:txBody>
      <dsp:txXfrm>
        <a:off x="1390904" y="3172807"/>
        <a:ext cx="1116350" cy="558175"/>
      </dsp:txXfrm>
    </dsp:sp>
    <dsp:sp modelId="{743A3CC8-CAB9-F14D-A80B-155F3ECDCB8D}">
      <dsp:nvSpPr>
        <dsp:cNvPr id="0" name=""/>
        <dsp:cNvSpPr/>
      </dsp:nvSpPr>
      <dsp:spPr>
        <a:xfrm>
          <a:off x="1669992" y="3965415"/>
          <a:ext cx="1116350" cy="55817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System installation coordinators</a:t>
          </a:r>
          <a:endParaRPr lang="en-US" sz="700" kern="1200" dirty="0"/>
        </a:p>
      </dsp:txBody>
      <dsp:txXfrm>
        <a:off x="1669992" y="3965415"/>
        <a:ext cx="1116350" cy="558175"/>
      </dsp:txXfrm>
    </dsp:sp>
    <dsp:sp modelId="{B05C8449-76D4-5642-88B3-7BBA41448491}">
      <dsp:nvSpPr>
        <dsp:cNvPr id="0" name=""/>
        <dsp:cNvSpPr/>
      </dsp:nvSpPr>
      <dsp:spPr>
        <a:xfrm>
          <a:off x="2741688" y="3172807"/>
          <a:ext cx="1116350" cy="558175"/>
        </a:xfrm>
        <a:prstGeom prst="rect">
          <a:avLst/>
        </a:prstGeom>
        <a:solidFill>
          <a:srgbClr val="C050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Area  coordinator Tunnel and FE cave – N. </a:t>
          </a:r>
          <a:r>
            <a:rPr lang="en-US" sz="700" kern="1200" dirty="0" err="1" smtClean="0"/>
            <a:t>Gazis</a:t>
          </a:r>
          <a:endParaRPr lang="en-US" sz="700" kern="1200" dirty="0"/>
        </a:p>
      </dsp:txBody>
      <dsp:txXfrm>
        <a:off x="2741688" y="3172807"/>
        <a:ext cx="1116350" cy="558175"/>
      </dsp:txXfrm>
    </dsp:sp>
    <dsp:sp modelId="{7A1F66CC-E767-3C42-82DC-03E9261F0143}">
      <dsp:nvSpPr>
        <dsp:cNvPr id="0" name=""/>
        <dsp:cNvSpPr/>
      </dsp:nvSpPr>
      <dsp:spPr>
        <a:xfrm>
          <a:off x="3020776" y="3965415"/>
          <a:ext cx="1116350" cy="55817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System installation coordinators</a:t>
          </a:r>
          <a:endParaRPr lang="en-US" sz="700" kern="1200" dirty="0"/>
        </a:p>
      </dsp:txBody>
      <dsp:txXfrm>
        <a:off x="3020776" y="3965415"/>
        <a:ext cx="1116350" cy="558175"/>
      </dsp:txXfrm>
    </dsp:sp>
    <dsp:sp modelId="{017B8E52-A718-A841-8D26-6708BB0C01E9}">
      <dsp:nvSpPr>
        <dsp:cNvPr id="0" name=""/>
        <dsp:cNvSpPr/>
      </dsp:nvSpPr>
      <dsp:spPr>
        <a:xfrm>
          <a:off x="4092472" y="3172807"/>
          <a:ext cx="1116350" cy="558175"/>
        </a:xfrm>
        <a:prstGeom prst="rect">
          <a:avLst/>
        </a:prstGeom>
        <a:solidFill>
          <a:srgbClr val="C050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Area coordinator </a:t>
          </a:r>
          <a:r>
            <a:rPr lang="en-US" sz="700" kern="1200" dirty="0" err="1" smtClean="0"/>
            <a:t>Cryobuildings</a:t>
          </a:r>
          <a:r>
            <a:rPr lang="en-US" sz="700" kern="1200" dirty="0" smtClean="0"/>
            <a:t> – W. </a:t>
          </a:r>
          <a:r>
            <a:rPr lang="en-US" sz="700" kern="1200" dirty="0" err="1" smtClean="0"/>
            <a:t>Hees</a:t>
          </a:r>
          <a:endParaRPr lang="en-US" sz="700" kern="1200" dirty="0" smtClean="0"/>
        </a:p>
      </dsp:txBody>
      <dsp:txXfrm>
        <a:off x="4092472" y="3172807"/>
        <a:ext cx="1116350" cy="558175"/>
      </dsp:txXfrm>
    </dsp:sp>
    <dsp:sp modelId="{526286A0-3D5A-C64A-A8E2-8F484FC11962}">
      <dsp:nvSpPr>
        <dsp:cNvPr id="0" name=""/>
        <dsp:cNvSpPr/>
      </dsp:nvSpPr>
      <dsp:spPr>
        <a:xfrm>
          <a:off x="4371560" y="3965415"/>
          <a:ext cx="1116350" cy="55817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System installation coordinators</a:t>
          </a:r>
        </a:p>
      </dsp:txBody>
      <dsp:txXfrm>
        <a:off x="4371560" y="3965415"/>
        <a:ext cx="1116350" cy="558175"/>
      </dsp:txXfrm>
    </dsp:sp>
    <dsp:sp modelId="{DEF69E1A-CAAB-084A-9E60-43EACACFCABC}">
      <dsp:nvSpPr>
        <dsp:cNvPr id="0" name=""/>
        <dsp:cNvSpPr/>
      </dsp:nvSpPr>
      <dsp:spPr>
        <a:xfrm>
          <a:off x="5443257" y="3172807"/>
          <a:ext cx="1116350" cy="558175"/>
        </a:xfrm>
        <a:prstGeom prst="rect">
          <a:avLst/>
        </a:prstGeom>
        <a:solidFill>
          <a:srgbClr val="C050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Area coordinator Test stand – </a:t>
          </a:r>
          <a:r>
            <a:rPr lang="en-US" sz="700" kern="1200" dirty="0" err="1" smtClean="0"/>
            <a:t>W.Hees</a:t>
          </a:r>
          <a:endParaRPr lang="en-US" sz="700" kern="1200" dirty="0"/>
        </a:p>
      </dsp:txBody>
      <dsp:txXfrm>
        <a:off x="5443257" y="3172807"/>
        <a:ext cx="1116350" cy="558175"/>
      </dsp:txXfrm>
    </dsp:sp>
    <dsp:sp modelId="{473A28FB-88FC-804D-9A3A-9B8FD01082A0}">
      <dsp:nvSpPr>
        <dsp:cNvPr id="0" name=""/>
        <dsp:cNvSpPr/>
      </dsp:nvSpPr>
      <dsp:spPr>
        <a:xfrm>
          <a:off x="5722344" y="3965415"/>
          <a:ext cx="1116350" cy="55817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System installation coordinators</a:t>
          </a:r>
          <a:endParaRPr lang="en-US" sz="700" kern="1200" dirty="0"/>
        </a:p>
      </dsp:txBody>
      <dsp:txXfrm>
        <a:off x="5722344" y="3965415"/>
        <a:ext cx="1116350" cy="558175"/>
      </dsp:txXfrm>
    </dsp:sp>
    <dsp:sp modelId="{3FFBF6A6-89AD-9F48-9FFB-95BCD31CC584}">
      <dsp:nvSpPr>
        <dsp:cNvPr id="0" name=""/>
        <dsp:cNvSpPr/>
      </dsp:nvSpPr>
      <dsp:spPr>
        <a:xfrm>
          <a:off x="3025124" y="1330471"/>
          <a:ext cx="522507" cy="439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Safety – </a:t>
          </a:r>
          <a:r>
            <a:rPr lang="en-US" sz="700" kern="1200" dirty="0" err="1" smtClean="0"/>
            <a:t>Lali</a:t>
          </a:r>
          <a:r>
            <a:rPr lang="en-US" sz="700" kern="1200" dirty="0" smtClean="0"/>
            <a:t> </a:t>
          </a:r>
          <a:r>
            <a:rPr lang="en-US" sz="700" kern="1200" dirty="0" err="1" smtClean="0"/>
            <a:t>Tchelidze</a:t>
          </a:r>
          <a:endParaRPr lang="en-US" sz="700" kern="1200" dirty="0" smtClean="0"/>
        </a:p>
      </dsp:txBody>
      <dsp:txXfrm>
        <a:off x="3025124" y="1330471"/>
        <a:ext cx="522507" cy="439406"/>
      </dsp:txXfrm>
    </dsp:sp>
    <dsp:sp modelId="{901A9638-6169-F045-A379-1EFD00BAC2E1}">
      <dsp:nvSpPr>
        <dsp:cNvPr id="0" name=""/>
        <dsp:cNvSpPr/>
      </dsp:nvSpPr>
      <dsp:spPr>
        <a:xfrm>
          <a:off x="3025130" y="1864918"/>
          <a:ext cx="522518" cy="439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Planning coordination – Edgar </a:t>
          </a:r>
          <a:r>
            <a:rPr lang="en-US" sz="700" kern="1200" dirty="0" err="1" smtClean="0"/>
            <a:t>Sargsyan</a:t>
          </a:r>
          <a:endParaRPr lang="en-US" sz="700" kern="1200" dirty="0" smtClean="0"/>
        </a:p>
      </dsp:txBody>
      <dsp:txXfrm>
        <a:off x="3025130" y="1864918"/>
        <a:ext cx="522518" cy="439406"/>
      </dsp:txXfrm>
    </dsp:sp>
    <dsp:sp modelId="{69CD0E03-2C63-0B4A-A153-AF0FAB283A0A}">
      <dsp:nvSpPr>
        <dsp:cNvPr id="0" name=""/>
        <dsp:cNvSpPr/>
      </dsp:nvSpPr>
      <dsp:spPr>
        <a:xfrm>
          <a:off x="2371909" y="677255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AD and ESS central installation services</a:t>
          </a:r>
          <a:endParaRPr lang="en-US" sz="700" kern="1200" dirty="0"/>
        </a:p>
      </dsp:txBody>
      <dsp:txXfrm>
        <a:off x="2371909" y="677255"/>
        <a:ext cx="1116350" cy="558175"/>
      </dsp:txXfrm>
    </dsp:sp>
    <dsp:sp modelId="{4BE8A630-A19E-974C-8801-3DFA312479C1}">
      <dsp:nvSpPr>
        <dsp:cNvPr id="0" name=""/>
        <dsp:cNvSpPr/>
      </dsp:nvSpPr>
      <dsp:spPr>
        <a:xfrm>
          <a:off x="4450319" y="677255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RATS and logistics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(Central function)</a:t>
          </a:r>
          <a:endParaRPr lang="en-US" sz="700" kern="1200" dirty="0"/>
        </a:p>
      </dsp:txBody>
      <dsp:txXfrm>
        <a:off x="4450319" y="677255"/>
        <a:ext cx="1116350" cy="558175"/>
      </dsp:txXfrm>
    </dsp:sp>
    <dsp:sp modelId="{ED2B9D2A-C010-4D41-AEEE-DD85104C3BF3}">
      <dsp:nvSpPr>
        <dsp:cNvPr id="0" name=""/>
        <dsp:cNvSpPr/>
      </dsp:nvSpPr>
      <dsp:spPr>
        <a:xfrm>
          <a:off x="3025124" y="2399366"/>
          <a:ext cx="549478" cy="401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Quality – Matthew Conlon</a:t>
          </a:r>
          <a:endParaRPr lang="en-US" sz="700" kern="1200" dirty="0"/>
        </a:p>
      </dsp:txBody>
      <dsp:txXfrm>
        <a:off x="3025124" y="2399366"/>
        <a:ext cx="549478" cy="401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9262D-09BB-4228-A872-50B2B1A71F28}">
      <dsp:nvSpPr>
        <dsp:cNvPr id="0" name=""/>
        <dsp:cNvSpPr/>
      </dsp:nvSpPr>
      <dsp:spPr>
        <a:xfrm>
          <a:off x="4473405" y="473536"/>
          <a:ext cx="172174" cy="48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954"/>
              </a:lnTo>
              <a:lnTo>
                <a:pt x="172174" y="48495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3D5F3-C8E8-6840-A8FF-6110CD4F9855}">
      <dsp:nvSpPr>
        <dsp:cNvPr id="0" name=""/>
        <dsp:cNvSpPr/>
      </dsp:nvSpPr>
      <dsp:spPr>
        <a:xfrm>
          <a:off x="4235879" y="473536"/>
          <a:ext cx="237525" cy="487437"/>
        </a:xfrm>
        <a:custGeom>
          <a:avLst/>
          <a:gdLst/>
          <a:ahLst/>
          <a:cxnLst/>
          <a:rect l="0" t="0" r="0" b="0"/>
          <a:pathLst>
            <a:path>
              <a:moveTo>
                <a:pt x="237525" y="0"/>
              </a:moveTo>
              <a:lnTo>
                <a:pt x="237525" y="487437"/>
              </a:lnTo>
              <a:lnTo>
                <a:pt x="0" y="48743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01198-5EEE-44D4-BE98-85ED5EEB5FBA}">
      <dsp:nvSpPr>
        <dsp:cNvPr id="0" name=""/>
        <dsp:cNvSpPr/>
      </dsp:nvSpPr>
      <dsp:spPr>
        <a:xfrm>
          <a:off x="7677821" y="2565546"/>
          <a:ext cx="113211" cy="2233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378"/>
              </a:lnTo>
              <a:lnTo>
                <a:pt x="113211" y="223337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C39D8-B1A2-42AE-A233-6F27CDBC9954}">
      <dsp:nvSpPr>
        <dsp:cNvPr id="0" name=""/>
        <dsp:cNvSpPr/>
      </dsp:nvSpPr>
      <dsp:spPr>
        <a:xfrm>
          <a:off x="7677821" y="2565546"/>
          <a:ext cx="114168" cy="763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426"/>
              </a:lnTo>
              <a:lnTo>
                <a:pt x="114168" y="7634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4B607-832A-3545-B3E3-256EFBC19FF5}">
      <dsp:nvSpPr>
        <dsp:cNvPr id="0" name=""/>
        <dsp:cNvSpPr/>
      </dsp:nvSpPr>
      <dsp:spPr>
        <a:xfrm>
          <a:off x="4473405" y="473536"/>
          <a:ext cx="3734615" cy="992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676"/>
              </a:lnTo>
              <a:lnTo>
                <a:pt x="3734615" y="899676"/>
              </a:lnTo>
              <a:lnTo>
                <a:pt x="3734615" y="9927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A64FF-E603-B246-AD2D-0E3BE613808B}">
      <dsp:nvSpPr>
        <dsp:cNvPr id="0" name=""/>
        <dsp:cNvSpPr/>
      </dsp:nvSpPr>
      <dsp:spPr>
        <a:xfrm>
          <a:off x="4473405" y="473536"/>
          <a:ext cx="2269844" cy="991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374"/>
              </a:lnTo>
              <a:lnTo>
                <a:pt x="2269844" y="898374"/>
              </a:lnTo>
              <a:lnTo>
                <a:pt x="2269844" y="9914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E4C5E-0ECB-8944-A6EB-3FDAEC81CF1C}">
      <dsp:nvSpPr>
        <dsp:cNvPr id="0" name=""/>
        <dsp:cNvSpPr/>
      </dsp:nvSpPr>
      <dsp:spPr>
        <a:xfrm>
          <a:off x="4696669" y="1931600"/>
          <a:ext cx="125486" cy="2475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434"/>
              </a:lnTo>
              <a:lnTo>
                <a:pt x="125486" y="24754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0022B-9C74-0540-A24E-43A913900994}">
      <dsp:nvSpPr>
        <dsp:cNvPr id="0" name=""/>
        <dsp:cNvSpPr/>
      </dsp:nvSpPr>
      <dsp:spPr>
        <a:xfrm>
          <a:off x="4696669" y="1931600"/>
          <a:ext cx="111886" cy="81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957"/>
              </a:lnTo>
              <a:lnTo>
                <a:pt x="111886" y="817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65ABA-601C-474D-A368-6573801C0573}">
      <dsp:nvSpPr>
        <dsp:cNvPr id="0" name=""/>
        <dsp:cNvSpPr/>
      </dsp:nvSpPr>
      <dsp:spPr>
        <a:xfrm>
          <a:off x="4473405" y="473536"/>
          <a:ext cx="738519" cy="991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533"/>
              </a:lnTo>
              <a:lnTo>
                <a:pt x="738519" y="898533"/>
              </a:lnTo>
              <a:lnTo>
                <a:pt x="738519" y="9915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C1E88-953F-A440-A5BC-A788A79FE942}">
      <dsp:nvSpPr>
        <dsp:cNvPr id="0" name=""/>
        <dsp:cNvSpPr/>
      </dsp:nvSpPr>
      <dsp:spPr>
        <a:xfrm>
          <a:off x="3222475" y="1925004"/>
          <a:ext cx="97852" cy="2689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906"/>
              </a:lnTo>
              <a:lnTo>
                <a:pt x="97852" y="26899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3590A-BCD8-A048-81C6-32BF55A1DEA7}">
      <dsp:nvSpPr>
        <dsp:cNvPr id="0" name=""/>
        <dsp:cNvSpPr/>
      </dsp:nvSpPr>
      <dsp:spPr>
        <a:xfrm>
          <a:off x="3222475" y="1925004"/>
          <a:ext cx="98312" cy="1117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621"/>
              </a:lnTo>
              <a:lnTo>
                <a:pt x="98312" y="11176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ED89D-EB6A-0C4F-B4F8-420BD20BE4CA}">
      <dsp:nvSpPr>
        <dsp:cNvPr id="0" name=""/>
        <dsp:cNvSpPr/>
      </dsp:nvSpPr>
      <dsp:spPr>
        <a:xfrm>
          <a:off x="3737730" y="473536"/>
          <a:ext cx="735675" cy="991363"/>
        </a:xfrm>
        <a:custGeom>
          <a:avLst/>
          <a:gdLst/>
          <a:ahLst/>
          <a:cxnLst/>
          <a:rect l="0" t="0" r="0" b="0"/>
          <a:pathLst>
            <a:path>
              <a:moveTo>
                <a:pt x="735675" y="0"/>
              </a:moveTo>
              <a:lnTo>
                <a:pt x="735675" y="898334"/>
              </a:lnTo>
              <a:lnTo>
                <a:pt x="0" y="898334"/>
              </a:lnTo>
              <a:lnTo>
                <a:pt x="0" y="9913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B0E24-737C-EF40-958B-A07204099321}">
      <dsp:nvSpPr>
        <dsp:cNvPr id="0" name=""/>
        <dsp:cNvSpPr/>
      </dsp:nvSpPr>
      <dsp:spPr>
        <a:xfrm>
          <a:off x="2263535" y="473536"/>
          <a:ext cx="2209869" cy="991363"/>
        </a:xfrm>
        <a:custGeom>
          <a:avLst/>
          <a:gdLst/>
          <a:ahLst/>
          <a:cxnLst/>
          <a:rect l="0" t="0" r="0" b="0"/>
          <a:pathLst>
            <a:path>
              <a:moveTo>
                <a:pt x="2209869" y="0"/>
              </a:moveTo>
              <a:lnTo>
                <a:pt x="2209869" y="898334"/>
              </a:lnTo>
              <a:lnTo>
                <a:pt x="0" y="898334"/>
              </a:lnTo>
              <a:lnTo>
                <a:pt x="0" y="9913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799ED-3182-9B48-93F4-68063F4D5171}">
      <dsp:nvSpPr>
        <dsp:cNvPr id="0" name=""/>
        <dsp:cNvSpPr/>
      </dsp:nvSpPr>
      <dsp:spPr>
        <a:xfrm>
          <a:off x="165521" y="1992787"/>
          <a:ext cx="91440" cy="2562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363"/>
              </a:lnTo>
              <a:lnTo>
                <a:pt x="129325" y="256236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5D9AE-C1AC-914B-99BE-CAE97260034A}">
      <dsp:nvSpPr>
        <dsp:cNvPr id="0" name=""/>
        <dsp:cNvSpPr/>
      </dsp:nvSpPr>
      <dsp:spPr>
        <a:xfrm>
          <a:off x="165521" y="1992787"/>
          <a:ext cx="91440" cy="765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5464"/>
              </a:lnTo>
              <a:lnTo>
                <a:pt x="130415" y="7654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DFFE7-8848-964E-A9A8-C7C8BF7C4E5B}">
      <dsp:nvSpPr>
        <dsp:cNvPr id="0" name=""/>
        <dsp:cNvSpPr/>
      </dsp:nvSpPr>
      <dsp:spPr>
        <a:xfrm>
          <a:off x="726496" y="473536"/>
          <a:ext cx="3746908" cy="991243"/>
        </a:xfrm>
        <a:custGeom>
          <a:avLst/>
          <a:gdLst/>
          <a:ahLst/>
          <a:cxnLst/>
          <a:rect l="0" t="0" r="0" b="0"/>
          <a:pathLst>
            <a:path>
              <a:moveTo>
                <a:pt x="3746908" y="0"/>
              </a:moveTo>
              <a:lnTo>
                <a:pt x="3746908" y="898214"/>
              </a:lnTo>
              <a:lnTo>
                <a:pt x="0" y="898214"/>
              </a:lnTo>
              <a:lnTo>
                <a:pt x="0" y="99124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90E49-238F-4E4F-85DE-9BEC59B5B8E1}">
      <dsp:nvSpPr>
        <dsp:cNvPr id="0" name=""/>
        <dsp:cNvSpPr/>
      </dsp:nvSpPr>
      <dsp:spPr>
        <a:xfrm>
          <a:off x="3764553" y="0"/>
          <a:ext cx="1417703" cy="473536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ACCELERATOR DIVISION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Mats Lindroos</a:t>
          </a:r>
          <a:endParaRPr lang="en-US" sz="800" b="1" kern="1200" baseline="0" dirty="0">
            <a:solidFill>
              <a:schemeClr val="bg1"/>
            </a:solidFill>
          </a:endParaRPr>
        </a:p>
      </dsp:txBody>
      <dsp:txXfrm>
        <a:off x="3764553" y="0"/>
        <a:ext cx="1417703" cy="473536"/>
      </dsp:txXfrm>
    </dsp:sp>
    <dsp:sp modelId="{FD0E0218-BE5E-4B4E-8F07-66C439706AA5}">
      <dsp:nvSpPr>
        <dsp:cNvPr id="0" name=""/>
        <dsp:cNvSpPr/>
      </dsp:nvSpPr>
      <dsp:spPr>
        <a:xfrm>
          <a:off x="82428" y="1464780"/>
          <a:ext cx="1288135" cy="528007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Beam Physics, Operation &amp; Beam Diagnostics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Andreas Jansson – GL</a:t>
          </a:r>
          <a:endParaRPr lang="en-US" sz="800" b="1" kern="1200" baseline="0" dirty="0">
            <a:solidFill>
              <a:schemeClr val="bg1"/>
            </a:solidFill>
          </a:endParaRPr>
        </a:p>
      </dsp:txBody>
      <dsp:txXfrm>
        <a:off x="82428" y="1464780"/>
        <a:ext cx="1288135" cy="528007"/>
      </dsp:txXfrm>
    </dsp:sp>
    <dsp:sp modelId="{064A234D-6366-234B-BA83-1574B9AE9ECD}">
      <dsp:nvSpPr>
        <dsp:cNvPr id="0" name=""/>
        <dsp:cNvSpPr/>
      </dsp:nvSpPr>
      <dsp:spPr>
        <a:xfrm>
          <a:off x="295936" y="2221218"/>
          <a:ext cx="1109634" cy="1074066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Beam Physics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err="1" smtClean="0">
              <a:solidFill>
                <a:schemeClr val="bg1"/>
              </a:solidFill>
              <a:effectLst/>
            </a:rPr>
            <a:t>Mamad</a:t>
          </a:r>
          <a:r>
            <a:rPr lang="en-US" sz="800" b="1" kern="1200" baseline="0" dirty="0" smtClean="0">
              <a:solidFill>
                <a:schemeClr val="bg1"/>
              </a:solidFill>
              <a:effectLst/>
            </a:rPr>
            <a:t> </a:t>
          </a:r>
          <a:r>
            <a:rPr lang="en-US" sz="800" b="1" kern="1200" baseline="0" dirty="0" err="1" smtClean="0">
              <a:solidFill>
                <a:schemeClr val="bg1"/>
              </a:solidFill>
              <a:effectLst/>
            </a:rPr>
            <a:t>Eshraqi</a:t>
          </a:r>
          <a:r>
            <a:rPr lang="en-US" sz="800" b="1" kern="1200" baseline="0" dirty="0" smtClean="0">
              <a:solidFill>
                <a:schemeClr val="bg1"/>
              </a:solidFill>
              <a:effectLst/>
            </a:rPr>
            <a:t> - SL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  <a:effectLst/>
            </a:rPr>
            <a:t>Marc Munoz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  <a:effectLst/>
            </a:rPr>
            <a:t>Renato de Prisco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  <a:effectLst/>
            </a:rPr>
            <a:t>Ryoichi Miyamoto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  <a:effectLst/>
            </a:rPr>
            <a:t>Yngve Levinsen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rgbClr val="FFFF00"/>
              </a:solidFill>
              <a:effectLst/>
            </a:rPr>
            <a:t>Saeid Pirani (S) (at INFN)</a:t>
          </a:r>
        </a:p>
      </dsp:txBody>
      <dsp:txXfrm>
        <a:off x="295936" y="2221218"/>
        <a:ext cx="1109634" cy="1074066"/>
      </dsp:txXfrm>
    </dsp:sp>
    <dsp:sp modelId="{4AE8137B-3726-8444-8FD5-41B45D6821EA}">
      <dsp:nvSpPr>
        <dsp:cNvPr id="0" name=""/>
        <dsp:cNvSpPr/>
      </dsp:nvSpPr>
      <dsp:spPr>
        <a:xfrm>
          <a:off x="294847" y="3493676"/>
          <a:ext cx="1234134" cy="2122948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Beam Diagnostics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Tom Shea – SL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Benjamin Cheymol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Cyrille Thomas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err="1" smtClean="0">
              <a:solidFill>
                <a:schemeClr val="bg1"/>
              </a:solidFill>
            </a:rPr>
            <a:t>Hooman</a:t>
          </a:r>
          <a:r>
            <a:rPr lang="en-US" sz="800" b="0" kern="1200" baseline="0" dirty="0" smtClean="0">
              <a:solidFill>
                <a:schemeClr val="bg1"/>
              </a:solidFill>
            </a:rPr>
            <a:t> </a:t>
          </a:r>
          <a:r>
            <a:rPr lang="en-US" sz="800" b="0" kern="1200" baseline="0" dirty="0" err="1" smtClean="0">
              <a:solidFill>
                <a:schemeClr val="bg1"/>
              </a:solidFill>
            </a:rPr>
            <a:t>Hassanzadegan</a:t>
          </a:r>
          <a:endParaRPr lang="en-US" sz="800" b="0" kern="1200" baseline="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Hinko Kocevar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Irena Dolenc Kittelmann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Maurizio Donna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Rafael Baron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Charlotte Roose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Ebbe Malmstedt (C)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Thomas Grandsaert (C)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Johan Norin (C) 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endParaRPr lang="en-US" sz="800" b="1" kern="1200" baseline="0" dirty="0" smtClean="0">
            <a:solidFill>
              <a:schemeClr val="bg1"/>
            </a:solidFill>
          </a:endParaRPr>
        </a:p>
      </dsp:txBody>
      <dsp:txXfrm>
        <a:off x="294847" y="3493676"/>
        <a:ext cx="1234134" cy="2122948"/>
      </dsp:txXfrm>
    </dsp:sp>
    <dsp:sp modelId="{C8C1F3B6-3C09-3148-B35E-F8800029851D}">
      <dsp:nvSpPr>
        <dsp:cNvPr id="0" name=""/>
        <dsp:cNvSpPr/>
      </dsp:nvSpPr>
      <dsp:spPr>
        <a:xfrm>
          <a:off x="1619468" y="1464899"/>
          <a:ext cx="1288135" cy="1087795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Engineering Resources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  <a:effectLst/>
            </a:rPr>
            <a:t>David McGinnis – GL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  <a:effectLst/>
            </a:rPr>
            <a:t>Eugene Tanke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  <a:effectLst/>
            </a:rPr>
            <a:t>Nick Gazis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  <a:effectLst/>
            </a:rPr>
            <a:t>Carl-Johan Hårdh (C)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  <a:effectLst/>
            </a:rPr>
            <a:t>Daniel Lundgren (C)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  <a:effectLst/>
            </a:rPr>
            <a:t>Mats Pålsson (C)</a:t>
          </a:r>
        </a:p>
      </dsp:txBody>
      <dsp:txXfrm>
        <a:off x="1619468" y="1464899"/>
        <a:ext cx="1288135" cy="1087795"/>
      </dsp:txXfrm>
    </dsp:sp>
    <dsp:sp modelId="{6585EBBF-9C90-B645-88A0-08E1E16F23EA}">
      <dsp:nvSpPr>
        <dsp:cNvPr id="0" name=""/>
        <dsp:cNvSpPr/>
      </dsp:nvSpPr>
      <dsp:spPr>
        <a:xfrm>
          <a:off x="3093662" y="1464899"/>
          <a:ext cx="1288135" cy="460104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sz="900" b="1" kern="1200" baseline="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LINAC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Håkan Danared – GL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kern="1200" baseline="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kern="1200" baseline="0" dirty="0">
            <a:solidFill>
              <a:schemeClr val="bg1"/>
            </a:solidFill>
          </a:endParaRPr>
        </a:p>
      </dsp:txBody>
      <dsp:txXfrm>
        <a:off x="3093662" y="1464899"/>
        <a:ext cx="1288135" cy="460104"/>
      </dsp:txXfrm>
    </dsp:sp>
    <dsp:sp modelId="{9636A066-F506-0A4F-9C32-3D80DD88EE57}">
      <dsp:nvSpPr>
        <dsp:cNvPr id="0" name=""/>
        <dsp:cNvSpPr/>
      </dsp:nvSpPr>
      <dsp:spPr>
        <a:xfrm>
          <a:off x="3320788" y="2219313"/>
          <a:ext cx="1157460" cy="1646625"/>
        </a:xfrm>
        <a:prstGeom prst="rect">
          <a:avLst/>
        </a:prstGeom>
        <a:solidFill>
          <a:srgbClr val="1069A0">
            <a:alpha val="84706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err="1" smtClean="0">
              <a:solidFill>
                <a:schemeClr val="bg1"/>
              </a:solidFill>
            </a:rPr>
            <a:t>Linac</a:t>
          </a:r>
          <a:r>
            <a:rPr lang="en-US" sz="900" b="1" kern="1200" baseline="0" dirty="0" smtClean="0">
              <a:solidFill>
                <a:schemeClr val="bg1"/>
              </a:solidFill>
            </a:rPr>
            <a:t> Hardware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Vacant - SL 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Christine </a:t>
          </a:r>
          <a:r>
            <a:rPr lang="en-US" sz="800" b="0" kern="1200" baseline="0" dirty="0" err="1" smtClean="0">
              <a:solidFill>
                <a:schemeClr val="bg1"/>
              </a:solidFill>
            </a:rPr>
            <a:t>Darve</a:t>
          </a:r>
          <a:endParaRPr lang="en-US" sz="800" b="0" kern="1200" baseline="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Georg Hulla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Walter Wittmer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Felix Schlander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Nuno Elias (EIS)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Peo </a:t>
          </a:r>
          <a:r>
            <a:rPr lang="en-US" sz="800" b="0" kern="1200" baseline="0" dirty="0" err="1" smtClean="0">
              <a:solidFill>
                <a:srgbClr val="FFFF00"/>
              </a:solidFill>
            </a:rPr>
            <a:t>Gustafsson</a:t>
          </a:r>
          <a:r>
            <a:rPr lang="en-US" sz="800" b="0" kern="1200" baseline="0" dirty="0" smtClean="0">
              <a:solidFill>
                <a:srgbClr val="FFFF00"/>
              </a:solidFill>
            </a:rPr>
            <a:t> (C)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Frank Hellström (C)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Fredrik Håkansson (C)</a:t>
          </a:r>
          <a:endParaRPr lang="en-US" sz="800" b="0" kern="1200" baseline="0" dirty="0" smtClean="0">
            <a:solidFill>
              <a:schemeClr val="bg1"/>
            </a:solidFill>
          </a:endParaRPr>
        </a:p>
      </dsp:txBody>
      <dsp:txXfrm>
        <a:off x="3320788" y="2219313"/>
        <a:ext cx="1157460" cy="1646625"/>
      </dsp:txXfrm>
    </dsp:sp>
    <dsp:sp modelId="{BF8C39D4-3AA0-C145-8007-A0E27B96575F}">
      <dsp:nvSpPr>
        <dsp:cNvPr id="0" name=""/>
        <dsp:cNvSpPr/>
      </dsp:nvSpPr>
      <dsp:spPr>
        <a:xfrm>
          <a:off x="3320327" y="4089918"/>
          <a:ext cx="1167498" cy="1049985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Accelerator Integration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Stephen Molloy – SL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Aurélien Ponton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Edgar Sargsyan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err="1" smtClean="0">
              <a:solidFill>
                <a:schemeClr val="bg1"/>
              </a:solidFill>
            </a:rPr>
            <a:t>I</a:t>
          </a:r>
          <a:r>
            <a:rPr lang="en-US" sz="800" b="0" kern="1200" baseline="0" dirty="0" err="1" smtClean="0">
              <a:solidFill>
                <a:schemeClr val="bg1"/>
              </a:solidFill>
              <a:latin typeface="Calibri"/>
              <a:cs typeface="Calibri"/>
            </a:rPr>
            <a:t>ñigo</a:t>
          </a:r>
          <a:r>
            <a:rPr lang="en-US" sz="800" b="0" kern="1200" baseline="0" dirty="0" smtClean="0">
              <a:solidFill>
                <a:schemeClr val="bg1"/>
              </a:solidFill>
              <a:latin typeface="Calibri"/>
              <a:cs typeface="Calibri"/>
            </a:rPr>
            <a:t> Alonso</a:t>
          </a:r>
        </a:p>
      </dsp:txBody>
      <dsp:txXfrm>
        <a:off x="3320327" y="4089918"/>
        <a:ext cx="1167498" cy="1049985"/>
      </dsp:txXfrm>
    </dsp:sp>
    <dsp:sp modelId="{58B9D48D-0187-1545-8654-45E5B695AB85}">
      <dsp:nvSpPr>
        <dsp:cNvPr id="0" name=""/>
        <dsp:cNvSpPr/>
      </dsp:nvSpPr>
      <dsp:spPr>
        <a:xfrm>
          <a:off x="4567856" y="1465099"/>
          <a:ext cx="1288135" cy="466501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Radio Frequency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Anders Sunesson - GL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</a:rPr>
            <a:t> </a:t>
          </a:r>
          <a:endParaRPr lang="en-US" sz="800" kern="1200" baseline="0" dirty="0">
            <a:solidFill>
              <a:schemeClr val="bg1"/>
            </a:solidFill>
          </a:endParaRPr>
        </a:p>
      </dsp:txBody>
      <dsp:txXfrm>
        <a:off x="4567856" y="1465099"/>
        <a:ext cx="1288135" cy="466501"/>
      </dsp:txXfrm>
    </dsp:sp>
    <dsp:sp modelId="{B7C4A483-27DA-C843-AD52-8DEA204F6138}">
      <dsp:nvSpPr>
        <dsp:cNvPr id="0" name=""/>
        <dsp:cNvSpPr/>
      </dsp:nvSpPr>
      <dsp:spPr>
        <a:xfrm>
          <a:off x="4808556" y="2225683"/>
          <a:ext cx="1022789" cy="1047748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Power  Converters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b="1" kern="1200" baseline="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Carlos Martins – SL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Göran Göransson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Marko Kalafatic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Paulo Jose Torri </a:t>
          </a:r>
          <a:r>
            <a:rPr lang="en-US" sz="700" b="0" kern="1200" baseline="0" dirty="0" smtClean="0">
              <a:solidFill>
                <a:schemeClr val="bg1"/>
              </a:solidFill>
            </a:rPr>
            <a:t>(2 May)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Anders Andersson (C)</a:t>
          </a:r>
          <a:endParaRPr lang="en-US" sz="800" b="0" kern="1200" baseline="0" dirty="0">
            <a:solidFill>
              <a:schemeClr val="bg1"/>
            </a:solidFill>
          </a:endParaRPr>
        </a:p>
      </dsp:txBody>
      <dsp:txXfrm>
        <a:off x="4808556" y="2225683"/>
        <a:ext cx="1022789" cy="1047748"/>
      </dsp:txXfrm>
    </dsp:sp>
    <dsp:sp modelId="{52BA6EA8-C5A5-F64C-BB72-4B8B34D5B710}">
      <dsp:nvSpPr>
        <dsp:cNvPr id="0" name=""/>
        <dsp:cNvSpPr/>
      </dsp:nvSpPr>
      <dsp:spPr>
        <a:xfrm>
          <a:off x="4822156" y="3456619"/>
          <a:ext cx="922566" cy="1900830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RF Sources</a:t>
          </a:r>
          <a:endParaRPr lang="en-US" sz="900" kern="1200" baseline="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Morten Jensen – SL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err="1" smtClean="0">
              <a:solidFill>
                <a:schemeClr val="bg1"/>
              </a:solidFill>
            </a:rPr>
            <a:t>Rihua</a:t>
          </a:r>
          <a:r>
            <a:rPr lang="en-US" sz="800" kern="1200" baseline="0" dirty="0" smtClean="0">
              <a:solidFill>
                <a:schemeClr val="bg1"/>
              </a:solidFill>
            </a:rPr>
            <a:t> Zeng</a:t>
          </a:r>
          <a:r>
            <a:rPr lang="en-US" sz="800" b="0" kern="1200" baseline="0" dirty="0" smtClean="0">
              <a:solidFill>
                <a:schemeClr val="bg1"/>
              </a:solidFill>
            </a:rPr>
            <a:t> 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</a:rPr>
            <a:t>Rafael Montano</a:t>
          </a:r>
          <a:endParaRPr lang="en-US" sz="800" b="0" kern="1200" baseline="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Bruno Lagoguez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Chiara Marrelli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Rutambhara Yogi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Staffan Ekström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Stevo Calic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err="1" smtClean="0">
              <a:solidFill>
                <a:schemeClr val="bg1"/>
              </a:solidFill>
            </a:rPr>
            <a:t>I</a:t>
          </a:r>
          <a:r>
            <a:rPr lang="en-US" sz="800" b="0" kern="1200" baseline="0" dirty="0" err="1" smtClean="0">
              <a:solidFill>
                <a:schemeClr val="bg1"/>
              </a:solidFill>
              <a:latin typeface="Calibri"/>
              <a:cs typeface="Calibri"/>
            </a:rPr>
            <a:t>ñigo</a:t>
          </a:r>
          <a:r>
            <a:rPr lang="en-US" sz="800" b="0" kern="1200" baseline="0" dirty="0" smtClean="0">
              <a:solidFill>
                <a:schemeClr val="bg1"/>
              </a:solidFill>
              <a:latin typeface="Calibri"/>
              <a:cs typeface="Calibri"/>
            </a:rPr>
            <a:t> </a:t>
          </a:r>
          <a:r>
            <a:rPr lang="en-US" sz="800" b="0" kern="1200" baseline="0" dirty="0" smtClean="0">
              <a:solidFill>
                <a:schemeClr val="bg1"/>
              </a:solidFill>
            </a:rPr>
            <a:t>de la Fuente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sv-SE" sz="800" b="0" kern="1200" baseline="0" dirty="0" smtClean="0">
              <a:solidFill>
                <a:srgbClr val="FFFF00"/>
              </a:solidFill>
            </a:rPr>
            <a:t>Krisztian Löki </a:t>
          </a:r>
          <a:r>
            <a:rPr lang="en-US" sz="800" b="0" kern="1200" baseline="0" dirty="0" smtClean="0">
              <a:solidFill>
                <a:srgbClr val="FFFF00"/>
              </a:solidFill>
            </a:rPr>
            <a:t> (S)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sv-SE" sz="800" b="0" kern="1200" baseline="0" dirty="0" smtClean="0">
              <a:solidFill>
                <a:srgbClr val="FFFF00"/>
              </a:solidFill>
            </a:rPr>
            <a:t>Miklós Boros (S)</a:t>
          </a:r>
          <a:endParaRPr lang="en-US" sz="800" b="0" kern="1200" baseline="0" dirty="0" smtClean="0">
            <a:solidFill>
              <a:srgbClr val="FFFF00"/>
            </a:solidFill>
          </a:endParaRPr>
        </a:p>
      </dsp:txBody>
      <dsp:txXfrm>
        <a:off x="4822156" y="3456619"/>
        <a:ext cx="922566" cy="1900830"/>
      </dsp:txXfrm>
    </dsp:sp>
    <dsp:sp modelId="{720616CD-0675-BA45-9240-C44787309294}">
      <dsp:nvSpPr>
        <dsp:cNvPr id="0" name=""/>
        <dsp:cNvSpPr/>
      </dsp:nvSpPr>
      <dsp:spPr>
        <a:xfrm>
          <a:off x="6099181" y="1464939"/>
          <a:ext cx="1288135" cy="1236925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Safety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err="1" smtClean="0">
              <a:solidFill>
                <a:schemeClr val="bg1"/>
              </a:solidFill>
            </a:rPr>
            <a:t>Lali</a:t>
          </a:r>
          <a:r>
            <a:rPr lang="en-US" sz="800" b="1" kern="1200" baseline="0" dirty="0" smtClean="0">
              <a:solidFill>
                <a:schemeClr val="bg1"/>
              </a:solidFill>
            </a:rPr>
            <a:t> </a:t>
          </a:r>
          <a:r>
            <a:rPr lang="en-US" sz="800" b="1" kern="1200" baseline="0" dirty="0" err="1" smtClean="0">
              <a:solidFill>
                <a:schemeClr val="bg1"/>
              </a:solidFill>
            </a:rPr>
            <a:t>Tchelidze</a:t>
          </a:r>
          <a:r>
            <a:rPr lang="en-US" sz="800" b="1" kern="1200" baseline="0" dirty="0" smtClean="0">
              <a:solidFill>
                <a:schemeClr val="bg1"/>
              </a:solidFill>
            </a:rPr>
            <a:t> – GL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Duy Phan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Enric Bargalló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sv-SE" sz="800" b="0" kern="1200" baseline="0" dirty="0" smtClean="0">
              <a:solidFill>
                <a:srgbClr val="FFFF00"/>
              </a:solidFill>
            </a:rPr>
            <a:t>Eder García Etxearte (I)</a:t>
          </a:r>
          <a:endParaRPr lang="en-US" sz="800" b="0" kern="1200" baseline="0" dirty="0" smtClean="0">
            <a:solidFill>
              <a:srgbClr val="FFFF00"/>
            </a:solidFill>
          </a:endParaRP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Frank </a:t>
          </a:r>
          <a:r>
            <a:rPr lang="en-US" sz="800" b="0" kern="1200" baseline="0" dirty="0" err="1" smtClean="0">
              <a:solidFill>
                <a:srgbClr val="FFFF00"/>
              </a:solidFill>
            </a:rPr>
            <a:t>Kornegay</a:t>
          </a:r>
          <a:r>
            <a:rPr lang="en-US" sz="800" b="0" kern="1200" baseline="0" dirty="0" smtClean="0">
              <a:solidFill>
                <a:srgbClr val="FFFF00"/>
              </a:solidFill>
            </a:rPr>
            <a:t> (C 15%)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Mikael Motyka (S)</a:t>
          </a:r>
          <a:endParaRPr lang="en-US" sz="800" b="0" kern="1200" baseline="0" dirty="0">
            <a:solidFill>
              <a:srgbClr val="FFFF00"/>
            </a:solidFill>
          </a:endParaRPr>
        </a:p>
      </dsp:txBody>
      <dsp:txXfrm>
        <a:off x="6099181" y="1464939"/>
        <a:ext cx="1288135" cy="1236925"/>
      </dsp:txXfrm>
    </dsp:sp>
    <dsp:sp modelId="{2151406D-E373-5D41-9545-6280396F8D22}">
      <dsp:nvSpPr>
        <dsp:cNvPr id="0" name=""/>
        <dsp:cNvSpPr/>
      </dsp:nvSpPr>
      <dsp:spPr>
        <a:xfrm>
          <a:off x="7545271" y="1466242"/>
          <a:ext cx="1325497" cy="1099304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Spec. Technical Services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John Weisend II – GL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Wolfgang </a:t>
          </a:r>
          <a:r>
            <a:rPr lang="en-US" sz="800" b="0" kern="1200" baseline="0" dirty="0" err="1" smtClean="0">
              <a:solidFill>
                <a:schemeClr val="bg1"/>
              </a:solidFill>
            </a:rPr>
            <a:t>Hees</a:t>
          </a:r>
          <a:endParaRPr lang="en-US" sz="800" b="0" kern="1200" baseline="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Anton Lundmark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Evangelia Vaena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Frithiof Jensen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Gunilla Jacobsson</a:t>
          </a:r>
        </a:p>
      </dsp:txBody>
      <dsp:txXfrm>
        <a:off x="7545271" y="1466242"/>
        <a:ext cx="1325497" cy="1099304"/>
      </dsp:txXfrm>
    </dsp:sp>
    <dsp:sp modelId="{13F510A8-C265-42D6-9DCA-E606554601DC}">
      <dsp:nvSpPr>
        <dsp:cNvPr id="0" name=""/>
        <dsp:cNvSpPr/>
      </dsp:nvSpPr>
      <dsp:spPr>
        <a:xfrm>
          <a:off x="7791989" y="2711761"/>
          <a:ext cx="1060019" cy="1234422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Cryogenics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900" b="1" kern="1200" baseline="0" dirty="0" smtClean="0">
            <a:solidFill>
              <a:schemeClr val="bg1"/>
            </a:solidFill>
          </a:endParaRP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Philipp Arnold – SL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</a:rPr>
            <a:t>Jaroslaw Fydrych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</a:rPr>
            <a:t>John Jurns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</a:rPr>
            <a:t>Xilong Wang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chemeClr val="bg1"/>
              </a:solidFill>
            </a:rPr>
            <a:t>Xiaotao Su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kern="1200" baseline="0" dirty="0" smtClean="0">
              <a:solidFill>
                <a:srgbClr val="FFFF00"/>
              </a:solidFill>
            </a:rPr>
            <a:t>Piotr </a:t>
          </a:r>
          <a:r>
            <a:rPr lang="sv-SE" sz="800" kern="1200" baseline="0" dirty="0" smtClean="0">
              <a:solidFill>
                <a:srgbClr val="FFFF00"/>
              </a:solidFill>
            </a:rPr>
            <a:t>Tereszkowski </a:t>
          </a:r>
          <a:r>
            <a:rPr lang="en-US" sz="800" b="0" kern="1200" baseline="0" dirty="0" smtClean="0">
              <a:solidFill>
                <a:srgbClr val="FFFF00"/>
              </a:solidFill>
            </a:rPr>
            <a:t>(C)</a:t>
          </a:r>
          <a:endParaRPr lang="en-US" sz="800" kern="1200" baseline="0" dirty="0" smtClean="0">
            <a:solidFill>
              <a:schemeClr val="bg1"/>
            </a:solidFill>
          </a:endParaRPr>
        </a:p>
      </dsp:txBody>
      <dsp:txXfrm>
        <a:off x="7791989" y="2711761"/>
        <a:ext cx="1060019" cy="1234422"/>
      </dsp:txXfrm>
    </dsp:sp>
    <dsp:sp modelId="{82BFE523-7956-48BD-A1A9-EB5DF9C5E57D}">
      <dsp:nvSpPr>
        <dsp:cNvPr id="0" name=""/>
        <dsp:cNvSpPr/>
      </dsp:nvSpPr>
      <dsp:spPr>
        <a:xfrm>
          <a:off x="7791032" y="4163797"/>
          <a:ext cx="1237953" cy="1270256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Vacuum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1" kern="1200" baseline="0" dirty="0" smtClean="0">
              <a:solidFill>
                <a:schemeClr val="bg1"/>
              </a:solidFill>
            </a:rPr>
            <a:t>Marcelo Juni Ferreira – SL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Hilko Spoelstra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Simone Scolari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Christophe Jarrige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Fabio </a:t>
          </a:r>
          <a:r>
            <a:rPr lang="en-US" sz="800" b="0" kern="1200" baseline="0" dirty="0" err="1" smtClean="0">
              <a:solidFill>
                <a:schemeClr val="bg1"/>
              </a:solidFill>
            </a:rPr>
            <a:t>Ravelli</a:t>
          </a:r>
          <a:r>
            <a:rPr lang="en-US" sz="800" b="0" kern="1200" baseline="0" dirty="0" smtClean="0">
              <a:solidFill>
                <a:schemeClr val="bg1"/>
              </a:solidFill>
            </a:rPr>
            <a:t> (1 June)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err="1" smtClean="0">
              <a:solidFill>
                <a:schemeClr val="bg1"/>
              </a:solidFill>
            </a:rPr>
            <a:t>Kristell</a:t>
          </a:r>
          <a:r>
            <a:rPr lang="en-US" sz="800" b="0" kern="1200" baseline="0" dirty="0" smtClean="0">
              <a:solidFill>
                <a:schemeClr val="bg1"/>
              </a:solidFill>
            </a:rPr>
            <a:t> </a:t>
          </a:r>
          <a:r>
            <a:rPr lang="en-US" sz="800" b="0" kern="1200" baseline="0" dirty="0" err="1" smtClean="0">
              <a:solidFill>
                <a:schemeClr val="bg1"/>
              </a:solidFill>
            </a:rPr>
            <a:t>Barthélemy</a:t>
          </a:r>
          <a:r>
            <a:rPr lang="en-US" sz="800" b="0" kern="1200" baseline="0" dirty="0" smtClean="0">
              <a:solidFill>
                <a:schemeClr val="bg1"/>
              </a:solidFill>
            </a:rPr>
            <a:t> </a:t>
          </a:r>
          <a:r>
            <a:rPr lang="en-US" sz="700" b="0" kern="1200" baseline="0" dirty="0" smtClean="0">
              <a:solidFill>
                <a:schemeClr val="bg1"/>
              </a:solidFill>
            </a:rPr>
            <a:t>(20 June)</a:t>
          </a:r>
        </a:p>
        <a:p>
          <a:pPr lvl="0" algn="ctr" defTabSz="40005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en-US" sz="800" b="0" kern="1200" baseline="0" dirty="0" smtClean="0">
              <a:solidFill>
                <a:srgbClr val="FFFF00"/>
              </a:solidFill>
            </a:rPr>
            <a:t>Peter Ladd (C 50%)</a:t>
          </a:r>
        </a:p>
      </dsp:txBody>
      <dsp:txXfrm>
        <a:off x="7791032" y="4163797"/>
        <a:ext cx="1237953" cy="1270256"/>
      </dsp:txXfrm>
    </dsp:sp>
    <dsp:sp modelId="{0A3298D0-950B-AC41-B253-66369C6000D6}">
      <dsp:nvSpPr>
        <dsp:cNvPr id="0" name=""/>
        <dsp:cNvSpPr/>
      </dsp:nvSpPr>
      <dsp:spPr>
        <a:xfrm>
          <a:off x="3343197" y="596981"/>
          <a:ext cx="892681" cy="727984"/>
        </a:xfrm>
        <a:prstGeom prst="rect">
          <a:avLst/>
        </a:prstGeom>
        <a:solidFill>
          <a:srgbClr val="1069A0">
            <a:alpha val="8509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900" b="1" kern="1200" baseline="0" dirty="0" smtClean="0">
              <a:solidFill>
                <a:schemeClr val="bg1"/>
              </a:solidFill>
            </a:rPr>
            <a:t>Admin &amp; QA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Caroline Prabert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Inga Tejedor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00" b="0" kern="1200" baseline="0" dirty="0" smtClean="0">
              <a:solidFill>
                <a:schemeClr val="bg1"/>
              </a:solidFill>
            </a:rPr>
            <a:t>Matthew Conlon</a:t>
          </a:r>
        </a:p>
      </dsp:txBody>
      <dsp:txXfrm>
        <a:off x="3343197" y="596981"/>
        <a:ext cx="892681" cy="727984"/>
      </dsp:txXfrm>
    </dsp:sp>
    <dsp:sp modelId="{02F9A2E1-26C2-4E98-9487-42E37FD34070}">
      <dsp:nvSpPr>
        <dsp:cNvPr id="0" name=""/>
        <dsp:cNvSpPr/>
      </dsp:nvSpPr>
      <dsp:spPr>
        <a:xfrm>
          <a:off x="4645579" y="701240"/>
          <a:ext cx="879170" cy="514500"/>
        </a:xfrm>
        <a:prstGeom prst="rect">
          <a:avLst/>
        </a:prstGeom>
        <a:solidFill>
          <a:schemeClr val="accent1">
            <a:lumMod val="40000"/>
            <a:lumOff val="60000"/>
            <a:alpha val="85098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900" b="1" kern="1200" baseline="0" dirty="0" smtClean="0">
              <a:solidFill>
                <a:schemeClr val="tx1"/>
              </a:solidFill>
            </a:rPr>
            <a:t>Planning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00" b="0" kern="1200" baseline="0" dirty="0" smtClean="0">
              <a:solidFill>
                <a:schemeClr val="tx1"/>
              </a:solidFill>
            </a:rPr>
            <a:t>Luisella Lari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00" b="0" kern="1200" baseline="0" dirty="0" smtClean="0">
              <a:solidFill>
                <a:schemeClr val="tx1"/>
              </a:solidFill>
            </a:rPr>
            <a:t>Lena Gunnarsson</a:t>
          </a:r>
        </a:p>
      </dsp:txBody>
      <dsp:txXfrm>
        <a:off x="4645579" y="701240"/>
        <a:ext cx="879170" cy="514500"/>
      </dsp:txXfrm>
    </dsp:sp>
    <dsp:sp modelId="{DDAEA679-9F9E-43F9-9EAA-8EA9CB03F949}">
      <dsp:nvSpPr>
        <dsp:cNvPr id="0" name=""/>
        <dsp:cNvSpPr/>
      </dsp:nvSpPr>
      <dsp:spPr>
        <a:xfrm>
          <a:off x="5327798" y="67251"/>
          <a:ext cx="2035736" cy="44299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sv-SE" sz="800" kern="1200" dirty="0" smtClean="0">
              <a:solidFill>
                <a:schemeClr val="tx1"/>
              </a:solidFill>
            </a:rPr>
            <a:t>Håkan Danared – Deputy Head of Division</a:t>
          </a:r>
        </a:p>
        <a:p>
          <a:pPr lvl="0" algn="ctr" defTabSz="35560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sv-SE" sz="800" kern="1200" dirty="0" smtClean="0">
              <a:solidFill>
                <a:schemeClr val="tx1"/>
              </a:solidFill>
            </a:rPr>
            <a:t>John Weisend II – Deputy Head of the Project</a:t>
          </a:r>
          <a:endParaRPr lang="sv-SE" sz="800" kern="1200" dirty="0">
            <a:solidFill>
              <a:schemeClr val="tx1"/>
            </a:solidFill>
          </a:endParaRPr>
        </a:p>
      </dsp:txBody>
      <dsp:txXfrm>
        <a:off x="5327798" y="67251"/>
        <a:ext cx="2035736" cy="44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03/10/16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6C1E2E-722B-7149-AA8C-95C641ACC8A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6C1E2E-722B-7149-AA8C-95C641ACC8A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</a:rPr>
              <a:t>Screw compressor (FAT,</a:t>
            </a:r>
            <a:r>
              <a:rPr lang="en-US" baseline="0" dirty="0" smtClean="0">
                <a:latin typeface="Gill Sans" charset="0"/>
                <a:ea typeface="ＭＳ Ｐゴシック" charset="0"/>
                <a:cs typeface="ＭＳ Ｐゴシック" charset="0"/>
              </a:rPr>
              <a:t> all successful) </a:t>
            </a:r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</a:rPr>
              <a:t>and ACCP valve box cover</a:t>
            </a:r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8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45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 </a:t>
            </a:r>
            <a:r>
              <a:rPr lang="en-US" dirty="0" err="1" smtClean="0"/>
              <a:t>multiwires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146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03/10/16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03/10/16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03/10/16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03/10/16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03/10/16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s-ics.atlassian.net/" TargetMode="External"/><Relationship Id="rId4" Type="http://schemas.openxmlformats.org/officeDocument/2006/relationships/hyperlink" Target="https://ess-ics.atlassian.net/wiki/display/AD/Accelerator+Events+Calendar" TargetMode="External"/><Relationship Id="rId5" Type="http://schemas.openxmlformats.org/officeDocument/2006/relationships/hyperlink" Target="http://indico.esss.lu.s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ess.esss.lu.s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Welcome, news and intro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Andreas Jansson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3 October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plasma in the ion source in Catania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7" b="39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292080" y="6300028"/>
            <a:ext cx="19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WP3 – Warm </a:t>
            </a:r>
            <a:r>
              <a:rPr lang="en-US" dirty="0" err="1" smtClean="0"/>
              <a:t>Linac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9" y="1918334"/>
            <a:ext cx="8807180" cy="443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 dirty="0" smtClean="0"/>
              <a:t>July</a:t>
            </a:r>
            <a:r>
              <a:rPr lang="sv-SE" dirty="0" smtClean="0"/>
              <a:t>– 2016 – ESS TOTAL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11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5322468" y="3721533"/>
            <a:ext cx="32543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 smtClean="0"/>
              <a:t>Scheduled</a:t>
            </a:r>
            <a:r>
              <a:rPr lang="sv-SE" dirty="0" smtClean="0"/>
              <a:t>:  467 MEURO</a:t>
            </a:r>
          </a:p>
          <a:p>
            <a:pPr>
              <a:lnSpc>
                <a:spcPct val="150000"/>
              </a:lnSpc>
            </a:pPr>
            <a:r>
              <a:rPr lang="sv-SE" b="1" dirty="0" smtClean="0"/>
              <a:t>Earned</a:t>
            </a:r>
            <a:r>
              <a:rPr lang="sv-SE" dirty="0" smtClean="0"/>
              <a:t>:        449 MEURO</a:t>
            </a:r>
          </a:p>
          <a:p>
            <a:pPr>
              <a:lnSpc>
                <a:spcPct val="150000"/>
              </a:lnSpc>
            </a:pPr>
            <a:r>
              <a:rPr lang="sv-SE" b="1" dirty="0" smtClean="0"/>
              <a:t>Actuals</a:t>
            </a:r>
            <a:r>
              <a:rPr lang="sv-SE" dirty="0" smtClean="0"/>
              <a:t>:       447 MEURO</a:t>
            </a:r>
          </a:p>
          <a:p>
            <a:pPr>
              <a:lnSpc>
                <a:spcPct val="150000"/>
              </a:lnSpc>
            </a:pPr>
            <a:r>
              <a:rPr lang="sv-SE" i="1" dirty="0" smtClean="0"/>
              <a:t>Completed of total project : </a:t>
            </a:r>
            <a:r>
              <a:rPr lang="sv-SE" b="1" i="1" dirty="0" smtClean="0"/>
              <a:t>24 %</a:t>
            </a:r>
            <a:endParaRPr lang="sv-SE" b="1" i="1" dirty="0"/>
          </a:p>
        </p:txBody>
      </p:sp>
    </p:spTree>
    <p:extLst>
      <p:ext uri="{BB962C8B-B14F-4D97-AF65-F5344CB8AC3E}">
        <p14:creationId xmlns:p14="http://schemas.microsoft.com/office/powerpoint/2010/main" val="30752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installation and commissioning organization (project)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554025"/>
              </p:ext>
            </p:extLst>
          </p:nvPr>
        </p:nvGraphicFramePr>
        <p:xfrm>
          <a:off x="457200" y="18952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Bent Arrow 4"/>
          <p:cNvSpPr/>
          <p:nvPr/>
        </p:nvSpPr>
        <p:spPr>
          <a:xfrm rot="5400000">
            <a:off x="3707904" y="2854988"/>
            <a:ext cx="936104" cy="504056"/>
          </a:xfrm>
          <a:prstGeom prst="ben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Services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6200000" flipH="1">
            <a:off x="4211960" y="2854988"/>
            <a:ext cx="936104" cy="504056"/>
          </a:xfrm>
          <a:prstGeom prst="ben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Components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1600" y="1635812"/>
            <a:ext cx="1152128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BAS-U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67744" y="1635812"/>
            <a:ext cx="1152128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ESS Accelerator installation manager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90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org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745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779392"/>
              </p:ext>
            </p:extLst>
          </p:nvPr>
        </p:nvGraphicFramePr>
        <p:xfrm>
          <a:off x="-25007" y="1154054"/>
          <a:ext cx="9144001" cy="601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2200" y="180212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63 employees (2016-04-01)</a:t>
            </a:r>
          </a:p>
          <a:p>
            <a:r>
              <a:rPr lang="sv-SE" sz="900" dirty="0" smtClean="0"/>
              <a:t>Consultants, Students, Interns  and empl from </a:t>
            </a:r>
          </a:p>
          <a:p>
            <a:r>
              <a:rPr lang="sv-SE" sz="900" dirty="0" smtClean="0"/>
              <a:t>Eng Integr Sup Div, in Yellow + Planners = 21 people</a:t>
            </a:r>
          </a:p>
          <a:p>
            <a:endParaRPr lang="sv-SE" sz="9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5536" y="6986702"/>
            <a:ext cx="17281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Caroline Prabert 2016-04-01</a:t>
            </a:r>
            <a:endParaRPr lang="sv-SE" sz="6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48064" y="1370078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51520" y="2050326"/>
            <a:ext cx="2777307" cy="4777503"/>
            <a:chOff x="294847" y="3493676"/>
            <a:chExt cx="1234134" cy="2122948"/>
          </a:xfrm>
        </p:grpSpPr>
        <p:sp>
          <p:nvSpPr>
            <p:cNvPr id="12" name="Rectangle 11"/>
            <p:cNvSpPr/>
            <p:nvPr/>
          </p:nvSpPr>
          <p:spPr>
            <a:xfrm>
              <a:off x="294847" y="3493676"/>
              <a:ext cx="1234134" cy="2122948"/>
            </a:xfrm>
            <a:prstGeom prst="rect">
              <a:avLst/>
            </a:prstGeom>
            <a:solidFill>
              <a:srgbClr val="1069A0">
                <a:alpha val="85098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94847" y="3493676"/>
              <a:ext cx="1234134" cy="2122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1" kern="1200" baseline="0" dirty="0" smtClean="0">
                  <a:solidFill>
                    <a:schemeClr val="bg1"/>
                  </a:solidFill>
                </a:rPr>
                <a:t>Beam Diagnostics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1" kern="1200" baseline="0" dirty="0" smtClean="0">
                  <a:solidFill>
                    <a:schemeClr val="bg1"/>
                  </a:solidFill>
                </a:rPr>
                <a:t>Tom Shea – SL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chemeClr val="bg1"/>
                  </a:solidFill>
                </a:rPr>
                <a:t>Benjamin Cheymol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chemeClr val="bg1"/>
                  </a:solidFill>
                </a:rPr>
                <a:t>Cyrille Thomas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err="1" smtClean="0">
                  <a:solidFill>
                    <a:schemeClr val="bg1"/>
                  </a:solidFill>
                </a:rPr>
                <a:t>Hooman</a:t>
              </a:r>
              <a:r>
                <a:rPr lang="en-US" sz="2000" b="0" kern="1200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0" kern="1200" baseline="0" dirty="0" err="1" smtClean="0">
                  <a:solidFill>
                    <a:schemeClr val="bg1"/>
                  </a:solidFill>
                </a:rPr>
                <a:t>Hassanzadegan</a:t>
              </a:r>
              <a:endParaRPr lang="en-US" sz="2000" b="0" kern="1200" baseline="0" dirty="0" smtClean="0">
                <a:solidFill>
                  <a:schemeClr val="bg1"/>
                </a:solidFill>
              </a:endParaRP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chemeClr val="bg1"/>
                  </a:solidFill>
                </a:rPr>
                <a:t>Hinko Kocevar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chemeClr val="bg1"/>
                  </a:solidFill>
                </a:rPr>
                <a:t>Irena Dolenc Kittelmann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chemeClr val="bg1"/>
                  </a:solidFill>
                </a:rPr>
                <a:t>Maurizio Donna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chemeClr val="bg1"/>
                  </a:solidFill>
                </a:rPr>
                <a:t>Rafael Baron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chemeClr val="bg1"/>
                  </a:solidFill>
                </a:rPr>
                <a:t>Charlotte Roose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rgbClr val="FFFF00"/>
                  </a:solidFill>
                </a:rPr>
                <a:t>Ebbe Malmstedt (C)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rgbClr val="FFFF00"/>
                  </a:solidFill>
                </a:rPr>
                <a:t>Thomas Grandsaert (C)</a:t>
              </a:r>
            </a:p>
            <a:p>
              <a:pPr lvl="0" algn="ctr" defTabSz="40005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0" kern="1200" baseline="0" dirty="0" smtClean="0">
                  <a:solidFill>
                    <a:srgbClr val="FFFF00"/>
                  </a:solidFill>
                </a:rPr>
                <a:t>Johan Norin (C) </a:t>
              </a:r>
            </a:p>
            <a:p>
              <a:pPr lvl="0" algn="ctr" defTabSz="400050">
                <a:lnSpc>
                  <a:spcPct val="5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800" b="1" kern="1200" baseline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36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Organization in Lund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Tom (Section Leader)</a:t>
            </a:r>
          </a:p>
          <a:p>
            <a:pPr lvl="1"/>
            <a:r>
              <a:rPr lang="en-US" dirty="0" smtClean="0"/>
              <a:t>Prioritize work within group to meet milestones</a:t>
            </a:r>
          </a:p>
          <a:p>
            <a:pPr lvl="1"/>
            <a:r>
              <a:rPr lang="en-US" dirty="0" smtClean="0"/>
              <a:t>Provide technical/planning feedback and suggestions</a:t>
            </a:r>
          </a:p>
          <a:p>
            <a:pPr lvl="1"/>
            <a:r>
              <a:rPr lang="en-US" dirty="0" smtClean="0"/>
              <a:t>Coordinate work across BI systems</a:t>
            </a:r>
          </a:p>
          <a:p>
            <a:pPr lvl="1"/>
            <a:r>
              <a:rPr lang="en-US" dirty="0" smtClean="0"/>
              <a:t>If needed, make technical decisions and propose scope/schedule changes.</a:t>
            </a:r>
            <a:endParaRPr lang="en-US" dirty="0"/>
          </a:p>
          <a:p>
            <a:r>
              <a:rPr lang="en-US" dirty="0" smtClean="0"/>
              <a:t>Andreas (Work Package Leader)</a:t>
            </a:r>
          </a:p>
          <a:p>
            <a:pPr lvl="1"/>
            <a:r>
              <a:rPr lang="en-US" dirty="0" smtClean="0"/>
              <a:t>High level review and maintenance of WP plan and budget</a:t>
            </a:r>
          </a:p>
          <a:p>
            <a:pPr lvl="1"/>
            <a:r>
              <a:rPr lang="en-US" dirty="0" smtClean="0"/>
              <a:t>Organize PDRs/CDRs in accordance with plan</a:t>
            </a:r>
          </a:p>
          <a:p>
            <a:pPr lvl="1"/>
            <a:r>
              <a:rPr lang="en-US" dirty="0" smtClean="0"/>
              <a:t>Handle scope and schedule changes</a:t>
            </a:r>
          </a:p>
          <a:p>
            <a:pPr lvl="1"/>
            <a:r>
              <a:rPr lang="en-US" dirty="0" smtClean="0"/>
              <a:t>Push in-kind contract signatures and address in-kind issues*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olve high level issues with other groups*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2394" y="6192362"/>
            <a:ext cx="6371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*These issues should be solved at section level as far a possible.</a:t>
            </a:r>
          </a:p>
          <a:p>
            <a:r>
              <a:rPr lang="en-US" dirty="0" smtClean="0"/>
              <a:t>Please </a:t>
            </a:r>
            <a:r>
              <a:rPr lang="en-US" dirty="0" err="1" smtClean="0"/>
              <a:t>adress</a:t>
            </a:r>
            <a:r>
              <a:rPr lang="en-US" dirty="0" smtClean="0"/>
              <a:t> first directly with identified point persons.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1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Lund Section Organization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BLM – Tom (interim*)</a:t>
            </a:r>
          </a:p>
          <a:p>
            <a:r>
              <a:rPr lang="en-US" dirty="0" smtClean="0"/>
              <a:t>BCM – </a:t>
            </a:r>
            <a:r>
              <a:rPr lang="en-US" dirty="0" err="1" smtClean="0"/>
              <a:t>Hooman</a:t>
            </a:r>
            <a:endParaRPr lang="en-US" dirty="0" smtClean="0"/>
          </a:p>
          <a:p>
            <a:r>
              <a:rPr lang="en-US" dirty="0" smtClean="0"/>
              <a:t>BPM – Rafael</a:t>
            </a:r>
          </a:p>
          <a:p>
            <a:r>
              <a:rPr lang="en-US" dirty="0" smtClean="0"/>
              <a:t>FC – Benjamin</a:t>
            </a:r>
          </a:p>
          <a:p>
            <a:r>
              <a:rPr lang="en-US" dirty="0" smtClean="0"/>
              <a:t>EMU – Benjamin</a:t>
            </a:r>
          </a:p>
          <a:p>
            <a:r>
              <a:rPr lang="en-US" dirty="0" smtClean="0"/>
              <a:t>WS – Benjamin</a:t>
            </a:r>
          </a:p>
          <a:p>
            <a:r>
              <a:rPr lang="en-US" dirty="0" smtClean="0"/>
              <a:t>NPM - </a:t>
            </a:r>
            <a:r>
              <a:rPr lang="en-US" dirty="0" err="1" smtClean="0"/>
              <a:t>Cyrille</a:t>
            </a:r>
            <a:endParaRPr lang="en-US" dirty="0" smtClean="0"/>
          </a:p>
          <a:p>
            <a:r>
              <a:rPr lang="en-US" dirty="0" smtClean="0"/>
              <a:t>BSM – Benjamin (interim*)</a:t>
            </a:r>
          </a:p>
          <a:p>
            <a:r>
              <a:rPr lang="en-US" dirty="0" smtClean="0"/>
              <a:t>Target Diagnostics - </a:t>
            </a:r>
            <a:r>
              <a:rPr lang="en-US" dirty="0" err="1" smtClean="0"/>
              <a:t>Cyrille</a:t>
            </a:r>
            <a:endParaRPr lang="en-US" dirty="0" smtClean="0"/>
          </a:p>
          <a:p>
            <a:r>
              <a:rPr lang="en-US" dirty="0" err="1" smtClean="0"/>
              <a:t>Insertable</a:t>
            </a:r>
            <a:r>
              <a:rPr lang="en-US" dirty="0" smtClean="0"/>
              <a:t> Stops - Tom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Technology Team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Hardware – Rafael</a:t>
            </a:r>
          </a:p>
          <a:p>
            <a:r>
              <a:rPr lang="en-US" dirty="0" smtClean="0"/>
              <a:t>Software – </a:t>
            </a:r>
            <a:r>
              <a:rPr lang="en-US" dirty="0" err="1" smtClean="0"/>
              <a:t>Hinko</a:t>
            </a:r>
            <a:endParaRPr lang="en-US" dirty="0" smtClean="0"/>
          </a:p>
          <a:p>
            <a:r>
              <a:rPr lang="en-US" dirty="0" smtClean="0"/>
              <a:t>FPGA – </a:t>
            </a:r>
            <a:r>
              <a:rPr lang="en-US" dirty="0" smtClean="0"/>
              <a:t>Maurizio</a:t>
            </a:r>
          </a:p>
          <a:p>
            <a:r>
              <a:rPr lang="en-US" dirty="0" smtClean="0"/>
              <a:t>Mechanical – Thomas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3990543"/>
            <a:ext cx="47525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Always involve relevant system System Lead </a:t>
            </a:r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 any communication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CC Tom and Andreas when appropriate</a:t>
            </a:r>
          </a:p>
          <a:p>
            <a:endParaRPr lang="en-US" sz="2000" dirty="0"/>
          </a:p>
          <a:p>
            <a:r>
              <a:rPr lang="en-US" sz="2000" dirty="0" smtClean="0"/>
              <a:t>Very simplified:    How? -&gt; Tom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When -&gt; Andreas (&amp; Tom)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6309320"/>
            <a:ext cx="323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While Irena on </a:t>
            </a:r>
            <a:r>
              <a:rPr lang="en-US" dirty="0" err="1" smtClean="0"/>
              <a:t>maternily</a:t>
            </a:r>
            <a:r>
              <a:rPr lang="en-US" dirty="0" smtClean="0"/>
              <a:t> leave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8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and information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CHESS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://chess.esss.lu.se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Reference documents</a:t>
            </a:r>
          </a:p>
          <a:p>
            <a:pPr lvl="1"/>
            <a:r>
              <a:rPr lang="en-US" dirty="0" smtClean="0"/>
              <a:t>Installation Plan (more on this later)</a:t>
            </a:r>
          </a:p>
          <a:p>
            <a:r>
              <a:rPr lang="en-US" dirty="0" smtClean="0"/>
              <a:t>Confluence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://ess-ics.atlassian.net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BI Section Page</a:t>
            </a:r>
          </a:p>
          <a:p>
            <a:pPr lvl="1"/>
            <a:r>
              <a:rPr lang="en-US" dirty="0" smtClean="0"/>
              <a:t>Building Block Pages (see </a:t>
            </a:r>
            <a:r>
              <a:rPr lang="en-US" dirty="0" err="1" smtClean="0"/>
              <a:t>Rafaels</a:t>
            </a:r>
            <a:r>
              <a:rPr lang="en-US" dirty="0" smtClean="0"/>
              <a:t> talk)</a:t>
            </a:r>
          </a:p>
          <a:p>
            <a:pPr lvl="1"/>
            <a:r>
              <a:rPr lang="en-US" dirty="0" smtClean="0"/>
              <a:t>Accelerator Home Page</a:t>
            </a:r>
          </a:p>
          <a:p>
            <a:pPr lvl="1"/>
            <a:r>
              <a:rPr lang="en-US" dirty="0" smtClean="0"/>
              <a:t>Accelerator Event Calendar </a:t>
            </a:r>
            <a:r>
              <a:rPr lang="en-US" sz="1900" dirty="0" smtClean="0">
                <a:hlinkClick r:id="rId4"/>
              </a:rPr>
              <a:t>https</a:t>
            </a:r>
            <a:r>
              <a:rPr lang="en-US" sz="1900" dirty="0">
                <a:hlinkClick r:id="rId4"/>
              </a:rPr>
              <a:t>://ess-ics.atlassian.net/wiki/display/AD/Accelerator+Events+</a:t>
            </a:r>
            <a:r>
              <a:rPr lang="en-US" sz="1900" dirty="0" smtClean="0">
                <a:hlinkClick r:id="rId4"/>
              </a:rPr>
              <a:t>Calendar</a:t>
            </a:r>
            <a:endParaRPr lang="en-US" sz="1900" dirty="0" smtClean="0"/>
          </a:p>
          <a:p>
            <a:r>
              <a:rPr lang="en-US" dirty="0" err="1" smtClean="0"/>
              <a:t>Indico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://indico.esss.lu.se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Technical Board Meetings </a:t>
            </a:r>
            <a:r>
              <a:rPr lang="en-US" dirty="0"/>
              <a:t>(under </a:t>
            </a:r>
            <a:r>
              <a:rPr lang="en-US" dirty="0" smtClean="0"/>
              <a:t>Accelerator)</a:t>
            </a:r>
          </a:p>
          <a:p>
            <a:pPr lvl="1"/>
            <a:r>
              <a:rPr lang="en-US" dirty="0" smtClean="0"/>
              <a:t>TAC reviews (under Conferences)</a:t>
            </a:r>
          </a:p>
          <a:p>
            <a:pPr lvl="1"/>
            <a:r>
              <a:rPr lang="en-US" dirty="0" smtClean="0"/>
              <a:t>Annual </a:t>
            </a:r>
            <a:r>
              <a:rPr lang="en-US" dirty="0" err="1" smtClean="0"/>
              <a:t>Reivews</a:t>
            </a:r>
            <a:r>
              <a:rPr lang="en-US" dirty="0" smtClean="0"/>
              <a:t> </a:t>
            </a:r>
            <a:r>
              <a:rPr lang="en-US" dirty="0"/>
              <a:t>(under Conferences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Primavera P6 </a:t>
            </a:r>
          </a:p>
          <a:p>
            <a:pPr lvl="1"/>
            <a:r>
              <a:rPr lang="en-US" dirty="0" smtClean="0"/>
              <a:t>Now have installation planning integrated</a:t>
            </a:r>
          </a:p>
          <a:p>
            <a:pPr lvl="1"/>
            <a:r>
              <a:rPr lang="en-US" dirty="0" smtClean="0"/>
              <a:t>Access limited due to license issue, mostly via planners</a:t>
            </a:r>
          </a:p>
          <a:p>
            <a:pPr lvl="1"/>
            <a:r>
              <a:rPr lang="en-US" dirty="0" smtClean="0"/>
              <a:t>Mirror </a:t>
            </a:r>
            <a:r>
              <a:rPr lang="en-US" dirty="0"/>
              <a:t>of in-kind agreement  milestones for partners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74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Plan - Tunnel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" y="1124744"/>
            <a:ext cx="9144000" cy="555829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30005"/>
            <a:ext cx="9180512" cy="6858000"/>
            <a:chOff x="0" y="-30005"/>
            <a:chExt cx="9180512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0787" y="-30005"/>
              <a:ext cx="3099725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3573016"/>
              <a:ext cx="1475656" cy="30243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0" y="0"/>
              <a:ext cx="6084168" cy="357301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475656" y="1412776"/>
              <a:ext cx="4608512" cy="216024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6597352"/>
              <a:ext cx="6084168" cy="14401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841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plan – FEB &amp; Gallery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68" y="1506850"/>
            <a:ext cx="6656612" cy="5234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2320" y="2060848"/>
            <a:ext cx="13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CHESS:</a:t>
            </a:r>
          </a:p>
          <a:p>
            <a:r>
              <a:rPr lang="en-US" dirty="0" smtClean="0"/>
              <a:t>ESS-0055889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8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Licensind</a:t>
            </a:r>
            <a:r>
              <a:rPr lang="en-US" dirty="0" smtClean="0"/>
              <a:t> and Readiness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589408"/>
              </p:ext>
            </p:extLst>
          </p:nvPr>
        </p:nvGraphicFramePr>
        <p:xfrm>
          <a:off x="179512" y="2060848"/>
          <a:ext cx="8838891" cy="260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4" imgW="15836900" imgH="4673600" progId="Excel.Sheet.12">
                  <p:embed/>
                </p:oleObj>
              </mc:Choice>
              <mc:Fallback>
                <p:oleObj name="Worksheet" r:id="rId4" imgW="15836900" imgH="467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2060848"/>
                        <a:ext cx="8838891" cy="2608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0851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Modelled</a:t>
            </a:r>
            <a:r>
              <a:rPr lang="en-US" dirty="0" smtClean="0"/>
              <a:t> on DOE Accelerator </a:t>
            </a:r>
            <a:r>
              <a:rPr lang="en-US" dirty="0" err="1" smtClean="0"/>
              <a:t>Rediness</a:t>
            </a:r>
            <a:r>
              <a:rPr lang="en-US" dirty="0" smtClean="0"/>
              <a:t> Reviews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 of our licensing procedure with SSM, but wider than just radiation safety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All equipment relevant to the part </a:t>
            </a:r>
            <a:r>
              <a:rPr lang="en-US" b="1" dirty="0" err="1" smtClean="0"/>
              <a:t>fo</a:t>
            </a:r>
            <a:r>
              <a:rPr lang="en-US" b="1" dirty="0" smtClean="0"/>
              <a:t> the machine to be </a:t>
            </a:r>
            <a:r>
              <a:rPr lang="en-US" b="1" dirty="0" err="1" smtClean="0"/>
              <a:t>comissionign</a:t>
            </a:r>
            <a:r>
              <a:rPr lang="en-US" b="1" dirty="0" smtClean="0"/>
              <a:t> need to be installed and tested by the </a:t>
            </a:r>
            <a:r>
              <a:rPr lang="en-US" b="1" dirty="0" err="1" smtClean="0"/>
              <a:t>reivew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290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 project overview (non-BI related)</a:t>
            </a:r>
          </a:p>
          <a:p>
            <a:r>
              <a:rPr lang="en-US" dirty="0" smtClean="0"/>
              <a:t>Lund Organization</a:t>
            </a:r>
          </a:p>
          <a:p>
            <a:r>
              <a:rPr lang="en-US" dirty="0" smtClean="0"/>
              <a:t>Installation Planning and Readiness Reviews</a:t>
            </a:r>
          </a:p>
          <a:p>
            <a:r>
              <a:rPr lang="en-US" dirty="0" smtClean="0"/>
              <a:t>Internal Reviews – CDRs &amp; PDRs</a:t>
            </a:r>
          </a:p>
          <a:p>
            <a:r>
              <a:rPr lang="en-US" dirty="0" smtClean="0"/>
              <a:t>Delivery Milestones &amp; Delays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/>
              <a:t>ESS Readiness Reviews</a:t>
            </a:r>
            <a:endParaRPr lang="sv-SE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20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47610"/>
              </p:ext>
            </p:extLst>
          </p:nvPr>
        </p:nvGraphicFramePr>
        <p:xfrm>
          <a:off x="96553" y="1655116"/>
          <a:ext cx="8865703" cy="495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"/>
                <a:gridCol w="2260059"/>
                <a:gridCol w="1379662"/>
                <a:gridCol w="1316688"/>
                <a:gridCol w="1614375"/>
                <a:gridCol w="1488430"/>
              </a:tblGrid>
              <a:tr h="850545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Review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Scope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Installation </a:t>
                      </a:r>
                    </a:p>
                    <a:p>
                      <a:r>
                        <a:rPr lang="sv-SE" sz="1600" dirty="0" smtClean="0"/>
                        <a:t>Starts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Review</a:t>
                      </a:r>
                      <a:r>
                        <a:rPr lang="sv-SE" sz="1600" baseline="0" dirty="0" smtClean="0"/>
                        <a:t> date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Commissionoing</a:t>
                      </a:r>
                    </a:p>
                    <a:p>
                      <a:r>
                        <a:rPr lang="sv-SE" sz="1600" dirty="0" smtClean="0"/>
                        <a:t>Starts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Commissioning</a:t>
                      </a:r>
                      <a:r>
                        <a:rPr lang="sv-SE" sz="1600" baseline="0" dirty="0" smtClean="0"/>
                        <a:t> Completed</a:t>
                      </a:r>
                      <a:endParaRPr lang="sv-SE" sz="1600" dirty="0"/>
                    </a:p>
                  </a:txBody>
                  <a:tcPr/>
                </a:tc>
              </a:tr>
              <a:tr h="549934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1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Ion</a:t>
                      </a:r>
                      <a:r>
                        <a:rPr lang="sv-SE" sz="1600" baseline="0" dirty="0" smtClean="0"/>
                        <a:t> Source &amp; LEBT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Nov 2017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Dec 2017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smtClean="0"/>
                        <a:t>Jan 2018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Jun 2018</a:t>
                      </a:r>
                      <a:endParaRPr lang="sv-SE" sz="1600" dirty="0"/>
                    </a:p>
                  </a:txBody>
                  <a:tcPr/>
                </a:tc>
              </a:tr>
              <a:tr h="477078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2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RFQ &amp; MEBT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May/Jun 2018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June 2018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July</a:t>
                      </a:r>
                      <a:r>
                        <a:rPr lang="sv-SE" sz="1600" baseline="0" dirty="0" smtClean="0"/>
                        <a:t> 2018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Oct 2018</a:t>
                      </a:r>
                      <a:endParaRPr lang="sv-SE" sz="1600" dirty="0"/>
                    </a:p>
                  </a:txBody>
                  <a:tcPr/>
                </a:tc>
              </a:tr>
              <a:tr h="579309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3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DTL</a:t>
                      </a:r>
                      <a:r>
                        <a:rPr lang="sv-SE" sz="1600" baseline="0" dirty="0" smtClean="0"/>
                        <a:t> 1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Aug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dirty="0" smtClean="0"/>
                        <a:t>2018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Sep 2018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Oct</a:t>
                      </a:r>
                      <a:r>
                        <a:rPr lang="sv-SE" sz="1600" baseline="0" dirty="0" smtClean="0"/>
                        <a:t> 2018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Dec 2018</a:t>
                      </a:r>
                      <a:endParaRPr lang="sv-SE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4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DTL 2-4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Jan 2019</a:t>
                      </a:r>
                    </a:p>
                    <a:p>
                      <a:r>
                        <a:rPr lang="sv-SE" sz="1600" dirty="0" smtClean="0"/>
                        <a:t>(DTL2)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Feb 2019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Feb 219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Mar 2019</a:t>
                      </a:r>
                      <a:endParaRPr lang="sv-SE" sz="16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5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DTL</a:t>
                      </a:r>
                      <a:r>
                        <a:rPr lang="sv-SE" sz="1600" baseline="0" dirty="0" smtClean="0"/>
                        <a:t> 5 &amp; SPK &amp; MBL &amp; HEBT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Jan 2018</a:t>
                      </a:r>
                    </a:p>
                    <a:p>
                      <a:r>
                        <a:rPr lang="sv-SE" sz="1600" dirty="0" smtClean="0"/>
                        <a:t>(SPK)</a:t>
                      </a:r>
                    </a:p>
                    <a:p>
                      <a:r>
                        <a:rPr lang="sv-SE" sz="1600" dirty="0" smtClean="0"/>
                        <a:t>Feb</a:t>
                      </a:r>
                      <a:r>
                        <a:rPr lang="sv-SE" sz="1600" baseline="0" dirty="0" smtClean="0"/>
                        <a:t> 2019 (DTL5)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Mar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dirty="0" smtClean="0"/>
                        <a:t>2019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Mar 2019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Jun 2019</a:t>
                      </a:r>
                      <a:endParaRPr lang="sv-SE" sz="1600" dirty="0"/>
                    </a:p>
                  </a:txBody>
                  <a:tcPr/>
                </a:tc>
              </a:tr>
              <a:tr h="850545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6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AT2</a:t>
                      </a:r>
                      <a:r>
                        <a:rPr lang="sv-SE" sz="1600" baseline="0" dirty="0" smtClean="0"/>
                        <a:t> &amp; HEBT &amp; Target &amp; Instruments &amp; NSS essential infrastructure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Jun 2019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End</a:t>
                      </a:r>
                      <a:r>
                        <a:rPr lang="sv-SE" sz="1600" baseline="0" dirty="0" smtClean="0"/>
                        <a:t> Jun 2019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</a:t>
                      </a:r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27984" y="1556792"/>
            <a:ext cx="1512168" cy="51125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Reviews – PDRs and CDRs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Reviews are there to help us out!</a:t>
            </a:r>
          </a:p>
          <a:p>
            <a:r>
              <a:rPr lang="en-US" dirty="0" smtClean="0"/>
              <a:t>PDR: ensure common understanding of deliverables by all stakeholders, and that design concept is likely to perform well and be maintainable. Also that planning is consistent with delivery milestones.</a:t>
            </a:r>
          </a:p>
          <a:p>
            <a:r>
              <a:rPr lang="en-US" dirty="0" smtClean="0"/>
              <a:t>CDR: ensure the design will work according to specs, and is ready for production. Also that production schedule is consistent with delivery milestones</a:t>
            </a:r>
          </a:p>
          <a:p>
            <a:r>
              <a:rPr lang="en-US" dirty="0" smtClean="0"/>
              <a:t>For recent examples: see e.g. MEBT BI PDR, Target Imaging PDR on </a:t>
            </a:r>
            <a:r>
              <a:rPr lang="en-US" dirty="0" err="1" smtClean="0"/>
              <a:t>Indico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Have agreement to and will adapt review to scope of deliverable for PBI (e.g. document review for small scope)</a:t>
            </a:r>
          </a:p>
          <a:p>
            <a:r>
              <a:rPr lang="en-US" dirty="0" smtClean="0"/>
              <a:t>It can be a lot work, but it pays in the long run.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880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ESS schedule is very tight, but works if everyone delivers on time. Very little float.</a:t>
            </a:r>
          </a:p>
          <a:p>
            <a:r>
              <a:rPr lang="en-US" dirty="0" smtClean="0"/>
              <a:t>Very important that we all do our utmost to deliver according to agreed dates (even if we “know” others are late).</a:t>
            </a:r>
          </a:p>
          <a:p>
            <a:r>
              <a:rPr lang="en-US" dirty="0" smtClean="0"/>
              <a:t>In case unforeseen circumstances means that this is impossible, please share this as soon as possible so that we can address it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74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44824"/>
            <a:ext cx="4248472" cy="4320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It’ll </a:t>
            </a:r>
            <a:r>
              <a:rPr lang="en-US" dirty="0" smtClean="0"/>
              <a:t>be a fun ride, but might 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e bumpy at times.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emember, we’re in it together…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3650669" cy="4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1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042016-209-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53" y="1"/>
            <a:ext cx="9225705" cy="6858000"/>
          </a:xfr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609165" y="311715"/>
            <a:ext cx="8230493" cy="6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42" tIns="45220" rIns="90442" bIns="45220" numCol="1" anchor="ctr" anchorCtr="0" compatLnSpc="1">
            <a:prstTxWarp prst="textNoShape">
              <a:avLst/>
            </a:prstTxWarp>
            <a:normAutofit/>
          </a:bodyPr>
          <a:lstStyle>
            <a:lvl1pPr algn="ctr" defTabSz="448268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94CA"/>
                </a:solidFill>
                <a:latin typeface="+mn-lt"/>
                <a:ea typeface="ＭＳ Ｐゴシック" charset="0"/>
                <a:cs typeface="Helvetica"/>
              </a:defRPr>
            </a:lvl1pPr>
            <a:lvl2pPr algn="ctr" defTabSz="44826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4CA"/>
                </a:solidFill>
                <a:latin typeface="Arial" charset="0"/>
                <a:ea typeface="ＭＳ Ｐゴシック" charset="0"/>
                <a:cs typeface="Helvetica" charset="0"/>
              </a:defRPr>
            </a:lvl2pPr>
            <a:lvl3pPr algn="ctr" defTabSz="44826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4CA"/>
                </a:solidFill>
                <a:latin typeface="Arial" charset="0"/>
                <a:ea typeface="ＭＳ Ｐゴシック" charset="0"/>
                <a:cs typeface="Helvetica" charset="0"/>
              </a:defRPr>
            </a:lvl3pPr>
            <a:lvl4pPr algn="ctr" defTabSz="44826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4CA"/>
                </a:solidFill>
                <a:latin typeface="Arial" charset="0"/>
                <a:ea typeface="ＭＳ Ｐゴシック" charset="0"/>
                <a:cs typeface="Helvetica" charset="0"/>
              </a:defRPr>
            </a:lvl4pPr>
            <a:lvl5pPr algn="ctr" defTabSz="44826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4CA"/>
                </a:solidFill>
                <a:latin typeface="Arial" charset="0"/>
                <a:ea typeface="ＭＳ Ｐゴシック" charset="0"/>
                <a:cs typeface="Helvetica" charset="0"/>
              </a:defRPr>
            </a:lvl5pPr>
            <a:lvl6pPr marL="425588" algn="ctr" defTabSz="452179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4CA"/>
                </a:solidFill>
                <a:latin typeface="Arial" charset="0"/>
                <a:ea typeface="ＭＳ Ｐゴシック" charset="0"/>
              </a:defRPr>
            </a:lvl6pPr>
            <a:lvl7pPr marL="851181" algn="ctr" defTabSz="452179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4CA"/>
                </a:solidFill>
                <a:latin typeface="Arial" charset="0"/>
                <a:ea typeface="ＭＳ Ｐゴシック" charset="0"/>
              </a:defRPr>
            </a:lvl7pPr>
            <a:lvl8pPr marL="1276738" algn="ctr" defTabSz="452179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4CA"/>
                </a:solidFill>
                <a:latin typeface="Arial" charset="0"/>
                <a:ea typeface="ＭＳ Ｐゴシック" charset="0"/>
              </a:defRPr>
            </a:lvl8pPr>
            <a:lvl9pPr marL="1702328" algn="ctr" defTabSz="452179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4CA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mtClean="0"/>
              <a:t>Progress on civil construction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5944953"/>
            <a:ext cx="2580540" cy="584767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27 April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028700"/>
            <a:ext cx="7874000" cy="47879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052" y="1684994"/>
            <a:ext cx="4131606" cy="413160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10" y="1712676"/>
            <a:ext cx="4124651" cy="413160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9642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Cavity Performance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65074" cy="320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48001" y="3645026"/>
            <a:ext cx="224210" cy="64807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368153" y="3356994"/>
            <a:ext cx="1363354" cy="27989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sz="1200" b="1" dirty="0" err="1">
                <a:solidFill>
                  <a:srgbClr val="FF0000"/>
                </a:solidFill>
              </a:rPr>
              <a:t>Pcav</a:t>
            </a:r>
            <a:r>
              <a:rPr lang="fr-FR" sz="1200" b="1" dirty="0">
                <a:solidFill>
                  <a:srgbClr val="FF0000"/>
                </a:solidFill>
              </a:rPr>
              <a:t>&lt;0.5W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4173" y="5904721"/>
            <a:ext cx="1727330" cy="46744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Ultra pure water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 pressure rinsing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5736" y="3816097"/>
            <a:ext cx="1727330" cy="27989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Chemical etching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320" y="381544"/>
            <a:ext cx="624678" cy="570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009" y="1628800"/>
            <a:ext cx="4333495" cy="36255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8184" y="5445224"/>
            <a:ext cx="158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WP5 - Elliptical </a:t>
            </a:r>
          </a:p>
          <a:p>
            <a:r>
              <a:rPr lang="en-US" dirty="0" smtClean="0"/>
              <a:t>Cavities and </a:t>
            </a:r>
          </a:p>
          <a:p>
            <a:r>
              <a:rPr lang="en-US" dirty="0" err="1" smtClean="0"/>
              <a:t>Cryomodules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5385990"/>
            <a:ext cx="1421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WP4 - Spoke </a:t>
            </a:r>
          </a:p>
          <a:p>
            <a:r>
              <a:rPr lang="en-US" dirty="0" smtClean="0"/>
              <a:t>Cavities and </a:t>
            </a:r>
          </a:p>
          <a:p>
            <a:r>
              <a:rPr lang="en-US" dirty="0" err="1" smtClean="0"/>
              <a:t>Cryomodules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4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r>
              <a:rPr lang="en-US" dirty="0" err="1" smtClean="0"/>
              <a:t>Cryomodules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Image 4" descr="D:\0_PROJETS\1_ESS\RAPPORTS MENSUELS\2016\IMG_20160713_11203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881120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25879" y="1825539"/>
            <a:ext cx="6499584" cy="4181369"/>
          </a:xfrm>
          <a:prstGeom prst="rect">
            <a:avLst/>
          </a:prstGeom>
        </p:spPr>
      </p:sp>
      <p:pic>
        <p:nvPicPr>
          <p:cNvPr id="12" name="Image 3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76"/>
          <a:stretch/>
        </p:blipFill>
        <p:spPr>
          <a:xfrm>
            <a:off x="4932040" y="2276872"/>
            <a:ext cx="3512799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8184" y="5445224"/>
            <a:ext cx="158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WP5 - Elliptical </a:t>
            </a:r>
          </a:p>
          <a:p>
            <a:r>
              <a:rPr lang="en-US" dirty="0" smtClean="0"/>
              <a:t>Cavities and </a:t>
            </a:r>
          </a:p>
          <a:p>
            <a:r>
              <a:rPr lang="en-US" dirty="0" err="1" smtClean="0"/>
              <a:t>Cryomodules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5373216"/>
            <a:ext cx="1421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WP4 - Spoke </a:t>
            </a:r>
          </a:p>
          <a:p>
            <a:r>
              <a:rPr lang="en-US" dirty="0" smtClean="0"/>
              <a:t>Cavities and </a:t>
            </a:r>
          </a:p>
          <a:p>
            <a:r>
              <a:rPr lang="en-US" dirty="0" err="1" smtClean="0"/>
              <a:t>Cryomodules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168400" y="511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1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404664"/>
            <a:ext cx="4808718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LWU prototype (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Daresbury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81" y="1784365"/>
            <a:ext cx="6638891" cy="4979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2360" y="3717032"/>
            <a:ext cx="9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WP12</a:t>
            </a:r>
          </a:p>
          <a:p>
            <a:r>
              <a:rPr lang="en-US" dirty="0" smtClean="0"/>
              <a:t>Vacuum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1717" y="391179"/>
            <a:ext cx="2649473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Cryo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hardware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260" y="2268945"/>
            <a:ext cx="6118740" cy="45890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484784"/>
            <a:ext cx="3888432" cy="2402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157192"/>
            <a:ext cx="19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WP11 - Cryogenics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2467" y="272796"/>
            <a:ext cx="7069666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SML Modulator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664" y="1502620"/>
            <a:ext cx="3955538" cy="2925447"/>
            <a:chOff x="133663" y="4171385"/>
            <a:chExt cx="3799834" cy="2552607"/>
          </a:xfrm>
        </p:grpSpPr>
        <p:pic>
          <p:nvPicPr>
            <p:cNvPr id="18" name="Picture 17" descr="C:\Users\carlosmartins\Documents\KLYS_MOD - Proto Develop\Photos\LTH upon testing\photo 1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3" y="4171385"/>
              <a:ext cx="3799834" cy="255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64887" y="5286105"/>
              <a:ext cx="60804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 I </a:t>
              </a:r>
              <a:endParaRPr lang="en-GB" sz="15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33580" y="6044020"/>
              <a:ext cx="6656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b="1" dirty="0">
                  <a:solidFill>
                    <a:srgbClr val="FF0000"/>
                  </a:solidFill>
                </a:rPr>
                <a:t>Part </a:t>
              </a:r>
              <a:r>
                <a:rPr lang="en-GB" sz="1500" b="1" dirty="0" smtClean="0">
                  <a:solidFill>
                    <a:srgbClr val="FF0000"/>
                  </a:solidFill>
                </a:rPr>
                <a:t>II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2" descr="hvpuls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78" y="4945940"/>
            <a:ext cx="4854001" cy="191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4" t="6437" r="5235"/>
          <a:stretch/>
        </p:blipFill>
        <p:spPr>
          <a:xfrm>
            <a:off x="4499992" y="1700808"/>
            <a:ext cx="4385722" cy="31594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168" y="580526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WP17 - Modulators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0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Test </a:t>
            </a:r>
            <a:r>
              <a:rPr lang="en-US" dirty="0"/>
              <a:t>S</a:t>
            </a:r>
            <a:r>
              <a:rPr lang="en-US" dirty="0" smtClean="0"/>
              <a:t>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Shape 48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0" y="3110151"/>
            <a:ext cx="8921776" cy="362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9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9" y="1517563"/>
            <a:ext cx="1912548" cy="143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50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575" y="1506661"/>
            <a:ext cx="1075834" cy="143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51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337" y="1506663"/>
            <a:ext cx="1912548" cy="143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52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336" y="1506689"/>
            <a:ext cx="1912548" cy="143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53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326" y="1534350"/>
            <a:ext cx="1912548" cy="143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300976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1815</TotalTime>
  <Words>1405</Words>
  <Application>Microsoft Macintosh PowerPoint</Application>
  <PresentationFormat>On-screen Show (4:3)</PresentationFormat>
  <Paragraphs>349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ESS Core Powerpoint</vt:lpstr>
      <vt:lpstr>Worksheet</vt:lpstr>
      <vt:lpstr>Welcome, news and intro</vt:lpstr>
      <vt:lpstr>Overview</vt:lpstr>
      <vt:lpstr>PowerPoint Presentation</vt:lpstr>
      <vt:lpstr>SC Cavity Performance</vt:lpstr>
      <vt:lpstr>Prototype Cryomodules</vt:lpstr>
      <vt:lpstr>PowerPoint Presentation</vt:lpstr>
      <vt:lpstr>PowerPoint Presentation</vt:lpstr>
      <vt:lpstr>PowerPoint Presentation</vt:lpstr>
      <vt:lpstr>RF Test Stand</vt:lpstr>
      <vt:lpstr>First plasma in the ion source in Catania</vt:lpstr>
      <vt:lpstr>July– 2016 – ESS TOTAL</vt:lpstr>
      <vt:lpstr>Accelerator installation and commissioning organization (project)</vt:lpstr>
      <vt:lpstr>AD org chart</vt:lpstr>
      <vt:lpstr>BI Organization in Lund</vt:lpstr>
      <vt:lpstr>Lund Section Organization</vt:lpstr>
      <vt:lpstr>Communication and information</vt:lpstr>
      <vt:lpstr>Installation Plan - Tunnel</vt:lpstr>
      <vt:lpstr>Installation plan – FEB &amp; Gallery</vt:lpstr>
      <vt:lpstr>Licensind and Readiness Reviews</vt:lpstr>
      <vt:lpstr>ESS Readiness Reviews</vt:lpstr>
      <vt:lpstr>Internal Reviews – PDRs and CDRs</vt:lpstr>
      <vt:lpstr>Deadlines</vt:lpstr>
      <vt:lpstr>Outlook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Andreas Jansson</cp:lastModifiedBy>
  <cp:revision>31</cp:revision>
  <dcterms:created xsi:type="dcterms:W3CDTF">2013-10-29T16:05:10Z</dcterms:created>
  <dcterms:modified xsi:type="dcterms:W3CDTF">2016-10-03T12:35:34Z</dcterms:modified>
</cp:coreProperties>
</file>