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/>
    <p:restoredTop sz="94643"/>
  </p:normalViewPr>
  <p:slideViewPr>
    <p:cSldViewPr snapToGrid="0" snapToObjects="1">
      <p:cViewPr>
        <p:scale>
          <a:sx n="110" d="100"/>
          <a:sy n="110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5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2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37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7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3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7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60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06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5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0470-71AD-A84A-9F6E-8757B9431D1B}" type="datetimeFigureOut">
              <a:rPr lang="da-DK" smtClean="0"/>
              <a:t>07/11/2016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06C7-C65C-9047-9833-E8965B314B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43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BrightnESS</a:t>
            </a:r>
            <a:r>
              <a:rPr lang="da-DK" dirty="0" smtClean="0"/>
              <a:t> </a:t>
            </a:r>
            <a:r>
              <a:rPr lang="da-DK" dirty="0" err="1" smtClean="0"/>
              <a:t>Task</a:t>
            </a:r>
            <a:r>
              <a:rPr lang="da-DK" dirty="0" smtClean="0"/>
              <a:t> 5.1</a:t>
            </a:r>
            <a:br>
              <a:rPr lang="da-DK" dirty="0" smtClean="0"/>
            </a:br>
            <a:r>
              <a:rPr lang="da-DK" dirty="0" err="1"/>
              <a:t>Questions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VMM3 data </a:t>
            </a:r>
            <a:r>
              <a:rPr lang="da-DK" dirty="0" err="1"/>
              <a:t>processing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Troels Blum, Stig </a:t>
            </a:r>
            <a:r>
              <a:rPr lang="da-DK" dirty="0" err="1" smtClean="0"/>
              <a:t>Skelboe</a:t>
            </a:r>
            <a:r>
              <a:rPr lang="da-DK" dirty="0" smtClean="0"/>
              <a:t>, Carsten </a:t>
            </a:r>
            <a:r>
              <a:rPr lang="da-DK" dirty="0" err="1" smtClean="0"/>
              <a:t>Søaard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82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First </a:t>
            </a:r>
            <a:r>
              <a:rPr lang="da-DK" dirty="0" err="1" smtClean="0"/>
              <a:t>measurements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7482840" cy="3393381"/>
          </a:xfrm>
        </p:spPr>
      </p:pic>
      <p:sp>
        <p:nvSpPr>
          <p:cNvPr id="6" name="Tekstfelt 5"/>
          <p:cNvSpPr txBox="1"/>
          <p:nvPr/>
        </p:nvSpPr>
        <p:spPr>
          <a:xfrm>
            <a:off x="8321040" y="1524000"/>
            <a:ext cx="3965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[1] D. Pfeiffer et al.: First </a:t>
            </a:r>
            <a:r>
              <a:rPr lang="da-DK" dirty="0" err="1" smtClean="0"/>
              <a:t>measurements</a:t>
            </a:r>
            <a:r>
              <a:rPr lang="da-DK" dirty="0" smtClean="0"/>
              <a:t> </a:t>
            </a:r>
          </a:p>
          <a:p>
            <a:r>
              <a:rPr lang="da-DK" dirty="0" smtClean="0"/>
              <a:t>with new high-resolution </a:t>
            </a:r>
          </a:p>
          <a:p>
            <a:r>
              <a:rPr lang="da-DK" dirty="0" err="1" smtClean="0"/>
              <a:t>gadolinium</a:t>
            </a:r>
            <a:r>
              <a:rPr lang="da-DK" dirty="0" smtClean="0"/>
              <a:t>-GEM neutron </a:t>
            </a:r>
            <a:r>
              <a:rPr lang="da-DK" dirty="0" err="1" smtClean="0"/>
              <a:t>detectors</a:t>
            </a:r>
            <a:r>
              <a:rPr lang="da-DK" dirty="0" smtClean="0"/>
              <a:t>, </a:t>
            </a:r>
          </a:p>
          <a:p>
            <a:r>
              <a:rPr lang="da-DK" dirty="0" smtClean="0"/>
              <a:t>Journal of Instrumentation, May 2016.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838200" y="4421287"/>
            <a:ext cx="5284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APV25 chip</a:t>
            </a:r>
          </a:p>
          <a:p>
            <a:r>
              <a:rPr lang="da-DK" sz="2400" dirty="0" smtClean="0"/>
              <a:t>Neutron event, </a:t>
            </a:r>
            <a:r>
              <a:rPr lang="da-DK" sz="2400" dirty="0" err="1" smtClean="0"/>
              <a:t>external</a:t>
            </a:r>
            <a:r>
              <a:rPr lang="da-DK" sz="2400" dirty="0" smtClean="0"/>
              <a:t> </a:t>
            </a:r>
            <a:r>
              <a:rPr lang="da-DK" sz="2400" dirty="0" err="1" smtClean="0"/>
              <a:t>triggering</a:t>
            </a:r>
            <a:endParaRPr lang="da-DK" sz="2400" dirty="0" smtClean="0"/>
          </a:p>
          <a:p>
            <a:r>
              <a:rPr lang="da-DK" sz="2400" dirty="0" smtClean="0"/>
              <a:t>Charge trace per strip</a:t>
            </a:r>
          </a:p>
          <a:p>
            <a:r>
              <a:rPr lang="da-DK" sz="2400" dirty="0" err="1" smtClean="0"/>
              <a:t>Several</a:t>
            </a:r>
            <a:r>
              <a:rPr lang="da-DK" sz="2400" dirty="0" smtClean="0"/>
              <a:t> </a:t>
            </a:r>
            <a:r>
              <a:rPr lang="da-DK" sz="2400" dirty="0" err="1" smtClean="0"/>
              <a:t>extremes</a:t>
            </a:r>
            <a:r>
              <a:rPr lang="da-DK" sz="2400" dirty="0" smtClean="0"/>
              <a:t> per strip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998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NMX detector</a:t>
            </a:r>
            <a:endParaRPr lang="da-DK" dirty="0"/>
          </a:p>
        </p:txBody>
      </p:sp>
      <p:pic>
        <p:nvPicPr>
          <p:cNvPr id="18" name="Pladsholder til indhold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" y="1257036"/>
            <a:ext cx="5414336" cy="3313536"/>
          </a:xfr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278732"/>
            <a:ext cx="5378886" cy="3291840"/>
          </a:xfrm>
          <a:prstGeom prst="rect">
            <a:avLst/>
          </a:prstGeom>
        </p:spPr>
      </p:pic>
      <p:sp>
        <p:nvSpPr>
          <p:cNvPr id="22" name="Tekstfelt 21"/>
          <p:cNvSpPr txBox="1"/>
          <p:nvPr/>
        </p:nvSpPr>
        <p:spPr>
          <a:xfrm>
            <a:off x="838200" y="4785360"/>
            <a:ext cx="4927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VMM3 chip</a:t>
            </a:r>
          </a:p>
          <a:p>
            <a:r>
              <a:rPr lang="da-DK" sz="2400" dirty="0" err="1" smtClean="0"/>
              <a:t>Self</a:t>
            </a:r>
            <a:r>
              <a:rPr lang="da-DK" sz="2400" dirty="0" smtClean="0"/>
              <a:t> </a:t>
            </a:r>
            <a:r>
              <a:rPr lang="da-DK" sz="2400" dirty="0" err="1" smtClean="0"/>
              <a:t>triggered</a:t>
            </a:r>
            <a:r>
              <a:rPr lang="da-DK" sz="2400" dirty="0" smtClean="0"/>
              <a:t>, </a:t>
            </a:r>
            <a:r>
              <a:rPr lang="da-DK" sz="2400" dirty="0" err="1" smtClean="0"/>
              <a:t>peak</a:t>
            </a:r>
            <a:r>
              <a:rPr lang="da-DK" sz="2400" dirty="0" smtClean="0"/>
              <a:t> </a:t>
            </a:r>
            <a:r>
              <a:rPr lang="da-DK" sz="2400" dirty="0" err="1" smtClean="0"/>
              <a:t>value</a:t>
            </a:r>
            <a:r>
              <a:rPr lang="da-DK" sz="2400" dirty="0" smtClean="0"/>
              <a:t>, </a:t>
            </a:r>
            <a:r>
              <a:rPr lang="da-DK" sz="2400" dirty="0" err="1" smtClean="0"/>
              <a:t>peak</a:t>
            </a:r>
            <a:r>
              <a:rPr lang="da-DK" sz="2400" dirty="0" smtClean="0"/>
              <a:t> time</a:t>
            </a:r>
          </a:p>
          <a:p>
            <a:r>
              <a:rPr lang="da-DK" sz="2400" dirty="0" smtClean="0"/>
              <a:t>First charge </a:t>
            </a:r>
            <a:r>
              <a:rPr lang="da-DK" sz="2400" dirty="0" err="1" smtClean="0"/>
              <a:t>peak</a:t>
            </a:r>
            <a:r>
              <a:rPr lang="da-DK" sz="2400" dirty="0" smtClean="0"/>
              <a:t> per strip</a:t>
            </a:r>
          </a:p>
          <a:p>
            <a:r>
              <a:rPr lang="da-DK" sz="2400" dirty="0" err="1" smtClean="0"/>
              <a:t>Latency</a:t>
            </a:r>
            <a:r>
              <a:rPr lang="da-DK" sz="2400" dirty="0" smtClean="0"/>
              <a:t>: 250 ns + </a:t>
            </a:r>
            <a:r>
              <a:rPr lang="da-DK" sz="2400" dirty="0" err="1" smtClean="0"/>
              <a:t>peak</a:t>
            </a:r>
            <a:r>
              <a:rPr lang="da-DK" sz="2400" dirty="0" smtClean="0"/>
              <a:t> time</a:t>
            </a:r>
          </a:p>
          <a:p>
            <a:r>
              <a:rPr lang="da-DK" sz="2400" dirty="0" smtClean="0"/>
              <a:t>Neutron event </a:t>
            </a:r>
            <a:r>
              <a:rPr lang="da-DK" sz="2400" dirty="0" err="1" smtClean="0"/>
              <a:t>segmentation</a:t>
            </a:r>
            <a:r>
              <a:rPr lang="da-DK" sz="2400" dirty="0" smtClean="0"/>
              <a:t> </a:t>
            </a:r>
            <a:r>
              <a:rPr lang="da-DK" sz="2400" dirty="0" err="1" smtClean="0"/>
              <a:t>required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398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Electron</a:t>
            </a:r>
            <a:r>
              <a:rPr lang="da-DK" dirty="0" smtClean="0"/>
              <a:t> pulses - 1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11104"/>
            <a:ext cx="5223283" cy="3879056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97" y="1857171"/>
            <a:ext cx="3510280" cy="2776574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1005840" y="5349240"/>
            <a:ext cx="1082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A single APV25 output pulse (strip 9 [1]) and a </a:t>
            </a:r>
            <a:r>
              <a:rPr lang="da-DK" sz="2400" dirty="0" err="1" smtClean="0"/>
              <a:t>deconvolution</a:t>
            </a:r>
            <a:r>
              <a:rPr lang="da-DK" sz="2400" dirty="0" smtClean="0"/>
              <a:t> of the pulse, </a:t>
            </a:r>
          </a:p>
          <a:p>
            <a:r>
              <a:rPr lang="da-DK" sz="2400" dirty="0" err="1" smtClean="0"/>
              <a:t>approximately</a:t>
            </a:r>
            <a:r>
              <a:rPr lang="da-DK" sz="2400" dirty="0" smtClean="0"/>
              <a:t> 75 ns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. The </a:t>
            </a:r>
            <a:r>
              <a:rPr lang="da-DK" sz="2400" dirty="0" err="1" smtClean="0"/>
              <a:t>impulse</a:t>
            </a:r>
            <a:r>
              <a:rPr lang="da-DK" sz="2400" dirty="0" smtClean="0"/>
              <a:t> respons of the APV25 </a:t>
            </a:r>
            <a:r>
              <a:rPr lang="da-DK" sz="2400" dirty="0" err="1" smtClean="0"/>
              <a:t>shaping</a:t>
            </a:r>
            <a:r>
              <a:rPr lang="da-DK" sz="2400" dirty="0" smtClean="0"/>
              <a:t> </a:t>
            </a:r>
            <a:r>
              <a:rPr lang="da-DK" sz="2400" dirty="0" err="1" smtClean="0"/>
              <a:t>amplifier</a:t>
            </a:r>
            <a:r>
              <a:rPr lang="da-DK" sz="2400" dirty="0" smtClean="0"/>
              <a:t> is:</a:t>
            </a:r>
          </a:p>
          <a:p>
            <a:r>
              <a:rPr lang="da-DK" sz="2400" dirty="0" smtClean="0"/>
              <a:t>h(t)=t exp(-t/𝜏)  </a:t>
            </a:r>
            <a:r>
              <a:rPr lang="da-DK" sz="2400" dirty="0" err="1" smtClean="0"/>
              <a:t>where</a:t>
            </a:r>
            <a:r>
              <a:rPr lang="da-DK" sz="2400" dirty="0" smtClean="0"/>
              <a:t> 𝜏=50 ns, h(</a:t>
            </a:r>
            <a:r>
              <a:rPr lang="da-DK" sz="2400" dirty="0" smtClean="0"/>
              <a:t>𝜏) is </a:t>
            </a:r>
            <a:r>
              <a:rPr lang="da-DK" sz="2400" dirty="0" err="1" smtClean="0"/>
              <a:t>maximum</a:t>
            </a:r>
            <a:r>
              <a:rPr lang="da-DK" sz="2400" dirty="0" smtClean="0"/>
              <a:t>.</a:t>
            </a:r>
            <a:endParaRPr lang="da-DK" sz="2400" dirty="0"/>
          </a:p>
        </p:txBody>
      </p:sp>
      <p:sp>
        <p:nvSpPr>
          <p:cNvPr id="11" name="Tekstfelt 10"/>
          <p:cNvSpPr txBox="1"/>
          <p:nvPr/>
        </p:nvSpPr>
        <p:spPr>
          <a:xfrm>
            <a:off x="5638800" y="297581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16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Electron pulses - 2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47537"/>
            <a:ext cx="4711365" cy="3561347"/>
          </a:xfr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4" y="1460105"/>
            <a:ext cx="3964999" cy="3123448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443230" y="5358063"/>
            <a:ext cx="109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A double pulse </a:t>
            </a:r>
            <a:r>
              <a:rPr lang="da-DK" sz="2400" dirty="0" err="1" smtClean="0"/>
              <a:t>recorded</a:t>
            </a:r>
            <a:r>
              <a:rPr lang="da-DK" sz="2400" dirty="0" smtClean="0"/>
              <a:t> at strip 5 [1] </a:t>
            </a:r>
            <a:r>
              <a:rPr lang="da-DK" sz="2400" dirty="0" err="1" smtClean="0"/>
              <a:t>which</a:t>
            </a:r>
            <a:r>
              <a:rPr lang="da-DK" sz="2400" dirty="0" smtClean="0"/>
              <a:t> </a:t>
            </a:r>
            <a:r>
              <a:rPr lang="da-DK" sz="2400" dirty="0" err="1" smtClean="0"/>
              <a:t>after</a:t>
            </a:r>
            <a:r>
              <a:rPr lang="da-DK" sz="2400" dirty="0" smtClean="0"/>
              <a:t> </a:t>
            </a:r>
            <a:r>
              <a:rPr lang="da-DK" sz="2400" dirty="0" err="1" smtClean="0"/>
              <a:t>deconvolution</a:t>
            </a:r>
            <a:r>
              <a:rPr lang="da-DK" sz="2400" dirty="0" smtClean="0"/>
              <a:t> </a:t>
            </a:r>
            <a:r>
              <a:rPr lang="da-DK" sz="2400" dirty="0" err="1" smtClean="0"/>
              <a:t>turns</a:t>
            </a:r>
            <a:r>
              <a:rPr lang="da-DK" sz="2400" dirty="0" smtClean="0"/>
              <a:t> out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triple</a:t>
            </a:r>
            <a:r>
              <a:rPr lang="da-DK" sz="2400" dirty="0" smtClean="0"/>
              <a:t>, </a:t>
            </a:r>
          </a:p>
          <a:p>
            <a:r>
              <a:rPr lang="da-DK" sz="2400" dirty="0" smtClean="0"/>
              <a:t>with a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 of </a:t>
            </a:r>
            <a:r>
              <a:rPr lang="da-DK" sz="2400" dirty="0" err="1" smtClean="0"/>
              <a:t>approximately</a:t>
            </a:r>
            <a:r>
              <a:rPr lang="da-DK" sz="2400" dirty="0" smtClean="0"/>
              <a:t> 350 ns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9801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Neutron event </a:t>
            </a:r>
            <a:r>
              <a:rPr lang="da-DK" dirty="0" err="1" smtClean="0"/>
              <a:t>validation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4" y="1027905"/>
            <a:ext cx="9519652" cy="4317051"/>
          </a:xfrm>
        </p:spPr>
      </p:pic>
      <p:sp>
        <p:nvSpPr>
          <p:cNvPr id="9" name="Tekstfelt 8"/>
          <p:cNvSpPr txBox="1"/>
          <p:nvPr/>
        </p:nvSpPr>
        <p:spPr>
          <a:xfrm>
            <a:off x="586874" y="4849891"/>
            <a:ext cx="10730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2400" dirty="0" smtClean="0"/>
          </a:p>
          <a:p>
            <a:r>
              <a:rPr lang="da-DK" sz="2400" dirty="0" smtClean="0"/>
              <a:t>At a given time, the sum of the charges on the x-strips must </a:t>
            </a:r>
            <a:r>
              <a:rPr lang="da-DK" sz="2400" dirty="0" err="1" smtClean="0"/>
              <a:t>equal</a:t>
            </a:r>
            <a:r>
              <a:rPr lang="da-DK" sz="2400" dirty="0" smtClean="0"/>
              <a:t> the sum of the </a:t>
            </a:r>
          </a:p>
          <a:p>
            <a:r>
              <a:rPr lang="da-DK" sz="2400" dirty="0" smtClean="0"/>
              <a:t>charges on the y-strips. The output from the VMM3 chip limits </a:t>
            </a:r>
            <a:r>
              <a:rPr lang="da-DK" sz="2400" dirty="0" err="1" smtClean="0"/>
              <a:t>this</a:t>
            </a:r>
            <a:r>
              <a:rPr lang="da-DK" sz="2400" dirty="0" smtClean="0"/>
              <a:t> test </a:t>
            </a:r>
            <a:r>
              <a:rPr lang="da-DK" sz="2400" dirty="0" err="1" smtClean="0"/>
              <a:t>considerably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>
            <a:off x="10331116" y="1812758"/>
            <a:ext cx="167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Figures</a:t>
            </a:r>
            <a:r>
              <a:rPr lang="da-DK" dirty="0" smtClean="0"/>
              <a:t> from [1]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68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activities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Simulation of </a:t>
            </a:r>
            <a:r>
              <a:rPr lang="da-DK" dirty="0" err="1" smtClean="0"/>
              <a:t>conversion</a:t>
            </a:r>
            <a:r>
              <a:rPr lang="da-DK" dirty="0" smtClean="0"/>
              <a:t> </a:t>
            </a:r>
            <a:r>
              <a:rPr lang="da-DK" dirty="0" err="1" smtClean="0"/>
              <a:t>electron</a:t>
            </a:r>
            <a:r>
              <a:rPr lang="da-DK" dirty="0" smtClean="0"/>
              <a:t> traces</a:t>
            </a:r>
            <a:endParaRPr lang="da-DK" dirty="0"/>
          </a:p>
          <a:p>
            <a:pPr lvl="1"/>
            <a:r>
              <a:rPr lang="en-US" dirty="0"/>
              <a:t>Understand conversion electron </a:t>
            </a:r>
            <a:r>
              <a:rPr lang="en-US" dirty="0" smtClean="0"/>
              <a:t>trajectory</a:t>
            </a:r>
            <a:endParaRPr lang="da-DK" dirty="0"/>
          </a:p>
          <a:p>
            <a:pPr lvl="1"/>
            <a:r>
              <a:rPr lang="en-US" dirty="0"/>
              <a:t>Identify multiple events</a:t>
            </a:r>
            <a:endParaRPr lang="da-DK" dirty="0"/>
          </a:p>
          <a:p>
            <a:pPr lvl="1"/>
            <a:r>
              <a:rPr lang="en-US" dirty="0"/>
              <a:t>Validate detector </a:t>
            </a:r>
            <a:r>
              <a:rPr lang="en-US" dirty="0" smtClean="0"/>
              <a:t>algorithm</a:t>
            </a:r>
          </a:p>
          <a:p>
            <a:pPr lvl="1"/>
            <a:endParaRPr lang="en-US" dirty="0"/>
          </a:p>
          <a:p>
            <a:r>
              <a:rPr lang="en-US" dirty="0" smtClean="0"/>
              <a:t>Data analysis</a:t>
            </a:r>
            <a:endParaRPr lang="da-DK" dirty="0"/>
          </a:p>
          <a:p>
            <a:pPr lvl="1"/>
            <a:r>
              <a:rPr lang="en-US" dirty="0"/>
              <a:t>Rate of multiple extremes in the charge profiles, i.e. C or U shaped neutron events</a:t>
            </a:r>
            <a:endParaRPr lang="da-DK" dirty="0"/>
          </a:p>
          <a:p>
            <a:pPr lvl="1"/>
            <a:r>
              <a:rPr lang="en-US" dirty="0"/>
              <a:t>Characterization of a typical charge profile</a:t>
            </a:r>
            <a:endParaRPr lang="da-DK" dirty="0"/>
          </a:p>
          <a:p>
            <a:pPr lvl="1"/>
            <a:r>
              <a:rPr lang="en-US" dirty="0"/>
              <a:t>Generation of VMM3 style data and evaluation of the accuracy of the reconstructed data</a:t>
            </a:r>
            <a:endParaRPr lang="da-DK" dirty="0"/>
          </a:p>
          <a:p>
            <a:pPr lvl="1"/>
            <a:r>
              <a:rPr lang="en-US" dirty="0"/>
              <a:t>Data for experiments with segmentation: various degrees of </a:t>
            </a:r>
            <a:r>
              <a:rPr lang="en-US" dirty="0" smtClean="0"/>
              <a:t>overlap</a:t>
            </a:r>
            <a:r>
              <a:rPr lang="da-DK" b="1" dirty="0"/>
              <a:t> </a:t>
            </a: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7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Future </a:t>
            </a:r>
            <a:r>
              <a:rPr lang="da-DK" dirty="0" err="1" smtClean="0"/>
              <a:t>activities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Segmentation</a:t>
            </a:r>
            <a:r>
              <a:rPr lang="da-DK" dirty="0" smtClean="0"/>
              <a:t>, properties of VMM3 output</a:t>
            </a:r>
            <a:endParaRPr lang="da-DK" dirty="0"/>
          </a:p>
          <a:p>
            <a:pPr lvl="1"/>
            <a:r>
              <a:rPr lang="en-US" dirty="0"/>
              <a:t>Charge amplitude of the first peak of an event</a:t>
            </a:r>
            <a:endParaRPr lang="da-DK" dirty="0"/>
          </a:p>
          <a:p>
            <a:pPr lvl="1"/>
            <a:r>
              <a:rPr lang="en-US" dirty="0"/>
              <a:t>Corresponding time, time resolution 25 ns (12 MSB of 20 bit time)</a:t>
            </a:r>
            <a:endParaRPr lang="da-DK" dirty="0"/>
          </a:p>
          <a:p>
            <a:pPr lvl="1"/>
            <a:r>
              <a:rPr lang="en-US" dirty="0"/>
              <a:t>A full neutron event is assumed to last no more than 600 ns</a:t>
            </a:r>
            <a:endParaRPr lang="da-DK" dirty="0"/>
          </a:p>
          <a:p>
            <a:pPr lvl="1"/>
            <a:r>
              <a:rPr lang="en-US" dirty="0"/>
              <a:t>Reconstruction of the charge profile assumes just one peak</a:t>
            </a:r>
            <a:endParaRPr lang="da-DK" dirty="0"/>
          </a:p>
          <a:p>
            <a:pPr lvl="1"/>
            <a:r>
              <a:rPr lang="en-US" dirty="0"/>
              <a:t>At a given time, the total charge collected by the x-strips equals the total charge collected by the y-strips (the charge condition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 simulation</a:t>
            </a:r>
            <a:r>
              <a:rPr lang="en-US" dirty="0"/>
              <a:t> </a:t>
            </a:r>
            <a:endParaRPr lang="da-DK" dirty="0"/>
          </a:p>
          <a:p>
            <a:pPr lvl="1"/>
            <a:r>
              <a:rPr lang="en-US" dirty="0"/>
              <a:t>Evaluate the spatial resolution of the detector.  </a:t>
            </a:r>
            <a:endParaRPr lang="da-DK" dirty="0"/>
          </a:p>
          <a:p>
            <a:pPr lvl="1"/>
            <a:r>
              <a:rPr lang="en-US" dirty="0"/>
              <a:t>Identify spurious detector signals</a:t>
            </a:r>
            <a:endParaRPr lang="da-DK" dirty="0"/>
          </a:p>
          <a:p>
            <a:pPr lvl="1"/>
            <a:r>
              <a:rPr lang="en-US" dirty="0" smtClean="0"/>
              <a:t>Estimate </a:t>
            </a:r>
            <a:r>
              <a:rPr lang="en-US" dirty="0"/>
              <a:t>maximum local data </a:t>
            </a:r>
            <a:r>
              <a:rPr lang="en-US" dirty="0" smtClean="0"/>
              <a:t>rates</a:t>
            </a:r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85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360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Kontortema</vt:lpstr>
      <vt:lpstr>BrightnESS Task 5.1 Questions around VMM3 data processing </vt:lpstr>
      <vt:lpstr>First measurements</vt:lpstr>
      <vt:lpstr>NMX detector</vt:lpstr>
      <vt:lpstr>Electron pulses - 1</vt:lpstr>
      <vt:lpstr>Electron pulses - 2</vt:lpstr>
      <vt:lpstr>Neutron event validation</vt:lpstr>
      <vt:lpstr>Current activities </vt:lpstr>
      <vt:lpstr>Future activities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BrightnESS Task 5.1 </dc:title>
  <dc:creator>Stig Skelboe</dc:creator>
  <cp:lastModifiedBy>Stig Skelboe</cp:lastModifiedBy>
  <cp:revision>17</cp:revision>
  <dcterms:created xsi:type="dcterms:W3CDTF">2016-11-07T09:46:35Z</dcterms:created>
  <dcterms:modified xsi:type="dcterms:W3CDTF">2016-11-08T19:28:25Z</dcterms:modified>
</cp:coreProperties>
</file>