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62" r:id="rId5"/>
    <p:sldId id="260" r:id="rId6"/>
    <p:sldId id="261" r:id="rId7"/>
    <p:sldId id="263" r:id="rId8"/>
    <p:sldId id="264" r:id="rId9"/>
    <p:sldId id="265" r:id="rId10"/>
    <p:sldId id="266" r:id="rId11"/>
    <p:sldId id="258" r:id="rId12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 autoAdjust="0"/>
    <p:restoredTop sz="94663" autoAdjust="0"/>
  </p:normalViewPr>
  <p:slideViewPr>
    <p:cSldViewPr>
      <p:cViewPr varScale="1">
        <p:scale>
          <a:sx n="120" d="100"/>
          <a:sy n="120" d="100"/>
        </p:scale>
        <p:origin x="-87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09/11/16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09/11/16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09/11/16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09/11/16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09/11/16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09/11/16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4000" dirty="0" smtClean="0"/>
              <a:t>NMX Event </a:t>
            </a:r>
            <a:r>
              <a:rPr lang="sv-SE" sz="4000" dirty="0" err="1" smtClean="0"/>
              <a:t>Classification</a:t>
            </a:r>
            <a:endParaRPr lang="sv-SE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sv-SE" sz="2000" dirty="0" smtClean="0">
                <a:solidFill>
                  <a:schemeClr val="bg1"/>
                </a:solidFill>
              </a:rPr>
              <a:t>Martin Shetty</a:t>
            </a:r>
            <a:endParaRPr lang="sv-SE" sz="2000" dirty="0" smtClean="0">
              <a:solidFill>
                <a:schemeClr val="bg1"/>
              </a:solidFill>
            </a:endParaRPr>
          </a:p>
          <a:p>
            <a:endParaRPr lang="sv-SE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sv-SE" sz="1400" smtClean="0">
                <a:solidFill>
                  <a:srgbClr val="FFFFFF"/>
                </a:solidFill>
              </a:rPr>
              <a:t>9 November 2016</a:t>
            </a:fld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U-ness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pic>
        <p:nvPicPr>
          <p:cNvPr id="5" name="Picture 4" descr="uness_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7740352" cy="496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56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Metrics</a:t>
            </a:r>
            <a:r>
              <a:rPr lang="sv-SE" dirty="0" smtClean="0"/>
              <a:t> </a:t>
            </a:r>
            <a:r>
              <a:rPr lang="sv-SE" dirty="0" err="1" smtClean="0"/>
              <a:t>redux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A </a:t>
            </a:r>
            <a:r>
              <a:rPr lang="sv-SE" dirty="0" err="1" smtClean="0"/>
              <a:t>few</a:t>
            </a:r>
            <a:r>
              <a:rPr lang="sv-SE" dirty="0" smtClean="0"/>
              <a:t> </a:t>
            </a:r>
            <a:r>
              <a:rPr lang="sv-SE" dirty="0" err="1" smtClean="0"/>
              <a:t>hundred</a:t>
            </a:r>
            <a:r>
              <a:rPr lang="sv-SE" dirty="0" smtClean="0"/>
              <a:t> and </a:t>
            </a:r>
            <a:r>
              <a:rPr lang="sv-SE" dirty="0" err="1" smtClean="0"/>
              <a:t>counting</a:t>
            </a:r>
            <a:r>
              <a:rPr lang="is-IS" dirty="0" smtClean="0"/>
              <a:t>…</a:t>
            </a:r>
            <a:endParaRPr lang="sv-SE" dirty="0" smtClean="0"/>
          </a:p>
          <a:p>
            <a:r>
              <a:rPr lang="sv-SE" dirty="0" smtClean="0"/>
              <a:t>2 planes (X &amp; Y)</a:t>
            </a:r>
          </a:p>
          <a:p>
            <a:r>
              <a:rPr lang="sv-SE" dirty="0" smtClean="0"/>
              <a:t>2 </a:t>
            </a:r>
            <a:r>
              <a:rPr lang="sv-SE" dirty="0" err="1" smtClean="0"/>
              <a:t>perspectives</a:t>
            </a:r>
            <a:r>
              <a:rPr lang="sv-SE" dirty="0" smtClean="0"/>
              <a:t> (strips, </a:t>
            </a:r>
            <a:r>
              <a:rPr lang="sv-SE" dirty="0" err="1" smtClean="0"/>
              <a:t>timebins</a:t>
            </a:r>
            <a:r>
              <a:rPr lang="sv-SE" dirty="0" smtClean="0"/>
              <a:t>)</a:t>
            </a:r>
          </a:p>
          <a:p>
            <a:r>
              <a:rPr lang="sv-SE" dirty="0" err="1" smtClean="0"/>
              <a:t>Subspaces</a:t>
            </a:r>
            <a:r>
              <a:rPr lang="sv-SE" dirty="0" smtClean="0"/>
              <a:t>: global maxima, </a:t>
            </a:r>
            <a:r>
              <a:rPr lang="sv-SE" dirty="0" err="1" smtClean="0"/>
              <a:t>local</a:t>
            </a:r>
            <a:r>
              <a:rPr lang="sv-SE" dirty="0" smtClean="0"/>
              <a:t> maxima, </a:t>
            </a:r>
            <a:r>
              <a:rPr lang="sv-SE" dirty="0" err="1" smtClean="0"/>
              <a:t>simulated</a:t>
            </a:r>
            <a:r>
              <a:rPr lang="sv-SE" dirty="0" smtClean="0"/>
              <a:t> VMM </a:t>
            </a:r>
            <a:r>
              <a:rPr lang="sv-SE" dirty="0" err="1" smtClean="0"/>
              <a:t>points</a:t>
            </a:r>
            <a:r>
              <a:rPr lang="sv-SE" dirty="0" smtClean="0"/>
              <a:t>, </a:t>
            </a:r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 smtClean="0"/>
              <a:t>subsets</a:t>
            </a:r>
            <a:endParaRPr lang="sv-SE" dirty="0" smtClean="0"/>
          </a:p>
          <a:p>
            <a:r>
              <a:rPr lang="sv-SE" dirty="0" smtClean="0"/>
              <a:t>Software for </a:t>
            </a:r>
            <a:r>
              <a:rPr lang="sv-SE" dirty="0" err="1" smtClean="0"/>
              <a:t>viewing</a:t>
            </a:r>
            <a:r>
              <a:rPr lang="sv-SE" dirty="0" smtClean="0"/>
              <a:t> </a:t>
            </a:r>
            <a:r>
              <a:rPr lang="sv-SE" dirty="0" err="1" smtClean="0"/>
              <a:t>correlations</a:t>
            </a:r>
            <a:r>
              <a:rPr lang="sv-SE" dirty="0" smtClean="0"/>
              <a:t> </a:t>
            </a:r>
            <a:r>
              <a:rPr lang="sv-SE" dirty="0" err="1" smtClean="0"/>
              <a:t>between</a:t>
            </a:r>
            <a:r>
              <a:rPr lang="sv-SE" dirty="0" smtClean="0"/>
              <a:t> </a:t>
            </a:r>
            <a:r>
              <a:rPr lang="sv-SE" dirty="0" err="1" smtClean="0"/>
              <a:t>metrics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evaluate</a:t>
            </a:r>
            <a:r>
              <a:rPr lang="sv-SE" dirty="0" smtClean="0"/>
              <a:t> </a:t>
            </a:r>
            <a:r>
              <a:rPr lang="sv-SE" dirty="0" err="1" smtClean="0"/>
              <a:t>their</a:t>
            </a:r>
            <a:r>
              <a:rPr lang="sv-SE" dirty="0" smtClean="0"/>
              <a:t> </a:t>
            </a:r>
            <a:r>
              <a:rPr lang="sv-SE" dirty="0" err="1" smtClean="0"/>
              <a:t>usefulness</a:t>
            </a:r>
            <a:endParaRPr lang="is-IS" dirty="0"/>
          </a:p>
          <a:p>
            <a:endParaRPr lang="sv-S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Goals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4000" dirty="0" err="1" smtClean="0"/>
              <a:t>How</a:t>
            </a:r>
            <a:r>
              <a:rPr lang="sv-SE" sz="4000" dirty="0" smtClean="0"/>
              <a:t> </a:t>
            </a:r>
            <a:r>
              <a:rPr lang="sv-SE" sz="4000" dirty="0" err="1" smtClean="0"/>
              <a:t>many</a:t>
            </a:r>
            <a:r>
              <a:rPr lang="sv-SE" sz="4000" dirty="0" smtClean="0"/>
              <a:t> bad?</a:t>
            </a:r>
          </a:p>
          <a:p>
            <a:r>
              <a:rPr lang="sv-SE" sz="4000" dirty="0" err="1" smtClean="0"/>
              <a:t>How</a:t>
            </a:r>
            <a:r>
              <a:rPr lang="sv-SE" sz="4000" dirty="0" smtClean="0"/>
              <a:t> </a:t>
            </a:r>
            <a:r>
              <a:rPr lang="sv-SE" sz="4000" dirty="0" err="1" smtClean="0"/>
              <a:t>are</a:t>
            </a:r>
            <a:r>
              <a:rPr lang="sv-SE" sz="4000" dirty="0" smtClean="0"/>
              <a:t> </a:t>
            </a:r>
            <a:r>
              <a:rPr lang="sv-SE" sz="4000" dirty="0" err="1" smtClean="0"/>
              <a:t>they</a:t>
            </a:r>
            <a:r>
              <a:rPr lang="sv-SE" sz="4000" dirty="0" smtClean="0"/>
              <a:t> bad?</a:t>
            </a:r>
          </a:p>
          <a:p>
            <a:r>
              <a:rPr lang="sv-SE" sz="4000" dirty="0" err="1" smtClean="0"/>
              <a:t>Algorithms</a:t>
            </a:r>
            <a:r>
              <a:rPr lang="sv-SE" sz="4000" dirty="0" smtClean="0"/>
              <a:t>: </a:t>
            </a:r>
            <a:r>
              <a:rPr lang="sv-SE" sz="4000" dirty="0" err="1" smtClean="0"/>
              <a:t>keep</a:t>
            </a:r>
            <a:r>
              <a:rPr lang="sv-SE" sz="4000" dirty="0" smtClean="0"/>
              <a:t> it simple</a:t>
            </a:r>
          </a:p>
          <a:p>
            <a:r>
              <a:rPr lang="sv-SE" sz="4000" dirty="0" err="1" smtClean="0"/>
              <a:t>Prototype</a:t>
            </a:r>
            <a:r>
              <a:rPr lang="sv-SE" sz="4000" dirty="0"/>
              <a:t> </a:t>
            </a:r>
            <a:r>
              <a:rPr lang="sv-SE" sz="4000" dirty="0" err="1" smtClean="0"/>
              <a:t>algorithms</a:t>
            </a:r>
            <a:endParaRPr lang="sv-SE" sz="4000" dirty="0" smtClean="0"/>
          </a:p>
          <a:p>
            <a:r>
              <a:rPr lang="sv-SE" sz="4000" dirty="0" err="1" smtClean="0"/>
              <a:t>Examine</a:t>
            </a:r>
            <a:r>
              <a:rPr lang="sv-SE" sz="4000" dirty="0" smtClean="0"/>
              <a:t> </a:t>
            </a:r>
            <a:r>
              <a:rPr lang="sv-SE" sz="4000" dirty="0" err="1" smtClean="0"/>
              <a:t>individual</a:t>
            </a:r>
            <a:r>
              <a:rPr lang="sv-SE" sz="4000" dirty="0" smtClean="0"/>
              <a:t>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Domain bounds (span)</a:t>
            </a:r>
          </a:p>
          <a:p>
            <a:r>
              <a:rPr lang="en-US" dirty="0" smtClean="0"/>
              <a:t>Density</a:t>
            </a:r>
            <a:endParaRPr lang="en-US" dirty="0"/>
          </a:p>
          <a:p>
            <a:r>
              <a:rPr lang="en-US" dirty="0" smtClean="0"/>
              <a:t>ADC integral</a:t>
            </a:r>
          </a:p>
          <a:p>
            <a:r>
              <a:rPr lang="en-US" dirty="0" smtClean="0"/>
              <a:t>Integral normalized</a:t>
            </a:r>
          </a:p>
          <a:p>
            <a:r>
              <a:rPr lang="en-US" dirty="0" smtClean="0"/>
              <a:t>Average value</a:t>
            </a:r>
          </a:p>
          <a:p>
            <a:r>
              <a:rPr lang="en-US" dirty="0" smtClean="0"/>
              <a:t>Weighted average</a:t>
            </a:r>
          </a:p>
          <a:p>
            <a:r>
              <a:rPr lang="en-US" dirty="0" smtClean="0"/>
              <a:t>Difference between X &amp; Y</a:t>
            </a:r>
          </a:p>
          <a:p>
            <a:r>
              <a:rPr lang="en-US" dirty="0" smtClean="0"/>
              <a:t>C-ness &amp; U-ness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9186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pic>
        <p:nvPicPr>
          <p:cNvPr id="6" name="Picture 5" descr="integral_vs_vmm_integral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28800"/>
            <a:ext cx="5507090" cy="490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16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pic>
        <p:nvPicPr>
          <p:cNvPr id="5" name="Picture 4" descr="integral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16832"/>
            <a:ext cx="4932040" cy="417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3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pic>
        <p:nvPicPr>
          <p:cNvPr id="7" name="Picture 6" descr="integral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92896"/>
            <a:ext cx="8216266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58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pic>
        <p:nvPicPr>
          <p:cNvPr id="5" name="Picture 4" descr="integral_c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0888"/>
            <a:ext cx="846774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76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pic>
        <p:nvPicPr>
          <p:cNvPr id="6" name="Picture 5" descr="strip_density_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8676456" cy="497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38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5" name="Picture 4" descr="cness_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8208912" cy="526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45068"/>
      </p:ext>
    </p:extLst>
  </p:cSld>
  <p:clrMapOvr>
    <a:masterClrMapping/>
  </p:clrMapOvr>
</p:sld>
</file>

<file path=ppt/theme/theme1.xml><?xml version="1.0" encoding="utf-8"?>
<a:theme xmlns:a="http://schemas.openxmlformats.org/drawingml/2006/main" name="Ch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3" id="{304B92AB-78BC-4C78-8451-6C93EA327D00}" vid="{09D1907C-5BBC-45D0-9EBC-8615AFB12B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Powerpoint.potx</Template>
  <TotalTime>55</TotalTime>
  <Words>121</Words>
  <Application>Microsoft Macintosh PowerPoint</Application>
  <PresentationFormat>On-screen Show (4:3)</PresentationFormat>
  <Paragraphs>42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Chess Core Powerpoint</vt:lpstr>
      <vt:lpstr>NMX Event Classification</vt:lpstr>
      <vt:lpstr>Goals</vt:lpstr>
      <vt:lpstr>Metrics</vt:lpstr>
      <vt:lpstr>Integral</vt:lpstr>
      <vt:lpstr>Integral</vt:lpstr>
      <vt:lpstr>Integral</vt:lpstr>
      <vt:lpstr>Integral</vt:lpstr>
      <vt:lpstr>Sparseness</vt:lpstr>
      <vt:lpstr>C-ness</vt:lpstr>
      <vt:lpstr>U-ness</vt:lpstr>
      <vt:lpstr>Metrics redux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Martin Shetty</cp:lastModifiedBy>
  <cp:revision>11</cp:revision>
  <dcterms:created xsi:type="dcterms:W3CDTF">2013-10-29T16:05:10Z</dcterms:created>
  <dcterms:modified xsi:type="dcterms:W3CDTF">2016-11-09T09:26:44Z</dcterms:modified>
</cp:coreProperties>
</file>