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76" autoAdjust="0"/>
  </p:normalViewPr>
  <p:slideViewPr>
    <p:cSldViewPr>
      <p:cViewPr varScale="1">
        <p:scale>
          <a:sx n="81" d="100"/>
          <a:sy n="81" d="100"/>
        </p:scale>
        <p:origin x="-10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14/11/16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14/11/16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14/11/16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14/11/16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14/11/16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14/11/16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000" dirty="0" err="1" smtClean="0"/>
              <a:t>Beam</a:t>
            </a:r>
            <a:r>
              <a:rPr lang="sv-SE" sz="4000" dirty="0" smtClean="0"/>
              <a:t> monitors workshop </a:t>
            </a:r>
            <a:r>
              <a:rPr lang="sv-SE" sz="4000" dirty="0" err="1" smtClean="0"/>
              <a:t>conclusions</a:t>
            </a: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2000" smtClean="0">
                <a:solidFill>
                  <a:schemeClr val="bg1"/>
                </a:solidFill>
              </a:rPr>
              <a:t>Martin Shetty</a:t>
            </a:r>
            <a:endParaRPr lang="sv-SE" sz="200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sv-SE" sz="1400" smtClean="0">
                <a:solidFill>
                  <a:srgbClr val="FFFFFF"/>
                </a:solidFill>
              </a:rPr>
              <a:t>14 November 2016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beam</a:t>
            </a:r>
            <a:r>
              <a:rPr lang="sv-SE" dirty="0" smtClean="0"/>
              <a:t> monitors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Low</a:t>
            </a:r>
            <a:r>
              <a:rPr lang="sv-SE" dirty="0" smtClean="0"/>
              <a:t> </a:t>
            </a:r>
            <a:r>
              <a:rPr lang="sv-SE" dirty="0" err="1" smtClean="0"/>
              <a:t>efficiency</a:t>
            </a:r>
            <a:r>
              <a:rPr lang="sv-SE" dirty="0" smtClean="0"/>
              <a:t> neutron </a:t>
            </a:r>
            <a:r>
              <a:rPr lang="sv-SE" dirty="0" err="1" smtClean="0"/>
              <a:t>detectors</a:t>
            </a:r>
            <a:endParaRPr lang="sv-SE" dirty="0" smtClean="0"/>
          </a:p>
          <a:p>
            <a:r>
              <a:rPr lang="sv-SE" dirty="0" err="1" smtClean="0"/>
              <a:t>Some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position sensitive</a:t>
            </a:r>
          </a:p>
          <a:p>
            <a:r>
              <a:rPr lang="sv-SE" dirty="0" smtClean="0"/>
              <a:t>Maximum 7 per instrument</a:t>
            </a:r>
          </a:p>
          <a:p>
            <a:r>
              <a:rPr lang="sv-SE" dirty="0" err="1" smtClean="0"/>
              <a:t>Use</a:t>
            </a:r>
            <a:r>
              <a:rPr lang="sv-SE" dirty="0" smtClean="0"/>
              <a:t> </a:t>
            </a:r>
            <a:r>
              <a:rPr lang="sv-SE" dirty="0" err="1" smtClean="0"/>
              <a:t>cases</a:t>
            </a:r>
            <a:r>
              <a:rPr lang="sv-SE" dirty="0" smtClean="0"/>
              <a:t>:</a:t>
            </a:r>
          </a:p>
          <a:p>
            <a:pPr lvl="1"/>
            <a:r>
              <a:rPr lang="sv-SE" dirty="0" err="1" smtClean="0"/>
              <a:t>Normalization</a:t>
            </a:r>
            <a:endParaRPr lang="sv-SE" dirty="0" smtClean="0"/>
          </a:p>
          <a:p>
            <a:pPr lvl="1"/>
            <a:r>
              <a:rPr lang="sv-SE" dirty="0" err="1" smtClean="0"/>
              <a:t>Beamstop</a:t>
            </a:r>
            <a:endParaRPr lang="sv-SE" dirty="0" smtClean="0"/>
          </a:p>
          <a:p>
            <a:pPr lvl="1"/>
            <a:r>
              <a:rPr lang="sv-SE" dirty="0" err="1" smtClean="0"/>
              <a:t>Diagnostics</a:t>
            </a:r>
            <a:endParaRPr lang="sv-SE" dirty="0" smtClean="0"/>
          </a:p>
          <a:p>
            <a:pPr lvl="1"/>
            <a:r>
              <a:rPr lang="sv-SE" dirty="0" smtClean="0"/>
              <a:t>Position resolution</a:t>
            </a:r>
          </a:p>
          <a:p>
            <a:pPr lvl="1"/>
            <a:r>
              <a:rPr lang="sv-SE" dirty="0" err="1" smtClean="0"/>
              <a:t>Time</a:t>
            </a:r>
            <a:r>
              <a:rPr lang="sv-SE" dirty="0" smtClean="0"/>
              <a:t> resolution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monitor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histogram over multiple pulses</a:t>
            </a:r>
          </a:p>
          <a:p>
            <a:r>
              <a:rPr lang="en-US" dirty="0" smtClean="0"/>
              <a:t>Individual pulse histograms</a:t>
            </a:r>
          </a:p>
          <a:p>
            <a:r>
              <a:rPr lang="en-US" dirty="0" smtClean="0"/>
              <a:t>Event mode data</a:t>
            </a:r>
          </a:p>
          <a:p>
            <a:r>
              <a:rPr lang="en-US" dirty="0" smtClean="0"/>
              <a:t>Position-sensitive data</a:t>
            </a:r>
          </a:p>
          <a:p>
            <a:r>
              <a:rPr lang="en-US" dirty="0" smtClean="0"/>
              <a:t>Rates should be about that of one detector channel</a:t>
            </a:r>
          </a:p>
          <a:p>
            <a:r>
              <a:rPr lang="en-US" dirty="0" smtClean="0"/>
              <a:t>Rates should be in chart</a:t>
            </a:r>
          </a:p>
          <a:p>
            <a:r>
              <a:rPr lang="en-US" dirty="0" smtClean="0"/>
              <a:t>Commercial detectors, but readout system should be 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692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Why</a:t>
            </a:r>
            <a:r>
              <a:rPr lang="sv-SE" dirty="0" smtClean="0"/>
              <a:t> </a:t>
            </a:r>
            <a:r>
              <a:rPr lang="sv-SE" dirty="0" err="1" smtClean="0"/>
              <a:t>beam</a:t>
            </a:r>
            <a:r>
              <a:rPr lang="sv-SE" dirty="0" smtClean="0"/>
              <a:t> monitors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Usefulness</a:t>
            </a:r>
            <a:r>
              <a:rPr lang="sv-SE" dirty="0" smtClean="0"/>
              <a:t> </a:t>
            </a:r>
            <a:r>
              <a:rPr lang="sv-SE" dirty="0" err="1" smtClean="0"/>
              <a:t>often</a:t>
            </a:r>
            <a:r>
              <a:rPr lang="sv-SE" dirty="0" smtClean="0"/>
              <a:t> </a:t>
            </a:r>
            <a:r>
              <a:rPr lang="sv-SE" dirty="0" err="1" smtClean="0"/>
              <a:t>underestimated</a:t>
            </a:r>
            <a:r>
              <a:rPr lang="sv-SE" dirty="0" smtClean="0"/>
              <a:t> by instrument scientists</a:t>
            </a:r>
          </a:p>
          <a:p>
            <a:r>
              <a:rPr lang="sv-SE" dirty="0" err="1" smtClean="0"/>
              <a:t>Should</a:t>
            </a:r>
            <a:r>
              <a:rPr lang="sv-SE" dirty="0" smtClean="0"/>
              <a:t> be </a:t>
            </a:r>
            <a:r>
              <a:rPr lang="sv-SE" dirty="0" err="1" smtClean="0"/>
              <a:t>periodically</a:t>
            </a:r>
            <a:r>
              <a:rPr lang="sv-SE" dirty="0" smtClean="0"/>
              <a:t> </a:t>
            </a:r>
            <a:r>
              <a:rPr lang="sv-SE" dirty="0" err="1" smtClean="0"/>
              <a:t>calibrated</a:t>
            </a:r>
            <a:endParaRPr lang="sv-SE" dirty="0" smtClean="0"/>
          </a:p>
          <a:p>
            <a:r>
              <a:rPr lang="sv-SE" dirty="0" err="1" smtClean="0"/>
              <a:t>Future</a:t>
            </a:r>
            <a:r>
              <a:rPr lang="sv-SE" dirty="0"/>
              <a:t> </a:t>
            </a:r>
            <a:r>
              <a:rPr lang="sv-SE" dirty="0" err="1" smtClean="0"/>
              <a:t>proof</a:t>
            </a:r>
            <a:r>
              <a:rPr lang="sv-SE" dirty="0" smtClean="0"/>
              <a:t> by </a:t>
            </a:r>
            <a:r>
              <a:rPr lang="sv-SE" dirty="0" err="1" smtClean="0"/>
              <a:t>anticipating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use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  <a:r>
              <a:rPr lang="sv-SE" dirty="0" err="1" smtClean="0"/>
              <a:t>granular</a:t>
            </a:r>
            <a:r>
              <a:rPr lang="sv-SE" dirty="0" smtClean="0"/>
              <a:t>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Latency not an issue?</a:t>
            </a:r>
          </a:p>
          <a:p>
            <a:r>
              <a:rPr lang="sv-SE" dirty="0" smtClean="0"/>
              <a:t>EPICS </a:t>
            </a:r>
            <a:r>
              <a:rPr lang="sv-SE" dirty="0"/>
              <a:t>or not</a:t>
            </a:r>
            <a:r>
              <a:rPr lang="sv-SE" dirty="0" smtClean="0"/>
              <a:t>?</a:t>
            </a:r>
          </a:p>
          <a:p>
            <a:r>
              <a:rPr lang="sv-SE" dirty="0" err="1"/>
              <a:t>Autotune</a:t>
            </a:r>
            <a:r>
              <a:rPr lang="sv-SE" dirty="0"/>
              <a:t> choppers</a:t>
            </a:r>
            <a:r>
              <a:rPr lang="sv-SE" dirty="0" smtClean="0"/>
              <a:t>?</a:t>
            </a:r>
            <a:endParaRPr lang="sv-SE" dirty="0"/>
          </a:p>
          <a:p>
            <a:r>
              <a:rPr lang="sv-SE" dirty="0" err="1" smtClean="0"/>
              <a:t>Involve</a:t>
            </a:r>
            <a:r>
              <a:rPr lang="sv-SE" dirty="0" smtClean="0"/>
              <a:t> </a:t>
            </a:r>
            <a:r>
              <a:rPr lang="sv-SE" dirty="0" err="1" smtClean="0"/>
              <a:t>Mantid</a:t>
            </a:r>
            <a:r>
              <a:rPr lang="sv-SE" dirty="0" smtClean="0"/>
              <a:t> </a:t>
            </a:r>
            <a:r>
              <a:rPr lang="sv-SE" dirty="0" err="1"/>
              <a:t>people</a:t>
            </a:r>
            <a:r>
              <a:rPr lang="sv-SE" dirty="0" smtClean="0"/>
              <a:t>?</a:t>
            </a:r>
          </a:p>
          <a:p>
            <a:r>
              <a:rPr lang="sv-SE" dirty="0" err="1" smtClean="0"/>
              <a:t>Network</a:t>
            </a:r>
            <a:r>
              <a:rPr lang="sv-SE" dirty="0" smtClean="0"/>
              <a:t> </a:t>
            </a:r>
            <a:r>
              <a:rPr lang="sv-SE" dirty="0" err="1" smtClean="0"/>
              <a:t>topology</a:t>
            </a:r>
            <a:r>
              <a:rPr lang="sv-SE" dirty="0" smtClean="0"/>
              <a:t> an </a:t>
            </a:r>
            <a:r>
              <a:rPr lang="sv-SE" dirty="0" err="1" smtClean="0"/>
              <a:t>issue</a:t>
            </a:r>
            <a:r>
              <a:rPr lang="sv-SE" dirty="0" smtClean="0"/>
              <a:t>?</a:t>
            </a:r>
          </a:p>
          <a:p>
            <a:r>
              <a:rPr lang="sv-SE" dirty="0" err="1" smtClean="0"/>
              <a:t>Expensive</a:t>
            </a:r>
            <a:r>
              <a:rPr lang="sv-SE" dirty="0" smtClean="0"/>
              <a:t>?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125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treated as detectors</a:t>
            </a:r>
          </a:p>
          <a:p>
            <a:r>
              <a:rPr lang="en-US" dirty="0" smtClean="0"/>
              <a:t>Rates will be added to chart</a:t>
            </a:r>
          </a:p>
          <a:p>
            <a:r>
              <a:rPr lang="en-US" dirty="0" smtClean="0"/>
              <a:t>Must find out how close they must be to EPICS</a:t>
            </a:r>
          </a:p>
          <a:p>
            <a:r>
              <a:rPr lang="en-US" dirty="0" smtClean="0"/>
              <a:t>Will consult on needs for chopper tuning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793699"/>
      </p:ext>
    </p:extLst>
  </p:cSld>
  <p:clrMapOvr>
    <a:masterClrMapping/>
  </p:clrMapOvr>
</p:sld>
</file>

<file path=ppt/theme/theme1.xml><?xml version="1.0" encoding="utf-8"?>
<a:theme xmlns:a="http://schemas.openxmlformats.org/drawingml/2006/main" name="Ch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3" id="{304B92AB-78BC-4C78-8451-6C93EA327D00}" vid="{09D1907C-5BBC-45D0-9EBC-8615AFB12B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Chess Core Powerpoint.potx</Template>
  <TotalTime>75</TotalTime>
  <Words>157</Words>
  <Application>Microsoft Macintosh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Chess Core Powerpoint</vt:lpstr>
      <vt:lpstr>Beam monitors workshop conclusions</vt:lpstr>
      <vt:lpstr>What beam monitors</vt:lpstr>
      <vt:lpstr>What monitor data</vt:lpstr>
      <vt:lpstr>Why beam monitors</vt:lpstr>
      <vt:lpstr>What’s next?</vt:lpstr>
      <vt:lpstr>Conclusions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Martin Shetty</cp:lastModifiedBy>
  <cp:revision>13</cp:revision>
  <dcterms:created xsi:type="dcterms:W3CDTF">2013-10-29T16:05:10Z</dcterms:created>
  <dcterms:modified xsi:type="dcterms:W3CDTF">2016-11-14T13:31:19Z</dcterms:modified>
</cp:coreProperties>
</file>