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72" r:id="rId2"/>
    <p:sldId id="283" r:id="rId3"/>
    <p:sldId id="284" r:id="rId4"/>
    <p:sldId id="286" r:id="rId5"/>
    <p:sldId id="292" r:id="rId6"/>
    <p:sldId id="291" r:id="rId7"/>
    <p:sldId id="281" r:id="rId8"/>
    <p:sldId id="280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102" d="100"/>
          <a:sy n="102" d="100"/>
        </p:scale>
        <p:origin x="-172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08EF50-A587-F24B-B4F1-7C4E8B5298B9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C958B2-8C7B-644A-A754-3DFAA6981B8B}">
      <dgm:prSet phldrT="[Text]" custT="1"/>
      <dgm:spPr/>
      <dgm:t>
        <a:bodyPr/>
        <a:lstStyle/>
        <a:p>
          <a:r>
            <a:rPr lang="sv-SE" sz="1200" b="1"/>
            <a:t>12.2 Target Systems</a:t>
          </a:r>
          <a:endParaRPr lang="en-US" sz="1200" b="1"/>
        </a:p>
      </dgm:t>
    </dgm:pt>
    <dgm:pt modelId="{C70CE67A-3463-054E-B39B-2E83FCB5CC79}" type="parTrans" cxnId="{BE51950E-FFF5-4642-9668-0A3B0DE05AA7}">
      <dgm:prSet/>
      <dgm:spPr/>
      <dgm:t>
        <a:bodyPr/>
        <a:lstStyle/>
        <a:p>
          <a:endParaRPr lang="en-US"/>
        </a:p>
      </dgm:t>
    </dgm:pt>
    <dgm:pt modelId="{E47C4A05-3188-1848-904A-E13B68E444B1}" type="sibTrans" cxnId="{BE51950E-FFF5-4642-9668-0A3B0DE05AA7}">
      <dgm:prSet/>
      <dgm:spPr/>
      <dgm:t>
        <a:bodyPr/>
        <a:lstStyle/>
        <a:p>
          <a:endParaRPr lang="en-US"/>
        </a:p>
      </dgm:t>
    </dgm:pt>
    <dgm:pt modelId="{3DCA9E84-391D-B649-9DC9-2679303C6D7E}">
      <dgm:prSet phldrT="[Text]" custT="1"/>
      <dgm:spPr/>
      <dgm:t>
        <a:bodyPr/>
        <a:lstStyle/>
        <a:p>
          <a:r>
            <a:rPr lang="sv-SE" sz="1200" b="1"/>
            <a:t>12.6.5.2</a:t>
          </a:r>
          <a:r>
            <a:rPr lang="sv-SE" sz="1000"/>
            <a:t> Mock-up and Test Stands</a:t>
          </a:r>
          <a:endParaRPr lang="en-US" sz="1000"/>
        </a:p>
      </dgm:t>
    </dgm:pt>
    <dgm:pt modelId="{0A3C0843-417A-5E4E-A6E8-0EDAED74AD0B}" type="parTrans" cxnId="{DEC92752-3EA9-4441-A693-DB0A99A53F1E}">
      <dgm:prSet/>
      <dgm:spPr/>
      <dgm:t>
        <a:bodyPr/>
        <a:lstStyle/>
        <a:p>
          <a:endParaRPr lang="en-US"/>
        </a:p>
      </dgm:t>
    </dgm:pt>
    <dgm:pt modelId="{815310A8-4477-CC43-AA39-6C821D4AC6F4}" type="sibTrans" cxnId="{DEC92752-3EA9-4441-A693-DB0A99A53F1E}">
      <dgm:prSet/>
      <dgm:spPr/>
      <dgm:t>
        <a:bodyPr/>
        <a:lstStyle/>
        <a:p>
          <a:endParaRPr lang="en-US"/>
        </a:p>
      </dgm:t>
    </dgm:pt>
    <dgm:pt modelId="{559B2EA2-1176-A04E-9366-22AAE1EE535C}">
      <dgm:prSet phldrT="[Text]" custT="1"/>
      <dgm:spPr/>
      <dgm:t>
        <a:bodyPr/>
        <a:lstStyle/>
        <a:p>
          <a:r>
            <a:rPr lang="sv-SE" sz="1200" b="1"/>
            <a:t>12.4 Monolith System</a:t>
          </a:r>
          <a:endParaRPr lang="en-US" sz="1200" b="1"/>
        </a:p>
      </dgm:t>
    </dgm:pt>
    <dgm:pt modelId="{B212D39A-AC5B-4B4B-ACFB-48AF3A990E4C}" type="parTrans" cxnId="{B406FC3B-2173-7D4E-B79D-E197604B1966}">
      <dgm:prSet/>
      <dgm:spPr/>
      <dgm:t>
        <a:bodyPr/>
        <a:lstStyle/>
        <a:p>
          <a:endParaRPr lang="en-US"/>
        </a:p>
      </dgm:t>
    </dgm:pt>
    <dgm:pt modelId="{9C75839C-686F-9343-9E77-06D2F9FC9B77}" type="sibTrans" cxnId="{B406FC3B-2173-7D4E-B79D-E197604B1966}">
      <dgm:prSet/>
      <dgm:spPr/>
      <dgm:t>
        <a:bodyPr/>
        <a:lstStyle/>
        <a:p>
          <a:endParaRPr lang="en-US"/>
        </a:p>
      </dgm:t>
    </dgm:pt>
    <dgm:pt modelId="{40B37B73-08A8-A34C-A82F-1A990331E5FB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sv-SE" sz="1200" b="1"/>
            <a:t>12.6.4 Casks and Associated Handling Devices </a:t>
          </a:r>
          <a:endParaRPr lang="en-US" sz="1200" b="1"/>
        </a:p>
      </dgm:t>
    </dgm:pt>
    <dgm:pt modelId="{2C231A76-D34A-4A4D-9D87-B8E5E260AE5E}" type="parTrans" cxnId="{55981A3D-B298-514A-907B-9DD2AB25F191}">
      <dgm:prSet/>
      <dgm:spPr/>
      <dgm:t>
        <a:bodyPr/>
        <a:lstStyle/>
        <a:p>
          <a:endParaRPr lang="en-US"/>
        </a:p>
      </dgm:t>
    </dgm:pt>
    <dgm:pt modelId="{58CE3C15-2C96-424A-B5C6-0229397F8711}" type="sibTrans" cxnId="{55981A3D-B298-514A-907B-9DD2AB25F191}">
      <dgm:prSet/>
      <dgm:spPr/>
      <dgm:t>
        <a:bodyPr/>
        <a:lstStyle/>
        <a:p>
          <a:endParaRPr lang="en-US"/>
        </a:p>
      </dgm:t>
    </dgm:pt>
    <dgm:pt modelId="{07C5B0A2-1B63-4D33-B825-E671932FFE47}">
      <dgm:prSet phldrT="[Text]" custT="1"/>
      <dgm:spPr/>
      <dgm:t>
        <a:bodyPr/>
        <a:lstStyle/>
        <a:p>
          <a:r>
            <a:rPr lang="sv-SE" sz="1200" b="1"/>
            <a:t>12.3 Moderator Reflector Systems</a:t>
          </a:r>
          <a:endParaRPr lang="en-US" sz="1200" b="1"/>
        </a:p>
      </dgm:t>
    </dgm:pt>
    <dgm:pt modelId="{C296C7DD-DE9A-4D9E-8D77-E971846E275C}" type="parTrans" cxnId="{431BA61F-22AC-411B-B480-A71EA076345F}">
      <dgm:prSet/>
      <dgm:spPr/>
      <dgm:t>
        <a:bodyPr/>
        <a:lstStyle/>
        <a:p>
          <a:endParaRPr lang="sv-SE"/>
        </a:p>
      </dgm:t>
    </dgm:pt>
    <dgm:pt modelId="{63BF58F1-C816-4331-B016-2C02BEB914DA}" type="sibTrans" cxnId="{431BA61F-22AC-411B-B480-A71EA076345F}">
      <dgm:prSet/>
      <dgm:spPr/>
      <dgm:t>
        <a:bodyPr/>
        <a:lstStyle/>
        <a:p>
          <a:endParaRPr lang="sv-SE"/>
        </a:p>
      </dgm:t>
    </dgm:pt>
    <dgm:pt modelId="{497E9B4B-2B4E-4C48-A7E6-55F4C966E0EB}">
      <dgm:prSet phldrT="[Text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r>
            <a:rPr lang="sv-SE" b="1"/>
            <a:t>12.6 Remote Handling System</a:t>
          </a:r>
          <a:endParaRPr lang="en-US" b="1"/>
        </a:p>
      </dgm:t>
    </dgm:pt>
    <dgm:pt modelId="{79185C73-FA0C-4E82-BFAA-3214D64FD062}" type="parTrans" cxnId="{DDC66BC6-9F78-4C9C-A261-D438FC5D566F}">
      <dgm:prSet/>
      <dgm:spPr/>
      <dgm:t>
        <a:bodyPr/>
        <a:lstStyle/>
        <a:p>
          <a:endParaRPr lang="sv-SE"/>
        </a:p>
      </dgm:t>
    </dgm:pt>
    <dgm:pt modelId="{DA24D559-2514-449B-A601-CF0F17921840}" type="sibTrans" cxnId="{DDC66BC6-9F78-4C9C-A261-D438FC5D566F}">
      <dgm:prSet/>
      <dgm:spPr/>
      <dgm:t>
        <a:bodyPr/>
        <a:lstStyle/>
        <a:p>
          <a:endParaRPr lang="sv-SE"/>
        </a:p>
      </dgm:t>
    </dgm:pt>
    <dgm:pt modelId="{C31F5CE8-A32B-4A20-8B03-2F8C9BF9C970}">
      <dgm:prSet phldrT="[Text]" custT="1"/>
      <dgm:spPr/>
      <dgm:t>
        <a:bodyPr/>
        <a:lstStyle/>
        <a:p>
          <a:r>
            <a:rPr lang="sv-SE" sz="1200"/>
            <a:t>12.6.2 Active Cells</a:t>
          </a:r>
          <a:endParaRPr lang="en-US" sz="1200"/>
        </a:p>
      </dgm:t>
    </dgm:pt>
    <dgm:pt modelId="{1D83CA02-E564-4640-9706-AA4E111142C0}" type="parTrans" cxnId="{EF9DB361-F47C-4180-968B-8D93F49C927C}">
      <dgm:prSet/>
      <dgm:spPr/>
      <dgm:t>
        <a:bodyPr/>
        <a:lstStyle/>
        <a:p>
          <a:endParaRPr lang="sv-SE"/>
        </a:p>
      </dgm:t>
    </dgm:pt>
    <dgm:pt modelId="{E4F020A1-2F26-45C7-A818-0EF7BEEDDF01}" type="sibTrans" cxnId="{EF9DB361-F47C-4180-968B-8D93F49C927C}">
      <dgm:prSet/>
      <dgm:spPr/>
      <dgm:t>
        <a:bodyPr/>
        <a:lstStyle/>
        <a:p>
          <a:endParaRPr lang="sv-SE"/>
        </a:p>
      </dgm:t>
    </dgm:pt>
    <dgm:pt modelId="{4DC34B4D-EF70-4D8C-86E6-8BEAB3E43430}">
      <dgm:prSet phldrT="[Text]" custT="1"/>
      <dgm:spPr/>
      <dgm:t>
        <a:bodyPr/>
        <a:lstStyle/>
        <a:p>
          <a:r>
            <a:rPr lang="sv-SE" sz="1000"/>
            <a:t>12.2.2 Target Wheel</a:t>
          </a:r>
          <a:endParaRPr lang="en-US" sz="1000"/>
        </a:p>
      </dgm:t>
    </dgm:pt>
    <dgm:pt modelId="{9C6DCD0D-858E-48BF-A7DC-4BFA27C5E05E}" type="parTrans" cxnId="{2092EE65-211A-4FA7-BC1B-083E3D3D0584}">
      <dgm:prSet/>
      <dgm:spPr/>
      <dgm:t>
        <a:bodyPr/>
        <a:lstStyle/>
        <a:p>
          <a:endParaRPr lang="sv-SE"/>
        </a:p>
      </dgm:t>
    </dgm:pt>
    <dgm:pt modelId="{47F8B435-9B8B-4587-9005-9AECE9A22C70}" type="sibTrans" cxnId="{2092EE65-211A-4FA7-BC1B-083E3D3D0584}">
      <dgm:prSet/>
      <dgm:spPr/>
      <dgm:t>
        <a:bodyPr/>
        <a:lstStyle/>
        <a:p>
          <a:endParaRPr lang="sv-SE"/>
        </a:p>
      </dgm:t>
    </dgm:pt>
    <dgm:pt modelId="{31E9BE69-1E1C-4B0B-B06B-43F4C57236CB}">
      <dgm:prSet phldrT="[Text]" custT="1"/>
      <dgm:spPr/>
      <dgm:t>
        <a:bodyPr/>
        <a:lstStyle/>
        <a:p>
          <a:r>
            <a:rPr lang="sv-SE" sz="1000"/>
            <a:t>12.3.3 Moderator and Reflector Assemblies</a:t>
          </a:r>
          <a:endParaRPr lang="en-US" sz="1000"/>
        </a:p>
      </dgm:t>
    </dgm:pt>
    <dgm:pt modelId="{D0A2893C-7016-4B71-AC04-676914D77624}" type="parTrans" cxnId="{A9D12DEB-B4ED-4B3C-9D45-CBB2378F3BBA}">
      <dgm:prSet/>
      <dgm:spPr/>
      <dgm:t>
        <a:bodyPr/>
        <a:lstStyle/>
        <a:p>
          <a:endParaRPr lang="sv-SE"/>
        </a:p>
      </dgm:t>
    </dgm:pt>
    <dgm:pt modelId="{C6B04C77-823E-4A88-8565-8C07ACA44BA2}" type="sibTrans" cxnId="{A9D12DEB-B4ED-4B3C-9D45-CBB2378F3BBA}">
      <dgm:prSet/>
      <dgm:spPr/>
      <dgm:t>
        <a:bodyPr/>
        <a:lstStyle/>
        <a:p>
          <a:endParaRPr lang="sv-SE"/>
        </a:p>
      </dgm:t>
    </dgm:pt>
    <dgm:pt modelId="{CA3352F2-F674-4822-B403-E89559E362EC}">
      <dgm:prSet phldrT="[Text]" custT="1"/>
      <dgm:spPr/>
      <dgm:t>
        <a:bodyPr/>
        <a:lstStyle/>
        <a:p>
          <a:r>
            <a:rPr lang="sv-SE" sz="1000"/>
            <a:t>12.4.2.2 Proton Beam Instrumentation Plug</a:t>
          </a:r>
          <a:endParaRPr lang="en-US" sz="1000"/>
        </a:p>
      </dgm:t>
    </dgm:pt>
    <dgm:pt modelId="{D957973A-66E5-4A4D-8CD6-F0269CCC977F}" type="parTrans" cxnId="{83C8C8B0-C236-49B7-966C-7517F9C42B5C}">
      <dgm:prSet/>
      <dgm:spPr/>
      <dgm:t>
        <a:bodyPr/>
        <a:lstStyle/>
        <a:p>
          <a:endParaRPr lang="sv-SE"/>
        </a:p>
      </dgm:t>
    </dgm:pt>
    <dgm:pt modelId="{5D183367-19CA-4C08-8658-6F6724EFABFB}" type="sibTrans" cxnId="{83C8C8B0-C236-49B7-966C-7517F9C42B5C}">
      <dgm:prSet/>
      <dgm:spPr/>
      <dgm:t>
        <a:bodyPr/>
        <a:lstStyle/>
        <a:p>
          <a:endParaRPr lang="sv-SE"/>
        </a:p>
      </dgm:t>
    </dgm:pt>
    <dgm:pt modelId="{F61878D1-BD84-4E9D-B465-B776EAE67936}">
      <dgm:prSet phldrT="[Text]" custT="1"/>
      <dgm:spPr/>
      <dgm:t>
        <a:bodyPr/>
        <a:lstStyle/>
        <a:p>
          <a:r>
            <a:rPr lang="sv-SE" sz="1000"/>
            <a:t>12.4.3.1 Proton Beam Window</a:t>
          </a:r>
          <a:endParaRPr lang="en-US" sz="1000"/>
        </a:p>
      </dgm:t>
    </dgm:pt>
    <dgm:pt modelId="{995456F9-5D46-4510-8EFF-B4766B3370CC}" type="parTrans" cxnId="{CF4FE795-ED6F-4306-A22E-2FD087561B9B}">
      <dgm:prSet/>
      <dgm:spPr/>
      <dgm:t>
        <a:bodyPr/>
        <a:lstStyle/>
        <a:p>
          <a:endParaRPr lang="sv-SE"/>
        </a:p>
      </dgm:t>
    </dgm:pt>
    <dgm:pt modelId="{E7F35CC4-3D9F-4A68-9A60-9EB43048443B}" type="sibTrans" cxnId="{CF4FE795-ED6F-4306-A22E-2FD087561B9B}">
      <dgm:prSet/>
      <dgm:spPr/>
      <dgm:t>
        <a:bodyPr/>
        <a:lstStyle/>
        <a:p>
          <a:endParaRPr lang="sv-SE"/>
        </a:p>
      </dgm:t>
    </dgm:pt>
    <dgm:pt modelId="{35DD005C-898C-47B7-8153-7F8101A86839}">
      <dgm:prSet phldrT="[Text]" custT="1"/>
      <dgm:spPr/>
      <dgm:t>
        <a:bodyPr/>
        <a:lstStyle/>
        <a:p>
          <a:r>
            <a:rPr lang="en-US" sz="1000"/>
            <a:t>Floor Valves</a:t>
          </a:r>
        </a:p>
      </dgm:t>
    </dgm:pt>
    <dgm:pt modelId="{275B4521-311D-4C24-8067-3AE2E430CF2C}" type="parTrans" cxnId="{C1D1E436-1C2D-48C6-8097-F022DC872784}">
      <dgm:prSet/>
      <dgm:spPr/>
      <dgm:t>
        <a:bodyPr/>
        <a:lstStyle/>
        <a:p>
          <a:endParaRPr lang="sv-SE"/>
        </a:p>
      </dgm:t>
    </dgm:pt>
    <dgm:pt modelId="{D6F8C53E-DBE7-4D0D-B14C-C1FAF6BC8D69}" type="sibTrans" cxnId="{C1D1E436-1C2D-48C6-8097-F022DC872784}">
      <dgm:prSet/>
      <dgm:spPr/>
      <dgm:t>
        <a:bodyPr/>
        <a:lstStyle/>
        <a:p>
          <a:endParaRPr lang="sv-SE"/>
        </a:p>
      </dgm:t>
    </dgm:pt>
    <dgm:pt modelId="{6246DE89-7B2C-4C33-9F3F-8F56FCD8211A}">
      <dgm:prSet phldrT="[Text]" custT="1"/>
      <dgm:spPr/>
      <dgm:t>
        <a:bodyPr/>
        <a:lstStyle/>
        <a:p>
          <a:r>
            <a:rPr lang="en-US" sz="1000"/>
            <a:t>Active Cells Mode Control System</a:t>
          </a:r>
        </a:p>
      </dgm:t>
    </dgm:pt>
    <dgm:pt modelId="{98BE3351-78BA-4134-BEBE-F136599E3E24}" type="parTrans" cxnId="{5FAC8215-A8F3-47A6-ADAF-0F0B9B4D33F2}">
      <dgm:prSet/>
      <dgm:spPr/>
      <dgm:t>
        <a:bodyPr/>
        <a:lstStyle/>
        <a:p>
          <a:endParaRPr lang="sv-SE"/>
        </a:p>
      </dgm:t>
    </dgm:pt>
    <dgm:pt modelId="{3931D167-8AD0-4D56-9C2A-87E27EA6B1D8}" type="sibTrans" cxnId="{5FAC8215-A8F3-47A6-ADAF-0F0B9B4D33F2}">
      <dgm:prSet/>
      <dgm:spPr/>
      <dgm:t>
        <a:bodyPr/>
        <a:lstStyle/>
        <a:p>
          <a:endParaRPr lang="sv-SE"/>
        </a:p>
      </dgm:t>
    </dgm:pt>
    <dgm:pt modelId="{C0C7EADC-392D-417B-8E87-B1B81E992DD2}">
      <dgm:prSet phldrT="[Text]" custT="1"/>
      <dgm:spPr/>
      <dgm:t>
        <a:bodyPr/>
        <a:lstStyle/>
        <a:p>
          <a:r>
            <a:rPr lang="en-US" sz="1000"/>
            <a:t>Mock-up</a:t>
          </a:r>
        </a:p>
      </dgm:t>
    </dgm:pt>
    <dgm:pt modelId="{D57CCFB0-1A58-4FEF-BF6B-692AFDDFEB61}" type="parTrans" cxnId="{3CC8B2AC-16B1-48CF-AAB5-45A5D57333D7}">
      <dgm:prSet/>
      <dgm:spPr/>
      <dgm:t>
        <a:bodyPr/>
        <a:lstStyle/>
        <a:p>
          <a:endParaRPr lang="sv-SE"/>
        </a:p>
      </dgm:t>
    </dgm:pt>
    <dgm:pt modelId="{786FA904-F76D-4E9A-977F-C053CB3FBC56}" type="sibTrans" cxnId="{3CC8B2AC-16B1-48CF-AAB5-45A5D57333D7}">
      <dgm:prSet/>
      <dgm:spPr/>
      <dgm:t>
        <a:bodyPr/>
        <a:lstStyle/>
        <a:p>
          <a:endParaRPr lang="sv-SE"/>
        </a:p>
      </dgm:t>
    </dgm:pt>
    <dgm:pt modelId="{A8B0D258-D182-47DD-9E4E-82EC6F7599B6}">
      <dgm:prSet phldrT="[Text]" custT="1"/>
      <dgm:spPr/>
      <dgm:t>
        <a:bodyPr/>
        <a:lstStyle/>
        <a:p>
          <a:r>
            <a:rPr lang="en-US" sz="1000"/>
            <a:t>12.2.3 Target (Drive) and Shaft</a:t>
          </a:r>
        </a:p>
      </dgm:t>
    </dgm:pt>
    <dgm:pt modelId="{E883D1E0-7B0B-423B-BB87-6FD0241DE570}" type="parTrans" cxnId="{09DABC96-B62F-4B0B-9511-2AA43777D333}">
      <dgm:prSet/>
      <dgm:spPr/>
      <dgm:t>
        <a:bodyPr/>
        <a:lstStyle/>
        <a:p>
          <a:endParaRPr lang="sv-SE"/>
        </a:p>
      </dgm:t>
    </dgm:pt>
    <dgm:pt modelId="{486D9DCA-0360-4524-9BAD-98D5108588B3}" type="sibTrans" cxnId="{09DABC96-B62F-4B0B-9511-2AA43777D333}">
      <dgm:prSet/>
      <dgm:spPr/>
      <dgm:t>
        <a:bodyPr/>
        <a:lstStyle/>
        <a:p>
          <a:endParaRPr lang="sv-SE"/>
        </a:p>
      </dgm:t>
    </dgm:pt>
    <dgm:pt modelId="{BD22925A-1DD0-4074-95E8-DB9172E1BE0F}">
      <dgm:prSet phldrT="[Text]" custT="1"/>
      <dgm:spPr/>
      <dgm:t>
        <a:bodyPr/>
        <a:lstStyle/>
        <a:p>
          <a:r>
            <a:rPr lang="sv-SE" sz="1000"/>
            <a:t>Target Monitoring Plug</a:t>
          </a:r>
          <a:endParaRPr lang="en-US" sz="1000"/>
        </a:p>
      </dgm:t>
    </dgm:pt>
    <dgm:pt modelId="{0AEB4305-3DEC-43B0-AF86-52D89225ADC5}" type="parTrans" cxnId="{70DBEC32-8EE0-44EC-A96C-301CB99D2892}">
      <dgm:prSet/>
      <dgm:spPr/>
      <dgm:t>
        <a:bodyPr/>
        <a:lstStyle/>
        <a:p>
          <a:endParaRPr lang="sv-SE"/>
        </a:p>
      </dgm:t>
    </dgm:pt>
    <dgm:pt modelId="{2ADB30E4-537B-4E15-9AD7-ED5B3BCF8801}" type="sibTrans" cxnId="{70DBEC32-8EE0-44EC-A96C-301CB99D2892}">
      <dgm:prSet/>
      <dgm:spPr/>
      <dgm:t>
        <a:bodyPr/>
        <a:lstStyle/>
        <a:p>
          <a:endParaRPr lang="sv-SE"/>
        </a:p>
      </dgm:t>
    </dgm:pt>
    <dgm:pt modelId="{E8A43BEB-5985-4270-9DF8-BEFF4564EA11}">
      <dgm:prSet phldrT="[Text]" custT="1"/>
      <dgm:spPr/>
      <dgm:t>
        <a:bodyPr/>
        <a:lstStyle/>
        <a:p>
          <a:r>
            <a:rPr lang="en-US" sz="1000"/>
            <a:t>12.4.3.2 Monolith Vessel</a:t>
          </a:r>
        </a:p>
      </dgm:t>
    </dgm:pt>
    <dgm:pt modelId="{03C2683E-5705-4EB1-AAFC-6FAE41937B7B}" type="parTrans" cxnId="{77D24929-7CA9-4A0D-AE0B-A19AAA0C1883}">
      <dgm:prSet/>
      <dgm:spPr/>
      <dgm:t>
        <a:bodyPr/>
        <a:lstStyle/>
        <a:p>
          <a:endParaRPr lang="sv-SE"/>
        </a:p>
      </dgm:t>
    </dgm:pt>
    <dgm:pt modelId="{C3C28608-D6C2-4CCD-8F23-288B6790C5FD}" type="sibTrans" cxnId="{77D24929-7CA9-4A0D-AE0B-A19AAA0C1883}">
      <dgm:prSet/>
      <dgm:spPr/>
      <dgm:t>
        <a:bodyPr/>
        <a:lstStyle/>
        <a:p>
          <a:endParaRPr lang="sv-SE"/>
        </a:p>
      </dgm:t>
    </dgm:pt>
    <dgm:pt modelId="{6518AA0B-49A2-4974-AF33-70DC39016F07}">
      <dgm:prSet phldrT="[Text]" custT="1"/>
      <dgm:spPr/>
      <dgm:t>
        <a:bodyPr/>
        <a:lstStyle/>
        <a:p>
          <a:r>
            <a:rPr lang="en-US" sz="1000"/>
            <a:t>12.4.3.4 Covers and penetrations</a:t>
          </a:r>
        </a:p>
      </dgm:t>
    </dgm:pt>
    <dgm:pt modelId="{EADF2C4A-CC61-4507-8F51-82B5F68D8E41}" type="parTrans" cxnId="{F561DEB9-2E99-4BA8-85F7-144FB4C7835D}">
      <dgm:prSet/>
      <dgm:spPr/>
      <dgm:t>
        <a:bodyPr/>
        <a:lstStyle/>
        <a:p>
          <a:endParaRPr lang="sv-SE"/>
        </a:p>
      </dgm:t>
    </dgm:pt>
    <dgm:pt modelId="{48A1E174-0107-42FD-BFFD-B263206B393B}" type="sibTrans" cxnId="{F561DEB9-2E99-4BA8-85F7-144FB4C7835D}">
      <dgm:prSet/>
      <dgm:spPr/>
      <dgm:t>
        <a:bodyPr/>
        <a:lstStyle/>
        <a:p>
          <a:endParaRPr lang="sv-SE"/>
        </a:p>
      </dgm:t>
    </dgm:pt>
    <dgm:pt modelId="{F6EF5D33-8504-46CF-B204-EA92A86DA2EC}">
      <dgm:prSet phldrT="[Text]" custT="1"/>
      <dgm:spPr/>
      <dgm:t>
        <a:bodyPr/>
        <a:lstStyle/>
        <a:p>
          <a:r>
            <a:rPr lang="en-US" sz="1000"/>
            <a:t>12.4.3  Confinement system</a:t>
          </a:r>
        </a:p>
      </dgm:t>
    </dgm:pt>
    <dgm:pt modelId="{B2C3C7C7-9B4F-4C45-89D0-D84BD14A1E56}" type="parTrans" cxnId="{0E4D95A0-ABB3-46B7-9E5B-2168477F7BC8}">
      <dgm:prSet/>
      <dgm:spPr/>
      <dgm:t>
        <a:bodyPr/>
        <a:lstStyle/>
        <a:p>
          <a:endParaRPr lang="sv-SE"/>
        </a:p>
      </dgm:t>
    </dgm:pt>
    <dgm:pt modelId="{648B3799-B6D3-44F1-A7A1-B10DEA022095}" type="sibTrans" cxnId="{0E4D95A0-ABB3-46B7-9E5B-2168477F7BC8}">
      <dgm:prSet/>
      <dgm:spPr/>
      <dgm:t>
        <a:bodyPr/>
        <a:lstStyle/>
        <a:p>
          <a:endParaRPr lang="sv-SE"/>
        </a:p>
      </dgm:t>
    </dgm:pt>
    <dgm:pt modelId="{E10919A6-91D6-144A-8A8E-F9D799DC082B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1200" b="1"/>
            <a:t>Site infrastructure</a:t>
          </a:r>
          <a:r>
            <a:rPr lang="en-US" sz="1200"/>
            <a:t>High Bay Crane</a:t>
          </a:r>
        </a:p>
      </dgm:t>
    </dgm:pt>
    <dgm:pt modelId="{99D13A92-A82C-3643-AD09-0BA475F4886E}" type="sibTrans" cxnId="{1828CA5C-0610-0249-AB94-0F965AE10C3E}">
      <dgm:prSet/>
      <dgm:spPr/>
      <dgm:t>
        <a:bodyPr/>
        <a:lstStyle/>
        <a:p>
          <a:endParaRPr lang="en-US"/>
        </a:p>
      </dgm:t>
    </dgm:pt>
    <dgm:pt modelId="{6792DFCB-5F80-1149-97DA-13BCD15EC457}" type="parTrans" cxnId="{1828CA5C-0610-0249-AB94-0F965AE10C3E}">
      <dgm:prSet/>
      <dgm:spPr/>
      <dgm:t>
        <a:bodyPr/>
        <a:lstStyle/>
        <a:p>
          <a:endParaRPr lang="en-US"/>
        </a:p>
      </dgm:t>
    </dgm:pt>
    <dgm:pt modelId="{09429B04-94DC-4F12-A732-3D6A1049931B}">
      <dgm:prSet phldrT="[Text]" custT="1"/>
      <dgm:spPr/>
      <dgm:t>
        <a:bodyPr/>
        <a:lstStyle/>
        <a:p>
          <a:r>
            <a:rPr lang="sv-SE" sz="1000"/>
            <a:t>Target Monitoring Plug</a:t>
          </a:r>
          <a:endParaRPr lang="en-US" sz="1000"/>
        </a:p>
      </dgm:t>
    </dgm:pt>
    <dgm:pt modelId="{3F696AA3-14BA-4771-9376-F58020A55150}" type="parTrans" cxnId="{FA55C231-A835-44B8-8CEC-3E480EB46095}">
      <dgm:prSet/>
      <dgm:spPr/>
      <dgm:t>
        <a:bodyPr/>
        <a:lstStyle/>
        <a:p>
          <a:endParaRPr lang="sv-SE"/>
        </a:p>
      </dgm:t>
    </dgm:pt>
    <dgm:pt modelId="{156A6974-2278-4A18-8CD2-9C77F546963D}" type="sibTrans" cxnId="{FA55C231-A835-44B8-8CEC-3E480EB46095}">
      <dgm:prSet/>
      <dgm:spPr/>
      <dgm:t>
        <a:bodyPr/>
        <a:lstStyle/>
        <a:p>
          <a:endParaRPr lang="sv-SE"/>
        </a:p>
      </dgm:t>
    </dgm:pt>
    <dgm:pt modelId="{546F05BE-8C01-4158-88C0-2B36743952C6}">
      <dgm:prSet phldrT="[Text]" custT="1"/>
      <dgm:spPr/>
      <dgm:t>
        <a:bodyPr/>
        <a:lstStyle/>
        <a:p>
          <a:r>
            <a:rPr lang="en-US" sz="1000"/>
            <a:t>12.4.4.2 Inner Shielding Systems</a:t>
          </a:r>
        </a:p>
      </dgm:t>
    </dgm:pt>
    <dgm:pt modelId="{8B1C7097-3B61-47AB-9ED1-53161CBCBBB2}" type="parTrans" cxnId="{6463A3A4-492C-4729-A63A-A1211E401139}">
      <dgm:prSet/>
      <dgm:spPr/>
      <dgm:t>
        <a:bodyPr/>
        <a:lstStyle/>
        <a:p>
          <a:endParaRPr lang="sv-SE"/>
        </a:p>
      </dgm:t>
    </dgm:pt>
    <dgm:pt modelId="{8D5D628B-D7A0-492C-A687-9FC85E6CDBA6}" type="sibTrans" cxnId="{6463A3A4-492C-4729-A63A-A1211E401139}">
      <dgm:prSet/>
      <dgm:spPr/>
      <dgm:t>
        <a:bodyPr/>
        <a:lstStyle/>
        <a:p>
          <a:endParaRPr lang="sv-SE"/>
        </a:p>
      </dgm:t>
    </dgm:pt>
    <dgm:pt modelId="{7DCF594F-8052-364F-A85B-03A4A3133B24}" type="pres">
      <dgm:prSet presAssocID="{B408EF50-A587-F24B-B4F1-7C4E8B5298B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EA17973-EFC1-4EA9-B20C-4B0B4AE58C9E}" type="pres">
      <dgm:prSet presAssocID="{E10919A6-91D6-144A-8A8E-F9D799DC082B}" presName="textCenter" presStyleLbl="node1" presStyleIdx="0" presStyleCnt="8" custScaleX="66094" custScaleY="58527" custLinFactY="-26986" custLinFactNeighborX="96179" custLinFactNeighborY="-100000"/>
      <dgm:spPr/>
      <dgm:t>
        <a:bodyPr/>
        <a:lstStyle/>
        <a:p>
          <a:endParaRPr lang="en-US"/>
        </a:p>
      </dgm:t>
    </dgm:pt>
    <dgm:pt modelId="{2114A787-F4EA-47B2-9707-B561A23AAF18}" type="pres">
      <dgm:prSet presAssocID="{E10919A6-91D6-144A-8A8E-F9D799DC082B}" presName="cycle_1" presStyleCnt="0"/>
      <dgm:spPr/>
    </dgm:pt>
    <dgm:pt modelId="{85F297CF-B22E-49F3-8EFE-44EC8D4C7F54}" type="pres">
      <dgm:prSet presAssocID="{40B37B73-08A8-A34C-A82F-1A990331E5FB}" presName="childCenter1" presStyleLbl="node1" presStyleIdx="1" presStyleCnt="8" custScaleX="126579" custScaleY="128643" custLinFactNeighborX="-20795" custLinFactNeighborY="-824"/>
      <dgm:spPr/>
      <dgm:t>
        <a:bodyPr/>
        <a:lstStyle/>
        <a:p>
          <a:endParaRPr lang="en-US"/>
        </a:p>
      </dgm:t>
    </dgm:pt>
    <dgm:pt modelId="{9D771B34-E676-415F-8DFE-16671E4CDEC9}" type="pres">
      <dgm:prSet presAssocID="{C70CE67A-3463-054E-B39B-2E83FCB5CC79}" presName="Name141" presStyleLbl="parChTrans1D3" presStyleIdx="0" presStyleCnt="6" custSzX="1032766"/>
      <dgm:spPr/>
      <dgm:t>
        <a:bodyPr/>
        <a:lstStyle/>
        <a:p>
          <a:endParaRPr lang="en-US"/>
        </a:p>
      </dgm:t>
    </dgm:pt>
    <dgm:pt modelId="{BD7A1BE9-DDA0-4489-8018-61BDC73082DF}" type="pres">
      <dgm:prSet presAssocID="{85C958B2-8C7B-644A-A754-3DFAA6981B8B}" presName="text1" presStyleLbl="node1" presStyleIdx="2" presStyleCnt="8" custScaleX="197630" custScaleY="128643" custRadScaleRad="101318" custRadScaleInc="183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F17F2-F5BB-43D3-ACD0-16B311028BBF}" type="pres">
      <dgm:prSet presAssocID="{C296C7DD-DE9A-4D9E-8D77-E971846E275C}" presName="Name141" presStyleLbl="parChTrans1D3" presStyleIdx="1" presStyleCnt="6" custSzX="1634080"/>
      <dgm:spPr/>
      <dgm:t>
        <a:bodyPr/>
        <a:lstStyle/>
        <a:p>
          <a:endParaRPr lang="en-US"/>
        </a:p>
      </dgm:t>
    </dgm:pt>
    <dgm:pt modelId="{C1DA943E-E865-4E20-8C02-EF9D0933CE67}" type="pres">
      <dgm:prSet presAssocID="{07C5B0A2-1B63-4D33-B825-E671932FFE47}" presName="text1" presStyleLbl="node1" presStyleIdx="3" presStyleCnt="8" custScaleX="203203" custScaleY="91069" custRadScaleRad="89629" custRadScaleInc="1719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D37096-B574-4A33-8F25-FE66BEA831D1}" type="pres">
      <dgm:prSet presAssocID="{B212D39A-AC5B-4B4B-ACFB-48AF3A990E4C}" presName="Name141" presStyleLbl="parChTrans1D3" presStyleIdx="2" presStyleCnt="6" custSzX="2297455"/>
      <dgm:spPr/>
      <dgm:t>
        <a:bodyPr/>
        <a:lstStyle/>
        <a:p>
          <a:endParaRPr lang="en-US"/>
        </a:p>
      </dgm:t>
    </dgm:pt>
    <dgm:pt modelId="{BE6F5760-20B8-4F7E-A985-290831580666}" type="pres">
      <dgm:prSet presAssocID="{559B2EA2-1176-A04E-9366-22AAE1EE535C}" presName="text1" presStyleLbl="node1" presStyleIdx="4" presStyleCnt="8" custScaleX="205194" custScaleY="240324" custRadScaleRad="106322" custRadScaleInc="1964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A93C5E-BE06-4E17-A481-639F621F7FCC}" type="pres">
      <dgm:prSet presAssocID="{0A3C0843-417A-5E4E-A6E8-0EDAED74AD0B}" presName="Name141" presStyleLbl="parChTrans1D3" presStyleIdx="3" presStyleCnt="6" custSzX="2739717"/>
      <dgm:spPr/>
      <dgm:t>
        <a:bodyPr/>
        <a:lstStyle/>
        <a:p>
          <a:endParaRPr lang="en-US"/>
        </a:p>
      </dgm:t>
    </dgm:pt>
    <dgm:pt modelId="{A7287F42-C263-4337-99B1-5B10C8B58560}" type="pres">
      <dgm:prSet presAssocID="{3DCA9E84-391D-B649-9DC9-2679303C6D7E}" presName="text1" presStyleLbl="node1" presStyleIdx="5" presStyleCnt="8" custRadScaleRad="114571" custRadScaleInc="-5672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8F7B1F-2733-44B8-B2BB-529107AF9835}" type="pres">
      <dgm:prSet presAssocID="{79185C73-FA0C-4E82-BFAA-3214D64FD062}" presName="Name141" presStyleLbl="parChTrans1D3" presStyleIdx="4" presStyleCnt="6" custSzX="2960223"/>
      <dgm:spPr/>
      <dgm:t>
        <a:bodyPr/>
        <a:lstStyle/>
        <a:p>
          <a:endParaRPr lang="en-US"/>
        </a:p>
      </dgm:t>
    </dgm:pt>
    <dgm:pt modelId="{C6C20BB4-4E09-4167-A437-15621CC92542}" type="pres">
      <dgm:prSet presAssocID="{497E9B4B-2B4E-4C48-A7E6-55F4C966E0EB}" presName="text1" presStyleLbl="node1" presStyleIdx="6" presStyleCnt="8" custRadScaleRad="111699" custRadScaleInc="362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60A550-0F3B-4779-8393-4C985C8EBF61}" type="pres">
      <dgm:prSet presAssocID="{1D83CA02-E564-4640-9706-AA4E111142C0}" presName="Name141" presStyleLbl="parChTrans1D3" presStyleIdx="5" presStyleCnt="6" custSzX="1221129"/>
      <dgm:spPr/>
      <dgm:t>
        <a:bodyPr/>
        <a:lstStyle/>
        <a:p>
          <a:endParaRPr lang="en-US"/>
        </a:p>
      </dgm:t>
    </dgm:pt>
    <dgm:pt modelId="{EAEFC541-26C3-420B-B8F3-F9BA39A1D595}" type="pres">
      <dgm:prSet presAssocID="{C31F5CE8-A32B-4A20-8B03-2F8C9BF9C970}" presName="text1" presStyleLbl="node1" presStyleIdx="7" presStyleCnt="8" custScaleX="126579" custScaleY="128643" custRadScaleRad="108275" custRadScaleInc="1140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C53D7-BB8E-440D-8C3F-EF662A9BF2EC}" type="pres">
      <dgm:prSet presAssocID="{2C231A76-D34A-4A4D-9D87-B8E5E260AE5E}" presName="Name144" presStyleLbl="parChTrans1D2" presStyleIdx="0" presStyleCnt="1" custScaleX="9191"/>
      <dgm:spPr/>
      <dgm:t>
        <a:bodyPr/>
        <a:lstStyle/>
        <a:p>
          <a:endParaRPr lang="en-US"/>
        </a:p>
      </dgm:t>
    </dgm:pt>
  </dgm:ptLst>
  <dgm:cxnLst>
    <dgm:cxn modelId="{E289B81C-A897-2B40-A858-98B656050F92}" type="presOf" srcId="{0A3C0843-417A-5E4E-A6E8-0EDAED74AD0B}" destId="{80A93C5E-BE06-4E17-A481-639F621F7FCC}" srcOrd="0" destOrd="0" presId="urn:microsoft.com/office/officeart/2008/layout/RadialCluster"/>
    <dgm:cxn modelId="{6F21F7FE-BC3F-5B45-AFA5-D56CD6F30EE5}" type="presOf" srcId="{B408EF50-A587-F24B-B4F1-7C4E8B5298B9}" destId="{7DCF594F-8052-364F-A85B-03A4A3133B24}" srcOrd="0" destOrd="0" presId="urn:microsoft.com/office/officeart/2008/layout/RadialCluster"/>
    <dgm:cxn modelId="{77D24929-7CA9-4A0D-AE0B-A19AAA0C1883}" srcId="{559B2EA2-1176-A04E-9366-22AAE1EE535C}" destId="{E8A43BEB-5985-4270-9DF8-BEFF4564EA11}" srcOrd="4" destOrd="0" parTransId="{03C2683E-5705-4EB1-AAFC-6FAE41937B7B}" sibTransId="{C3C28608-D6C2-4CCD-8F23-288B6790C5FD}"/>
    <dgm:cxn modelId="{DEC92752-3EA9-4441-A693-DB0A99A53F1E}" srcId="{40B37B73-08A8-A34C-A82F-1A990331E5FB}" destId="{3DCA9E84-391D-B649-9DC9-2679303C6D7E}" srcOrd="3" destOrd="0" parTransId="{0A3C0843-417A-5E4E-A6E8-0EDAED74AD0B}" sibTransId="{815310A8-4477-CC43-AA39-6C821D4AC6F4}"/>
    <dgm:cxn modelId="{CF27C689-9678-354D-89EA-3C4A8E5967FE}" type="presOf" srcId="{6518AA0B-49A2-4974-AF33-70DC39016F07}" destId="{BE6F5760-20B8-4F7E-A985-290831580666}" srcOrd="0" destOrd="6" presId="urn:microsoft.com/office/officeart/2008/layout/RadialCluster"/>
    <dgm:cxn modelId="{BE51950E-FFF5-4642-9668-0A3B0DE05AA7}" srcId="{40B37B73-08A8-A34C-A82F-1A990331E5FB}" destId="{85C958B2-8C7B-644A-A754-3DFAA6981B8B}" srcOrd="0" destOrd="0" parTransId="{C70CE67A-3463-054E-B39B-2E83FCB5CC79}" sibTransId="{E47C4A05-3188-1848-904A-E13B68E444B1}"/>
    <dgm:cxn modelId="{431BA61F-22AC-411B-B480-A71EA076345F}" srcId="{40B37B73-08A8-A34C-A82F-1A990331E5FB}" destId="{07C5B0A2-1B63-4D33-B825-E671932FFE47}" srcOrd="1" destOrd="0" parTransId="{C296C7DD-DE9A-4D9E-8D77-E971846E275C}" sibTransId="{63BF58F1-C816-4331-B016-2C02BEB914DA}"/>
    <dgm:cxn modelId="{0E4D95A0-ABB3-46B7-9E5B-2168477F7BC8}" srcId="{559B2EA2-1176-A04E-9366-22AAE1EE535C}" destId="{F6EF5D33-8504-46CF-B204-EA92A86DA2EC}" srcOrd="2" destOrd="0" parTransId="{B2C3C7C7-9B4F-4C45-89D0-D84BD14A1E56}" sibTransId="{648B3799-B6D3-44F1-A7A1-B10DEA022095}"/>
    <dgm:cxn modelId="{AE4B89FF-FD87-3646-81EF-FD898EE175E3}" type="presOf" srcId="{BD22925A-1DD0-4074-95E8-DB9172E1BE0F}" destId="{BE6F5760-20B8-4F7E-A985-290831580666}" srcOrd="0" destOrd="2" presId="urn:microsoft.com/office/officeart/2008/layout/RadialCluster"/>
    <dgm:cxn modelId="{6577E852-CFB0-2F4C-ACE5-AF0554509FFC}" type="presOf" srcId="{09429B04-94DC-4F12-A732-3D6A1049931B}" destId="{BD7A1BE9-DDA0-4489-8018-61BDC73082DF}" srcOrd="0" destOrd="3" presId="urn:microsoft.com/office/officeart/2008/layout/RadialCluster"/>
    <dgm:cxn modelId="{C3C33FA2-E2F2-B54F-ACE1-9872EF83703B}" type="presOf" srcId="{CA3352F2-F674-4822-B403-E89559E362EC}" destId="{BE6F5760-20B8-4F7E-A985-290831580666}" srcOrd="0" destOrd="1" presId="urn:microsoft.com/office/officeart/2008/layout/RadialCluster"/>
    <dgm:cxn modelId="{83C8C8B0-C236-49B7-966C-7517F9C42B5C}" srcId="{559B2EA2-1176-A04E-9366-22AAE1EE535C}" destId="{CA3352F2-F674-4822-B403-E89559E362EC}" srcOrd="0" destOrd="0" parTransId="{D957973A-66E5-4A4D-8CD6-F0269CCC977F}" sibTransId="{5D183367-19CA-4C08-8658-6F6724EFABFB}"/>
    <dgm:cxn modelId="{54B17704-F9DA-664E-8C2D-9B8CD42CA99D}" type="presOf" srcId="{79185C73-FA0C-4E82-BFAA-3214D64FD062}" destId="{198F7B1F-2733-44B8-B2BB-529107AF9835}" srcOrd="0" destOrd="0" presId="urn:microsoft.com/office/officeart/2008/layout/RadialCluster"/>
    <dgm:cxn modelId="{3CC8B2AC-16B1-48CF-AAB5-45A5D57333D7}" srcId="{3DCA9E84-391D-B649-9DC9-2679303C6D7E}" destId="{C0C7EADC-392D-417B-8E87-B1B81E992DD2}" srcOrd="0" destOrd="0" parTransId="{D57CCFB0-1A58-4FEF-BF6B-692AFDDFEB61}" sibTransId="{786FA904-F76D-4E9A-977F-C053CB3FBC56}"/>
    <dgm:cxn modelId="{68C1F619-F223-8247-8020-3041E422BEF8}" type="presOf" srcId="{1D83CA02-E564-4640-9706-AA4E111142C0}" destId="{FD60A550-0F3B-4779-8393-4C985C8EBF61}" srcOrd="0" destOrd="0" presId="urn:microsoft.com/office/officeart/2008/layout/RadialCluster"/>
    <dgm:cxn modelId="{A1790819-E35B-2A4F-A13F-DD172A95B418}" type="presOf" srcId="{E10919A6-91D6-144A-8A8E-F9D799DC082B}" destId="{4EA17973-EFC1-4EA9-B20C-4B0B4AE58C9E}" srcOrd="0" destOrd="0" presId="urn:microsoft.com/office/officeart/2008/layout/RadialCluster"/>
    <dgm:cxn modelId="{B406FC3B-2173-7D4E-B79D-E197604B1966}" srcId="{40B37B73-08A8-A34C-A82F-1A990331E5FB}" destId="{559B2EA2-1176-A04E-9366-22AAE1EE535C}" srcOrd="2" destOrd="0" parTransId="{B212D39A-AC5B-4B4B-ACFB-48AF3A990E4C}" sibTransId="{9C75839C-686F-9343-9E77-06D2F9FC9B77}"/>
    <dgm:cxn modelId="{85B0A242-00FA-2E48-8EEE-0FD5E83CBDE6}" type="presOf" srcId="{31E9BE69-1E1C-4B0B-B06B-43F4C57236CB}" destId="{C1DA943E-E865-4E20-8C02-EF9D0933CE67}" srcOrd="0" destOrd="1" presId="urn:microsoft.com/office/officeart/2008/layout/RadialCluster"/>
    <dgm:cxn modelId="{7364EDA2-60AE-084B-9DF1-B59B0D2179F5}" type="presOf" srcId="{85C958B2-8C7B-644A-A754-3DFAA6981B8B}" destId="{BD7A1BE9-DDA0-4489-8018-61BDC73082DF}" srcOrd="0" destOrd="0" presId="urn:microsoft.com/office/officeart/2008/layout/RadialCluster"/>
    <dgm:cxn modelId="{065D2DE3-394B-1A4D-A3F6-5A48240C6B4D}" type="presOf" srcId="{C70CE67A-3463-054E-B39B-2E83FCB5CC79}" destId="{9D771B34-E676-415F-8DFE-16671E4CDEC9}" srcOrd="0" destOrd="0" presId="urn:microsoft.com/office/officeart/2008/layout/RadialCluster"/>
    <dgm:cxn modelId="{1828CA5C-0610-0249-AB94-0F965AE10C3E}" srcId="{B408EF50-A587-F24B-B4F1-7C4E8B5298B9}" destId="{E10919A6-91D6-144A-8A8E-F9D799DC082B}" srcOrd="0" destOrd="0" parTransId="{6792DFCB-5F80-1149-97DA-13BCD15EC457}" sibTransId="{99D13A92-A82C-3643-AD09-0BA475F4886E}"/>
    <dgm:cxn modelId="{2092EE65-211A-4FA7-BC1B-083E3D3D0584}" srcId="{85C958B2-8C7B-644A-A754-3DFAA6981B8B}" destId="{4DC34B4D-EF70-4D8C-86E6-8BEAB3E43430}" srcOrd="0" destOrd="0" parTransId="{9C6DCD0D-858E-48BF-A7DC-4BFA27C5E05E}" sibTransId="{47F8B435-9B8B-4587-9005-9AECE9A22C70}"/>
    <dgm:cxn modelId="{CF4FE795-ED6F-4306-A22E-2FD087561B9B}" srcId="{559B2EA2-1176-A04E-9366-22AAE1EE535C}" destId="{F61878D1-BD84-4E9D-B465-B776EAE67936}" srcOrd="3" destOrd="0" parTransId="{995456F9-5D46-4510-8EFF-B4766B3370CC}" sibTransId="{E7F35CC4-3D9F-4A68-9A60-9EB43048443B}"/>
    <dgm:cxn modelId="{70DBEC32-8EE0-44EC-A96C-301CB99D2892}" srcId="{559B2EA2-1176-A04E-9366-22AAE1EE535C}" destId="{BD22925A-1DD0-4074-95E8-DB9172E1BE0F}" srcOrd="1" destOrd="0" parTransId="{0AEB4305-3DEC-43B0-AF86-52D89225ADC5}" sibTransId="{2ADB30E4-537B-4E15-9AD7-ED5B3BCF8801}"/>
    <dgm:cxn modelId="{55981A3D-B298-514A-907B-9DD2AB25F191}" srcId="{E10919A6-91D6-144A-8A8E-F9D799DC082B}" destId="{40B37B73-08A8-A34C-A82F-1A990331E5FB}" srcOrd="0" destOrd="0" parTransId="{2C231A76-D34A-4A4D-9D87-B8E5E260AE5E}" sibTransId="{58CE3C15-2C96-424A-B5C6-0229397F8711}"/>
    <dgm:cxn modelId="{D5A46044-11AE-0740-83D3-1F223AEFBCC0}" type="presOf" srcId="{F6EF5D33-8504-46CF-B204-EA92A86DA2EC}" destId="{BE6F5760-20B8-4F7E-A985-290831580666}" srcOrd="0" destOrd="3" presId="urn:microsoft.com/office/officeart/2008/layout/RadialCluster"/>
    <dgm:cxn modelId="{1A000E9A-07FE-AF40-A46D-0F1B6AD04284}" type="presOf" srcId="{546F05BE-8C01-4158-88C0-2B36743952C6}" destId="{BE6F5760-20B8-4F7E-A985-290831580666}" srcOrd="0" destOrd="7" presId="urn:microsoft.com/office/officeart/2008/layout/RadialCluster"/>
    <dgm:cxn modelId="{97F5F87A-153C-3341-B49A-DD7A97E4DCB8}" type="presOf" srcId="{35DD005C-898C-47B7-8153-7F8101A86839}" destId="{EAEFC541-26C3-420B-B8F3-F9BA39A1D595}" srcOrd="0" destOrd="1" presId="urn:microsoft.com/office/officeart/2008/layout/RadialCluster"/>
    <dgm:cxn modelId="{E8CAAF29-54EA-6547-AB7E-1318B0169067}" type="presOf" srcId="{C296C7DD-DE9A-4D9E-8D77-E971846E275C}" destId="{8DFF17F2-F5BB-43D3-ACD0-16B311028BBF}" srcOrd="0" destOrd="0" presId="urn:microsoft.com/office/officeart/2008/layout/RadialCluster"/>
    <dgm:cxn modelId="{F1E54C9D-A1EA-814C-86F6-F68C58968A8D}" type="presOf" srcId="{07C5B0A2-1B63-4D33-B825-E671932FFE47}" destId="{C1DA943E-E865-4E20-8C02-EF9D0933CE67}" srcOrd="0" destOrd="0" presId="urn:microsoft.com/office/officeart/2008/layout/RadialCluster"/>
    <dgm:cxn modelId="{90F11075-3ACD-C34E-A5A4-4273150DC6AE}" type="presOf" srcId="{A8B0D258-D182-47DD-9E4E-82EC6F7599B6}" destId="{BD7A1BE9-DDA0-4489-8018-61BDC73082DF}" srcOrd="0" destOrd="2" presId="urn:microsoft.com/office/officeart/2008/layout/RadialCluster"/>
    <dgm:cxn modelId="{FA55C231-A835-44B8-8CEC-3E480EB46095}" srcId="{85C958B2-8C7B-644A-A754-3DFAA6981B8B}" destId="{09429B04-94DC-4F12-A732-3D6A1049931B}" srcOrd="2" destOrd="0" parTransId="{3F696AA3-14BA-4771-9376-F58020A55150}" sibTransId="{156A6974-2278-4A18-8CD2-9C77F546963D}"/>
    <dgm:cxn modelId="{93B71435-C49E-9E4C-AECF-9E7EF08894F7}" type="presOf" srcId="{C31F5CE8-A32B-4A20-8B03-2F8C9BF9C970}" destId="{EAEFC541-26C3-420B-B8F3-F9BA39A1D595}" srcOrd="0" destOrd="0" presId="urn:microsoft.com/office/officeart/2008/layout/RadialCluster"/>
    <dgm:cxn modelId="{EF9DB361-F47C-4180-968B-8D93F49C927C}" srcId="{40B37B73-08A8-A34C-A82F-1A990331E5FB}" destId="{C31F5CE8-A32B-4A20-8B03-2F8C9BF9C970}" srcOrd="5" destOrd="0" parTransId="{1D83CA02-E564-4640-9706-AA4E111142C0}" sibTransId="{E4F020A1-2F26-45C7-A818-0EF7BEEDDF01}"/>
    <dgm:cxn modelId="{6463A3A4-492C-4729-A63A-A1211E401139}" srcId="{559B2EA2-1176-A04E-9366-22AAE1EE535C}" destId="{546F05BE-8C01-4158-88C0-2B36743952C6}" srcOrd="6" destOrd="0" parTransId="{8B1C7097-3B61-47AB-9ED1-53161CBCBBB2}" sibTransId="{8D5D628B-D7A0-492C-A687-9FC85E6CDBA6}"/>
    <dgm:cxn modelId="{F561DEB9-2E99-4BA8-85F7-144FB4C7835D}" srcId="{559B2EA2-1176-A04E-9366-22AAE1EE535C}" destId="{6518AA0B-49A2-4974-AF33-70DC39016F07}" srcOrd="5" destOrd="0" parTransId="{EADF2C4A-CC61-4507-8F51-82B5F68D8E41}" sibTransId="{48A1E174-0107-42FD-BFFD-B263206B393B}"/>
    <dgm:cxn modelId="{61F22D40-0B21-AF46-A120-4D22B652F6E7}" type="presOf" srcId="{40B37B73-08A8-A34C-A82F-1A990331E5FB}" destId="{85F297CF-B22E-49F3-8EFE-44EC8D4C7F54}" srcOrd="0" destOrd="0" presId="urn:microsoft.com/office/officeart/2008/layout/RadialCluster"/>
    <dgm:cxn modelId="{795EEE60-D2E2-3247-B42A-C97C7B45BF23}" type="presOf" srcId="{F61878D1-BD84-4E9D-B465-B776EAE67936}" destId="{BE6F5760-20B8-4F7E-A985-290831580666}" srcOrd="0" destOrd="4" presId="urn:microsoft.com/office/officeart/2008/layout/RadialCluster"/>
    <dgm:cxn modelId="{56E19EDE-51DE-574C-9B4C-B3A18B096D5B}" type="presOf" srcId="{C0C7EADC-392D-417B-8E87-B1B81E992DD2}" destId="{A7287F42-C263-4337-99B1-5B10C8B58560}" srcOrd="0" destOrd="1" presId="urn:microsoft.com/office/officeart/2008/layout/RadialCluster"/>
    <dgm:cxn modelId="{5EA3A1BC-D08D-544D-B2A7-390C4FA22E55}" type="presOf" srcId="{B212D39A-AC5B-4B4B-ACFB-48AF3A990E4C}" destId="{FBD37096-B574-4A33-8F25-FE66BEA831D1}" srcOrd="0" destOrd="0" presId="urn:microsoft.com/office/officeart/2008/layout/RadialCluster"/>
    <dgm:cxn modelId="{09DABC96-B62F-4B0B-9511-2AA43777D333}" srcId="{85C958B2-8C7B-644A-A754-3DFAA6981B8B}" destId="{A8B0D258-D182-47DD-9E4E-82EC6F7599B6}" srcOrd="1" destOrd="0" parTransId="{E883D1E0-7B0B-423B-BB87-6FD0241DE570}" sibTransId="{486D9DCA-0360-4524-9BAD-98D5108588B3}"/>
    <dgm:cxn modelId="{1C1ED93E-CA84-2C43-B90F-E8D1AAA47DA1}" type="presOf" srcId="{3DCA9E84-391D-B649-9DC9-2679303C6D7E}" destId="{A7287F42-C263-4337-99B1-5B10C8B58560}" srcOrd="0" destOrd="0" presId="urn:microsoft.com/office/officeart/2008/layout/RadialCluster"/>
    <dgm:cxn modelId="{50E5580E-1A46-6F41-B5EF-4189CFCD92AD}" type="presOf" srcId="{559B2EA2-1176-A04E-9366-22AAE1EE535C}" destId="{BE6F5760-20B8-4F7E-A985-290831580666}" srcOrd="0" destOrd="0" presId="urn:microsoft.com/office/officeart/2008/layout/RadialCluster"/>
    <dgm:cxn modelId="{B3273D27-15B9-C14F-8155-DB146CB1D543}" type="presOf" srcId="{2C231A76-D34A-4A4D-9D87-B8E5E260AE5E}" destId="{DDAC53D7-BB8E-440D-8C3F-EF662A9BF2EC}" srcOrd="0" destOrd="0" presId="urn:microsoft.com/office/officeart/2008/layout/RadialCluster"/>
    <dgm:cxn modelId="{C0843426-975E-E048-B05A-B837B7D5DCE4}" type="presOf" srcId="{E8A43BEB-5985-4270-9DF8-BEFF4564EA11}" destId="{BE6F5760-20B8-4F7E-A985-290831580666}" srcOrd="0" destOrd="5" presId="urn:microsoft.com/office/officeart/2008/layout/RadialCluster"/>
    <dgm:cxn modelId="{5FAC8215-A8F3-47A6-ADAF-0F0B9B4D33F2}" srcId="{C31F5CE8-A32B-4A20-8B03-2F8C9BF9C970}" destId="{6246DE89-7B2C-4C33-9F3F-8F56FCD8211A}" srcOrd="1" destOrd="0" parTransId="{98BE3351-78BA-4134-BEBE-F136599E3E24}" sibTransId="{3931D167-8AD0-4D56-9C2A-87E27EA6B1D8}"/>
    <dgm:cxn modelId="{82F2F836-18C4-0548-B53C-08B593E2B66D}" type="presOf" srcId="{4DC34B4D-EF70-4D8C-86E6-8BEAB3E43430}" destId="{BD7A1BE9-DDA0-4489-8018-61BDC73082DF}" srcOrd="0" destOrd="1" presId="urn:microsoft.com/office/officeart/2008/layout/RadialCluster"/>
    <dgm:cxn modelId="{A9D12DEB-B4ED-4B3C-9D45-CBB2378F3BBA}" srcId="{07C5B0A2-1B63-4D33-B825-E671932FFE47}" destId="{31E9BE69-1E1C-4B0B-B06B-43F4C57236CB}" srcOrd="0" destOrd="0" parTransId="{D0A2893C-7016-4B71-AC04-676914D77624}" sibTransId="{C6B04C77-823E-4A88-8565-8C07ACA44BA2}"/>
    <dgm:cxn modelId="{C1D1E436-1C2D-48C6-8097-F022DC872784}" srcId="{C31F5CE8-A32B-4A20-8B03-2F8C9BF9C970}" destId="{35DD005C-898C-47B7-8153-7F8101A86839}" srcOrd="0" destOrd="0" parTransId="{275B4521-311D-4C24-8067-3AE2E430CF2C}" sibTransId="{D6F8C53E-DBE7-4D0D-B14C-C1FAF6BC8D69}"/>
    <dgm:cxn modelId="{CDA17673-613C-4C4A-945A-F9B87CA8D8C4}" type="presOf" srcId="{497E9B4B-2B4E-4C48-A7E6-55F4C966E0EB}" destId="{C6C20BB4-4E09-4167-A437-15621CC92542}" srcOrd="0" destOrd="0" presId="urn:microsoft.com/office/officeart/2008/layout/RadialCluster"/>
    <dgm:cxn modelId="{027C82C5-D510-334F-A844-CAE7192CB398}" type="presOf" srcId="{6246DE89-7B2C-4C33-9F3F-8F56FCD8211A}" destId="{EAEFC541-26C3-420B-B8F3-F9BA39A1D595}" srcOrd="0" destOrd="2" presId="urn:microsoft.com/office/officeart/2008/layout/RadialCluster"/>
    <dgm:cxn modelId="{DDC66BC6-9F78-4C9C-A261-D438FC5D566F}" srcId="{40B37B73-08A8-A34C-A82F-1A990331E5FB}" destId="{497E9B4B-2B4E-4C48-A7E6-55F4C966E0EB}" srcOrd="4" destOrd="0" parTransId="{79185C73-FA0C-4E82-BFAA-3214D64FD062}" sibTransId="{DA24D559-2514-449B-A601-CF0F17921840}"/>
    <dgm:cxn modelId="{7A338C12-7462-2949-AA93-E5092EAE9A65}" type="presParOf" srcId="{7DCF594F-8052-364F-A85B-03A4A3133B24}" destId="{4EA17973-EFC1-4EA9-B20C-4B0B4AE58C9E}" srcOrd="0" destOrd="0" presId="urn:microsoft.com/office/officeart/2008/layout/RadialCluster"/>
    <dgm:cxn modelId="{67C0FAA0-713E-3840-97C4-43BA73B3A877}" type="presParOf" srcId="{7DCF594F-8052-364F-A85B-03A4A3133B24}" destId="{2114A787-F4EA-47B2-9707-B561A23AAF18}" srcOrd="1" destOrd="0" presId="urn:microsoft.com/office/officeart/2008/layout/RadialCluster"/>
    <dgm:cxn modelId="{BF68CB6E-70C8-C54A-8EFF-8861C337F798}" type="presParOf" srcId="{2114A787-F4EA-47B2-9707-B561A23AAF18}" destId="{85F297CF-B22E-49F3-8EFE-44EC8D4C7F54}" srcOrd="0" destOrd="0" presId="urn:microsoft.com/office/officeart/2008/layout/RadialCluster"/>
    <dgm:cxn modelId="{83C4199B-7B00-C74E-8936-CAEFF068BC5D}" type="presParOf" srcId="{2114A787-F4EA-47B2-9707-B561A23AAF18}" destId="{9D771B34-E676-415F-8DFE-16671E4CDEC9}" srcOrd="1" destOrd="0" presId="urn:microsoft.com/office/officeart/2008/layout/RadialCluster"/>
    <dgm:cxn modelId="{089FDCC2-D45D-964C-9E82-CC982C59D95B}" type="presParOf" srcId="{2114A787-F4EA-47B2-9707-B561A23AAF18}" destId="{BD7A1BE9-DDA0-4489-8018-61BDC73082DF}" srcOrd="2" destOrd="0" presId="urn:microsoft.com/office/officeart/2008/layout/RadialCluster"/>
    <dgm:cxn modelId="{659DC881-11CF-864A-B809-43D473A278B1}" type="presParOf" srcId="{2114A787-F4EA-47B2-9707-B561A23AAF18}" destId="{8DFF17F2-F5BB-43D3-ACD0-16B311028BBF}" srcOrd="3" destOrd="0" presId="urn:microsoft.com/office/officeart/2008/layout/RadialCluster"/>
    <dgm:cxn modelId="{EA906F20-759C-284D-8A8D-7A74D76F0525}" type="presParOf" srcId="{2114A787-F4EA-47B2-9707-B561A23AAF18}" destId="{C1DA943E-E865-4E20-8C02-EF9D0933CE67}" srcOrd="4" destOrd="0" presId="urn:microsoft.com/office/officeart/2008/layout/RadialCluster"/>
    <dgm:cxn modelId="{A7C9FE6D-C31E-E645-85EB-1FEA63275144}" type="presParOf" srcId="{2114A787-F4EA-47B2-9707-B561A23AAF18}" destId="{FBD37096-B574-4A33-8F25-FE66BEA831D1}" srcOrd="5" destOrd="0" presId="urn:microsoft.com/office/officeart/2008/layout/RadialCluster"/>
    <dgm:cxn modelId="{949631AA-E3FF-144B-A215-89907F1E8B8B}" type="presParOf" srcId="{2114A787-F4EA-47B2-9707-B561A23AAF18}" destId="{BE6F5760-20B8-4F7E-A985-290831580666}" srcOrd="6" destOrd="0" presId="urn:microsoft.com/office/officeart/2008/layout/RadialCluster"/>
    <dgm:cxn modelId="{816D77A0-9381-804E-881C-EE6EE3D14DAF}" type="presParOf" srcId="{2114A787-F4EA-47B2-9707-B561A23AAF18}" destId="{80A93C5E-BE06-4E17-A481-639F621F7FCC}" srcOrd="7" destOrd="0" presId="urn:microsoft.com/office/officeart/2008/layout/RadialCluster"/>
    <dgm:cxn modelId="{0BAF7974-D91A-8C4D-9AD7-6F59278DA0AE}" type="presParOf" srcId="{2114A787-F4EA-47B2-9707-B561A23AAF18}" destId="{A7287F42-C263-4337-99B1-5B10C8B58560}" srcOrd="8" destOrd="0" presId="urn:microsoft.com/office/officeart/2008/layout/RadialCluster"/>
    <dgm:cxn modelId="{46A3E47E-747C-0142-B21F-09A4C1C03727}" type="presParOf" srcId="{2114A787-F4EA-47B2-9707-B561A23AAF18}" destId="{198F7B1F-2733-44B8-B2BB-529107AF9835}" srcOrd="9" destOrd="0" presId="urn:microsoft.com/office/officeart/2008/layout/RadialCluster"/>
    <dgm:cxn modelId="{F5505B76-E9FF-0C4C-9016-79886C28753F}" type="presParOf" srcId="{2114A787-F4EA-47B2-9707-B561A23AAF18}" destId="{C6C20BB4-4E09-4167-A437-15621CC92542}" srcOrd="10" destOrd="0" presId="urn:microsoft.com/office/officeart/2008/layout/RadialCluster"/>
    <dgm:cxn modelId="{F41151F6-3027-4445-9D5C-FE0A9F88F238}" type="presParOf" srcId="{2114A787-F4EA-47B2-9707-B561A23AAF18}" destId="{FD60A550-0F3B-4779-8393-4C985C8EBF61}" srcOrd="11" destOrd="0" presId="urn:microsoft.com/office/officeart/2008/layout/RadialCluster"/>
    <dgm:cxn modelId="{2073D2D8-13D6-E242-982E-216DB7722416}" type="presParOf" srcId="{2114A787-F4EA-47B2-9707-B561A23AAF18}" destId="{EAEFC541-26C3-420B-B8F3-F9BA39A1D595}" srcOrd="12" destOrd="0" presId="urn:microsoft.com/office/officeart/2008/layout/RadialCluster"/>
    <dgm:cxn modelId="{75BF8AF3-416E-4E4B-9A9D-2B308AFB3E9A}" type="presParOf" srcId="{7DCF594F-8052-364F-A85B-03A4A3133B24}" destId="{DDAC53D7-BB8E-440D-8C3F-EF662A9BF2EC}" srcOrd="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C53D7-BB8E-440D-8C3F-EF662A9BF2EC}">
      <dsp:nvSpPr>
        <dsp:cNvPr id="0" name=""/>
        <dsp:cNvSpPr/>
      </dsp:nvSpPr>
      <dsp:spPr>
        <a:xfrm rot="6379831">
          <a:off x="1529820" y="1481714"/>
          <a:ext cx="1064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477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A17973-EFC1-4EA9-B20C-4B0B4AE58C9E}">
      <dsp:nvSpPr>
        <dsp:cNvPr id="0" name=""/>
        <dsp:cNvSpPr/>
      </dsp:nvSpPr>
      <dsp:spPr>
        <a:xfrm>
          <a:off x="1805964" y="8"/>
          <a:ext cx="1096315" cy="970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/>
            <a:t>Site infrastructure</a:t>
          </a:r>
          <a:r>
            <a:rPr lang="en-US" sz="1200" kern="1200"/>
            <a:t>High Bay Crane</a:t>
          </a:r>
        </a:p>
      </dsp:txBody>
      <dsp:txXfrm>
        <a:off x="1853355" y="47399"/>
        <a:ext cx="1001533" cy="876017"/>
      </dsp:txXfrm>
    </dsp:sp>
    <dsp:sp modelId="{85F297CF-B22E-49F3-8EFE-44EC8D4C7F54}">
      <dsp:nvSpPr>
        <dsp:cNvPr id="0" name=""/>
        <dsp:cNvSpPr/>
      </dsp:nvSpPr>
      <dsp:spPr>
        <a:xfrm>
          <a:off x="1192247" y="1992621"/>
          <a:ext cx="1109995" cy="1128095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12.6.4 Casks and Associated Handling Devices </a:t>
          </a:r>
          <a:endParaRPr lang="en-US" sz="1200" b="1" kern="1200"/>
        </a:p>
      </dsp:txBody>
      <dsp:txXfrm>
        <a:off x="1246432" y="2046806"/>
        <a:ext cx="1001625" cy="1019725"/>
      </dsp:txXfrm>
    </dsp:sp>
    <dsp:sp modelId="{9D771B34-E676-415F-8DFE-16671E4CDEC9}">
      <dsp:nvSpPr>
        <dsp:cNvPr id="0" name=""/>
        <dsp:cNvSpPr/>
      </dsp:nvSpPr>
      <dsp:spPr>
        <a:xfrm rot="20145415">
          <a:off x="2242530" y="2028714"/>
          <a:ext cx="13542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54217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A1BE9-DDA0-4489-8018-61BDC73082DF}">
      <dsp:nvSpPr>
        <dsp:cNvPr id="0" name=""/>
        <dsp:cNvSpPr/>
      </dsp:nvSpPr>
      <dsp:spPr>
        <a:xfrm>
          <a:off x="3537034" y="796423"/>
          <a:ext cx="1733055" cy="1128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12.2 Target Systems</a:t>
          </a:r>
          <a:endParaRPr lang="en-US" sz="1200" b="1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12.2.2 Target Wheel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12.2.3 Target (Drive) and Shaft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Target Monitoring Plug</a:t>
          </a:r>
          <a:endParaRPr lang="en-US" sz="1000" kern="1200"/>
        </a:p>
      </dsp:txBody>
      <dsp:txXfrm>
        <a:off x="3592103" y="851492"/>
        <a:ext cx="1622917" cy="1017957"/>
      </dsp:txXfrm>
    </dsp:sp>
    <dsp:sp modelId="{8DFF17F2-F5BB-43D3-ACD0-16B311028BBF}">
      <dsp:nvSpPr>
        <dsp:cNvPr id="0" name=""/>
        <dsp:cNvSpPr/>
      </dsp:nvSpPr>
      <dsp:spPr>
        <a:xfrm rot="21543624">
          <a:off x="2302152" y="2536530"/>
          <a:ext cx="13459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45957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A943E-E865-4E20-8C02-EF9D0933CE67}">
      <dsp:nvSpPr>
        <dsp:cNvPr id="0" name=""/>
        <dsp:cNvSpPr/>
      </dsp:nvSpPr>
      <dsp:spPr>
        <a:xfrm>
          <a:off x="3648020" y="2111581"/>
          <a:ext cx="1781926" cy="7986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12.3 Moderator Reflector Systems</a:t>
          </a:r>
          <a:endParaRPr lang="en-US" sz="1200" b="1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12.3.3 Moderator and Reflector Assemblies</a:t>
          </a:r>
          <a:endParaRPr lang="en-US" sz="1000" kern="1200"/>
        </a:p>
      </dsp:txBody>
      <dsp:txXfrm>
        <a:off x="3687004" y="2150565"/>
        <a:ext cx="1703958" cy="720633"/>
      </dsp:txXfrm>
    </dsp:sp>
    <dsp:sp modelId="{FBD37096-B574-4A33-8F25-FE66BEA831D1}">
      <dsp:nvSpPr>
        <dsp:cNvPr id="0" name=""/>
        <dsp:cNvSpPr/>
      </dsp:nvSpPr>
      <dsp:spPr>
        <a:xfrm rot="1819670">
          <a:off x="2211830" y="3214948"/>
          <a:ext cx="13213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21339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F5760-20B8-4F7E-A985-290831580666}">
      <dsp:nvSpPr>
        <dsp:cNvPr id="0" name=""/>
        <dsp:cNvSpPr/>
      </dsp:nvSpPr>
      <dsp:spPr>
        <a:xfrm>
          <a:off x="3442757" y="3021152"/>
          <a:ext cx="1799386" cy="21074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12.4 Monolith System</a:t>
          </a:r>
          <a:endParaRPr lang="en-US" sz="1200" b="1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12.4.2.2 Proton Beam Instrumentation Plug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Target Monitoring Plug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12.4.3  Confinement system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000" kern="1200"/>
            <a:t>12.4.3.1 Proton Beam Window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12.4.3.2 Monolith Vessel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12.4.3.4 Covers and penetrations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12.4.4.2 Inner Shielding Systems</a:t>
          </a:r>
        </a:p>
      </dsp:txBody>
      <dsp:txXfrm>
        <a:off x="3530596" y="3108991"/>
        <a:ext cx="1623708" cy="1931769"/>
      </dsp:txXfrm>
    </dsp:sp>
    <dsp:sp modelId="{80A93C5E-BE06-4E17-A481-639F621F7FCC}">
      <dsp:nvSpPr>
        <dsp:cNvPr id="0" name=""/>
        <dsp:cNvSpPr/>
      </dsp:nvSpPr>
      <dsp:spPr>
        <a:xfrm rot="13255906">
          <a:off x="868778" y="1954655"/>
          <a:ext cx="3685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852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287F42-C263-4337-99B1-5B10C8B58560}">
      <dsp:nvSpPr>
        <dsp:cNvPr id="0" name=""/>
        <dsp:cNvSpPr/>
      </dsp:nvSpPr>
      <dsp:spPr>
        <a:xfrm>
          <a:off x="36913" y="1015243"/>
          <a:ext cx="876919" cy="8769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b="1" kern="1200"/>
            <a:t>12.6.5.2</a:t>
          </a:r>
          <a:r>
            <a:rPr lang="sv-SE" sz="1000" kern="1200"/>
            <a:t> Mock-up and Test Stands</a:t>
          </a:r>
          <a:endParaRPr lang="en-US" sz="10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Mock-up</a:t>
          </a:r>
        </a:p>
      </dsp:txBody>
      <dsp:txXfrm>
        <a:off x="79721" y="1058051"/>
        <a:ext cx="791303" cy="791303"/>
      </dsp:txXfrm>
    </dsp:sp>
    <dsp:sp modelId="{198F7B1F-2733-44B8-B2BB-529107AF9835}">
      <dsp:nvSpPr>
        <dsp:cNvPr id="0" name=""/>
        <dsp:cNvSpPr/>
      </dsp:nvSpPr>
      <dsp:spPr>
        <a:xfrm rot="9031742">
          <a:off x="853486" y="2959397"/>
          <a:ext cx="3621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2193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C20BB4-4E09-4167-A437-15621CC92542}">
      <dsp:nvSpPr>
        <dsp:cNvPr id="0" name=""/>
        <dsp:cNvSpPr/>
      </dsp:nvSpPr>
      <dsp:spPr>
        <a:xfrm>
          <a:off x="0" y="2857809"/>
          <a:ext cx="876919" cy="876919"/>
        </a:xfrm>
        <a:prstGeom prst="round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tint val="66000"/>
                <a:satMod val="160000"/>
              </a:schemeClr>
            </a:gs>
            <a:gs pos="50000">
              <a:schemeClr val="accent1">
                <a:hueOff val="0"/>
                <a:satOff val="0"/>
                <a:lumOff val="0"/>
                <a:tint val="445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tint val="23500"/>
                <a:satMod val="160000"/>
              </a:schemeClr>
            </a:gs>
          </a:gsLst>
          <a:path path="circle">
            <a:fillToRect l="50000" t="50000" r="50000" b="50000"/>
          </a:path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b="1" kern="1200"/>
            <a:t>12.6 Remote Handling System</a:t>
          </a:r>
          <a:endParaRPr lang="en-US" sz="1300" b="1" kern="1200"/>
        </a:p>
      </dsp:txBody>
      <dsp:txXfrm>
        <a:off x="42808" y="2900617"/>
        <a:ext cx="791303" cy="791303"/>
      </dsp:txXfrm>
    </dsp:sp>
    <dsp:sp modelId="{FD60A550-0F3B-4779-8393-4C985C8EBF61}">
      <dsp:nvSpPr>
        <dsp:cNvPr id="0" name=""/>
        <dsp:cNvSpPr/>
      </dsp:nvSpPr>
      <dsp:spPr>
        <a:xfrm rot="6116332">
          <a:off x="1126395" y="3527337"/>
          <a:ext cx="83122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122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EFC541-26C3-420B-B8F3-F9BA39A1D595}">
      <dsp:nvSpPr>
        <dsp:cNvPr id="0" name=""/>
        <dsp:cNvSpPr/>
      </dsp:nvSpPr>
      <dsp:spPr>
        <a:xfrm>
          <a:off x="781767" y="3933957"/>
          <a:ext cx="1109995" cy="1128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200" kern="1200"/>
            <a:t>12.6.2 Active Cells</a:t>
          </a:r>
          <a:endParaRPr lang="en-US" sz="1200" kern="120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Floor Valves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/>
            <a:t>Active Cells Mode Control System</a:t>
          </a:r>
        </a:p>
      </dsp:txBody>
      <dsp:txXfrm>
        <a:off x="835952" y="3988142"/>
        <a:ext cx="1001625" cy="1019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2016-10-09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F0D92-FAE6-5948-B5A9-92B314CA0DD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7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2016-10-09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2016-10-09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2016-10-09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2016-10-09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2016-10-09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5.emf"/><Relationship Id="rId5" Type="http://schemas.openxmlformats.org/officeDocument/2006/relationships/package" Target="../embeddings/Microsoft_Excel_Sheet2.xlsx"/><Relationship Id="rId6" Type="http://schemas.openxmlformats.org/officeDocument/2006/relationships/image" Target="../media/image6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3.xlsx"/><Relationship Id="rId4" Type="http://schemas.openxmlformats.org/officeDocument/2006/relationships/image" Target="../media/image7.emf"/><Relationship Id="rId5" Type="http://schemas.openxmlformats.org/officeDocument/2006/relationships/package" Target="../embeddings/Microsoft_Excel_Sheet4.xlsx"/><Relationship Id="rId6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algn="ctr"/>
            <a:r>
              <a:rPr lang="en-GB" dirty="0" smtClean="0"/>
              <a:t>Summary of Target In-Kind contribution</a:t>
            </a:r>
            <a:br>
              <a:rPr lang="en-GB" dirty="0" smtClean="0"/>
            </a:br>
            <a:r>
              <a:rPr lang="en-GB" dirty="0" smtClean="0"/>
              <a:t>TIK 6.2 Casks and Associated Handling Devices</a:t>
            </a:r>
            <a:endParaRPr lang="en-GB" dirty="0"/>
          </a:p>
        </p:txBody>
      </p:sp>
      <p:sp>
        <p:nvSpPr>
          <p:cNvPr id="5" name="textruta 3"/>
          <p:cNvSpPr txBox="1"/>
          <p:nvPr/>
        </p:nvSpPr>
        <p:spPr>
          <a:xfrm>
            <a:off x="0" y="4771581"/>
            <a:ext cx="9144000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Magnus Göhran</a:t>
            </a:r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Work Package Manager – Remote Handling Systems – WP6 </a:t>
            </a:r>
            <a:endParaRPr lang="en-GB" sz="2000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dirty="0" smtClean="0">
              <a:solidFill>
                <a:srgbClr val="FFFFFF"/>
              </a:solidFill>
            </a:endParaRPr>
          </a:p>
          <a:p>
            <a:pPr algn="ctr"/>
            <a:r>
              <a:rPr lang="en-GB" sz="1600" dirty="0" smtClean="0">
                <a:solidFill>
                  <a:srgbClr val="FFFFFF"/>
                </a:solidFill>
              </a:rPr>
              <a:t>October 11, 2016</a:t>
            </a:r>
          </a:p>
        </p:txBody>
      </p:sp>
    </p:spTree>
    <p:extLst>
      <p:ext uri="{BB962C8B-B14F-4D97-AF65-F5344CB8AC3E}">
        <p14:creationId xmlns:p14="http://schemas.microsoft.com/office/powerpoint/2010/main" val="254135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Scope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Requirements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Cost value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Schedule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613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2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202" y="1484783"/>
            <a:ext cx="4128238" cy="53267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TIK 6.2 Scope</a:t>
            </a:r>
            <a:br>
              <a:rPr lang="en-US" dirty="0" smtClean="0"/>
            </a:br>
            <a:r>
              <a:rPr lang="en-US" dirty="0" smtClean="0"/>
              <a:t>The Casks and Associated Handling Devices</a:t>
            </a:r>
            <a:endParaRPr lang="en-US" dirty="0"/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107504" y="1412776"/>
            <a:ext cx="5040560" cy="496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GB" sz="2000" baseline="30000" dirty="0" smtClean="0"/>
          </a:p>
          <a:p>
            <a:r>
              <a:rPr lang="en-GB" sz="2000" dirty="0" smtClean="0"/>
              <a:t>In-kind scope</a:t>
            </a:r>
            <a:endParaRPr lang="en-GB" sz="1600" dirty="0" smtClean="0"/>
          </a:p>
          <a:p>
            <a:pPr lvl="1"/>
            <a:r>
              <a:rPr lang="en-GB" sz="1600" dirty="0" smtClean="0"/>
              <a:t>Primary internal transport casks for </a:t>
            </a:r>
            <a:r>
              <a:rPr lang="en-GB" sz="1600" dirty="0" smtClean="0"/>
              <a:t>monolith maintenance including internal hoists</a:t>
            </a:r>
          </a:p>
          <a:p>
            <a:pPr lvl="1"/>
            <a:r>
              <a:rPr lang="en-GB" sz="1600" dirty="0" smtClean="0"/>
              <a:t>Floor Valves</a:t>
            </a:r>
          </a:p>
          <a:p>
            <a:pPr lvl="1"/>
            <a:r>
              <a:rPr lang="en-GB" sz="1600" dirty="0" smtClean="0"/>
              <a:t>Covers and hoods for shielding blocks</a:t>
            </a:r>
          </a:p>
          <a:p>
            <a:pPr lvl="1"/>
            <a:r>
              <a:rPr lang="en-GB" sz="1600" dirty="0" smtClean="0"/>
              <a:t>Temporary shielding and supports</a:t>
            </a:r>
          </a:p>
          <a:p>
            <a:pPr lvl="1"/>
            <a:r>
              <a:rPr lang="en-GB" sz="1600" dirty="0" smtClean="0"/>
              <a:t>Tools, fixtures and docking stands</a:t>
            </a:r>
            <a:endParaRPr lang="en-GB" sz="1600" dirty="0" smtClean="0"/>
          </a:p>
          <a:p>
            <a:r>
              <a:rPr lang="en-GB" sz="2000" dirty="0" smtClean="0"/>
              <a:t>Location</a:t>
            </a:r>
          </a:p>
          <a:p>
            <a:pPr lvl="1"/>
            <a:r>
              <a:rPr lang="en-GB" sz="1600" dirty="0" smtClean="0"/>
              <a:t>Inside the D02 building (Target Building)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24328" y="1628800"/>
            <a:ext cx="145988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Internal Hoist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524328" y="2204864"/>
            <a:ext cx="1442748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MR Plug Cask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740352" y="2708920"/>
            <a:ext cx="123344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Floor Valve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40352" y="3501008"/>
            <a:ext cx="121540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Temporary </a:t>
            </a:r>
          </a:p>
          <a:p>
            <a:r>
              <a:rPr lang="en-US" dirty="0" smtClean="0"/>
              <a:t>Shielding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1"/>
          </p:cNvCxnSpPr>
          <p:nvPr/>
        </p:nvCxnSpPr>
        <p:spPr>
          <a:xfrm flipH="1" flipV="1">
            <a:off x="6948264" y="1772816"/>
            <a:ext cx="576064" cy="406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1"/>
          </p:cNvCxnSpPr>
          <p:nvPr/>
        </p:nvCxnSpPr>
        <p:spPr>
          <a:xfrm flipH="1">
            <a:off x="6948264" y="2389530"/>
            <a:ext cx="576064" cy="3193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</p:cNvCxnSpPr>
          <p:nvPr/>
        </p:nvCxnSpPr>
        <p:spPr>
          <a:xfrm flipH="1">
            <a:off x="7236296" y="2893586"/>
            <a:ext cx="504056" cy="13995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2"/>
          </p:cNvCxnSpPr>
          <p:nvPr/>
        </p:nvCxnSpPr>
        <p:spPr>
          <a:xfrm flipH="1">
            <a:off x="7452320" y="4147339"/>
            <a:ext cx="895737" cy="721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94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3"/>
          <p:cNvSpPr txBox="1">
            <a:spLocks/>
          </p:cNvSpPr>
          <p:nvPr/>
        </p:nvSpPr>
        <p:spPr>
          <a:xfrm>
            <a:off x="0" y="1628800"/>
            <a:ext cx="3995936" cy="484268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100" dirty="0" smtClean="0">
                <a:solidFill>
                  <a:srgbClr val="000000"/>
                </a:solidFill>
              </a:rPr>
              <a:t>Main Functions</a:t>
            </a:r>
            <a:endParaRPr lang="en-GB" sz="2100" dirty="0" smtClean="0">
              <a:solidFill>
                <a:srgbClr val="000000"/>
              </a:solidFill>
            </a:endParaRPr>
          </a:p>
          <a:p>
            <a:pPr lvl="1"/>
            <a:r>
              <a:rPr lang="en-GB" sz="1700" dirty="0">
                <a:solidFill>
                  <a:srgbClr val="000000"/>
                </a:solidFill>
              </a:rPr>
              <a:t>Protect personnel from radiation </a:t>
            </a:r>
            <a:r>
              <a:rPr lang="en-GB" sz="1700" dirty="0" smtClean="0">
                <a:solidFill>
                  <a:srgbClr val="000000"/>
                </a:solidFill>
              </a:rPr>
              <a:t>hazards</a:t>
            </a:r>
            <a:endParaRPr lang="en-GB" sz="1700" dirty="0" smtClean="0">
              <a:solidFill>
                <a:srgbClr val="000000"/>
              </a:solidFill>
            </a:endParaRP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Confining </a:t>
            </a:r>
            <a:r>
              <a:rPr lang="en-GB" sz="1300" dirty="0" smtClean="0">
                <a:solidFill>
                  <a:srgbClr val="000000"/>
                </a:solidFill>
              </a:rPr>
              <a:t>radioactive components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Structural Shielding</a:t>
            </a:r>
            <a:endParaRPr lang="en-GB" sz="1300" dirty="0" smtClean="0">
              <a:solidFill>
                <a:srgbClr val="000000"/>
              </a:solidFill>
            </a:endParaRP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Maintain monolith components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Internal hoists</a:t>
            </a:r>
          </a:p>
          <a:p>
            <a:pPr lvl="2"/>
            <a:r>
              <a:rPr lang="en-GB" sz="1300" dirty="0" smtClean="0">
                <a:solidFill>
                  <a:srgbClr val="000000"/>
                </a:solidFill>
              </a:rPr>
              <a:t>Alignment</a:t>
            </a:r>
            <a:endParaRPr lang="en-GB" sz="1300" dirty="0" smtClean="0">
              <a:solidFill>
                <a:srgbClr val="000000"/>
              </a:solidFill>
            </a:endParaRP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Interim storage of shielding during monolith maintenance in the high bay</a:t>
            </a:r>
            <a:endParaRPr lang="en-GB" sz="1700" dirty="0" smtClean="0">
              <a:solidFill>
                <a:srgbClr val="000000"/>
              </a:solidFill>
            </a:endParaRP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To be transported in the D02 building with the high bay crane</a:t>
            </a:r>
          </a:p>
          <a:p>
            <a:pPr lvl="1"/>
            <a:r>
              <a:rPr lang="en-GB" sz="1700" dirty="0" smtClean="0">
                <a:solidFill>
                  <a:srgbClr val="000000"/>
                </a:solidFill>
              </a:rPr>
              <a:t>Separate Control System</a:t>
            </a:r>
            <a:endParaRPr lang="en-GB" sz="1700" dirty="0" smtClean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TIK 6.2 Scope</a:t>
            </a:r>
            <a:br>
              <a:rPr lang="en-US" dirty="0"/>
            </a:br>
            <a:r>
              <a:rPr lang="en-US" dirty="0"/>
              <a:t>The Casks and Associated Handling Devices</a:t>
            </a:r>
          </a:p>
        </p:txBody>
      </p:sp>
      <p:pic>
        <p:nvPicPr>
          <p:cNvPr id="5" name="Bildobjekt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1988840"/>
            <a:ext cx="1754266" cy="47339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16016" y="1556792"/>
            <a:ext cx="3566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Target Wheel Cask with lifting beam</a:t>
            </a:r>
            <a:endParaRPr lang="en-US" dirty="0"/>
          </a:p>
        </p:txBody>
      </p:sp>
      <p:pic>
        <p:nvPicPr>
          <p:cNvPr id="7" name="Bildobjekt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867" y="2636912"/>
            <a:ext cx="3430133" cy="1713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12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TIK 6.2 Scope</a:t>
            </a:r>
            <a:br>
              <a:rPr lang="en-US" dirty="0"/>
            </a:br>
            <a:r>
              <a:rPr lang="en-US" dirty="0"/>
              <a:t>The Casks and Associated Handling Devices</a:t>
            </a:r>
          </a:p>
        </p:txBody>
      </p:sp>
      <p:sp>
        <p:nvSpPr>
          <p:cNvPr id="8" name="Rektangel 4"/>
          <p:cNvSpPr/>
          <p:nvPr/>
        </p:nvSpPr>
        <p:spPr>
          <a:xfrm>
            <a:off x="323528" y="1556792"/>
            <a:ext cx="8640960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Regulation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Specific Requirements for the ESS-Facility in Lund, Doc id. SSM 13-</a:t>
            </a:r>
            <a:r>
              <a:rPr lang="en-US" dirty="0" smtClean="0"/>
              <a:t>3285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Guidance </a:t>
            </a:r>
            <a:r>
              <a:rPr lang="en-US" dirty="0"/>
              <a:t>with the background and reasons for Radiation Safety Authority's regulations on lifting equipment and lifting operations at nuclear facilities, (Swedish) SSM2014-4363-24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KTA 3902 for the design of lifting equipment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KTA 3903 for inspection and testing of lifting equipment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EN 60709 Instrumentation and control systems important to safety – Separation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Swedish Work Environment Authority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2006:4 Use of Work Equipment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2006:6 Use of hoists and lifting equipment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2008:13 Signs and signals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AFS 2006:6 Use of cranes and lifting devices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Design and construction rule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Target Station - Remote Handling Systems [WBS 12.6] – Design and Construction Rules for Mechanical Components, ESS-0023107</a:t>
            </a:r>
          </a:p>
        </p:txBody>
      </p:sp>
    </p:spTree>
    <p:extLst>
      <p:ext uri="{BB962C8B-B14F-4D97-AF65-F5344CB8AC3E}">
        <p14:creationId xmlns:p14="http://schemas.microsoft.com/office/powerpoint/2010/main" val="1826016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05678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TIK 6.2 Interface Control </a:t>
            </a:r>
            <a:r>
              <a:rPr lang="en-GB" dirty="0" smtClean="0"/>
              <a:t>Document</a:t>
            </a: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270964161"/>
              </p:ext>
            </p:extLst>
          </p:nvPr>
        </p:nvGraphicFramePr>
        <p:xfrm>
          <a:off x="1828800" y="1557863"/>
          <a:ext cx="5486400" cy="5183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1373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TIK 6.2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/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15628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In-Kind Values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3528" y="3419708"/>
            <a:ext cx="14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In-Kind Scope</a:t>
            </a:r>
            <a:endParaRPr lang="en-US" b="1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794507"/>
              </p:ext>
            </p:extLst>
          </p:nvPr>
        </p:nvGraphicFramePr>
        <p:xfrm>
          <a:off x="251520" y="1916832"/>
          <a:ext cx="8785100" cy="3035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Worksheet" r:id="rId3" imgW="5549900" imgH="1917700" progId="Excel.Sheet.12">
                  <p:embed/>
                </p:oleObj>
              </mc:Choice>
              <mc:Fallback>
                <p:oleObj name="Worksheet" r:id="rId3" imgW="5549900" imgH="1917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520" y="1916832"/>
                        <a:ext cx="8785100" cy="30356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422470"/>
              </p:ext>
            </p:extLst>
          </p:nvPr>
        </p:nvGraphicFramePr>
        <p:xfrm>
          <a:off x="251520" y="3789040"/>
          <a:ext cx="8839200" cy="360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Worksheet" r:id="rId5" imgW="7975600" imgH="3251200" progId="Excel.Sheet.12">
                  <p:embed/>
                </p:oleObj>
              </mc:Choice>
              <mc:Fallback>
                <p:oleObj name="Worksheet" r:id="rId5" imgW="7975600" imgH="3251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520" y="3789040"/>
                        <a:ext cx="8839200" cy="3603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6509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TIK 6.2 Schedule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/>
          </a:p>
        </p:txBody>
      </p:sp>
      <p:sp>
        <p:nvSpPr>
          <p:cNvPr id="3" name="TextBox 2"/>
          <p:cNvSpPr txBox="1"/>
          <p:nvPr/>
        </p:nvSpPr>
        <p:spPr>
          <a:xfrm>
            <a:off x="755576" y="1772816"/>
            <a:ext cx="2136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Key </a:t>
            </a:r>
            <a:r>
              <a:rPr lang="en-US" sz="2400" b="1" dirty="0" smtClean="0"/>
              <a:t>Milestones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77806" y="335935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129350"/>
              </p:ext>
            </p:extLst>
          </p:nvPr>
        </p:nvGraphicFramePr>
        <p:xfrm>
          <a:off x="406400" y="1484313"/>
          <a:ext cx="78867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" name="Worksheet" r:id="rId3" imgW="7886700" imgH="2946400" progId="Excel.Sheet.12">
                  <p:embed/>
                </p:oleObj>
              </mc:Choice>
              <mc:Fallback>
                <p:oleObj name="Worksheet" r:id="rId3" imgW="7886700" imgH="294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6400" y="1484313"/>
                        <a:ext cx="788670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3479171"/>
              </p:ext>
            </p:extLst>
          </p:nvPr>
        </p:nvGraphicFramePr>
        <p:xfrm>
          <a:off x="539552" y="3933056"/>
          <a:ext cx="7200801" cy="1894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" name="Worksheet" r:id="rId5" imgW="6565900" imgH="1727200" progId="Excel.Sheet.12">
                  <p:embed/>
                </p:oleObj>
              </mc:Choice>
              <mc:Fallback>
                <p:oleObj name="Worksheet" r:id="rId5" imgW="6565900" imgH="17272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52" y="3933056"/>
                        <a:ext cx="7200801" cy="18942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380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</Template>
  <TotalTime>9728</TotalTime>
  <Words>392</Words>
  <Application>Microsoft Macintosh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ESS Core Powerpoint template</vt:lpstr>
      <vt:lpstr>Microsoft Excel Sheet</vt:lpstr>
      <vt:lpstr>Summary of Target In-Kind contribution TIK 6.2 Casks and Associated Handling Devices</vt:lpstr>
      <vt:lpstr>Outline</vt:lpstr>
      <vt:lpstr>TIK 6.2 Scope The Casks and Associated Handling Devices</vt:lpstr>
      <vt:lpstr>TIK 6.2 Scope The Casks and Associated Handling Devices</vt:lpstr>
      <vt:lpstr>TIK 6.2 Scope The Casks and Associated Handling Devices</vt:lpstr>
      <vt:lpstr>TIK 6.2 Interface Control Document</vt:lpstr>
      <vt:lpstr>TIK 6.2 Cost</vt:lpstr>
      <vt:lpstr>TIK 6.2 Schedule 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Pascal Sabbagh</dc:creator>
  <cp:lastModifiedBy>Magnus Göhran</cp:lastModifiedBy>
  <cp:revision>245</cp:revision>
  <cp:lastPrinted>2016-10-09T08:17:53Z</cp:lastPrinted>
  <dcterms:created xsi:type="dcterms:W3CDTF">2014-03-05T10:40:35Z</dcterms:created>
  <dcterms:modified xsi:type="dcterms:W3CDTF">2016-10-10T19:15:23Z</dcterms:modified>
</cp:coreProperties>
</file>