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5"/>
  </p:sldMasterIdLst>
  <p:notesMasterIdLst>
    <p:notesMasterId r:id="rId16"/>
  </p:notesMasterIdLst>
  <p:sldIdLst>
    <p:sldId id="256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2" charset="0"/>
        <a:ea typeface="ヒラギノ角ゴ Pro W3" pitchFamily="2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3D88FCBC-EDED-AC4B-B7EC-F6FC3DEF781A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000"/>
    <a:srgbClr val="FFFF66"/>
    <a:srgbClr val="FFCC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00" autoAdjust="0"/>
  </p:normalViewPr>
  <p:slideViewPr>
    <p:cSldViewPr>
      <p:cViewPr varScale="1">
        <p:scale>
          <a:sx n="80" d="100"/>
          <a:sy n="80" d="100"/>
        </p:scale>
        <p:origin x="-1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D23E8B7-8311-43FF-867E-1B5B431779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41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55576" y="1124744"/>
            <a:ext cx="7777237" cy="4391819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71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83568" y="1196752"/>
            <a:ext cx="7992120" cy="424837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00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96" y="188640"/>
            <a:ext cx="9144000" cy="79136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2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9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19" descr="SCI41098_PPT_Templates_bottom_STFC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537494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</p:txBody>
      </p:sp>
      <p:pic>
        <p:nvPicPr>
          <p:cNvPr id="5127" name="Picture 7" descr="ESS_Logo_Frugal_Blue_cmyk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527675"/>
            <a:ext cx="14732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1"/>
          <p:cNvSpPr txBox="1">
            <a:spLocks noChangeArrowheads="1"/>
          </p:cNvSpPr>
          <p:nvPr/>
        </p:nvSpPr>
        <p:spPr bwMode="auto">
          <a:xfrm>
            <a:off x="179388" y="6453188"/>
            <a:ext cx="15128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2" charset="0"/>
                <a:ea typeface="ヒラギノ角ゴ Pro W3" pitchFamily="2" charset="-128"/>
              </a:defRPr>
            </a:lvl9pPr>
          </a:lstStyle>
          <a:p>
            <a:pPr eaLnBrk="1" hangingPunct="1"/>
            <a:r>
              <a:rPr lang="en-US" altLang="en-US" sz="1200" baseline="15000"/>
              <a:t>In collaboration with STFC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64865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1755-1974-484A-90A1-3D0ED6B05FD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4" r:id="rId2"/>
    <p:sldLayoutId id="2147484526" r:id="rId3"/>
    <p:sldLayoutId id="2147484527" r:id="rId4"/>
    <p:sldLayoutId id="2147484528" r:id="rId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mantidproject/documents/pull/3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STFC in-kind December 2015</a:t>
            </a:r>
          </a:p>
          <a:p>
            <a:r>
              <a:rPr lang="en-US" dirty="0" smtClean="0"/>
              <a:t>Owen Arnold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28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Progress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10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Design document nearing completion</a:t>
            </a:r>
          </a:p>
          <a:p>
            <a:r>
              <a:rPr lang="en-US" dirty="0" smtClean="0"/>
              <a:t>Instrument prototype under development from a </a:t>
            </a:r>
            <a:r>
              <a:rPr lang="en-US" smtClean="0"/>
              <a:t>D2B benchmark</a:t>
            </a:r>
            <a:endParaRPr lang="en-US" dirty="0" smtClean="0"/>
          </a:p>
          <a:p>
            <a:r>
              <a:rPr lang="en-US" dirty="0" smtClean="0"/>
              <a:t>Caching </a:t>
            </a:r>
            <a:r>
              <a:rPr lang="en-US" dirty="0"/>
              <a:t>layers under </a:t>
            </a:r>
            <a:r>
              <a:rPr lang="en-US" dirty="0" smtClean="0"/>
              <a:t>development including for scanning modes</a:t>
            </a:r>
          </a:p>
          <a:p>
            <a:r>
              <a:rPr lang="en-US" dirty="0" smtClean="0"/>
              <a:t>Caching rollout only just begun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2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What is the objectives?</a:t>
            </a:r>
          </a:p>
          <a:p>
            <a:endParaRPr lang="en-US" dirty="0" smtClean="0"/>
          </a:p>
          <a:p>
            <a:r>
              <a:rPr lang="en-US" dirty="0" smtClean="0"/>
              <a:t>Why are we doing this now?</a:t>
            </a:r>
          </a:p>
          <a:p>
            <a:endParaRPr lang="en-US" dirty="0" smtClean="0"/>
          </a:p>
          <a:p>
            <a:r>
              <a:rPr lang="en-US" dirty="0" smtClean="0"/>
              <a:t>Who is involved on the technical side?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is it going to work?</a:t>
            </a:r>
          </a:p>
          <a:p>
            <a:endParaRPr lang="en-US" dirty="0"/>
          </a:p>
          <a:p>
            <a:r>
              <a:rPr lang="en-US" dirty="0"/>
              <a:t>Current progress?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0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Scans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3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051720" y="3789040"/>
            <a:ext cx="4104456" cy="41037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64 detectors</a:t>
            </a:r>
          </a:p>
          <a:p>
            <a:pPr marL="0" indent="0">
              <a:buNone/>
            </a:pPr>
            <a:r>
              <a:rPr lang="en-US" dirty="0" smtClean="0"/>
              <a:t>256 pixels</a:t>
            </a:r>
          </a:p>
          <a:p>
            <a:pPr marL="0" indent="0">
              <a:buNone/>
            </a:pPr>
            <a:r>
              <a:rPr lang="en-US" dirty="0" smtClean="0"/>
              <a:t>100 steps</a:t>
            </a:r>
          </a:p>
          <a:p>
            <a:pPr marL="0" indent="0">
              <a:buNone/>
            </a:pPr>
            <a:r>
              <a:rPr lang="en-US" dirty="0" smtClean="0"/>
              <a:t>0.025° per step</a:t>
            </a:r>
          </a:p>
          <a:p>
            <a:pPr marL="0" indent="0">
              <a:buNone/>
            </a:pPr>
            <a:r>
              <a:rPr lang="en-US" dirty="0"/>
              <a:t>= 1638400 spectra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4608512" cy="25234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1052736"/>
            <a:ext cx="4211960" cy="2522971"/>
          </a:xfrm>
          <a:prstGeom prst="rect">
            <a:avLst/>
          </a:prstGeom>
        </p:spPr>
      </p:pic>
      <p:sp>
        <p:nvSpPr>
          <p:cNvPr id="8" name="Text Placeholder 3"/>
          <p:cNvSpPr txBox="1">
            <a:spLocks/>
          </p:cNvSpPr>
          <p:nvPr/>
        </p:nvSpPr>
        <p:spPr bwMode="auto">
          <a:xfrm>
            <a:off x="323528" y="3789040"/>
            <a:ext cx="4104456" cy="41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i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D2B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 bwMode="auto">
          <a:xfrm>
            <a:off x="4860032" y="3789040"/>
            <a:ext cx="4104456" cy="41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i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D7, D4, D16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44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How’s it going to work?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4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We are actively working out </a:t>
            </a:r>
            <a:r>
              <a:rPr lang="en-US" dirty="0"/>
              <a:t>the details </a:t>
            </a:r>
            <a:r>
              <a:rPr lang="en-US" dirty="0">
                <a:hlinkClick r:id="rId2"/>
              </a:rPr>
              <a:t>https://github.com/mantidproject/documents/pull/</a:t>
            </a:r>
            <a:r>
              <a:rPr lang="en-US" dirty="0" smtClean="0">
                <a:hlinkClick r:id="rId2"/>
              </a:rPr>
              <a:t>36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actively configuring our Instrument-NG prototype to check and measure design changes to the Instrument</a:t>
            </a:r>
          </a:p>
          <a:p>
            <a:endParaRPr lang="en-US" dirty="0" smtClean="0"/>
          </a:p>
          <a:p>
            <a:r>
              <a:rPr lang="en-US" dirty="0" smtClean="0"/>
              <a:t>We are generally set on a single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74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410445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Workspace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2780928"/>
            <a:ext cx="4104456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DetectorInfo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429000"/>
            <a:ext cx="4104456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Instrument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204864"/>
            <a:ext cx="4104456" cy="461665"/>
          </a:xfrm>
          <a:prstGeom prst="rect">
            <a:avLst/>
          </a:prstGeom>
          <a:solidFill>
            <a:srgbClr val="FF80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SpectrumInfo</a:t>
            </a:r>
            <a:endParaRPr lang="en-US" dirty="0"/>
          </a:p>
        </p:txBody>
      </p:sp>
      <p:sp>
        <p:nvSpPr>
          <p:cNvPr id="11" name="Right Bracket 10"/>
          <p:cNvSpPr/>
          <p:nvPr/>
        </p:nvSpPr>
        <p:spPr bwMode="auto">
          <a:xfrm>
            <a:off x="4572000" y="2132856"/>
            <a:ext cx="288032" cy="1224136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Grande" pitchFamily="84" charset="0"/>
              <a:ea typeface="ヒラギノ角ゴ Pro W3" pitchFamily="8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2492896"/>
            <a:ext cx="303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caching layers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4149080"/>
            <a:ext cx="737894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Workspace does not connect to an instrument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SpectrumInfo</a:t>
            </a:r>
            <a:r>
              <a:rPr lang="en-US" dirty="0" smtClean="0"/>
              <a:t> indexed by spectrum index</a:t>
            </a:r>
          </a:p>
          <a:p>
            <a:pPr marL="342900" indent="-342900">
              <a:buFont typeface="Arial"/>
              <a:buChar char="•"/>
            </a:pPr>
            <a:r>
              <a:rPr lang="en-US" dirty="0" err="1" smtClean="0"/>
              <a:t>DetectorInfo</a:t>
            </a:r>
            <a:r>
              <a:rPr lang="en-US" dirty="0" smtClean="0"/>
              <a:t> indexes by detector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0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5536" y="3429000"/>
            <a:ext cx="4104456" cy="461665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DetectorInfo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2204864"/>
            <a:ext cx="4104456" cy="461665"/>
          </a:xfrm>
          <a:prstGeom prst="rect">
            <a:avLst/>
          </a:prstGeom>
          <a:solidFill>
            <a:srgbClr val="FF80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SpectrumInfo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2492896"/>
            <a:ext cx="1831601" cy="461665"/>
          </a:xfrm>
          <a:prstGeom prst="rect">
            <a:avLst/>
          </a:prstGeom>
          <a:solidFill>
            <a:srgbClr val="E1E1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Spectra list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52120" y="1988840"/>
            <a:ext cx="22322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Detector indexes &amp; time index</a:t>
            </a:r>
            <a:endParaRPr lang="en-US" dirty="0"/>
          </a:p>
        </p:txBody>
      </p:sp>
      <p:cxnSp>
        <p:nvCxnSpPr>
          <p:cNvPr id="7" name="Straight Arrow Connector 6"/>
          <p:cNvCxnSpPr>
            <a:stCxn id="12" idx="2"/>
          </p:cNvCxnSpPr>
          <p:nvPr/>
        </p:nvCxnSpPr>
        <p:spPr bwMode="auto">
          <a:xfrm flipH="1">
            <a:off x="4211960" y="2954561"/>
            <a:ext cx="411745" cy="6184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72000" y="3645024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Signatures include time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4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DetectorInfo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7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8295332" cy="393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05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Notes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8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Instrument access will be discouraged or prevented</a:t>
            </a:r>
          </a:p>
          <a:p>
            <a:r>
              <a:rPr lang="en-US" dirty="0" smtClean="0"/>
              <a:t>Positions, rotations as well as metadata will live directly in the </a:t>
            </a:r>
            <a:r>
              <a:rPr lang="en-US" i="1" dirty="0" err="1" smtClean="0"/>
              <a:t>DetectorInfo</a:t>
            </a:r>
            <a:r>
              <a:rPr lang="en-US" dirty="0" smtClean="0"/>
              <a:t>. Not accessible via the Instrument</a:t>
            </a:r>
          </a:p>
          <a:p>
            <a:r>
              <a:rPr lang="en-US" dirty="0" smtClean="0"/>
              <a:t>Interfaces that currently provide ID access will be reduced and eliminated. Maps will live on “client side”.</a:t>
            </a:r>
          </a:p>
          <a:p>
            <a:r>
              <a:rPr lang="en-US" i="1" dirty="0" err="1" smtClean="0"/>
              <a:t>ParameterMaps</a:t>
            </a:r>
            <a:r>
              <a:rPr lang="en-US" dirty="0" smtClean="0"/>
              <a:t> will be gradually eliminated and will go with the introduction of Instrument 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5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221755-1974-484A-90A1-3D0ED6B05FD4}" type="slidenum">
              <a:rPr lang="en-GB" smtClean="0"/>
              <a:t>9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55576" y="1124744"/>
            <a:ext cx="7777237" cy="43918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Aiming to have implementation working end April 2017.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Update caching layers to be “scanning”</a:t>
            </a:r>
          </a:p>
          <a:p>
            <a:r>
              <a:rPr lang="en-US" dirty="0" smtClean="0"/>
              <a:t>Rollout caching layers across framework</a:t>
            </a:r>
          </a:p>
          <a:p>
            <a:r>
              <a:rPr lang="en-US" dirty="0" smtClean="0"/>
              <a:t>Purge positions, rotations, masking from </a:t>
            </a:r>
            <a:r>
              <a:rPr lang="en-US" i="1" dirty="0" err="1" smtClean="0"/>
              <a:t>ParameterMap</a:t>
            </a:r>
            <a:endParaRPr lang="en-US" i="1" dirty="0" smtClean="0"/>
          </a:p>
          <a:p>
            <a:r>
              <a:rPr lang="en-US" dirty="0" smtClean="0"/>
              <a:t>Deal with persistence </a:t>
            </a:r>
          </a:p>
          <a:p>
            <a:r>
              <a:rPr lang="en-US" dirty="0" smtClean="0"/>
              <a:t>Write loaders, deal with constructional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06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_review_november_2016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f198c3dfa143f328b4bfb76fd905c4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6758ad48435124b95dc0df0729e68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3DFA70B-2EBB-489B-8E34-F6A10FA68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48F0D-BF64-462E-8350-40C896A295A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AEDD1CD-9190-4F8F-B585-354F10A56AC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B9B35D9-CF39-4D5E-A64E-C8D110C1700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project_review_november_2016.potx</Template>
  <TotalTime>2138</TotalTime>
  <Words>296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project_review_november_2016</vt:lpstr>
      <vt:lpstr>Scanning Updates</vt:lpstr>
      <vt:lpstr>Context</vt:lpstr>
      <vt:lpstr>Step Scans</vt:lpstr>
      <vt:lpstr>How’s it going to work?</vt:lpstr>
      <vt:lpstr>New Design</vt:lpstr>
      <vt:lpstr>New Design</vt:lpstr>
      <vt:lpstr>DetectorInfo </vt:lpstr>
      <vt:lpstr>Implementation Notes</vt:lpstr>
      <vt:lpstr>Plan</vt:lpstr>
      <vt:lpstr>Current Progress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Greenhalgh, Justin (STFC,RAL,ISIS)</dc:creator>
  <cp:lastModifiedBy>Owen Arnold</cp:lastModifiedBy>
  <cp:revision>88</cp:revision>
  <dcterms:created xsi:type="dcterms:W3CDTF">2016-07-29T09:48:31Z</dcterms:created>
  <dcterms:modified xsi:type="dcterms:W3CDTF">2016-12-08T10:14:12Z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