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26" autoAdjust="0"/>
    <p:restoredTop sz="93251" autoAdjust="0"/>
  </p:normalViewPr>
  <p:slideViewPr>
    <p:cSldViewPr>
      <p:cViewPr>
        <p:scale>
          <a:sx n="75" d="100"/>
          <a:sy n="75" d="100"/>
        </p:scale>
        <p:origin x="-616" y="-5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29/11/16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29/11/16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29/11/16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29/11/16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29/11/16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29/11/16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 Class coordinators comments: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i="1" dirty="0" smtClean="0"/>
              <a:t>Need to have a clear trace from scientific requirements to system specification</a:t>
            </a:r>
          </a:p>
          <a:p>
            <a:r>
              <a:rPr lang="en-US" dirty="0" err="1" smtClean="0"/>
              <a:t>ConOps</a:t>
            </a:r>
            <a:r>
              <a:rPr lang="en-US" dirty="0" smtClean="0"/>
              <a:t>: science case linked to high-level requirements e.g. Q-range – see Loki/ODIN example.</a:t>
            </a:r>
          </a:p>
          <a:p>
            <a:r>
              <a:rPr lang="en-US" dirty="0" err="1" smtClean="0"/>
              <a:t>SysReq</a:t>
            </a:r>
            <a:r>
              <a:rPr lang="en-US" dirty="0" smtClean="0"/>
              <a:t>:  list of main functional requirements – see ODIN More detail on SE  in all documents, no WP in WS.</a:t>
            </a:r>
          </a:p>
          <a:p>
            <a:r>
              <a:rPr lang="en-US" dirty="0" smtClean="0"/>
              <a:t>High resolution option (Space-Time collimator) – what fall back options</a:t>
            </a:r>
            <a:r>
              <a:rPr lang="en-US" dirty="0" smtClean="0"/>
              <a:t>?</a:t>
            </a:r>
          </a:p>
          <a:p>
            <a:r>
              <a:rPr lang="en-US" dirty="0"/>
              <a:t>Prioritization of staging options and implications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Commissioning </a:t>
            </a:r>
            <a:r>
              <a:rPr lang="en-US" dirty="0"/>
              <a:t>plan for validation/calibration/correction of beam properties, as well as all operational </a:t>
            </a:r>
            <a:r>
              <a:rPr lang="en-US" dirty="0" smtClean="0"/>
              <a:t>modes (SE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SS Core Powerpoint" id="{F02C5803-D437-4A4B-B279-84472F47EB33}" vid="{77746F4A-52A9-724A-84EC-D1436FAAE3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Powerpoint.potx</Template>
  <TotalTime>1370</TotalTime>
  <Words>106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ESS Core Powerpoint</vt:lpstr>
      <vt:lpstr>Instrument Class coordinators comments: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Hanna Wacklin</cp:lastModifiedBy>
  <cp:revision>11</cp:revision>
  <dcterms:created xsi:type="dcterms:W3CDTF">2013-10-29T16:05:10Z</dcterms:created>
  <dcterms:modified xsi:type="dcterms:W3CDTF">2016-11-29T13:21:13Z</dcterms:modified>
</cp:coreProperties>
</file>