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81" r:id="rId3"/>
    <p:sldId id="278" r:id="rId4"/>
    <p:sldId id="258" r:id="rId5"/>
    <p:sldId id="279" r:id="rId6"/>
    <p:sldId id="280" r:id="rId7"/>
    <p:sldId id="283" r:id="rId8"/>
    <p:sldId id="286" r:id="rId9"/>
    <p:sldId id="265" r:id="rId10"/>
    <p:sldId id="262" r:id="rId11"/>
    <p:sldId id="288" r:id="rId12"/>
    <p:sldId id="282" r:id="rId13"/>
    <p:sldId id="287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4" autoAdjust="0"/>
    <p:restoredTop sz="94656" autoAdjust="0"/>
  </p:normalViewPr>
  <p:slideViewPr>
    <p:cSldViewPr snapToGrid="0" snapToObjects="1">
      <p:cViewPr>
        <p:scale>
          <a:sx n="150" d="100"/>
          <a:sy n="150" d="100"/>
        </p:scale>
        <p:origin x="-4880" y="-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50559-51EB-4840-B7AF-05778273A4DC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BD1AEB-6B91-9048-A002-D30D615DA07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ACCELERATOR DIVISION</a:t>
          </a:r>
        </a:p>
        <a:p>
          <a:pPr>
            <a:spcAft>
              <a:spcPts val="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Mats Lindroos</a:t>
          </a:r>
          <a:endParaRPr lang="en-US" sz="800" b="1" baseline="0" dirty="0">
            <a:solidFill>
              <a:schemeClr val="bg1"/>
            </a:solidFill>
          </a:endParaRPr>
        </a:p>
      </dgm:t>
    </dgm:pt>
    <dgm:pt modelId="{F5CF60CC-6CE2-5444-BF41-F4EE81CA2DAE}" type="parTrans" cxnId="{02D7913B-FFB4-F949-9411-DB02D511A296}">
      <dgm:prSet/>
      <dgm:spPr/>
      <dgm:t>
        <a:bodyPr/>
        <a:lstStyle/>
        <a:p>
          <a:endParaRPr lang="en-US" baseline="0"/>
        </a:p>
      </dgm:t>
    </dgm:pt>
    <dgm:pt modelId="{1A7F5FC7-0DB6-DF46-8ACC-C03F17026B9A}" type="sibTrans" cxnId="{02D7913B-FFB4-F949-9411-DB02D511A296}">
      <dgm:prSet/>
      <dgm:spPr/>
      <dgm:t>
        <a:bodyPr/>
        <a:lstStyle/>
        <a:p>
          <a:endParaRPr lang="en-US" baseline="0"/>
        </a:p>
      </dgm:t>
    </dgm:pt>
    <dgm:pt modelId="{B9636EE7-C37F-694E-92B9-9BE5A4026BC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Beam Physics, Operation &amp; Beam Diagnostics</a:t>
          </a:r>
        </a:p>
        <a:p>
          <a:pPr>
            <a:spcAft>
              <a:spcPts val="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Andreas Jansson – GL</a:t>
          </a:r>
          <a:endParaRPr lang="en-US" sz="800" b="1" baseline="0" dirty="0">
            <a:solidFill>
              <a:schemeClr val="bg1"/>
            </a:solidFill>
          </a:endParaRPr>
        </a:p>
      </dgm:t>
    </dgm:pt>
    <dgm:pt modelId="{88E0E4F1-79B0-B14E-BD49-6E687DF1EBC6}" type="parTrans" cxnId="{BD4C43AB-E078-B149-ABF8-FA285F9C4232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0D3953E8-D143-9448-B13D-C31A56B83CAA}" type="sibTrans" cxnId="{BD4C43AB-E078-B149-ABF8-FA285F9C4232}">
      <dgm:prSet/>
      <dgm:spPr/>
      <dgm:t>
        <a:bodyPr/>
        <a:lstStyle/>
        <a:p>
          <a:endParaRPr lang="en-US" baseline="0"/>
        </a:p>
      </dgm:t>
    </dgm:pt>
    <dgm:pt modelId="{27A313A7-F808-014F-B242-D85BAE3420F7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Engineering Resources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1" baseline="0" dirty="0" smtClean="0">
              <a:solidFill>
                <a:schemeClr val="bg1"/>
              </a:solidFill>
              <a:effectLst/>
            </a:rPr>
            <a:t>David McGinnis – GL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  <a:effectLst/>
            </a:rPr>
            <a:t>Eugene Tanke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  <a:effectLst/>
            </a:rPr>
            <a:t>Nick Gazis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  <a:effectLst/>
            </a:rPr>
            <a:t>Carl-Johan Hårdh (C)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  <a:effectLst/>
            </a:rPr>
            <a:t>Daniel Lundgren (C)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  <a:effectLst/>
            </a:rPr>
            <a:t>Mats Pålsson (C)</a:t>
          </a:r>
        </a:p>
      </dgm:t>
    </dgm:pt>
    <dgm:pt modelId="{EA949402-738E-9545-82D9-896839331CA3}" type="parTrans" cxnId="{2A62E866-441A-AE45-A00C-6488B7AE779D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266004BE-435F-E14E-8241-CBF8C7712F49}" type="sibTrans" cxnId="{2A62E866-441A-AE45-A00C-6488B7AE779D}">
      <dgm:prSet/>
      <dgm:spPr/>
      <dgm:t>
        <a:bodyPr/>
        <a:lstStyle/>
        <a:p>
          <a:endParaRPr lang="en-US" baseline="0"/>
        </a:p>
      </dgm:t>
    </dgm:pt>
    <dgm:pt modelId="{6D431A7B-C176-014D-9F89-192040D548B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endParaRPr lang="en-US" sz="900" b="1" baseline="0" dirty="0" smtClean="0">
            <a:solidFill>
              <a:schemeClr val="bg1"/>
            </a:solidFill>
          </a:endParaRPr>
        </a:p>
        <a:p>
          <a:pPr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LINAC</a:t>
          </a:r>
        </a:p>
        <a:p>
          <a:pPr>
            <a:spcAft>
              <a:spcPts val="60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Håkan Danared – GL</a:t>
          </a:r>
        </a:p>
        <a:p>
          <a:pPr>
            <a:spcAft>
              <a:spcPts val="0"/>
            </a:spcAft>
          </a:pPr>
          <a:endParaRPr lang="en-US" sz="800" baseline="0" dirty="0" smtClean="0">
            <a:solidFill>
              <a:schemeClr val="bg1"/>
            </a:solidFill>
          </a:endParaRPr>
        </a:p>
        <a:p>
          <a:pPr>
            <a:spcAft>
              <a:spcPts val="0"/>
            </a:spcAft>
          </a:pPr>
          <a:endParaRPr lang="en-US" sz="800" baseline="0" dirty="0">
            <a:solidFill>
              <a:schemeClr val="bg1"/>
            </a:solidFill>
          </a:endParaRPr>
        </a:p>
      </dgm:t>
    </dgm:pt>
    <dgm:pt modelId="{C4B8E2D6-6338-0047-AE6D-8F57220E7133}" type="parTrans" cxnId="{CB08C865-4DF0-C842-ADB8-D5C36FE0A43A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6229CD0D-CD28-4641-A0CF-B09CBBCE53B3}" type="sibTrans" cxnId="{CB08C865-4DF0-C842-ADB8-D5C36FE0A43A}">
      <dgm:prSet/>
      <dgm:spPr/>
      <dgm:t>
        <a:bodyPr/>
        <a:lstStyle/>
        <a:p>
          <a:endParaRPr lang="en-US" baseline="0"/>
        </a:p>
      </dgm:t>
    </dgm:pt>
    <dgm:pt modelId="{7BE8F279-99F2-544B-8677-F56B89E37415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 algn="ctr">
            <a:lnSpc>
              <a:spcPct val="90000"/>
            </a:lnSpc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Radio Frequency</a:t>
          </a:r>
        </a:p>
        <a:p>
          <a:pPr algn="ctr">
            <a:lnSpc>
              <a:spcPct val="90000"/>
            </a:lnSpc>
            <a:spcAft>
              <a:spcPts val="60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Anders Sunesson - GL</a:t>
          </a:r>
        </a:p>
        <a:p>
          <a:pPr algn="ctr"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chemeClr val="bg1"/>
              </a:solidFill>
            </a:rPr>
            <a:t> </a:t>
          </a:r>
          <a:endParaRPr lang="en-US" sz="800" baseline="0" dirty="0">
            <a:solidFill>
              <a:schemeClr val="bg1"/>
            </a:solidFill>
          </a:endParaRPr>
        </a:p>
      </dgm:t>
    </dgm:pt>
    <dgm:pt modelId="{888093E6-C2A7-0941-99DC-0B3F62AE7DBA}" type="parTrans" cxnId="{A1D2BE06-8CC3-5E41-B6D6-1569DF4CB735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6AC21BBD-204C-8C43-A863-BFFD5CF09C7C}" type="sibTrans" cxnId="{A1D2BE06-8CC3-5E41-B6D6-1569DF4CB735}">
      <dgm:prSet/>
      <dgm:spPr/>
      <dgm:t>
        <a:bodyPr/>
        <a:lstStyle/>
        <a:p>
          <a:endParaRPr lang="en-US" baseline="0"/>
        </a:p>
      </dgm:t>
    </dgm:pt>
    <dgm:pt modelId="{42A24256-EC0C-8248-8884-55FF0EC52F01}" type="asst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lnSpc>
              <a:spcPct val="90000"/>
            </a:lnSpc>
            <a:spcBef>
              <a:spcPts val="300"/>
            </a:spcBef>
            <a:spcAft>
              <a:spcPts val="3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Admin &amp; QA</a:t>
          </a:r>
        </a:p>
        <a:p>
          <a:pPr>
            <a:lnSpc>
              <a:spcPct val="90000"/>
            </a:lnSpc>
            <a:spcBef>
              <a:spcPts val="300"/>
            </a:spcBef>
            <a:spcAft>
              <a:spcPts val="3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Caroline Prabert</a:t>
          </a:r>
        </a:p>
        <a:p>
          <a:pPr>
            <a:lnSpc>
              <a:spcPct val="90000"/>
            </a:lnSpc>
            <a:spcBef>
              <a:spcPts val="300"/>
            </a:spcBef>
            <a:spcAft>
              <a:spcPts val="3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Inga Tejedor</a:t>
          </a:r>
        </a:p>
        <a:p>
          <a:pPr>
            <a:lnSpc>
              <a:spcPct val="90000"/>
            </a:lnSpc>
            <a:spcBef>
              <a:spcPts val="300"/>
            </a:spcBef>
            <a:spcAft>
              <a:spcPts val="3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Abril Qaraeen</a:t>
          </a:r>
        </a:p>
        <a:p>
          <a:pPr>
            <a:lnSpc>
              <a:spcPct val="90000"/>
            </a:lnSpc>
            <a:spcBef>
              <a:spcPts val="300"/>
            </a:spcBef>
            <a:spcAft>
              <a:spcPts val="3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Matthew Conlon</a:t>
          </a:r>
        </a:p>
        <a:p>
          <a:pPr>
            <a:lnSpc>
              <a:spcPct val="90000"/>
            </a:lnSpc>
            <a:spcBef>
              <a:spcPts val="300"/>
            </a:spcBef>
            <a:spcAft>
              <a:spcPts val="300"/>
            </a:spcAft>
          </a:pPr>
          <a:r>
            <a:rPr lang="en-US" sz="800" b="0" baseline="0" dirty="0" err="1" smtClean="0">
              <a:solidFill>
                <a:srgbClr val="FFFF00"/>
              </a:solidFill>
            </a:rPr>
            <a:t>Ebbe</a:t>
          </a:r>
          <a:r>
            <a:rPr lang="en-US" sz="800" b="0" baseline="0" dirty="0" smtClean="0">
              <a:solidFill>
                <a:srgbClr val="FFFF00"/>
              </a:solidFill>
            </a:rPr>
            <a:t> </a:t>
          </a:r>
          <a:r>
            <a:rPr lang="en-US" sz="800" b="0" baseline="0" dirty="0" err="1" smtClean="0">
              <a:solidFill>
                <a:srgbClr val="FFFF00"/>
              </a:solidFill>
            </a:rPr>
            <a:t>Malmstedt</a:t>
          </a:r>
          <a:r>
            <a:rPr lang="en-US" sz="800" b="0" baseline="0" dirty="0" smtClean="0">
              <a:solidFill>
                <a:srgbClr val="FFFF00"/>
              </a:solidFill>
            </a:rPr>
            <a:t> (C)</a:t>
          </a:r>
          <a:endParaRPr lang="en-US" sz="800" b="0" baseline="0" dirty="0" smtClean="0">
            <a:solidFill>
              <a:schemeClr val="bg1"/>
            </a:solidFill>
          </a:endParaRPr>
        </a:p>
      </dgm:t>
    </dgm:pt>
    <dgm:pt modelId="{9E9BBF8B-FD9E-0B49-8BC8-AA0FB5B4A735}" type="parTrans" cxnId="{2253883C-0F3C-EC43-BC6F-550A43ADC9D1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E792A66D-C15A-EB4C-914A-923C1AE8B0DF}" type="sibTrans" cxnId="{2253883C-0F3C-EC43-BC6F-550A43ADC9D1}">
      <dgm:prSet/>
      <dgm:spPr/>
      <dgm:t>
        <a:bodyPr/>
        <a:lstStyle/>
        <a:p>
          <a:endParaRPr lang="en-US" baseline="0"/>
        </a:p>
      </dgm:t>
    </dgm:pt>
    <dgm:pt modelId="{3770D0D1-3B77-7E48-A17D-4776D81CEDAC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Safety</a:t>
          </a:r>
        </a:p>
        <a:p>
          <a:pPr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baseline="0" dirty="0" err="1" smtClean="0">
              <a:solidFill>
                <a:schemeClr val="bg1"/>
              </a:solidFill>
            </a:rPr>
            <a:t>Lali</a:t>
          </a:r>
          <a:r>
            <a:rPr lang="en-US" sz="800" b="1" baseline="0" dirty="0" smtClean="0">
              <a:solidFill>
                <a:schemeClr val="bg1"/>
              </a:solidFill>
            </a:rPr>
            <a:t> </a:t>
          </a:r>
          <a:r>
            <a:rPr lang="en-US" sz="800" b="1" baseline="0" dirty="0" err="1" smtClean="0">
              <a:solidFill>
                <a:schemeClr val="bg1"/>
              </a:solidFill>
            </a:rPr>
            <a:t>Tchelidze</a:t>
          </a:r>
          <a:r>
            <a:rPr lang="en-US" sz="800" b="1" baseline="0" dirty="0" smtClean="0">
              <a:solidFill>
                <a:schemeClr val="bg1"/>
              </a:solidFill>
            </a:rPr>
            <a:t> – GL</a:t>
          </a:r>
        </a:p>
        <a:p>
          <a:pPr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Duy Phan</a:t>
          </a:r>
        </a:p>
        <a:p>
          <a:pPr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Enric Bargalló</a:t>
          </a:r>
        </a:p>
        <a:p>
          <a:pPr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sv-SE" sz="800" b="0" baseline="0" dirty="0" smtClean="0">
              <a:solidFill>
                <a:srgbClr val="FFFF00"/>
              </a:solidFill>
            </a:rPr>
            <a:t>Eder García Etxearte (I)</a:t>
          </a:r>
          <a:endParaRPr lang="en-US" sz="800" b="0" baseline="0" dirty="0" smtClean="0">
            <a:solidFill>
              <a:srgbClr val="FFFF00"/>
            </a:solidFill>
          </a:endParaRPr>
        </a:p>
        <a:p>
          <a:pPr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Frank </a:t>
          </a:r>
          <a:r>
            <a:rPr lang="en-US" sz="800" b="0" baseline="0" dirty="0" err="1" smtClean="0">
              <a:solidFill>
                <a:srgbClr val="FFFF00"/>
              </a:solidFill>
            </a:rPr>
            <a:t>Kornegay</a:t>
          </a:r>
          <a:r>
            <a:rPr lang="en-US" sz="800" b="0" baseline="0" dirty="0" smtClean="0">
              <a:solidFill>
                <a:srgbClr val="FFFF00"/>
              </a:solidFill>
            </a:rPr>
            <a:t> (C 15%)</a:t>
          </a:r>
        </a:p>
        <a:p>
          <a:pPr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Mikael </a:t>
          </a:r>
          <a:r>
            <a:rPr lang="en-US" sz="800" b="0" baseline="0" dirty="0" err="1" smtClean="0">
              <a:solidFill>
                <a:srgbClr val="FFFF00"/>
              </a:solidFill>
            </a:rPr>
            <a:t>Motyka</a:t>
          </a:r>
          <a:r>
            <a:rPr lang="en-US" sz="800" b="0" baseline="0" dirty="0" smtClean="0">
              <a:solidFill>
                <a:srgbClr val="FFFF00"/>
              </a:solidFill>
            </a:rPr>
            <a:t> (2016-10-24)</a:t>
          </a:r>
        </a:p>
        <a:p>
          <a:pPr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Konstantin </a:t>
          </a:r>
          <a:r>
            <a:rPr lang="en-US" sz="800" b="0" baseline="0" dirty="0" err="1" smtClean="0">
              <a:solidFill>
                <a:srgbClr val="FFFF00"/>
              </a:solidFill>
            </a:rPr>
            <a:t>Batkov</a:t>
          </a:r>
          <a:r>
            <a:rPr lang="en-US" sz="800" b="0" baseline="0" dirty="0" smtClean="0">
              <a:solidFill>
                <a:srgbClr val="FFFF00"/>
              </a:solidFill>
            </a:rPr>
            <a:t> (Target 50%)</a:t>
          </a:r>
          <a:endParaRPr lang="en-US" sz="800" b="0" baseline="0" dirty="0">
            <a:solidFill>
              <a:srgbClr val="FFFF00"/>
            </a:solidFill>
          </a:endParaRPr>
        </a:p>
      </dgm:t>
    </dgm:pt>
    <dgm:pt modelId="{91BD93B3-6C0E-A041-9392-DC9492D0B6D4}" type="parTrans" cxnId="{75FA70B7-8098-1742-BCB6-DDC4DD0BD34E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8966B930-1BE8-394B-ABC5-1E6D643A6A16}" type="sibTrans" cxnId="{75FA70B7-8098-1742-BCB6-DDC4DD0BD34E}">
      <dgm:prSet/>
      <dgm:spPr/>
      <dgm:t>
        <a:bodyPr/>
        <a:lstStyle/>
        <a:p>
          <a:endParaRPr lang="en-US" baseline="0"/>
        </a:p>
      </dgm:t>
    </dgm:pt>
    <dgm:pt modelId="{8D7F4CF1-C65B-2744-8B62-350FF4432B24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Spec. Technical Services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John Weisend II – GL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Wolfgang </a:t>
          </a:r>
          <a:r>
            <a:rPr lang="en-US" sz="800" b="0" baseline="0" dirty="0" err="1" smtClean="0">
              <a:solidFill>
                <a:schemeClr val="bg1"/>
              </a:solidFill>
            </a:rPr>
            <a:t>Hees</a:t>
          </a:r>
          <a:endParaRPr lang="en-US" sz="800" b="0" baseline="0" dirty="0" smtClean="0">
            <a:solidFill>
              <a:schemeClr val="bg1"/>
            </a:solidFill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Anton Lundmark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Evangelia Vaena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Frithiof Jensen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Emilio </a:t>
          </a:r>
          <a:r>
            <a:rPr lang="en-US" sz="800" b="0" baseline="0" dirty="0" err="1" smtClean="0">
              <a:solidFill>
                <a:schemeClr val="bg1"/>
              </a:solidFill>
            </a:rPr>
            <a:t>Asensi</a:t>
          </a:r>
          <a:endParaRPr lang="en-US" sz="800" b="0" baseline="0" dirty="0" smtClean="0">
            <a:solidFill>
              <a:schemeClr val="bg1"/>
            </a:solidFill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Gunilla Jacobsson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Akif Coku (C)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Björn </a:t>
          </a:r>
          <a:r>
            <a:rPr lang="en-US" sz="800" b="0" baseline="0" dirty="0" err="1" smtClean="0">
              <a:solidFill>
                <a:srgbClr val="FFFF00"/>
              </a:solidFill>
            </a:rPr>
            <a:t>Henriksson</a:t>
          </a:r>
          <a:r>
            <a:rPr lang="en-US" sz="800" b="0" baseline="0" dirty="0" smtClean="0">
              <a:solidFill>
                <a:srgbClr val="FFFF00"/>
              </a:solidFill>
            </a:rPr>
            <a:t> (C)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Jörgen Jönsson (C)</a:t>
          </a:r>
        </a:p>
      </dgm:t>
    </dgm:pt>
    <dgm:pt modelId="{56D3FA82-C8C1-3441-808F-8556C13F01A6}" type="parTrans" cxnId="{31E8F20F-3B4B-364F-82C1-06AE73DD53D0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57A09919-AAA3-3548-A08E-4E04240BED74}" type="sibTrans" cxnId="{31E8F20F-3B4B-364F-82C1-06AE73DD53D0}">
      <dgm:prSet/>
      <dgm:spPr/>
      <dgm:t>
        <a:bodyPr/>
        <a:lstStyle/>
        <a:p>
          <a:endParaRPr lang="en-US" baseline="0"/>
        </a:p>
      </dgm:t>
    </dgm:pt>
    <dgm:pt modelId="{B7CEE87E-1EF4-C949-AA3C-EF5DEF037F5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Beam Physics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1" baseline="0" dirty="0" err="1" smtClean="0">
              <a:solidFill>
                <a:schemeClr val="bg1"/>
              </a:solidFill>
              <a:effectLst/>
            </a:rPr>
            <a:t>Mamad</a:t>
          </a:r>
          <a:r>
            <a:rPr lang="en-US" sz="800" b="1" baseline="0" dirty="0" smtClean="0">
              <a:solidFill>
                <a:schemeClr val="bg1"/>
              </a:solidFill>
              <a:effectLst/>
            </a:rPr>
            <a:t> </a:t>
          </a:r>
          <a:r>
            <a:rPr lang="en-US" sz="800" b="1" baseline="0" dirty="0" err="1" smtClean="0">
              <a:solidFill>
                <a:schemeClr val="bg1"/>
              </a:solidFill>
              <a:effectLst/>
            </a:rPr>
            <a:t>Eshraqi</a:t>
          </a:r>
          <a:r>
            <a:rPr lang="en-US" sz="800" b="1" baseline="0" dirty="0" smtClean="0">
              <a:solidFill>
                <a:schemeClr val="bg1"/>
              </a:solidFill>
              <a:effectLst/>
            </a:rPr>
            <a:t> - SL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chemeClr val="bg1"/>
              </a:solidFill>
              <a:effectLst/>
            </a:rPr>
            <a:t>Marc Munoz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chemeClr val="bg1"/>
              </a:solidFill>
              <a:effectLst/>
            </a:rPr>
            <a:t>Renato de Prisco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chemeClr val="bg1"/>
              </a:solidFill>
              <a:effectLst/>
            </a:rPr>
            <a:t>Ryoichi Miyamoto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chemeClr val="bg1"/>
              </a:solidFill>
              <a:effectLst/>
            </a:rPr>
            <a:t>Yngve Levinsen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chemeClr val="bg1"/>
              </a:solidFill>
              <a:effectLst/>
            </a:rPr>
            <a:t>Saeid Pirani (at INFN)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err="1" smtClean="0">
              <a:solidFill>
                <a:schemeClr val="bg1"/>
              </a:solidFill>
              <a:effectLst/>
            </a:rPr>
            <a:t>Ciprian</a:t>
          </a:r>
          <a:r>
            <a:rPr lang="en-US" sz="800" baseline="0" dirty="0" smtClean="0">
              <a:solidFill>
                <a:schemeClr val="bg1"/>
              </a:solidFill>
              <a:effectLst/>
            </a:rPr>
            <a:t> </a:t>
          </a:r>
          <a:r>
            <a:rPr lang="en-US" sz="800" baseline="0" dirty="0" err="1" smtClean="0">
              <a:solidFill>
                <a:schemeClr val="bg1"/>
              </a:solidFill>
              <a:effectLst/>
            </a:rPr>
            <a:t>Plostinar</a:t>
          </a:r>
          <a:r>
            <a:rPr lang="en-US" sz="800" baseline="0" dirty="0" smtClean="0">
              <a:solidFill>
                <a:schemeClr val="bg1"/>
              </a:solidFill>
              <a:effectLst/>
            </a:rPr>
            <a:t> (2017-04-03)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rgbClr val="FFFF00"/>
              </a:solidFill>
              <a:effectLst/>
            </a:rPr>
            <a:t>Alexander</a:t>
          </a:r>
          <a:r>
            <a:rPr lang="en-US" sz="800" baseline="0" dirty="0" smtClean="0">
              <a:solidFill>
                <a:schemeClr val="bg1"/>
              </a:solidFill>
              <a:effectLst/>
            </a:rPr>
            <a:t> </a:t>
          </a:r>
          <a:r>
            <a:rPr lang="en-US" sz="800" baseline="0" dirty="0" err="1" smtClean="0">
              <a:solidFill>
                <a:srgbClr val="FFFF00"/>
              </a:solidFill>
              <a:effectLst/>
            </a:rPr>
            <a:t>Lauge</a:t>
          </a:r>
          <a:r>
            <a:rPr lang="en-US" sz="800" baseline="0" dirty="0" smtClean="0">
              <a:solidFill>
                <a:srgbClr val="FFFF00"/>
              </a:solidFill>
              <a:effectLst/>
            </a:rPr>
            <a:t> Pedersen (S)</a:t>
          </a:r>
        </a:p>
      </dgm:t>
    </dgm:pt>
    <dgm:pt modelId="{CD896A6F-F258-6E46-9EB2-3B1F73608B49}" type="parTrans" cxnId="{20EB06E7-CDC9-2145-849E-2CBC6265383E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3A5226D0-0954-D84B-ABC8-791A30E4432E}" type="sibTrans" cxnId="{20EB06E7-CDC9-2145-849E-2CBC6265383E}">
      <dgm:prSet/>
      <dgm:spPr/>
      <dgm:t>
        <a:bodyPr/>
        <a:lstStyle/>
        <a:p>
          <a:endParaRPr lang="en-US" baseline="0"/>
        </a:p>
      </dgm:t>
    </dgm:pt>
    <dgm:pt modelId="{1ED3B530-03F4-7C45-BD3B-F8E9F8E6573C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Beam Diagnostics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Tom Shea – SL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Benjamin Cheymol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Cyrille Thomas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err="1" smtClean="0">
              <a:solidFill>
                <a:schemeClr val="bg1"/>
              </a:solidFill>
            </a:rPr>
            <a:t>Hooman</a:t>
          </a:r>
          <a:r>
            <a:rPr lang="en-US" sz="800" b="0" baseline="0" dirty="0" smtClean="0">
              <a:solidFill>
                <a:schemeClr val="bg1"/>
              </a:solidFill>
            </a:rPr>
            <a:t> </a:t>
          </a:r>
          <a:r>
            <a:rPr lang="en-US" sz="800" b="0" baseline="0" dirty="0" err="1" smtClean="0">
              <a:solidFill>
                <a:schemeClr val="bg1"/>
              </a:solidFill>
            </a:rPr>
            <a:t>Hassanzadegan</a:t>
          </a:r>
          <a:endParaRPr lang="en-US" sz="800" b="0" baseline="0" dirty="0" smtClean="0">
            <a:solidFill>
              <a:schemeClr val="bg1"/>
            </a:solidFill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Hinko Kocevar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Irena Dolenc Kittelmann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Maurizio Donna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Rafael Baron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Charlotte Roose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Thomas </a:t>
          </a:r>
          <a:r>
            <a:rPr lang="en-US" sz="800" b="0" baseline="0" dirty="0" err="1" smtClean="0">
              <a:solidFill>
                <a:srgbClr val="FFFF00"/>
              </a:solidFill>
            </a:rPr>
            <a:t>Grandsaert</a:t>
          </a:r>
          <a:r>
            <a:rPr lang="en-US" sz="800" b="0" baseline="0" dirty="0" smtClean="0">
              <a:solidFill>
                <a:srgbClr val="FFFF00"/>
              </a:solidFill>
            </a:rPr>
            <a:t> (EIS)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Johan Norin (C) </a:t>
          </a:r>
        </a:p>
      </dgm:t>
    </dgm:pt>
    <dgm:pt modelId="{E090203F-44DC-2A41-9F9F-1795570AC988}" type="parTrans" cxnId="{674AFB49-4C6E-0141-9202-24C5AE1A513D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B9584D03-D852-7348-8611-62A199033705}" type="sibTrans" cxnId="{674AFB49-4C6E-0141-9202-24C5AE1A513D}">
      <dgm:prSet/>
      <dgm:spPr/>
      <dgm:t>
        <a:bodyPr/>
        <a:lstStyle/>
        <a:p>
          <a:endParaRPr lang="en-US" baseline="0"/>
        </a:p>
      </dgm:t>
    </dgm:pt>
    <dgm:pt modelId="{46154502-CE14-1E4B-B2C3-79B62209EF52}">
      <dgm:prSet phldrT="[Text]" custT="1"/>
      <dgm:spPr>
        <a:solidFill>
          <a:srgbClr val="1069A0">
            <a:alpha val="84706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ts val="600"/>
            </a:spcAft>
          </a:pPr>
          <a:r>
            <a:rPr lang="en-US" sz="900" b="1" baseline="0" dirty="0" err="1" smtClean="0">
              <a:solidFill>
                <a:schemeClr val="bg1"/>
              </a:solidFill>
            </a:rPr>
            <a:t>Linac</a:t>
          </a:r>
          <a:r>
            <a:rPr lang="en-US" sz="900" b="1" baseline="0" dirty="0" smtClean="0">
              <a:solidFill>
                <a:schemeClr val="bg1"/>
              </a:solidFill>
            </a:rPr>
            <a:t> Hardware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Vacant - SL 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Christine </a:t>
          </a:r>
          <a:r>
            <a:rPr lang="en-US" sz="800" b="0" baseline="0" dirty="0" err="1" smtClean="0">
              <a:solidFill>
                <a:schemeClr val="bg1"/>
              </a:solidFill>
            </a:rPr>
            <a:t>Darve</a:t>
          </a:r>
          <a:endParaRPr lang="en-US" sz="800" b="0" baseline="0" dirty="0" smtClean="0">
            <a:solidFill>
              <a:schemeClr val="bg1"/>
            </a:solidFill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Georg Hulla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Walter Wittmer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Felix Schlander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err="1" smtClean="0">
              <a:solidFill>
                <a:srgbClr val="FFFF00"/>
              </a:solidFill>
            </a:rPr>
            <a:t>Oystein</a:t>
          </a:r>
          <a:r>
            <a:rPr lang="en-US" sz="800" b="0" baseline="0" dirty="0" smtClean="0">
              <a:solidFill>
                <a:srgbClr val="FFFF00"/>
              </a:solidFill>
            </a:rPr>
            <a:t> Midttun (IK)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Nuno Elias (EIS)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Frank Hellström (C)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Fredrik Håkansson (C)</a:t>
          </a:r>
          <a:endParaRPr lang="en-US" sz="800" b="0" baseline="0" dirty="0" smtClean="0">
            <a:solidFill>
              <a:schemeClr val="bg1"/>
            </a:solidFill>
          </a:endParaRPr>
        </a:p>
      </dgm:t>
    </dgm:pt>
    <dgm:pt modelId="{C95A75E7-B82A-1643-9A5D-3C8EB593081E}" type="parTrans" cxnId="{445824A6-021D-4548-9E55-F45299B11457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EA1E6A77-673A-D740-80A5-B6BA71CBC0E0}" type="sibTrans" cxnId="{445824A6-021D-4548-9E55-F45299B11457}">
      <dgm:prSet/>
      <dgm:spPr/>
      <dgm:t>
        <a:bodyPr/>
        <a:lstStyle/>
        <a:p>
          <a:endParaRPr lang="en-US" baseline="0"/>
        </a:p>
      </dgm:t>
    </dgm:pt>
    <dgm:pt modelId="{46F89886-91EE-6345-9815-E4269EF8D24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Accelerator Integration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Stephen Molloy – SL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Aurélien Ponton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Edgar Sargsyan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err="1" smtClean="0">
              <a:solidFill>
                <a:schemeClr val="bg1"/>
              </a:solidFill>
            </a:rPr>
            <a:t>I</a:t>
          </a:r>
          <a:r>
            <a:rPr lang="en-US" sz="800" b="0" baseline="0" dirty="0" err="1" smtClean="0">
              <a:solidFill>
                <a:schemeClr val="bg1"/>
              </a:solidFill>
              <a:latin typeface="Calibri"/>
              <a:cs typeface="Calibri"/>
            </a:rPr>
            <a:t>ñigo</a:t>
          </a:r>
          <a:r>
            <a:rPr lang="en-US" sz="800" b="0" baseline="0" dirty="0" smtClean="0">
              <a:solidFill>
                <a:schemeClr val="bg1"/>
              </a:solidFill>
              <a:latin typeface="Calibri"/>
              <a:cs typeface="Calibri"/>
            </a:rPr>
            <a:t> Alonso</a:t>
          </a:r>
        </a:p>
      </dgm:t>
    </dgm:pt>
    <dgm:pt modelId="{28552F44-6372-064E-B2E1-5BEC137F269D}" type="parTrans" cxnId="{6EFBA12A-A724-1C47-8972-C5EF4D7F0B17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26BA2115-733A-324E-8EE5-376AA47D3B4F}" type="sibTrans" cxnId="{6EFBA12A-A724-1C47-8972-C5EF4D7F0B17}">
      <dgm:prSet/>
      <dgm:spPr/>
      <dgm:t>
        <a:bodyPr/>
        <a:lstStyle/>
        <a:p>
          <a:endParaRPr lang="en-US" baseline="0"/>
        </a:p>
      </dgm:t>
    </dgm:pt>
    <dgm:pt modelId="{0038B0E9-E843-3E4F-A07E-3461C0B292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Power  Converters</a:t>
          </a:r>
        </a:p>
        <a:p>
          <a:pPr>
            <a:lnSpc>
              <a:spcPct val="90000"/>
            </a:lnSpc>
            <a:spcAft>
              <a:spcPts val="0"/>
            </a:spcAft>
          </a:pPr>
          <a:endParaRPr lang="en-US" sz="800" b="1" baseline="0" dirty="0" smtClean="0">
            <a:solidFill>
              <a:schemeClr val="bg1"/>
            </a:solidFill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Carlos Martins – SL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Göran Göransson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Marko Kalafatic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Paulo Jose Torri</a:t>
          </a:r>
          <a:endParaRPr lang="en-US" sz="700" b="0" baseline="0" dirty="0" smtClean="0">
            <a:solidFill>
              <a:schemeClr val="bg1"/>
            </a:solidFill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Anders Andersson (C)</a:t>
          </a:r>
          <a:endParaRPr lang="en-US" sz="800" b="0" baseline="0" dirty="0">
            <a:solidFill>
              <a:schemeClr val="bg1"/>
            </a:solidFill>
          </a:endParaRPr>
        </a:p>
      </dgm:t>
    </dgm:pt>
    <dgm:pt modelId="{9D46F84E-3E3C-E044-A58C-AAD66163C72E}" type="parTrans" cxnId="{8A682460-C4A2-3845-ABEA-8010FB69B671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AAD6A1D0-C784-D342-A0C6-3E8631B0C348}" type="sibTrans" cxnId="{8A682460-C4A2-3845-ABEA-8010FB69B671}">
      <dgm:prSet/>
      <dgm:spPr/>
      <dgm:t>
        <a:bodyPr/>
        <a:lstStyle/>
        <a:p>
          <a:endParaRPr lang="en-US" baseline="0"/>
        </a:p>
      </dgm:t>
    </dgm:pt>
    <dgm:pt modelId="{4104B371-DFD6-1045-8373-C2C10001A6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RF Sources</a:t>
          </a:r>
          <a:endParaRPr lang="en-US" sz="900" baseline="0" dirty="0" smtClean="0">
            <a:solidFill>
              <a:schemeClr val="bg1"/>
            </a:solidFill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Morten Jensen – SL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err="1" smtClean="0">
              <a:solidFill>
                <a:schemeClr val="bg1"/>
              </a:solidFill>
            </a:rPr>
            <a:t>Rihua</a:t>
          </a:r>
          <a:r>
            <a:rPr lang="en-US" sz="800" baseline="0" dirty="0" smtClean="0">
              <a:solidFill>
                <a:schemeClr val="bg1"/>
              </a:solidFill>
            </a:rPr>
            <a:t> Zeng</a:t>
          </a:r>
          <a:r>
            <a:rPr lang="en-US" sz="800" b="0" baseline="0" dirty="0" smtClean="0">
              <a:solidFill>
                <a:schemeClr val="bg1"/>
              </a:solidFill>
            </a:rPr>
            <a:t> 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chemeClr val="bg1"/>
              </a:solidFill>
            </a:rPr>
            <a:t>Rafael Montano</a:t>
          </a:r>
          <a:endParaRPr lang="en-US" sz="800" b="0" baseline="0" dirty="0" smtClean="0">
            <a:solidFill>
              <a:schemeClr val="bg1"/>
            </a:solidFill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Bruno Lagoguez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Chiara Marrelli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Rutambhara Yogi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Staffan Ekström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Stevo Calic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err="1" smtClean="0">
              <a:solidFill>
                <a:schemeClr val="bg1"/>
              </a:solidFill>
            </a:rPr>
            <a:t>I</a:t>
          </a:r>
          <a:r>
            <a:rPr lang="en-US" sz="800" b="0" baseline="0" dirty="0" err="1" smtClean="0">
              <a:solidFill>
                <a:schemeClr val="bg1"/>
              </a:solidFill>
              <a:latin typeface="Calibri"/>
              <a:cs typeface="Calibri"/>
            </a:rPr>
            <a:t>ñigo</a:t>
          </a:r>
          <a:r>
            <a:rPr lang="en-US" sz="800" b="0" baseline="0" dirty="0" smtClean="0">
              <a:solidFill>
                <a:schemeClr val="bg1"/>
              </a:solidFill>
              <a:latin typeface="Calibri"/>
              <a:cs typeface="Calibri"/>
            </a:rPr>
            <a:t> </a:t>
          </a:r>
          <a:r>
            <a:rPr lang="en-US" sz="800" b="0" baseline="0" dirty="0" smtClean="0">
              <a:solidFill>
                <a:schemeClr val="bg1"/>
              </a:solidFill>
            </a:rPr>
            <a:t>de la Fuente</a:t>
          </a:r>
        </a:p>
      </dgm:t>
    </dgm:pt>
    <dgm:pt modelId="{5B54AA0D-E316-7B41-8A69-D8058D428FBE}" type="parTrans" cxnId="{D4D1AA5F-6BCB-3C4B-8F36-7BFFC570ADE2}">
      <dgm:prSet/>
      <dgm:spPr/>
      <dgm:t>
        <a:bodyPr/>
        <a:lstStyle/>
        <a:p>
          <a:endParaRPr lang="en-US" baseline="0">
            <a:solidFill>
              <a:schemeClr val="bg1"/>
            </a:solidFill>
          </a:endParaRPr>
        </a:p>
      </dgm:t>
    </dgm:pt>
    <dgm:pt modelId="{285F9E37-1C7D-BC49-8742-BF71361F3224}" type="sibTrans" cxnId="{D4D1AA5F-6BCB-3C4B-8F36-7BFFC570ADE2}">
      <dgm:prSet/>
      <dgm:spPr/>
      <dgm:t>
        <a:bodyPr/>
        <a:lstStyle/>
        <a:p>
          <a:endParaRPr lang="en-US" baseline="0"/>
        </a:p>
      </dgm:t>
    </dgm:pt>
    <dgm:pt modelId="{B0F7D9BB-7AE8-41A5-9E99-D9E2448DADE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Cryogenics</a:t>
          </a:r>
        </a:p>
        <a:p>
          <a:pPr>
            <a:lnSpc>
              <a:spcPct val="90000"/>
            </a:lnSpc>
            <a:spcAft>
              <a:spcPts val="0"/>
            </a:spcAft>
          </a:pPr>
          <a:endParaRPr lang="en-US" sz="900" b="1" baseline="0" dirty="0" smtClean="0">
            <a:solidFill>
              <a:schemeClr val="bg1"/>
            </a:solidFill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Philipp Arnold – SL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chemeClr val="bg1"/>
              </a:solidFill>
            </a:rPr>
            <a:t>Jaroslaw Fydrych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chemeClr val="bg1"/>
              </a:solidFill>
            </a:rPr>
            <a:t>John Jurns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chemeClr val="bg1"/>
              </a:solidFill>
            </a:rPr>
            <a:t>Xilong Wang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err="1" smtClean="0">
              <a:solidFill>
                <a:schemeClr val="bg1"/>
              </a:solidFill>
            </a:rPr>
            <a:t>Xiaotao</a:t>
          </a:r>
          <a:r>
            <a:rPr lang="en-US" sz="800" baseline="0" dirty="0" smtClean="0">
              <a:solidFill>
                <a:schemeClr val="bg1"/>
              </a:solidFill>
            </a:rPr>
            <a:t> Su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err="1" smtClean="0">
              <a:solidFill>
                <a:srgbClr val="FFFF00"/>
              </a:solidFill>
            </a:rPr>
            <a:t>Ila</a:t>
          </a:r>
          <a:r>
            <a:rPr lang="en-US" sz="800" baseline="0" dirty="0" smtClean="0">
              <a:solidFill>
                <a:srgbClr val="FFFF00"/>
              </a:solidFill>
            </a:rPr>
            <a:t> </a:t>
          </a:r>
          <a:r>
            <a:rPr lang="en-US" sz="800" baseline="0" dirty="0" err="1" smtClean="0">
              <a:solidFill>
                <a:srgbClr val="FFFF00"/>
              </a:solidFill>
            </a:rPr>
            <a:t>Sjöholm</a:t>
          </a:r>
          <a:r>
            <a:rPr lang="en-US" sz="800" baseline="0" dirty="0" smtClean="0">
              <a:solidFill>
                <a:srgbClr val="FFFF00"/>
              </a:solidFill>
            </a:rPr>
            <a:t> (C)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aseline="0" dirty="0" smtClean="0">
              <a:solidFill>
                <a:srgbClr val="FFFF00"/>
              </a:solidFill>
            </a:rPr>
            <a:t>Piotr </a:t>
          </a:r>
          <a:r>
            <a:rPr lang="sv-SE" sz="800" baseline="0" dirty="0" smtClean="0">
              <a:solidFill>
                <a:srgbClr val="FFFF00"/>
              </a:solidFill>
            </a:rPr>
            <a:t>Tereszkowski </a:t>
          </a:r>
          <a:r>
            <a:rPr lang="en-US" sz="800" b="0" baseline="0" dirty="0" smtClean="0">
              <a:solidFill>
                <a:srgbClr val="FFFF00"/>
              </a:solidFill>
            </a:rPr>
            <a:t>(C)</a:t>
          </a:r>
          <a:endParaRPr lang="en-US" sz="800" baseline="0" dirty="0" smtClean="0">
            <a:solidFill>
              <a:schemeClr val="bg1"/>
            </a:solidFill>
          </a:endParaRPr>
        </a:p>
      </dgm:t>
    </dgm:pt>
    <dgm:pt modelId="{2EFDDA81-C474-483A-8FD5-D570D3C4F848}" type="parTrans" cxnId="{A9D8D46F-51B6-4257-85CF-F56CA8BEEA33}">
      <dgm:prSet/>
      <dgm:spPr/>
      <dgm:t>
        <a:bodyPr/>
        <a:lstStyle/>
        <a:p>
          <a:endParaRPr lang="en-GB" baseline="0">
            <a:solidFill>
              <a:schemeClr val="bg1"/>
            </a:solidFill>
          </a:endParaRPr>
        </a:p>
      </dgm:t>
    </dgm:pt>
    <dgm:pt modelId="{DE4F710E-0F57-403D-8961-77FE93712C67}" type="sibTrans" cxnId="{A9D8D46F-51B6-4257-85CF-F56CA8BEEA33}">
      <dgm:prSet/>
      <dgm:spPr/>
      <dgm:t>
        <a:bodyPr/>
        <a:lstStyle/>
        <a:p>
          <a:endParaRPr lang="en-GB" baseline="0"/>
        </a:p>
      </dgm:t>
    </dgm:pt>
    <dgm:pt modelId="{A9FA761B-5DD7-454F-8B47-8F37AD13614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lnSpc>
              <a:spcPct val="90000"/>
            </a:lnSpc>
            <a:spcBef>
              <a:spcPts val="600"/>
            </a:spcBef>
            <a:spcAft>
              <a:spcPts val="600"/>
            </a:spcAft>
          </a:pPr>
          <a:r>
            <a:rPr lang="en-US" sz="900" b="1" baseline="0" dirty="0" smtClean="0">
              <a:solidFill>
                <a:schemeClr val="bg1"/>
              </a:solidFill>
            </a:rPr>
            <a:t>Vacuum</a:t>
          </a:r>
        </a:p>
        <a:p>
          <a:pPr>
            <a:lnSpc>
              <a:spcPct val="50000"/>
            </a:lnSpc>
            <a:spcBef>
              <a:spcPts val="0"/>
            </a:spcBef>
            <a:spcAft>
              <a:spcPts val="600"/>
            </a:spcAft>
          </a:pPr>
          <a:r>
            <a:rPr lang="en-US" sz="800" b="1" baseline="0" dirty="0" smtClean="0">
              <a:solidFill>
                <a:schemeClr val="bg1"/>
              </a:solidFill>
            </a:rPr>
            <a:t>Marcelo Juni Ferreira – SL</a:t>
          </a:r>
        </a:p>
        <a:p>
          <a:pPr>
            <a:lnSpc>
              <a:spcPct val="50000"/>
            </a:lnSpc>
            <a:spcBef>
              <a:spcPts val="0"/>
            </a:spcBef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Hilko Spoelstra</a:t>
          </a:r>
        </a:p>
        <a:p>
          <a:pPr>
            <a:lnSpc>
              <a:spcPct val="50000"/>
            </a:lnSpc>
            <a:spcBef>
              <a:spcPts val="0"/>
            </a:spcBef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Simone Scolari</a:t>
          </a:r>
        </a:p>
        <a:p>
          <a:pPr>
            <a:lnSpc>
              <a:spcPct val="50000"/>
            </a:lnSpc>
            <a:spcBef>
              <a:spcPts val="0"/>
            </a:spcBef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Christophe Jarrige</a:t>
          </a:r>
        </a:p>
        <a:p>
          <a:pPr>
            <a:lnSpc>
              <a:spcPct val="50000"/>
            </a:lnSpc>
            <a:spcBef>
              <a:spcPts val="0"/>
            </a:spcBef>
            <a:spcAft>
              <a:spcPts val="600"/>
            </a:spcAft>
          </a:pPr>
          <a:r>
            <a:rPr lang="en-US" sz="800" b="0" baseline="0" dirty="0" smtClean="0">
              <a:solidFill>
                <a:schemeClr val="bg1"/>
              </a:solidFill>
            </a:rPr>
            <a:t>Fabio Ravelli</a:t>
          </a:r>
        </a:p>
        <a:p>
          <a:pPr>
            <a:lnSpc>
              <a:spcPct val="50000"/>
            </a:lnSpc>
            <a:spcBef>
              <a:spcPts val="0"/>
            </a:spcBef>
            <a:spcAft>
              <a:spcPts val="600"/>
            </a:spcAft>
          </a:pPr>
          <a:r>
            <a:rPr lang="en-US" sz="800" b="0" baseline="0" dirty="0" err="1" smtClean="0">
              <a:solidFill>
                <a:schemeClr val="bg1"/>
              </a:solidFill>
            </a:rPr>
            <a:t>Kristell</a:t>
          </a:r>
          <a:r>
            <a:rPr lang="en-US" sz="800" b="0" baseline="0" dirty="0" smtClean="0">
              <a:solidFill>
                <a:schemeClr val="bg1"/>
              </a:solidFill>
            </a:rPr>
            <a:t> </a:t>
          </a:r>
          <a:r>
            <a:rPr lang="en-US" sz="800" b="0" baseline="0" dirty="0" err="1" smtClean="0">
              <a:solidFill>
                <a:schemeClr val="bg1"/>
              </a:solidFill>
            </a:rPr>
            <a:t>Barthélemy</a:t>
          </a:r>
          <a:endParaRPr lang="en-US" sz="700" b="0" baseline="0" dirty="0" smtClean="0">
            <a:solidFill>
              <a:schemeClr val="bg1"/>
            </a:solidFill>
          </a:endParaRPr>
        </a:p>
        <a:p>
          <a:pPr>
            <a:lnSpc>
              <a:spcPct val="50000"/>
            </a:lnSpc>
            <a:spcBef>
              <a:spcPts val="0"/>
            </a:spcBef>
            <a:spcAft>
              <a:spcPts val="6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Peter Ladd (C 50%)</a:t>
          </a:r>
        </a:p>
        <a:p>
          <a:pPr>
            <a:lnSpc>
              <a:spcPct val="50000"/>
            </a:lnSpc>
            <a:spcBef>
              <a:spcPts val="0"/>
            </a:spcBef>
            <a:spcAft>
              <a:spcPts val="600"/>
            </a:spcAft>
          </a:pPr>
          <a:r>
            <a:rPr lang="en-US" sz="800" b="0" baseline="0" dirty="0" err="1" smtClean="0">
              <a:solidFill>
                <a:srgbClr val="FFFF00"/>
              </a:solidFill>
            </a:rPr>
            <a:t>Henrik</a:t>
          </a:r>
          <a:r>
            <a:rPr lang="en-US" sz="800" b="0" baseline="0" dirty="0" smtClean="0">
              <a:solidFill>
                <a:srgbClr val="FFFF00"/>
              </a:solidFill>
            </a:rPr>
            <a:t> </a:t>
          </a:r>
          <a:r>
            <a:rPr lang="en-US" sz="800" b="0" baseline="0" dirty="0" err="1" smtClean="0">
              <a:solidFill>
                <a:srgbClr val="FFFF00"/>
              </a:solidFill>
            </a:rPr>
            <a:t>Felding</a:t>
          </a:r>
          <a:r>
            <a:rPr lang="en-US" sz="800" b="0" baseline="0" dirty="0" smtClean="0">
              <a:solidFill>
                <a:srgbClr val="FFFF00"/>
              </a:solidFill>
            </a:rPr>
            <a:t> (I)</a:t>
          </a:r>
        </a:p>
      </dgm:t>
    </dgm:pt>
    <dgm:pt modelId="{23D2BB34-E9DA-416E-B48F-3E7EDB573E0B}" type="parTrans" cxnId="{438403E2-0E04-47A4-899C-CE138F921221}">
      <dgm:prSet/>
      <dgm:spPr/>
      <dgm:t>
        <a:bodyPr/>
        <a:lstStyle/>
        <a:p>
          <a:endParaRPr lang="en-GB" baseline="0">
            <a:solidFill>
              <a:schemeClr val="bg1"/>
            </a:solidFill>
          </a:endParaRPr>
        </a:p>
      </dgm:t>
    </dgm:pt>
    <dgm:pt modelId="{B70BAFFD-CE77-4394-98F8-E496675F97E1}" type="sibTrans" cxnId="{438403E2-0E04-47A4-899C-CE138F921221}">
      <dgm:prSet/>
      <dgm:spPr/>
      <dgm:t>
        <a:bodyPr/>
        <a:lstStyle/>
        <a:p>
          <a:endParaRPr lang="en-GB" baseline="0"/>
        </a:p>
      </dgm:t>
    </dgm:pt>
    <dgm:pt modelId="{60F3E78E-525B-4768-848A-32718F3481D9}" type="asst">
      <dgm:prSet phldrT="[Text]" custT="1"/>
      <dgm:spPr>
        <a:solidFill>
          <a:schemeClr val="accent1">
            <a:lumMod val="40000"/>
            <a:lumOff val="60000"/>
            <a:alpha val="85098"/>
          </a:schemeClr>
        </a:solidFill>
      </dgm:spPr>
      <dgm:t>
        <a:bodyPr/>
        <a:lstStyle/>
        <a:p>
          <a:pPr>
            <a:spcAft>
              <a:spcPts val="300"/>
            </a:spcAft>
          </a:pPr>
          <a:r>
            <a:rPr lang="en-US" sz="900" b="1" baseline="0" dirty="0" smtClean="0">
              <a:solidFill>
                <a:schemeClr val="tx1"/>
              </a:solidFill>
            </a:rPr>
            <a:t>Planning</a:t>
          </a:r>
        </a:p>
        <a:p>
          <a:pPr>
            <a:spcAft>
              <a:spcPts val="300"/>
            </a:spcAft>
          </a:pPr>
          <a:r>
            <a:rPr lang="en-US" sz="800" b="0" baseline="0" dirty="0" smtClean="0">
              <a:solidFill>
                <a:schemeClr val="tx1"/>
              </a:solidFill>
            </a:rPr>
            <a:t>Lena Gunnarsson</a:t>
          </a:r>
        </a:p>
        <a:p>
          <a:pPr>
            <a:spcAft>
              <a:spcPts val="300"/>
            </a:spcAft>
          </a:pPr>
          <a:r>
            <a:rPr lang="en-US" sz="800" b="0" baseline="0" dirty="0" smtClean="0">
              <a:solidFill>
                <a:schemeClr val="tx1"/>
              </a:solidFill>
            </a:rPr>
            <a:t>Magnus Israelsson</a:t>
          </a:r>
        </a:p>
        <a:p>
          <a:pPr>
            <a:spcAft>
              <a:spcPts val="300"/>
            </a:spcAft>
          </a:pPr>
          <a:r>
            <a:rPr lang="en-US" sz="800" b="0" baseline="0" dirty="0" smtClean="0">
              <a:solidFill>
                <a:srgbClr val="FFFF00"/>
              </a:solidFill>
            </a:rPr>
            <a:t>Luisella Lari (C) </a:t>
          </a:r>
          <a:endParaRPr lang="en-US" sz="800" b="0" baseline="0" dirty="0" smtClean="0">
            <a:solidFill>
              <a:schemeClr val="tx1"/>
            </a:solidFill>
          </a:endParaRPr>
        </a:p>
      </dgm:t>
    </dgm:pt>
    <dgm:pt modelId="{8E5A58CE-3987-4AC7-8400-4D94F4279870}" type="parTrans" cxnId="{572B78C7-DC9E-4129-9C33-493ED1B41562}">
      <dgm:prSet/>
      <dgm:spPr/>
      <dgm:t>
        <a:bodyPr/>
        <a:lstStyle/>
        <a:p>
          <a:endParaRPr lang="en-GB" baseline="0">
            <a:solidFill>
              <a:schemeClr val="bg1"/>
            </a:solidFill>
          </a:endParaRPr>
        </a:p>
      </dgm:t>
    </dgm:pt>
    <dgm:pt modelId="{5E05B0A9-623F-4C2F-93F1-0E430CF3FFD2}" type="sibTrans" cxnId="{572B78C7-DC9E-4129-9C33-493ED1B41562}">
      <dgm:prSet/>
      <dgm:spPr/>
      <dgm:t>
        <a:bodyPr/>
        <a:lstStyle/>
        <a:p>
          <a:endParaRPr lang="en-GB" baseline="0"/>
        </a:p>
      </dgm:t>
    </dgm:pt>
    <dgm:pt modelId="{C7CA6F31-9A3E-49BD-8CD2-971EF3C6AB29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sv-SE" sz="800" dirty="0" smtClean="0">
              <a:solidFill>
                <a:schemeClr val="tx1"/>
              </a:solidFill>
            </a:rPr>
            <a:t>Håkan Danared – Deputy Head of Division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sv-SE" sz="800" dirty="0" smtClean="0">
              <a:solidFill>
                <a:schemeClr val="tx1"/>
              </a:solidFill>
            </a:rPr>
            <a:t>John Weisend II – Deputy Head of the Project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800" b="0" baseline="0" dirty="0" err="1" smtClean="0">
              <a:solidFill>
                <a:srgbClr val="FFFF00"/>
              </a:solidFill>
            </a:rPr>
            <a:t>Peo</a:t>
          </a:r>
          <a:r>
            <a:rPr lang="en-US" sz="800" b="0" baseline="0" dirty="0" smtClean="0">
              <a:solidFill>
                <a:srgbClr val="FFFF00"/>
              </a:solidFill>
            </a:rPr>
            <a:t> </a:t>
          </a:r>
          <a:r>
            <a:rPr lang="en-US" sz="800" b="0" baseline="0" dirty="0" err="1" smtClean="0">
              <a:solidFill>
                <a:srgbClr val="FFFF00"/>
              </a:solidFill>
            </a:rPr>
            <a:t>Gustafsson</a:t>
          </a:r>
          <a:r>
            <a:rPr lang="en-US" sz="800" b="0" baseline="0" dirty="0" smtClean="0">
              <a:solidFill>
                <a:srgbClr val="FFFF00"/>
              </a:solidFill>
            </a:rPr>
            <a:t> – In-kind Manager (C)</a:t>
          </a:r>
          <a:endParaRPr lang="sv-SE" sz="800" dirty="0">
            <a:solidFill>
              <a:schemeClr val="tx1"/>
            </a:solidFill>
          </a:endParaRPr>
        </a:p>
      </dgm:t>
    </dgm:pt>
    <dgm:pt modelId="{1E982D6D-108C-4E8A-868F-4894F5F8E821}" type="parTrans" cxnId="{FE602634-9604-4E98-A90D-696A5AA53602}">
      <dgm:prSet/>
      <dgm:spPr/>
      <dgm:t>
        <a:bodyPr/>
        <a:lstStyle/>
        <a:p>
          <a:endParaRPr lang="sv-SE"/>
        </a:p>
      </dgm:t>
    </dgm:pt>
    <dgm:pt modelId="{B4A1B6DA-79BE-4FCE-B607-2893FD546D59}" type="sibTrans" cxnId="{FE602634-9604-4E98-A90D-696A5AA53602}">
      <dgm:prSet/>
      <dgm:spPr/>
      <dgm:t>
        <a:bodyPr/>
        <a:lstStyle/>
        <a:p>
          <a:endParaRPr lang="sv-SE"/>
        </a:p>
      </dgm:t>
    </dgm:pt>
    <dgm:pt modelId="{BDA14939-B640-BE40-B962-10BB9D4815E4}" type="pres">
      <dgm:prSet presAssocID="{1D150559-51EB-4840-B7AF-05778273A4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FFDB57-BCA7-5E48-9DD2-3FCE8D258E61}" type="pres">
      <dgm:prSet presAssocID="{56BD1AEB-6B91-9048-A002-D30D615DA070}" presName="hierRoot1" presStyleCnt="0">
        <dgm:presLayoutVars>
          <dgm:hierBranch val="init"/>
        </dgm:presLayoutVars>
      </dgm:prSet>
      <dgm:spPr/>
    </dgm:pt>
    <dgm:pt modelId="{748F7AC6-801A-E443-A4C1-26206FB9D7B3}" type="pres">
      <dgm:prSet presAssocID="{56BD1AEB-6B91-9048-A002-D30D615DA070}" presName="rootComposite1" presStyleCnt="0"/>
      <dgm:spPr/>
    </dgm:pt>
    <dgm:pt modelId="{56590E49-238F-4E4F-85DE-9BEC59B5B8E1}" type="pres">
      <dgm:prSet presAssocID="{56BD1AEB-6B91-9048-A002-D30D615DA070}" presName="rootText1" presStyleLbl="node0" presStyleIdx="0" presStyleCnt="2" custScaleX="160013" custScaleY="106894" custLinFactNeighborX="-534" custLinFactNeighborY="7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50C96A-4F59-C442-AE19-3BA40713DC66}" type="pres">
      <dgm:prSet presAssocID="{56BD1AEB-6B91-9048-A002-D30D615DA07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2578A3B-D24E-924A-B086-65CE37ABE3A3}" type="pres">
      <dgm:prSet presAssocID="{56BD1AEB-6B91-9048-A002-D30D615DA070}" presName="hierChild2" presStyleCnt="0"/>
      <dgm:spPr/>
    </dgm:pt>
    <dgm:pt modelId="{194DFFE7-8848-964E-A9A8-C7C8BF7C4E5B}" type="pres">
      <dgm:prSet presAssocID="{88E0E4F1-79B0-B14E-BD49-6E687DF1EBC6}" presName="Name37" presStyleLbl="parChTrans1D2" presStyleIdx="0" presStyleCnt="8"/>
      <dgm:spPr/>
      <dgm:t>
        <a:bodyPr/>
        <a:lstStyle/>
        <a:p>
          <a:endParaRPr lang="en-US"/>
        </a:p>
      </dgm:t>
    </dgm:pt>
    <dgm:pt modelId="{B39A8730-5357-7A42-91BA-EE62BE02A75D}" type="pres">
      <dgm:prSet presAssocID="{B9636EE7-C37F-694E-92B9-9BE5A4026BC9}" presName="hierRoot2" presStyleCnt="0">
        <dgm:presLayoutVars>
          <dgm:hierBranch val="init"/>
        </dgm:presLayoutVars>
      </dgm:prSet>
      <dgm:spPr/>
    </dgm:pt>
    <dgm:pt modelId="{0A681B80-8E94-F64A-ADB5-5BBC6819BC47}" type="pres">
      <dgm:prSet presAssocID="{B9636EE7-C37F-694E-92B9-9BE5A4026BC9}" presName="rootComposite" presStyleCnt="0"/>
      <dgm:spPr/>
    </dgm:pt>
    <dgm:pt modelId="{FD0E0218-BE5E-4B4E-8F07-66C439706AA5}" type="pres">
      <dgm:prSet presAssocID="{B9636EE7-C37F-694E-92B9-9BE5A4026BC9}" presName="rootText" presStyleLbl="node2" presStyleIdx="0" presStyleCnt="6" custScaleX="145389" custScaleY="119190" custLinFactNeighborX="9107" custLinFactNeighborY="-121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A30E57-7392-9445-B501-3B3E15730B86}" type="pres">
      <dgm:prSet presAssocID="{B9636EE7-C37F-694E-92B9-9BE5A4026BC9}" presName="rootConnector" presStyleLbl="node2" presStyleIdx="0" presStyleCnt="6"/>
      <dgm:spPr/>
      <dgm:t>
        <a:bodyPr/>
        <a:lstStyle/>
        <a:p>
          <a:endParaRPr lang="en-US"/>
        </a:p>
      </dgm:t>
    </dgm:pt>
    <dgm:pt modelId="{5F3BF9AF-5239-D64E-BEF2-3A5635C03C96}" type="pres">
      <dgm:prSet presAssocID="{B9636EE7-C37F-694E-92B9-9BE5A4026BC9}" presName="hierChild4" presStyleCnt="0"/>
      <dgm:spPr/>
    </dgm:pt>
    <dgm:pt modelId="{1035D9AE-C1AC-914B-99BE-CAE97260034A}" type="pres">
      <dgm:prSet presAssocID="{CD896A6F-F258-6E46-9EB2-3B1F73608B49}" presName="Name37" presStyleLbl="parChTrans1D3" presStyleIdx="0" presStyleCnt="8"/>
      <dgm:spPr/>
      <dgm:t>
        <a:bodyPr/>
        <a:lstStyle/>
        <a:p>
          <a:endParaRPr lang="en-US"/>
        </a:p>
      </dgm:t>
    </dgm:pt>
    <dgm:pt modelId="{0EE79F52-806A-3D45-9DC5-E0EBC59FD945}" type="pres">
      <dgm:prSet presAssocID="{B7CEE87E-1EF4-C949-AA3C-EF5DEF037F59}" presName="hierRoot2" presStyleCnt="0">
        <dgm:presLayoutVars>
          <dgm:hierBranch val="init"/>
        </dgm:presLayoutVars>
      </dgm:prSet>
      <dgm:spPr/>
    </dgm:pt>
    <dgm:pt modelId="{EEEB63D4-2AB1-274D-859D-E0D1AD3FBC81}" type="pres">
      <dgm:prSet presAssocID="{B7CEE87E-1EF4-C949-AA3C-EF5DEF037F59}" presName="rootComposite" presStyleCnt="0"/>
      <dgm:spPr/>
    </dgm:pt>
    <dgm:pt modelId="{064A234D-6366-234B-BA83-1574B9AE9ECD}" type="pres">
      <dgm:prSet presAssocID="{B7CEE87E-1EF4-C949-AA3C-EF5DEF037F59}" presName="rootText" presStyleLbl="node3" presStyleIdx="0" presStyleCnt="8" custScaleX="149176" custScaleY="325090" custLinFactNeighborX="-3142" custLinFactNeighborY="157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BB2A90-3486-F043-816B-2EB160DC0919}" type="pres">
      <dgm:prSet presAssocID="{B7CEE87E-1EF4-C949-AA3C-EF5DEF037F59}" presName="rootConnector" presStyleLbl="node3" presStyleIdx="0" presStyleCnt="8"/>
      <dgm:spPr/>
      <dgm:t>
        <a:bodyPr/>
        <a:lstStyle/>
        <a:p>
          <a:endParaRPr lang="en-US"/>
        </a:p>
      </dgm:t>
    </dgm:pt>
    <dgm:pt modelId="{C7C13377-A539-2545-9FFF-72C06A835F1F}" type="pres">
      <dgm:prSet presAssocID="{B7CEE87E-1EF4-C949-AA3C-EF5DEF037F59}" presName="hierChild4" presStyleCnt="0"/>
      <dgm:spPr/>
    </dgm:pt>
    <dgm:pt modelId="{DB12560C-AD61-F843-8772-80035CC996AE}" type="pres">
      <dgm:prSet presAssocID="{B7CEE87E-1EF4-C949-AA3C-EF5DEF037F59}" presName="hierChild5" presStyleCnt="0"/>
      <dgm:spPr/>
    </dgm:pt>
    <dgm:pt modelId="{B77799ED-3182-9B48-93F4-68063F4D5171}" type="pres">
      <dgm:prSet presAssocID="{E090203F-44DC-2A41-9F9F-1795570AC988}" presName="Name37" presStyleLbl="parChTrans1D3" presStyleIdx="1" presStyleCnt="8"/>
      <dgm:spPr/>
      <dgm:t>
        <a:bodyPr/>
        <a:lstStyle/>
        <a:p>
          <a:endParaRPr lang="en-US"/>
        </a:p>
      </dgm:t>
    </dgm:pt>
    <dgm:pt modelId="{A6A9D29B-32E8-6344-B6BC-9B77B1DAA2CA}" type="pres">
      <dgm:prSet presAssocID="{1ED3B530-03F4-7C45-BD3B-F8E9F8E6573C}" presName="hierRoot2" presStyleCnt="0">
        <dgm:presLayoutVars>
          <dgm:hierBranch val="init"/>
        </dgm:presLayoutVars>
      </dgm:prSet>
      <dgm:spPr/>
    </dgm:pt>
    <dgm:pt modelId="{252B1D58-AEFF-EB40-87B1-A00E12668462}" type="pres">
      <dgm:prSet presAssocID="{1ED3B530-03F4-7C45-BD3B-F8E9F8E6573C}" presName="rootComposite" presStyleCnt="0"/>
      <dgm:spPr/>
    </dgm:pt>
    <dgm:pt modelId="{4AE8137B-3726-8444-8FD5-41B45D6821EA}" type="pres">
      <dgm:prSet presAssocID="{1ED3B530-03F4-7C45-BD3B-F8E9F8E6573C}" presName="rootText" presStyleLbl="node3" presStyleIdx="1" presStyleCnt="8" custScaleX="148928" custScaleY="407522" custLinFactNeighborX="-3265" custLinFactNeighborY="11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F0EE3F-0CB4-974E-93CC-9F3633EF393C}" type="pres">
      <dgm:prSet presAssocID="{1ED3B530-03F4-7C45-BD3B-F8E9F8E6573C}" presName="rootConnector" presStyleLbl="node3" presStyleIdx="1" presStyleCnt="8"/>
      <dgm:spPr/>
      <dgm:t>
        <a:bodyPr/>
        <a:lstStyle/>
        <a:p>
          <a:endParaRPr lang="en-US"/>
        </a:p>
      </dgm:t>
    </dgm:pt>
    <dgm:pt modelId="{50E3CF5D-29B2-A140-B082-F91B265C8E74}" type="pres">
      <dgm:prSet presAssocID="{1ED3B530-03F4-7C45-BD3B-F8E9F8E6573C}" presName="hierChild4" presStyleCnt="0"/>
      <dgm:spPr/>
    </dgm:pt>
    <dgm:pt modelId="{BF345990-8024-B541-BB35-046A31A4D9C8}" type="pres">
      <dgm:prSet presAssocID="{1ED3B530-03F4-7C45-BD3B-F8E9F8E6573C}" presName="hierChild5" presStyleCnt="0"/>
      <dgm:spPr/>
    </dgm:pt>
    <dgm:pt modelId="{7406B07B-4141-2F4B-B0CD-46B1DAD65579}" type="pres">
      <dgm:prSet presAssocID="{B9636EE7-C37F-694E-92B9-9BE5A4026BC9}" presName="hierChild5" presStyleCnt="0"/>
      <dgm:spPr/>
    </dgm:pt>
    <dgm:pt modelId="{D66B0E24-737C-EF40-958B-A07204099321}" type="pres">
      <dgm:prSet presAssocID="{EA949402-738E-9545-82D9-896839331CA3}" presName="Name37" presStyleLbl="parChTrans1D2" presStyleIdx="1" presStyleCnt="8"/>
      <dgm:spPr/>
      <dgm:t>
        <a:bodyPr/>
        <a:lstStyle/>
        <a:p>
          <a:endParaRPr lang="en-US"/>
        </a:p>
      </dgm:t>
    </dgm:pt>
    <dgm:pt modelId="{4ED3C7C1-E786-0B41-ABEB-AB115A345CB2}" type="pres">
      <dgm:prSet presAssocID="{27A313A7-F808-014F-B242-D85BAE3420F7}" presName="hierRoot2" presStyleCnt="0">
        <dgm:presLayoutVars>
          <dgm:hierBranch val="init"/>
        </dgm:presLayoutVars>
      </dgm:prSet>
      <dgm:spPr/>
    </dgm:pt>
    <dgm:pt modelId="{35AB16DF-BC10-E54A-91C1-BFB6C627D9C4}" type="pres">
      <dgm:prSet presAssocID="{27A313A7-F808-014F-B242-D85BAE3420F7}" presName="rootComposite" presStyleCnt="0"/>
      <dgm:spPr/>
    </dgm:pt>
    <dgm:pt modelId="{C8C1F3B6-3C09-3148-B35E-F8800029851D}" type="pres">
      <dgm:prSet presAssocID="{27A313A7-F808-014F-B242-D85BAE3420F7}" presName="rootText" presStyleLbl="node2" presStyleIdx="1" presStyleCnt="6" custScaleX="145389" custScaleY="245554" custLinFactNeighborY="-121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CD6E1-605A-3546-BDE8-36983C8DD3EF}" type="pres">
      <dgm:prSet presAssocID="{27A313A7-F808-014F-B242-D85BAE3420F7}" presName="rootConnector" presStyleLbl="node2" presStyleIdx="1" presStyleCnt="6"/>
      <dgm:spPr/>
      <dgm:t>
        <a:bodyPr/>
        <a:lstStyle/>
        <a:p>
          <a:endParaRPr lang="en-US"/>
        </a:p>
      </dgm:t>
    </dgm:pt>
    <dgm:pt modelId="{C2BEED1B-353B-154E-BBA7-3C3B59238600}" type="pres">
      <dgm:prSet presAssocID="{27A313A7-F808-014F-B242-D85BAE3420F7}" presName="hierChild4" presStyleCnt="0"/>
      <dgm:spPr/>
    </dgm:pt>
    <dgm:pt modelId="{B3775A6B-9021-1E47-A6B3-7BC7EE16122D}" type="pres">
      <dgm:prSet presAssocID="{27A313A7-F808-014F-B242-D85BAE3420F7}" presName="hierChild5" presStyleCnt="0"/>
      <dgm:spPr/>
    </dgm:pt>
    <dgm:pt modelId="{476ED89D-EB6A-0C4F-B4F8-420BD20BE4CA}" type="pres">
      <dgm:prSet presAssocID="{C4B8E2D6-6338-0047-AE6D-8F57220E7133}" presName="Name37" presStyleLbl="parChTrans1D2" presStyleIdx="2" presStyleCnt="8"/>
      <dgm:spPr/>
      <dgm:t>
        <a:bodyPr/>
        <a:lstStyle/>
        <a:p>
          <a:endParaRPr lang="en-US"/>
        </a:p>
      </dgm:t>
    </dgm:pt>
    <dgm:pt modelId="{60788C0E-EBCD-6C4F-A4D7-7FBB35BCECC6}" type="pres">
      <dgm:prSet presAssocID="{6D431A7B-C176-014D-9F89-192040D548B8}" presName="hierRoot2" presStyleCnt="0">
        <dgm:presLayoutVars>
          <dgm:hierBranch val="init"/>
        </dgm:presLayoutVars>
      </dgm:prSet>
      <dgm:spPr/>
    </dgm:pt>
    <dgm:pt modelId="{88C91F2A-8A36-3343-9C57-117CA0ED9678}" type="pres">
      <dgm:prSet presAssocID="{6D431A7B-C176-014D-9F89-192040D548B8}" presName="rootComposite" presStyleCnt="0"/>
      <dgm:spPr/>
    </dgm:pt>
    <dgm:pt modelId="{6585EBBF-9C90-B645-88A0-08E1E16F23EA}" type="pres">
      <dgm:prSet presAssocID="{6D431A7B-C176-014D-9F89-192040D548B8}" presName="rootText" presStyleLbl="node2" presStyleIdx="2" presStyleCnt="6" custScaleX="145389" custScaleY="103862" custLinFactNeighborY="-121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505DBD-53D7-9745-9112-BDC531FFF072}" type="pres">
      <dgm:prSet presAssocID="{6D431A7B-C176-014D-9F89-192040D548B8}" presName="rootConnector" presStyleLbl="node2" presStyleIdx="2" presStyleCnt="6"/>
      <dgm:spPr/>
      <dgm:t>
        <a:bodyPr/>
        <a:lstStyle/>
        <a:p>
          <a:endParaRPr lang="en-US"/>
        </a:p>
      </dgm:t>
    </dgm:pt>
    <dgm:pt modelId="{3794FB41-083B-0244-B29F-97130354A22E}" type="pres">
      <dgm:prSet presAssocID="{6D431A7B-C176-014D-9F89-192040D548B8}" presName="hierChild4" presStyleCnt="0"/>
      <dgm:spPr/>
    </dgm:pt>
    <dgm:pt modelId="{3253590A-BCD8-A048-81C6-32BF55A1DEA7}" type="pres">
      <dgm:prSet presAssocID="{C95A75E7-B82A-1643-9A5D-3C8EB593081E}" presName="Name37" presStyleLbl="parChTrans1D3" presStyleIdx="2" presStyleCnt="8"/>
      <dgm:spPr/>
      <dgm:t>
        <a:bodyPr/>
        <a:lstStyle/>
        <a:p>
          <a:endParaRPr lang="en-US"/>
        </a:p>
      </dgm:t>
    </dgm:pt>
    <dgm:pt modelId="{E8B6C349-71BB-EB46-8464-4BCD8B04555F}" type="pres">
      <dgm:prSet presAssocID="{46154502-CE14-1E4B-B2C3-79B62209EF52}" presName="hierRoot2" presStyleCnt="0">
        <dgm:presLayoutVars>
          <dgm:hierBranch val="init"/>
        </dgm:presLayoutVars>
      </dgm:prSet>
      <dgm:spPr/>
    </dgm:pt>
    <dgm:pt modelId="{12CF91DD-8A57-C240-8008-C3B939E6A695}" type="pres">
      <dgm:prSet presAssocID="{46154502-CE14-1E4B-B2C3-79B62209EF52}" presName="rootComposite" presStyleCnt="0"/>
      <dgm:spPr/>
    </dgm:pt>
    <dgm:pt modelId="{9636A066-F506-0A4F-9C32-3D80DD88EE57}" type="pres">
      <dgm:prSet presAssocID="{46154502-CE14-1E4B-B2C3-79B62209EF52}" presName="rootText" presStyleLbl="node3" presStyleIdx="2" presStyleCnt="8" custScaleX="130640" custScaleY="371702" custLinFactNeighborX="-10712" custLinFactNeighborY="-116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367693-F8E5-9A48-8D57-07F1FC262139}" type="pres">
      <dgm:prSet presAssocID="{46154502-CE14-1E4B-B2C3-79B62209EF52}" presName="rootConnector" presStyleLbl="node3" presStyleIdx="2" presStyleCnt="8"/>
      <dgm:spPr/>
      <dgm:t>
        <a:bodyPr/>
        <a:lstStyle/>
        <a:p>
          <a:endParaRPr lang="en-US"/>
        </a:p>
      </dgm:t>
    </dgm:pt>
    <dgm:pt modelId="{48F3BFF1-2115-1D44-8692-389B5BC15215}" type="pres">
      <dgm:prSet presAssocID="{46154502-CE14-1E4B-B2C3-79B62209EF52}" presName="hierChild4" presStyleCnt="0"/>
      <dgm:spPr/>
    </dgm:pt>
    <dgm:pt modelId="{1C88032F-9E7C-6C48-8E31-950F15B2AF55}" type="pres">
      <dgm:prSet presAssocID="{46154502-CE14-1E4B-B2C3-79B62209EF52}" presName="hierChild5" presStyleCnt="0"/>
      <dgm:spPr/>
    </dgm:pt>
    <dgm:pt modelId="{2A4C1E88-953F-A440-A5BC-A788A79FE942}" type="pres">
      <dgm:prSet presAssocID="{28552F44-6372-064E-B2E1-5BEC137F269D}" presName="Name37" presStyleLbl="parChTrans1D3" presStyleIdx="3" presStyleCnt="8"/>
      <dgm:spPr/>
      <dgm:t>
        <a:bodyPr/>
        <a:lstStyle/>
        <a:p>
          <a:endParaRPr lang="en-US"/>
        </a:p>
      </dgm:t>
    </dgm:pt>
    <dgm:pt modelId="{BCF650D3-E6B7-024D-8C2B-06FA761BAADD}" type="pres">
      <dgm:prSet presAssocID="{46F89886-91EE-6345-9815-E4269EF8D240}" presName="hierRoot2" presStyleCnt="0">
        <dgm:presLayoutVars>
          <dgm:hierBranch val="init"/>
        </dgm:presLayoutVars>
      </dgm:prSet>
      <dgm:spPr/>
    </dgm:pt>
    <dgm:pt modelId="{BEF0BBAE-0867-1A4C-BDF8-9E896B3DC00E}" type="pres">
      <dgm:prSet presAssocID="{46F89886-91EE-6345-9815-E4269EF8D240}" presName="rootComposite" presStyleCnt="0"/>
      <dgm:spPr/>
    </dgm:pt>
    <dgm:pt modelId="{BF8C39D4-3AA0-C145-8007-A0E27B96575F}" type="pres">
      <dgm:prSet presAssocID="{46F89886-91EE-6345-9815-E4269EF8D240}" presName="rootText" presStyleLbl="node3" presStyleIdx="3" presStyleCnt="8" custScaleX="131773" custScaleY="237019" custLinFactNeighborX="-10764" custLinFactNeighborY="-1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C95C22-42EA-EA4A-B11E-F348EC6E9A85}" type="pres">
      <dgm:prSet presAssocID="{46F89886-91EE-6345-9815-E4269EF8D240}" presName="rootConnector" presStyleLbl="node3" presStyleIdx="3" presStyleCnt="8"/>
      <dgm:spPr/>
      <dgm:t>
        <a:bodyPr/>
        <a:lstStyle/>
        <a:p>
          <a:endParaRPr lang="en-US"/>
        </a:p>
      </dgm:t>
    </dgm:pt>
    <dgm:pt modelId="{E163C3D8-6977-8545-A906-97A0A09C608F}" type="pres">
      <dgm:prSet presAssocID="{46F89886-91EE-6345-9815-E4269EF8D240}" presName="hierChild4" presStyleCnt="0"/>
      <dgm:spPr/>
    </dgm:pt>
    <dgm:pt modelId="{106F3AD7-7C0E-4747-B10B-A59A59B7BE13}" type="pres">
      <dgm:prSet presAssocID="{46F89886-91EE-6345-9815-E4269EF8D240}" presName="hierChild5" presStyleCnt="0"/>
      <dgm:spPr/>
    </dgm:pt>
    <dgm:pt modelId="{9B739F8F-F7B4-6C46-BB54-45E80C1AF29F}" type="pres">
      <dgm:prSet presAssocID="{6D431A7B-C176-014D-9F89-192040D548B8}" presName="hierChild5" presStyleCnt="0"/>
      <dgm:spPr/>
    </dgm:pt>
    <dgm:pt modelId="{B1265ABA-601C-474D-A368-6573801C0573}" type="pres">
      <dgm:prSet presAssocID="{888093E6-C2A7-0941-99DC-0B3F62AE7DBA}" presName="Name37" presStyleLbl="parChTrans1D2" presStyleIdx="3" presStyleCnt="8"/>
      <dgm:spPr/>
      <dgm:t>
        <a:bodyPr/>
        <a:lstStyle/>
        <a:p>
          <a:endParaRPr lang="en-US"/>
        </a:p>
      </dgm:t>
    </dgm:pt>
    <dgm:pt modelId="{6DF6D408-9E9C-594A-8A51-035A25CD2812}" type="pres">
      <dgm:prSet presAssocID="{7BE8F279-99F2-544B-8677-F56B89E37415}" presName="hierRoot2" presStyleCnt="0">
        <dgm:presLayoutVars>
          <dgm:hierBranch val="init"/>
        </dgm:presLayoutVars>
      </dgm:prSet>
      <dgm:spPr/>
    </dgm:pt>
    <dgm:pt modelId="{D2025FB2-AFA7-2C42-93F3-C9AC9A875317}" type="pres">
      <dgm:prSet presAssocID="{7BE8F279-99F2-544B-8677-F56B89E37415}" presName="rootComposite" presStyleCnt="0"/>
      <dgm:spPr/>
    </dgm:pt>
    <dgm:pt modelId="{58B9D48D-0187-1545-8654-45E5B695AB85}" type="pres">
      <dgm:prSet presAssocID="{7BE8F279-99F2-544B-8677-F56B89E37415}" presName="rootText" presStyleLbl="node2" presStyleIdx="3" presStyleCnt="6" custScaleX="145389" custScaleY="105306" custLinFactNeighborY="-119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A896C3-A66F-7F40-88B2-BD410AFF1E5B}" type="pres">
      <dgm:prSet presAssocID="{7BE8F279-99F2-544B-8677-F56B89E37415}" presName="rootConnector" presStyleLbl="node2" presStyleIdx="3" presStyleCnt="6"/>
      <dgm:spPr/>
      <dgm:t>
        <a:bodyPr/>
        <a:lstStyle/>
        <a:p>
          <a:endParaRPr lang="en-US"/>
        </a:p>
      </dgm:t>
    </dgm:pt>
    <dgm:pt modelId="{E37A526D-415C-BA4D-B9A9-DA123C0FCEE7}" type="pres">
      <dgm:prSet presAssocID="{7BE8F279-99F2-544B-8677-F56B89E37415}" presName="hierChild4" presStyleCnt="0"/>
      <dgm:spPr/>
    </dgm:pt>
    <dgm:pt modelId="{08C0022B-9C74-0540-A24E-43A913900994}" type="pres">
      <dgm:prSet presAssocID="{9D46F84E-3E3C-E044-A58C-AAD66163C72E}" presName="Name37" presStyleLbl="parChTrans1D3" presStyleIdx="4" presStyleCnt="8"/>
      <dgm:spPr/>
      <dgm:t>
        <a:bodyPr/>
        <a:lstStyle/>
        <a:p>
          <a:endParaRPr lang="en-US"/>
        </a:p>
      </dgm:t>
    </dgm:pt>
    <dgm:pt modelId="{57D2D2A5-DDD9-744F-8D84-86C07811C5D0}" type="pres">
      <dgm:prSet presAssocID="{0038B0E9-E843-3E4F-A07E-3461C0B29260}" presName="hierRoot2" presStyleCnt="0">
        <dgm:presLayoutVars>
          <dgm:hierBranch val="init"/>
        </dgm:presLayoutVars>
      </dgm:prSet>
      <dgm:spPr/>
    </dgm:pt>
    <dgm:pt modelId="{844492C5-48C4-D242-9DAE-861F77DCA897}" type="pres">
      <dgm:prSet presAssocID="{0038B0E9-E843-3E4F-A07E-3461C0B29260}" presName="rootComposite" presStyleCnt="0"/>
      <dgm:spPr/>
    </dgm:pt>
    <dgm:pt modelId="{B7C4A483-27DA-C843-AD52-8DEA204F6138}" type="pres">
      <dgm:prSet presAssocID="{0038B0E9-E843-3E4F-A07E-3461C0B29260}" presName="rootText" presStyleLbl="node3" presStyleIdx="4" presStyleCnt="8" custScaleX="115440" custScaleY="236514" custLinFactNeighborX="-7799" custLinFactNeighborY="166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FB5317-1FD6-7E44-B0D5-04B69ADC5A96}" type="pres">
      <dgm:prSet presAssocID="{0038B0E9-E843-3E4F-A07E-3461C0B29260}" presName="rootConnector" presStyleLbl="node3" presStyleIdx="4" presStyleCnt="8"/>
      <dgm:spPr/>
      <dgm:t>
        <a:bodyPr/>
        <a:lstStyle/>
        <a:p>
          <a:endParaRPr lang="en-US"/>
        </a:p>
      </dgm:t>
    </dgm:pt>
    <dgm:pt modelId="{155133EF-5454-7A4C-8B5C-2E8697D87861}" type="pres">
      <dgm:prSet presAssocID="{0038B0E9-E843-3E4F-A07E-3461C0B29260}" presName="hierChild4" presStyleCnt="0"/>
      <dgm:spPr/>
    </dgm:pt>
    <dgm:pt modelId="{6C0AC648-1F02-E143-B36A-1BF7F3EA0CFF}" type="pres">
      <dgm:prSet presAssocID="{0038B0E9-E843-3E4F-A07E-3461C0B29260}" presName="hierChild5" presStyleCnt="0"/>
      <dgm:spPr/>
    </dgm:pt>
    <dgm:pt modelId="{903E4C5E-0ECB-8944-A6EB-3FDAEC81CF1C}" type="pres">
      <dgm:prSet presAssocID="{5B54AA0D-E316-7B41-8A69-D8058D428FBE}" presName="Name37" presStyleLbl="parChTrans1D3" presStyleIdx="5" presStyleCnt="8"/>
      <dgm:spPr/>
      <dgm:t>
        <a:bodyPr/>
        <a:lstStyle/>
        <a:p>
          <a:endParaRPr lang="en-US"/>
        </a:p>
      </dgm:t>
    </dgm:pt>
    <dgm:pt modelId="{439FF162-7ED2-B641-AA6F-A947339E3E20}" type="pres">
      <dgm:prSet presAssocID="{4104B371-DFD6-1045-8373-C2C10001A660}" presName="hierRoot2" presStyleCnt="0">
        <dgm:presLayoutVars>
          <dgm:hierBranch val="init"/>
        </dgm:presLayoutVars>
      </dgm:prSet>
      <dgm:spPr/>
    </dgm:pt>
    <dgm:pt modelId="{8247E70F-9FB2-7444-BC2D-DAE326D2B95D}" type="pres">
      <dgm:prSet presAssocID="{4104B371-DFD6-1045-8373-C2C10001A660}" presName="rootComposite" presStyleCnt="0"/>
      <dgm:spPr/>
    </dgm:pt>
    <dgm:pt modelId="{52BA6EA8-C5A5-F64C-BB72-4B8B34D5B710}" type="pres">
      <dgm:prSet presAssocID="{4104B371-DFD6-1045-8373-C2C10001A660}" presName="rootText" presStyleLbl="node3" presStyleIdx="5" presStyleCnt="8" custScaleX="104128" custScaleY="383547" custLinFactNeighborX="-7241" custLinFactNeighborY="157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E1C4A5-7133-534A-A7DA-8D1F838464BB}" type="pres">
      <dgm:prSet presAssocID="{4104B371-DFD6-1045-8373-C2C10001A660}" presName="rootConnector" presStyleLbl="node3" presStyleIdx="5" presStyleCnt="8"/>
      <dgm:spPr/>
      <dgm:t>
        <a:bodyPr/>
        <a:lstStyle/>
        <a:p>
          <a:endParaRPr lang="en-US"/>
        </a:p>
      </dgm:t>
    </dgm:pt>
    <dgm:pt modelId="{2DF16E71-F017-064B-90E7-B581AFE51764}" type="pres">
      <dgm:prSet presAssocID="{4104B371-DFD6-1045-8373-C2C10001A660}" presName="hierChild4" presStyleCnt="0"/>
      <dgm:spPr/>
    </dgm:pt>
    <dgm:pt modelId="{AE38BE91-D952-7746-97BD-F45B5A680883}" type="pres">
      <dgm:prSet presAssocID="{4104B371-DFD6-1045-8373-C2C10001A660}" presName="hierChild5" presStyleCnt="0"/>
      <dgm:spPr/>
    </dgm:pt>
    <dgm:pt modelId="{D94E297F-DAF5-0F4D-872A-FF7D2CEE0F60}" type="pres">
      <dgm:prSet presAssocID="{7BE8F279-99F2-544B-8677-F56B89E37415}" presName="hierChild5" presStyleCnt="0"/>
      <dgm:spPr/>
    </dgm:pt>
    <dgm:pt modelId="{B3EA64FF-E603-B246-AD2D-0E3BE613808B}" type="pres">
      <dgm:prSet presAssocID="{91BD93B3-6C0E-A041-9392-DC9492D0B6D4}" presName="Name37" presStyleLbl="parChTrans1D2" presStyleIdx="4" presStyleCnt="8"/>
      <dgm:spPr/>
      <dgm:t>
        <a:bodyPr/>
        <a:lstStyle/>
        <a:p>
          <a:endParaRPr lang="en-US"/>
        </a:p>
      </dgm:t>
    </dgm:pt>
    <dgm:pt modelId="{3BED61B0-D5A8-7C45-852C-58CA90DF7D21}" type="pres">
      <dgm:prSet presAssocID="{3770D0D1-3B77-7E48-A17D-4776D81CEDAC}" presName="hierRoot2" presStyleCnt="0">
        <dgm:presLayoutVars>
          <dgm:hierBranch val="init"/>
        </dgm:presLayoutVars>
      </dgm:prSet>
      <dgm:spPr/>
    </dgm:pt>
    <dgm:pt modelId="{5A89B07F-56BC-E944-B018-E38D3E9A010A}" type="pres">
      <dgm:prSet presAssocID="{3770D0D1-3B77-7E48-A17D-4776D81CEDAC}" presName="rootComposite" presStyleCnt="0"/>
      <dgm:spPr/>
    </dgm:pt>
    <dgm:pt modelId="{720616CD-0675-BA45-9240-C44787309294}" type="pres">
      <dgm:prSet presAssocID="{3770D0D1-3B77-7E48-A17D-4776D81CEDAC}" presName="rootText" presStyleLbl="node2" presStyleIdx="4" presStyleCnt="6" custScaleX="175002" custScaleY="279218" custLinFactNeighborX="50" custLinFactNeighborY="-120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29F7F2-2BD9-A248-87E1-8C215887243B}" type="pres">
      <dgm:prSet presAssocID="{3770D0D1-3B77-7E48-A17D-4776D81CEDAC}" presName="rootConnector" presStyleLbl="node2" presStyleIdx="4" presStyleCnt="6"/>
      <dgm:spPr/>
      <dgm:t>
        <a:bodyPr/>
        <a:lstStyle/>
        <a:p>
          <a:endParaRPr lang="en-US"/>
        </a:p>
      </dgm:t>
    </dgm:pt>
    <dgm:pt modelId="{0C9DF038-77D9-D847-9011-235FA9967407}" type="pres">
      <dgm:prSet presAssocID="{3770D0D1-3B77-7E48-A17D-4776D81CEDAC}" presName="hierChild4" presStyleCnt="0"/>
      <dgm:spPr/>
    </dgm:pt>
    <dgm:pt modelId="{CE077066-009B-D845-B1B2-91055A1BF90F}" type="pres">
      <dgm:prSet presAssocID="{3770D0D1-3B77-7E48-A17D-4776D81CEDAC}" presName="hierChild5" presStyleCnt="0"/>
      <dgm:spPr/>
    </dgm:pt>
    <dgm:pt modelId="{BCA4B607-832A-3545-B3E3-256EFBC19FF5}" type="pres">
      <dgm:prSet presAssocID="{56D3FA82-C8C1-3441-808F-8556C13F01A6}" presName="Name37" presStyleLbl="parChTrans1D2" presStyleIdx="5" presStyleCnt="8"/>
      <dgm:spPr/>
      <dgm:t>
        <a:bodyPr/>
        <a:lstStyle/>
        <a:p>
          <a:endParaRPr lang="en-US"/>
        </a:p>
      </dgm:t>
    </dgm:pt>
    <dgm:pt modelId="{297B469E-19B5-6C48-B232-EDF80D82EC6A}" type="pres">
      <dgm:prSet presAssocID="{8D7F4CF1-C65B-2744-8B62-350FF4432B24}" presName="hierRoot2" presStyleCnt="0">
        <dgm:presLayoutVars>
          <dgm:hierBranch val="init"/>
        </dgm:presLayoutVars>
      </dgm:prSet>
      <dgm:spPr/>
    </dgm:pt>
    <dgm:pt modelId="{07231F13-525E-AE48-9CB4-DF1C08F6DDE3}" type="pres">
      <dgm:prSet presAssocID="{8D7F4CF1-C65B-2744-8B62-350FF4432B24}" presName="rootComposite" presStyleCnt="0"/>
      <dgm:spPr/>
    </dgm:pt>
    <dgm:pt modelId="{2151406D-E373-5D41-9545-6280396F8D22}" type="pres">
      <dgm:prSet presAssocID="{8D7F4CF1-C65B-2744-8B62-350FF4432B24}" presName="rootText" presStyleLbl="node2" presStyleIdx="5" presStyleCnt="6" custScaleX="149606" custScaleY="362941" custLinFactNeighborX="-3122" custLinFactNeighborY="-117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4666AA-4AFB-144B-9ACD-42FAB45EBDE1}" type="pres">
      <dgm:prSet presAssocID="{8D7F4CF1-C65B-2744-8B62-350FF4432B24}" presName="rootConnector" presStyleLbl="node2" presStyleIdx="5" presStyleCnt="6"/>
      <dgm:spPr/>
      <dgm:t>
        <a:bodyPr/>
        <a:lstStyle/>
        <a:p>
          <a:endParaRPr lang="en-US"/>
        </a:p>
      </dgm:t>
    </dgm:pt>
    <dgm:pt modelId="{8DA943A2-FEC7-4642-A645-3BD136CC458D}" type="pres">
      <dgm:prSet presAssocID="{8D7F4CF1-C65B-2744-8B62-350FF4432B24}" presName="hierChild4" presStyleCnt="0"/>
      <dgm:spPr/>
    </dgm:pt>
    <dgm:pt modelId="{EA6C39D8-B1A2-42AE-A233-6F27CDBC9954}" type="pres">
      <dgm:prSet presAssocID="{2EFDDA81-C474-483A-8FD5-D570D3C4F848}" presName="Name37" presStyleLbl="parChTrans1D3" presStyleIdx="6" presStyleCnt="8"/>
      <dgm:spPr/>
      <dgm:t>
        <a:bodyPr/>
        <a:lstStyle/>
        <a:p>
          <a:endParaRPr lang="en-GB"/>
        </a:p>
      </dgm:t>
    </dgm:pt>
    <dgm:pt modelId="{11A62FF5-7713-4297-9A5A-BD5C86FF7122}" type="pres">
      <dgm:prSet presAssocID="{B0F7D9BB-7AE8-41A5-9E99-D9E2448DADE8}" presName="hierRoot2" presStyleCnt="0">
        <dgm:presLayoutVars>
          <dgm:hierBranch val="init"/>
        </dgm:presLayoutVars>
      </dgm:prSet>
      <dgm:spPr/>
    </dgm:pt>
    <dgm:pt modelId="{3447BA2E-F912-4AB4-8469-865E39CC05E2}" type="pres">
      <dgm:prSet presAssocID="{B0F7D9BB-7AE8-41A5-9E99-D9E2448DADE8}" presName="rootComposite" presStyleCnt="0"/>
      <dgm:spPr/>
    </dgm:pt>
    <dgm:pt modelId="{13F510A8-C265-42D6-9DCA-E606554601DC}" type="pres">
      <dgm:prSet presAssocID="{B0F7D9BB-7AE8-41A5-9E99-D9E2448DADE8}" presName="rootText" presStyleLbl="node3" presStyleIdx="6" presStyleCnt="8" custScaleX="119642" custScaleY="284283" custLinFactNeighborX="-12284" custLinFactNeighborY="-3283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AC90DED-014D-4491-B805-B7AC4A6443C7}" type="pres">
      <dgm:prSet presAssocID="{B0F7D9BB-7AE8-41A5-9E99-D9E2448DADE8}" presName="rootConnector" presStyleLbl="node3" presStyleIdx="6" presStyleCnt="8"/>
      <dgm:spPr/>
      <dgm:t>
        <a:bodyPr/>
        <a:lstStyle/>
        <a:p>
          <a:endParaRPr lang="en-GB"/>
        </a:p>
      </dgm:t>
    </dgm:pt>
    <dgm:pt modelId="{58E0C800-EFBF-457A-82AB-A709F2067D67}" type="pres">
      <dgm:prSet presAssocID="{B0F7D9BB-7AE8-41A5-9E99-D9E2448DADE8}" presName="hierChild4" presStyleCnt="0"/>
      <dgm:spPr/>
    </dgm:pt>
    <dgm:pt modelId="{8CB80D5C-33D6-4E44-968E-B67469CDB5AD}" type="pres">
      <dgm:prSet presAssocID="{B0F7D9BB-7AE8-41A5-9E99-D9E2448DADE8}" presName="hierChild5" presStyleCnt="0"/>
      <dgm:spPr/>
    </dgm:pt>
    <dgm:pt modelId="{5F001198-5EEE-44D4-BE98-85ED5EEB5FBA}" type="pres">
      <dgm:prSet presAssocID="{23D2BB34-E9DA-416E-B48F-3E7EDB573E0B}" presName="Name37" presStyleLbl="parChTrans1D3" presStyleIdx="7" presStyleCnt="8"/>
      <dgm:spPr/>
      <dgm:t>
        <a:bodyPr/>
        <a:lstStyle/>
        <a:p>
          <a:endParaRPr lang="en-GB"/>
        </a:p>
      </dgm:t>
    </dgm:pt>
    <dgm:pt modelId="{3BB07F56-001F-41AB-A670-7C89EC15C661}" type="pres">
      <dgm:prSet presAssocID="{A9FA761B-5DD7-454F-8B47-8F37AD136148}" presName="hierRoot2" presStyleCnt="0">
        <dgm:presLayoutVars>
          <dgm:hierBranch val="init"/>
        </dgm:presLayoutVars>
      </dgm:prSet>
      <dgm:spPr/>
    </dgm:pt>
    <dgm:pt modelId="{09F799F8-73C6-422F-9A35-855C3805D1CE}" type="pres">
      <dgm:prSet presAssocID="{A9FA761B-5DD7-454F-8B47-8F37AD136148}" presName="rootComposite" presStyleCnt="0"/>
      <dgm:spPr/>
    </dgm:pt>
    <dgm:pt modelId="{82BFE523-7956-48BD-A1A9-EB5DF9C5E57D}" type="pres">
      <dgm:prSet presAssocID="{A9FA761B-5DD7-454F-8B47-8F37AD136148}" presName="rootText" presStyleLbl="node3" presStyleIdx="7" presStyleCnt="8" custScaleX="139725" custScaleY="298275" custLinFactNeighborX="-12127" custLinFactNeighborY="-5079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9C07AA7-0490-4F42-B569-6D71469F9689}" type="pres">
      <dgm:prSet presAssocID="{A9FA761B-5DD7-454F-8B47-8F37AD136148}" presName="rootConnector" presStyleLbl="node3" presStyleIdx="7" presStyleCnt="8"/>
      <dgm:spPr/>
      <dgm:t>
        <a:bodyPr/>
        <a:lstStyle/>
        <a:p>
          <a:endParaRPr lang="en-GB"/>
        </a:p>
      </dgm:t>
    </dgm:pt>
    <dgm:pt modelId="{574F93D7-31C5-4F48-AB35-E651641C7C20}" type="pres">
      <dgm:prSet presAssocID="{A9FA761B-5DD7-454F-8B47-8F37AD136148}" presName="hierChild4" presStyleCnt="0"/>
      <dgm:spPr/>
    </dgm:pt>
    <dgm:pt modelId="{2156FD3B-C0DA-47BC-BF56-3F8C77EFCD59}" type="pres">
      <dgm:prSet presAssocID="{A9FA761B-5DD7-454F-8B47-8F37AD136148}" presName="hierChild5" presStyleCnt="0"/>
      <dgm:spPr/>
    </dgm:pt>
    <dgm:pt modelId="{B105BBF8-45A5-824B-979D-A90CDE9978AC}" type="pres">
      <dgm:prSet presAssocID="{8D7F4CF1-C65B-2744-8B62-350FF4432B24}" presName="hierChild5" presStyleCnt="0"/>
      <dgm:spPr/>
    </dgm:pt>
    <dgm:pt modelId="{37E99F33-F685-8940-8FC9-3313702969B6}" type="pres">
      <dgm:prSet presAssocID="{56BD1AEB-6B91-9048-A002-D30D615DA070}" presName="hierChild3" presStyleCnt="0"/>
      <dgm:spPr/>
    </dgm:pt>
    <dgm:pt modelId="{81C3D5F3-C8E8-6840-A8FF-6110CD4F9855}" type="pres">
      <dgm:prSet presAssocID="{9E9BBF8B-FD9E-0B49-8BC8-AA0FB5B4A735}" presName="Name111" presStyleLbl="parChTrans1D2" presStyleIdx="6" presStyleCnt="8"/>
      <dgm:spPr/>
      <dgm:t>
        <a:bodyPr/>
        <a:lstStyle/>
        <a:p>
          <a:endParaRPr lang="en-US"/>
        </a:p>
      </dgm:t>
    </dgm:pt>
    <dgm:pt modelId="{374CE28B-EE62-C74D-89B6-23884929CEBA}" type="pres">
      <dgm:prSet presAssocID="{42A24256-EC0C-8248-8884-55FF0EC52F01}" presName="hierRoot3" presStyleCnt="0">
        <dgm:presLayoutVars>
          <dgm:hierBranch val="init"/>
        </dgm:presLayoutVars>
      </dgm:prSet>
      <dgm:spPr/>
    </dgm:pt>
    <dgm:pt modelId="{480C130F-4044-1040-AF75-9673BF7832FC}" type="pres">
      <dgm:prSet presAssocID="{42A24256-EC0C-8248-8884-55FF0EC52F01}" presName="rootComposite3" presStyleCnt="0"/>
      <dgm:spPr/>
    </dgm:pt>
    <dgm:pt modelId="{0A3298D0-950B-AC41-B253-66369C6000D6}" type="pres">
      <dgm:prSet presAssocID="{42A24256-EC0C-8248-8884-55FF0EC52F01}" presName="rootText3" presStyleLbl="asst1" presStyleIdx="0" presStyleCnt="2" custScaleX="100755" custScaleY="227582" custLinFactNeighborX="-13677" custLinFactNeighborY="-162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B002F7-7BE3-B144-9B74-26D5D4EAE434}" type="pres">
      <dgm:prSet presAssocID="{42A24256-EC0C-8248-8884-55FF0EC52F01}" presName="rootConnector3" presStyleLbl="asst1" presStyleIdx="0" presStyleCnt="2"/>
      <dgm:spPr/>
      <dgm:t>
        <a:bodyPr/>
        <a:lstStyle/>
        <a:p>
          <a:endParaRPr lang="en-US"/>
        </a:p>
      </dgm:t>
    </dgm:pt>
    <dgm:pt modelId="{01D84C55-4D22-164D-93A3-B329A6AA1004}" type="pres">
      <dgm:prSet presAssocID="{42A24256-EC0C-8248-8884-55FF0EC52F01}" presName="hierChild6" presStyleCnt="0"/>
      <dgm:spPr/>
    </dgm:pt>
    <dgm:pt modelId="{B99DEC6E-6EB2-9546-921C-1E900F5BF87F}" type="pres">
      <dgm:prSet presAssocID="{42A24256-EC0C-8248-8884-55FF0EC52F01}" presName="hierChild7" presStyleCnt="0"/>
      <dgm:spPr/>
    </dgm:pt>
    <dgm:pt modelId="{4BB9262D-09BB-4228-A872-50B2B1A71F28}" type="pres">
      <dgm:prSet presAssocID="{8E5A58CE-3987-4AC7-8400-4D94F4279870}" presName="Name111" presStyleLbl="parChTrans1D2" presStyleIdx="7" presStyleCnt="8"/>
      <dgm:spPr/>
      <dgm:t>
        <a:bodyPr/>
        <a:lstStyle/>
        <a:p>
          <a:endParaRPr lang="en-GB"/>
        </a:p>
      </dgm:t>
    </dgm:pt>
    <dgm:pt modelId="{5478FCD3-3CAE-46D2-850B-8599572A8B25}" type="pres">
      <dgm:prSet presAssocID="{60F3E78E-525B-4768-848A-32718F3481D9}" presName="hierRoot3" presStyleCnt="0">
        <dgm:presLayoutVars>
          <dgm:hierBranch val="init"/>
        </dgm:presLayoutVars>
      </dgm:prSet>
      <dgm:spPr/>
    </dgm:pt>
    <dgm:pt modelId="{2DF959FC-34B7-4657-BB3E-CB7E5DA6D71E}" type="pres">
      <dgm:prSet presAssocID="{60F3E78E-525B-4768-848A-32718F3481D9}" presName="rootComposite3" presStyleCnt="0"/>
      <dgm:spPr/>
    </dgm:pt>
    <dgm:pt modelId="{02F9A2E1-26C2-4E98-9487-42E37FD34070}" type="pres">
      <dgm:prSet presAssocID="{60F3E78E-525B-4768-848A-32718F3481D9}" presName="rootText3" presStyleLbl="asst1" presStyleIdx="1" presStyleCnt="2" custScaleX="99230" custScaleY="147866" custLinFactNeighborX="11180" custLinFactNeighborY="2333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1DAE322-7989-47F0-941F-A0F15148CE71}" type="pres">
      <dgm:prSet presAssocID="{60F3E78E-525B-4768-848A-32718F3481D9}" presName="rootConnector3" presStyleLbl="asst1" presStyleIdx="1" presStyleCnt="2"/>
      <dgm:spPr/>
      <dgm:t>
        <a:bodyPr/>
        <a:lstStyle/>
        <a:p>
          <a:endParaRPr lang="en-GB"/>
        </a:p>
      </dgm:t>
    </dgm:pt>
    <dgm:pt modelId="{323442DE-11E3-4505-BECB-4698323C1A85}" type="pres">
      <dgm:prSet presAssocID="{60F3E78E-525B-4768-848A-32718F3481D9}" presName="hierChild6" presStyleCnt="0"/>
      <dgm:spPr/>
    </dgm:pt>
    <dgm:pt modelId="{8217470F-4579-4765-AD47-65C33C7ED600}" type="pres">
      <dgm:prSet presAssocID="{60F3E78E-525B-4768-848A-32718F3481D9}" presName="hierChild7" presStyleCnt="0"/>
      <dgm:spPr/>
    </dgm:pt>
    <dgm:pt modelId="{68960099-8756-447B-8FD1-9AAE653A321E}" type="pres">
      <dgm:prSet presAssocID="{C7CA6F31-9A3E-49BD-8CD2-971EF3C6AB29}" presName="hierRoot1" presStyleCnt="0">
        <dgm:presLayoutVars>
          <dgm:hierBranch val="init"/>
        </dgm:presLayoutVars>
      </dgm:prSet>
      <dgm:spPr/>
    </dgm:pt>
    <dgm:pt modelId="{1C261C82-A3B0-4E62-9357-F5606AD5E9DF}" type="pres">
      <dgm:prSet presAssocID="{C7CA6F31-9A3E-49BD-8CD2-971EF3C6AB29}" presName="rootComposite1" presStyleCnt="0"/>
      <dgm:spPr/>
    </dgm:pt>
    <dgm:pt modelId="{DDAEA679-9F9E-43F9-9EAA-8EA9CB03F949}" type="pres">
      <dgm:prSet presAssocID="{C7CA6F31-9A3E-49BD-8CD2-971EF3C6AB29}" presName="rootText1" presStyleLbl="node0" presStyleIdx="1" presStyleCnt="2" custScaleX="229769" custLinFactNeighborX="-1941" custLinFactNeighborY="3910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A486EF11-3E94-48B8-B270-E75DE821E53C}" type="pres">
      <dgm:prSet presAssocID="{C7CA6F31-9A3E-49BD-8CD2-971EF3C6AB29}" presName="rootConnector1" presStyleLbl="node1" presStyleIdx="0" presStyleCnt="0"/>
      <dgm:spPr/>
      <dgm:t>
        <a:bodyPr/>
        <a:lstStyle/>
        <a:p>
          <a:endParaRPr lang="sv-SE"/>
        </a:p>
      </dgm:t>
    </dgm:pt>
    <dgm:pt modelId="{F88C1851-02CB-4046-AC4A-D4C1BF287280}" type="pres">
      <dgm:prSet presAssocID="{C7CA6F31-9A3E-49BD-8CD2-971EF3C6AB29}" presName="hierChild2" presStyleCnt="0"/>
      <dgm:spPr/>
    </dgm:pt>
    <dgm:pt modelId="{97E4416B-2CBA-4462-9DCF-3843372A54C6}" type="pres">
      <dgm:prSet presAssocID="{C7CA6F31-9A3E-49BD-8CD2-971EF3C6AB29}" presName="hierChild3" presStyleCnt="0"/>
      <dgm:spPr/>
    </dgm:pt>
  </dgm:ptLst>
  <dgm:cxnLst>
    <dgm:cxn modelId="{CB08C865-4DF0-C842-ADB8-D5C36FE0A43A}" srcId="{56BD1AEB-6B91-9048-A002-D30D615DA070}" destId="{6D431A7B-C176-014D-9F89-192040D548B8}" srcOrd="4" destOrd="0" parTransId="{C4B8E2D6-6338-0047-AE6D-8F57220E7133}" sibTransId="{6229CD0D-CD28-4641-A0CF-B09CBBCE53B3}"/>
    <dgm:cxn modelId="{B58116D7-64E6-5643-AFE1-9B630A71AF1E}" type="presOf" srcId="{6D431A7B-C176-014D-9F89-192040D548B8}" destId="{1E505DBD-53D7-9745-9112-BDC531FFF072}" srcOrd="1" destOrd="0" presId="urn:microsoft.com/office/officeart/2005/8/layout/orgChart1"/>
    <dgm:cxn modelId="{A53E0B27-844F-CB40-B7BC-2A4965EC3BE5}" type="presOf" srcId="{56BD1AEB-6B91-9048-A002-D30D615DA070}" destId="{8F50C96A-4F59-C442-AE19-3BA40713DC66}" srcOrd="1" destOrd="0" presId="urn:microsoft.com/office/officeart/2005/8/layout/orgChart1"/>
    <dgm:cxn modelId="{10F0C4D7-3922-5E4C-8667-3338B562624D}" type="presOf" srcId="{B0F7D9BB-7AE8-41A5-9E99-D9E2448DADE8}" destId="{4AC90DED-014D-4491-B805-B7AC4A6443C7}" srcOrd="1" destOrd="0" presId="urn:microsoft.com/office/officeart/2005/8/layout/orgChart1"/>
    <dgm:cxn modelId="{31E8F20F-3B4B-364F-82C1-06AE73DD53D0}" srcId="{56BD1AEB-6B91-9048-A002-D30D615DA070}" destId="{8D7F4CF1-C65B-2744-8B62-350FF4432B24}" srcOrd="7" destOrd="0" parTransId="{56D3FA82-C8C1-3441-808F-8556C13F01A6}" sibTransId="{57A09919-AAA3-3548-A08E-4E04240BED74}"/>
    <dgm:cxn modelId="{5548823C-3AB1-9B49-A13D-DC94D85EB26A}" type="presOf" srcId="{60F3E78E-525B-4768-848A-32718F3481D9}" destId="{81DAE322-7989-47F0-941F-A0F15148CE71}" srcOrd="1" destOrd="0" presId="urn:microsoft.com/office/officeart/2005/8/layout/orgChart1"/>
    <dgm:cxn modelId="{FCB4E696-260A-E34C-B5BD-63B6CE8F89E1}" type="presOf" srcId="{1ED3B530-03F4-7C45-BD3B-F8E9F8E6573C}" destId="{4AE8137B-3726-8444-8FD5-41B45D6821EA}" srcOrd="0" destOrd="0" presId="urn:microsoft.com/office/officeart/2005/8/layout/orgChart1"/>
    <dgm:cxn modelId="{D4D1AA5F-6BCB-3C4B-8F36-7BFFC570ADE2}" srcId="{7BE8F279-99F2-544B-8677-F56B89E37415}" destId="{4104B371-DFD6-1045-8373-C2C10001A660}" srcOrd="1" destOrd="0" parTransId="{5B54AA0D-E316-7B41-8A69-D8058D428FBE}" sibTransId="{285F9E37-1C7D-BC49-8742-BF71361F3224}"/>
    <dgm:cxn modelId="{445824A6-021D-4548-9E55-F45299B11457}" srcId="{6D431A7B-C176-014D-9F89-192040D548B8}" destId="{46154502-CE14-1E4B-B2C3-79B62209EF52}" srcOrd="0" destOrd="0" parTransId="{C95A75E7-B82A-1643-9A5D-3C8EB593081E}" sibTransId="{EA1E6A77-673A-D740-80A5-B6BA71CBC0E0}"/>
    <dgm:cxn modelId="{88970227-5F07-AF47-9BDF-6D973E8DD255}" type="presOf" srcId="{C95A75E7-B82A-1643-9A5D-3C8EB593081E}" destId="{3253590A-BCD8-A048-81C6-32BF55A1DEA7}" srcOrd="0" destOrd="0" presId="urn:microsoft.com/office/officeart/2005/8/layout/orgChart1"/>
    <dgm:cxn modelId="{F7B87450-29B7-A44F-95D4-D3756C8488D5}" type="presOf" srcId="{B7CEE87E-1EF4-C949-AA3C-EF5DEF037F59}" destId="{064A234D-6366-234B-BA83-1574B9AE9ECD}" srcOrd="0" destOrd="0" presId="urn:microsoft.com/office/officeart/2005/8/layout/orgChart1"/>
    <dgm:cxn modelId="{87A6A17D-4BC3-174B-B9AD-B2A0A351134B}" type="presOf" srcId="{27A313A7-F808-014F-B242-D85BAE3420F7}" destId="{0EDCD6E1-605A-3546-BDE8-36983C8DD3EF}" srcOrd="1" destOrd="0" presId="urn:microsoft.com/office/officeart/2005/8/layout/orgChart1"/>
    <dgm:cxn modelId="{C9AAF2F3-D12E-3940-A3AF-900DC7A7DFEB}" type="presOf" srcId="{5B54AA0D-E316-7B41-8A69-D8058D428FBE}" destId="{903E4C5E-0ECB-8944-A6EB-3FDAEC81CF1C}" srcOrd="0" destOrd="0" presId="urn:microsoft.com/office/officeart/2005/8/layout/orgChart1"/>
    <dgm:cxn modelId="{7C7AAE79-1DC3-CE40-80D9-122AE18352E5}" type="presOf" srcId="{8D7F4CF1-C65B-2744-8B62-350FF4432B24}" destId="{404666AA-4AFB-144B-9ACD-42FAB45EBDE1}" srcOrd="1" destOrd="0" presId="urn:microsoft.com/office/officeart/2005/8/layout/orgChart1"/>
    <dgm:cxn modelId="{F6F8680B-3D2F-C04F-B448-73B0162C6C2D}" type="presOf" srcId="{1D150559-51EB-4840-B7AF-05778273A4DC}" destId="{BDA14939-B640-BE40-B962-10BB9D4815E4}" srcOrd="0" destOrd="0" presId="urn:microsoft.com/office/officeart/2005/8/layout/orgChart1"/>
    <dgm:cxn modelId="{6EFBA12A-A724-1C47-8972-C5EF4D7F0B17}" srcId="{6D431A7B-C176-014D-9F89-192040D548B8}" destId="{46F89886-91EE-6345-9815-E4269EF8D240}" srcOrd="1" destOrd="0" parTransId="{28552F44-6372-064E-B2E1-5BEC137F269D}" sibTransId="{26BA2115-733A-324E-8EE5-376AA47D3B4F}"/>
    <dgm:cxn modelId="{BDA9C12E-7063-0248-878C-8C3156A16E96}" type="presOf" srcId="{4104B371-DFD6-1045-8373-C2C10001A660}" destId="{52BA6EA8-C5A5-F64C-BB72-4B8B34D5B710}" srcOrd="0" destOrd="0" presId="urn:microsoft.com/office/officeart/2005/8/layout/orgChart1"/>
    <dgm:cxn modelId="{A9D8D46F-51B6-4257-85CF-F56CA8BEEA33}" srcId="{8D7F4CF1-C65B-2744-8B62-350FF4432B24}" destId="{B0F7D9BB-7AE8-41A5-9E99-D9E2448DADE8}" srcOrd="0" destOrd="0" parTransId="{2EFDDA81-C474-483A-8FD5-D570D3C4F848}" sibTransId="{DE4F710E-0F57-403D-8961-77FE93712C67}"/>
    <dgm:cxn modelId="{9CC4DE66-9CBF-464F-B0DE-484C72451EC1}" type="presOf" srcId="{42A24256-EC0C-8248-8884-55FF0EC52F01}" destId="{0A3298D0-950B-AC41-B253-66369C6000D6}" srcOrd="0" destOrd="0" presId="urn:microsoft.com/office/officeart/2005/8/layout/orgChart1"/>
    <dgm:cxn modelId="{8A682460-C4A2-3845-ABEA-8010FB69B671}" srcId="{7BE8F279-99F2-544B-8677-F56B89E37415}" destId="{0038B0E9-E843-3E4F-A07E-3461C0B29260}" srcOrd="0" destOrd="0" parTransId="{9D46F84E-3E3C-E044-A58C-AAD66163C72E}" sibTransId="{AAD6A1D0-C784-D342-A0C6-3E8631B0C348}"/>
    <dgm:cxn modelId="{B7C22C1E-B15C-6F44-91C9-9538316A825E}" type="presOf" srcId="{56D3FA82-C8C1-3441-808F-8556C13F01A6}" destId="{BCA4B607-832A-3545-B3E3-256EFBC19FF5}" srcOrd="0" destOrd="0" presId="urn:microsoft.com/office/officeart/2005/8/layout/orgChart1"/>
    <dgm:cxn modelId="{EA34EB7F-B4CD-E94D-BC0C-212B6C063D47}" type="presOf" srcId="{0038B0E9-E843-3E4F-A07E-3461C0B29260}" destId="{B7C4A483-27DA-C843-AD52-8DEA204F6138}" srcOrd="0" destOrd="0" presId="urn:microsoft.com/office/officeart/2005/8/layout/orgChart1"/>
    <dgm:cxn modelId="{29566C58-0E55-4745-A4E7-995A17C15D56}" type="presOf" srcId="{42A24256-EC0C-8248-8884-55FF0EC52F01}" destId="{7EB002F7-7BE3-B144-9B74-26D5D4EAE434}" srcOrd="1" destOrd="0" presId="urn:microsoft.com/office/officeart/2005/8/layout/orgChart1"/>
    <dgm:cxn modelId="{15DACC2C-6C90-6543-85AE-E8778F38413B}" type="presOf" srcId="{9D46F84E-3E3C-E044-A58C-AAD66163C72E}" destId="{08C0022B-9C74-0540-A24E-43A913900994}" srcOrd="0" destOrd="0" presId="urn:microsoft.com/office/officeart/2005/8/layout/orgChart1"/>
    <dgm:cxn modelId="{572B78C7-DC9E-4129-9C33-493ED1B41562}" srcId="{56BD1AEB-6B91-9048-A002-D30D615DA070}" destId="{60F3E78E-525B-4768-848A-32718F3481D9}" srcOrd="1" destOrd="0" parTransId="{8E5A58CE-3987-4AC7-8400-4D94F4279870}" sibTransId="{5E05B0A9-623F-4C2F-93F1-0E430CF3FFD2}"/>
    <dgm:cxn modelId="{4FF76CB9-7FE0-A143-8DD6-2D9D556D6412}" type="presOf" srcId="{46154502-CE14-1E4B-B2C3-79B62209EF52}" destId="{9636A066-F506-0A4F-9C32-3D80DD88EE57}" srcOrd="0" destOrd="0" presId="urn:microsoft.com/office/officeart/2005/8/layout/orgChart1"/>
    <dgm:cxn modelId="{2A62E866-441A-AE45-A00C-6488B7AE779D}" srcId="{56BD1AEB-6B91-9048-A002-D30D615DA070}" destId="{27A313A7-F808-014F-B242-D85BAE3420F7}" srcOrd="3" destOrd="0" parTransId="{EA949402-738E-9545-82D9-896839331CA3}" sibTransId="{266004BE-435F-E14E-8241-CBF8C7712F49}"/>
    <dgm:cxn modelId="{530447B6-9FD8-7147-BCFC-93F73D345A6B}" type="presOf" srcId="{C7CA6F31-9A3E-49BD-8CD2-971EF3C6AB29}" destId="{A486EF11-3E94-48B8-B270-E75DE821E53C}" srcOrd="1" destOrd="0" presId="urn:microsoft.com/office/officeart/2005/8/layout/orgChart1"/>
    <dgm:cxn modelId="{7402DD70-E20F-7046-81BA-287FE996AE52}" type="presOf" srcId="{8D7F4CF1-C65B-2744-8B62-350FF4432B24}" destId="{2151406D-E373-5D41-9545-6280396F8D22}" srcOrd="0" destOrd="0" presId="urn:microsoft.com/office/officeart/2005/8/layout/orgChart1"/>
    <dgm:cxn modelId="{7D38B2A3-82AA-5646-8ED9-F1C02EE29B81}" type="presOf" srcId="{7BE8F279-99F2-544B-8677-F56B89E37415}" destId="{58B9D48D-0187-1545-8654-45E5B695AB85}" srcOrd="0" destOrd="0" presId="urn:microsoft.com/office/officeart/2005/8/layout/orgChart1"/>
    <dgm:cxn modelId="{674AFB49-4C6E-0141-9202-24C5AE1A513D}" srcId="{B9636EE7-C37F-694E-92B9-9BE5A4026BC9}" destId="{1ED3B530-03F4-7C45-BD3B-F8E9F8E6573C}" srcOrd="1" destOrd="0" parTransId="{E090203F-44DC-2A41-9F9F-1795570AC988}" sibTransId="{B9584D03-D852-7348-8611-62A199033705}"/>
    <dgm:cxn modelId="{1DF71E62-AC52-9C40-95E4-14A79384A031}" type="presOf" srcId="{27A313A7-F808-014F-B242-D85BAE3420F7}" destId="{C8C1F3B6-3C09-3148-B35E-F8800029851D}" srcOrd="0" destOrd="0" presId="urn:microsoft.com/office/officeart/2005/8/layout/orgChart1"/>
    <dgm:cxn modelId="{2B715893-F831-2945-AD0D-BDD2EBBA83C8}" type="presOf" srcId="{B9636EE7-C37F-694E-92B9-9BE5A4026BC9}" destId="{ABA30E57-7392-9445-B501-3B3E15730B86}" srcOrd="1" destOrd="0" presId="urn:microsoft.com/office/officeart/2005/8/layout/orgChart1"/>
    <dgm:cxn modelId="{E1A7892B-3D2F-E14E-80DD-2B362656FBD3}" type="presOf" srcId="{88E0E4F1-79B0-B14E-BD49-6E687DF1EBC6}" destId="{194DFFE7-8848-964E-A9A8-C7C8BF7C4E5B}" srcOrd="0" destOrd="0" presId="urn:microsoft.com/office/officeart/2005/8/layout/orgChart1"/>
    <dgm:cxn modelId="{02D7913B-FFB4-F949-9411-DB02D511A296}" srcId="{1D150559-51EB-4840-B7AF-05778273A4DC}" destId="{56BD1AEB-6B91-9048-A002-D30D615DA070}" srcOrd="0" destOrd="0" parTransId="{F5CF60CC-6CE2-5444-BF41-F4EE81CA2DAE}" sibTransId="{1A7F5FC7-0DB6-DF46-8ACC-C03F17026B9A}"/>
    <dgm:cxn modelId="{A1D2BE06-8CC3-5E41-B6D6-1569DF4CB735}" srcId="{56BD1AEB-6B91-9048-A002-D30D615DA070}" destId="{7BE8F279-99F2-544B-8677-F56B89E37415}" srcOrd="5" destOrd="0" parTransId="{888093E6-C2A7-0941-99DC-0B3F62AE7DBA}" sibTransId="{6AC21BBD-204C-8C43-A863-BFFD5CF09C7C}"/>
    <dgm:cxn modelId="{EC37F3C5-D775-2B41-9CEB-FBF0C283E8B3}" type="presOf" srcId="{0038B0E9-E843-3E4F-A07E-3461C0B29260}" destId="{68FB5317-1FD6-7E44-B0D5-04B69ADC5A96}" srcOrd="1" destOrd="0" presId="urn:microsoft.com/office/officeart/2005/8/layout/orgChart1"/>
    <dgm:cxn modelId="{E7BD9B5D-C766-0F49-923F-B900BCF3B67E}" type="presOf" srcId="{C4B8E2D6-6338-0047-AE6D-8F57220E7133}" destId="{476ED89D-EB6A-0C4F-B4F8-420BD20BE4CA}" srcOrd="0" destOrd="0" presId="urn:microsoft.com/office/officeart/2005/8/layout/orgChart1"/>
    <dgm:cxn modelId="{AB2B8DCE-0574-1349-81F5-27D5ED37DD67}" type="presOf" srcId="{56BD1AEB-6B91-9048-A002-D30D615DA070}" destId="{56590E49-238F-4E4F-85DE-9BEC59B5B8E1}" srcOrd="0" destOrd="0" presId="urn:microsoft.com/office/officeart/2005/8/layout/orgChart1"/>
    <dgm:cxn modelId="{369E60B8-6B07-734C-9CC7-A9B2402CBCBC}" type="presOf" srcId="{EA949402-738E-9545-82D9-896839331CA3}" destId="{D66B0E24-737C-EF40-958B-A07204099321}" srcOrd="0" destOrd="0" presId="urn:microsoft.com/office/officeart/2005/8/layout/orgChart1"/>
    <dgm:cxn modelId="{E395B7A0-DEF4-0C4C-97A9-6519534D58D3}" type="presOf" srcId="{3770D0D1-3B77-7E48-A17D-4776D81CEDAC}" destId="{720616CD-0675-BA45-9240-C44787309294}" srcOrd="0" destOrd="0" presId="urn:microsoft.com/office/officeart/2005/8/layout/orgChart1"/>
    <dgm:cxn modelId="{87DEDE8C-D450-824F-A73F-9E51990EA307}" type="presOf" srcId="{28552F44-6372-064E-B2E1-5BEC137F269D}" destId="{2A4C1E88-953F-A440-A5BC-A788A79FE942}" srcOrd="0" destOrd="0" presId="urn:microsoft.com/office/officeart/2005/8/layout/orgChart1"/>
    <dgm:cxn modelId="{A8B78764-C36E-BD4F-B908-A0A06727DF97}" type="presOf" srcId="{A9FA761B-5DD7-454F-8B47-8F37AD136148}" destId="{82BFE523-7956-48BD-A1A9-EB5DF9C5E57D}" srcOrd="0" destOrd="0" presId="urn:microsoft.com/office/officeart/2005/8/layout/orgChart1"/>
    <dgm:cxn modelId="{5526C85F-834D-F840-A54F-85918C3EA9C5}" type="presOf" srcId="{46F89886-91EE-6345-9815-E4269EF8D240}" destId="{BF8C39D4-3AA0-C145-8007-A0E27B96575F}" srcOrd="0" destOrd="0" presId="urn:microsoft.com/office/officeart/2005/8/layout/orgChart1"/>
    <dgm:cxn modelId="{E51233CE-C2C0-FA4E-A9B1-5C7D48CFA948}" type="presOf" srcId="{1ED3B530-03F4-7C45-BD3B-F8E9F8E6573C}" destId="{76F0EE3F-0CB4-974E-93CC-9F3633EF393C}" srcOrd="1" destOrd="0" presId="urn:microsoft.com/office/officeart/2005/8/layout/orgChart1"/>
    <dgm:cxn modelId="{A01E8816-6CAF-1943-85AD-520E81CDD5D9}" type="presOf" srcId="{B7CEE87E-1EF4-C949-AA3C-EF5DEF037F59}" destId="{97BB2A90-3486-F043-816B-2EB160DC0919}" srcOrd="1" destOrd="0" presId="urn:microsoft.com/office/officeart/2005/8/layout/orgChart1"/>
    <dgm:cxn modelId="{6848AB38-56E5-DB41-A952-9F70A5ACD520}" type="presOf" srcId="{60F3E78E-525B-4768-848A-32718F3481D9}" destId="{02F9A2E1-26C2-4E98-9487-42E37FD34070}" srcOrd="0" destOrd="0" presId="urn:microsoft.com/office/officeart/2005/8/layout/orgChart1"/>
    <dgm:cxn modelId="{8131E276-4439-114E-AA10-E39A90F08001}" type="presOf" srcId="{A9FA761B-5DD7-454F-8B47-8F37AD136148}" destId="{29C07AA7-0490-4F42-B569-6D71469F9689}" srcOrd="1" destOrd="0" presId="urn:microsoft.com/office/officeart/2005/8/layout/orgChart1"/>
    <dgm:cxn modelId="{682ADA36-4934-FD4F-BDF5-A9CEB8ED6229}" type="presOf" srcId="{C7CA6F31-9A3E-49BD-8CD2-971EF3C6AB29}" destId="{DDAEA679-9F9E-43F9-9EAA-8EA9CB03F949}" srcOrd="0" destOrd="0" presId="urn:microsoft.com/office/officeart/2005/8/layout/orgChart1"/>
    <dgm:cxn modelId="{99850659-D1BF-564A-AB56-3918F43C5C4F}" type="presOf" srcId="{B0F7D9BB-7AE8-41A5-9E99-D9E2448DADE8}" destId="{13F510A8-C265-42D6-9DCA-E606554601DC}" srcOrd="0" destOrd="0" presId="urn:microsoft.com/office/officeart/2005/8/layout/orgChart1"/>
    <dgm:cxn modelId="{5B8B5FF5-D678-3A4E-9943-03476FD95A6F}" type="presOf" srcId="{91BD93B3-6C0E-A041-9392-DC9492D0B6D4}" destId="{B3EA64FF-E603-B246-AD2D-0E3BE613808B}" srcOrd="0" destOrd="0" presId="urn:microsoft.com/office/officeart/2005/8/layout/orgChart1"/>
    <dgm:cxn modelId="{34329B74-C5A0-9347-8D4A-53EED3EEA446}" type="presOf" srcId="{46F89886-91EE-6345-9815-E4269EF8D240}" destId="{54C95C22-42EA-EA4A-B11E-F348EC6E9A85}" srcOrd="1" destOrd="0" presId="urn:microsoft.com/office/officeart/2005/8/layout/orgChart1"/>
    <dgm:cxn modelId="{438403E2-0E04-47A4-899C-CE138F921221}" srcId="{8D7F4CF1-C65B-2744-8B62-350FF4432B24}" destId="{A9FA761B-5DD7-454F-8B47-8F37AD136148}" srcOrd="1" destOrd="0" parTransId="{23D2BB34-E9DA-416E-B48F-3E7EDB573E0B}" sibTransId="{B70BAFFD-CE77-4394-98F8-E496675F97E1}"/>
    <dgm:cxn modelId="{87491CE4-0C58-2247-8B68-F9FFE49452B7}" type="presOf" srcId="{4104B371-DFD6-1045-8373-C2C10001A660}" destId="{BAE1C4A5-7133-534A-A7DA-8D1F838464BB}" srcOrd="1" destOrd="0" presId="urn:microsoft.com/office/officeart/2005/8/layout/orgChart1"/>
    <dgm:cxn modelId="{1F6A7E59-542D-E94C-BA21-6D172B89AB14}" type="presOf" srcId="{6D431A7B-C176-014D-9F89-192040D548B8}" destId="{6585EBBF-9C90-B645-88A0-08E1E16F23EA}" srcOrd="0" destOrd="0" presId="urn:microsoft.com/office/officeart/2005/8/layout/orgChart1"/>
    <dgm:cxn modelId="{BD4C43AB-E078-B149-ABF8-FA285F9C4232}" srcId="{56BD1AEB-6B91-9048-A002-D30D615DA070}" destId="{B9636EE7-C37F-694E-92B9-9BE5A4026BC9}" srcOrd="2" destOrd="0" parTransId="{88E0E4F1-79B0-B14E-BD49-6E687DF1EBC6}" sibTransId="{0D3953E8-D143-9448-B13D-C31A56B83CAA}"/>
    <dgm:cxn modelId="{BA012387-ECBE-FF40-9CFF-FC5677F518DD}" type="presOf" srcId="{7BE8F279-99F2-544B-8677-F56B89E37415}" destId="{A9A896C3-A66F-7F40-88B2-BD410AFF1E5B}" srcOrd="1" destOrd="0" presId="urn:microsoft.com/office/officeart/2005/8/layout/orgChart1"/>
    <dgm:cxn modelId="{75FA70B7-8098-1742-BCB6-DDC4DD0BD34E}" srcId="{56BD1AEB-6B91-9048-A002-D30D615DA070}" destId="{3770D0D1-3B77-7E48-A17D-4776D81CEDAC}" srcOrd="6" destOrd="0" parTransId="{91BD93B3-6C0E-A041-9392-DC9492D0B6D4}" sibTransId="{8966B930-1BE8-394B-ABC5-1E6D643A6A16}"/>
    <dgm:cxn modelId="{35C7DD35-A139-1C45-A92A-0D2AF247013C}" type="presOf" srcId="{23D2BB34-E9DA-416E-B48F-3E7EDB573E0B}" destId="{5F001198-5EEE-44D4-BE98-85ED5EEB5FBA}" srcOrd="0" destOrd="0" presId="urn:microsoft.com/office/officeart/2005/8/layout/orgChart1"/>
    <dgm:cxn modelId="{A2597CBA-B8E8-FA46-B0C5-DBEEBE234C9B}" type="presOf" srcId="{3770D0D1-3B77-7E48-A17D-4776D81CEDAC}" destId="{8E29F7F2-2BD9-A248-87E1-8C215887243B}" srcOrd="1" destOrd="0" presId="urn:microsoft.com/office/officeart/2005/8/layout/orgChart1"/>
    <dgm:cxn modelId="{2253883C-0F3C-EC43-BC6F-550A43ADC9D1}" srcId="{56BD1AEB-6B91-9048-A002-D30D615DA070}" destId="{42A24256-EC0C-8248-8884-55FF0EC52F01}" srcOrd="0" destOrd="0" parTransId="{9E9BBF8B-FD9E-0B49-8BC8-AA0FB5B4A735}" sibTransId="{E792A66D-C15A-EB4C-914A-923C1AE8B0DF}"/>
    <dgm:cxn modelId="{146F794F-9FFA-3B44-AB9C-5F21770861ED}" type="presOf" srcId="{B9636EE7-C37F-694E-92B9-9BE5A4026BC9}" destId="{FD0E0218-BE5E-4B4E-8F07-66C439706AA5}" srcOrd="0" destOrd="0" presId="urn:microsoft.com/office/officeart/2005/8/layout/orgChart1"/>
    <dgm:cxn modelId="{8BB43FA0-C66A-9A40-A4FA-1073396459CA}" type="presOf" srcId="{46154502-CE14-1E4B-B2C3-79B62209EF52}" destId="{56367693-F8E5-9A48-8D57-07F1FC262139}" srcOrd="1" destOrd="0" presId="urn:microsoft.com/office/officeart/2005/8/layout/orgChart1"/>
    <dgm:cxn modelId="{DC9C2967-E2E7-7E4F-87EB-9FB878261FE1}" type="presOf" srcId="{8E5A58CE-3987-4AC7-8400-4D94F4279870}" destId="{4BB9262D-09BB-4228-A872-50B2B1A71F28}" srcOrd="0" destOrd="0" presId="urn:microsoft.com/office/officeart/2005/8/layout/orgChart1"/>
    <dgm:cxn modelId="{FFF43137-22A7-914D-8A57-95C6948C58B8}" type="presOf" srcId="{888093E6-C2A7-0941-99DC-0B3F62AE7DBA}" destId="{B1265ABA-601C-474D-A368-6573801C0573}" srcOrd="0" destOrd="0" presId="urn:microsoft.com/office/officeart/2005/8/layout/orgChart1"/>
    <dgm:cxn modelId="{FE602634-9604-4E98-A90D-696A5AA53602}" srcId="{1D150559-51EB-4840-B7AF-05778273A4DC}" destId="{C7CA6F31-9A3E-49BD-8CD2-971EF3C6AB29}" srcOrd="1" destOrd="0" parTransId="{1E982D6D-108C-4E8A-868F-4894F5F8E821}" sibTransId="{B4A1B6DA-79BE-4FCE-B607-2893FD546D59}"/>
    <dgm:cxn modelId="{B1C1DBCA-9A88-B84A-9CCA-CABF5208664C}" type="presOf" srcId="{E090203F-44DC-2A41-9F9F-1795570AC988}" destId="{B77799ED-3182-9B48-93F4-68063F4D5171}" srcOrd="0" destOrd="0" presId="urn:microsoft.com/office/officeart/2005/8/layout/orgChart1"/>
    <dgm:cxn modelId="{C32ECFE4-7F4C-7748-9163-737A68DD3009}" type="presOf" srcId="{9E9BBF8B-FD9E-0B49-8BC8-AA0FB5B4A735}" destId="{81C3D5F3-C8E8-6840-A8FF-6110CD4F9855}" srcOrd="0" destOrd="0" presId="urn:microsoft.com/office/officeart/2005/8/layout/orgChart1"/>
    <dgm:cxn modelId="{20EB06E7-CDC9-2145-849E-2CBC6265383E}" srcId="{B9636EE7-C37F-694E-92B9-9BE5A4026BC9}" destId="{B7CEE87E-1EF4-C949-AA3C-EF5DEF037F59}" srcOrd="0" destOrd="0" parTransId="{CD896A6F-F258-6E46-9EB2-3B1F73608B49}" sibTransId="{3A5226D0-0954-D84B-ABC8-791A30E4432E}"/>
    <dgm:cxn modelId="{E6C40A4E-B090-0045-8644-95662BAEA62D}" type="presOf" srcId="{CD896A6F-F258-6E46-9EB2-3B1F73608B49}" destId="{1035D9AE-C1AC-914B-99BE-CAE97260034A}" srcOrd="0" destOrd="0" presId="urn:microsoft.com/office/officeart/2005/8/layout/orgChart1"/>
    <dgm:cxn modelId="{202A2657-79EB-D945-8305-009C6DD0B874}" type="presOf" srcId="{2EFDDA81-C474-483A-8FD5-D570D3C4F848}" destId="{EA6C39D8-B1A2-42AE-A233-6F27CDBC9954}" srcOrd="0" destOrd="0" presId="urn:microsoft.com/office/officeart/2005/8/layout/orgChart1"/>
    <dgm:cxn modelId="{F14FC53B-0B74-3A4F-AAC6-8E02FA68E4F2}" type="presParOf" srcId="{BDA14939-B640-BE40-B962-10BB9D4815E4}" destId="{84FFDB57-BCA7-5E48-9DD2-3FCE8D258E61}" srcOrd="0" destOrd="0" presId="urn:microsoft.com/office/officeart/2005/8/layout/orgChart1"/>
    <dgm:cxn modelId="{D977DE5B-5111-F54A-8015-BE08E9D4A1B0}" type="presParOf" srcId="{84FFDB57-BCA7-5E48-9DD2-3FCE8D258E61}" destId="{748F7AC6-801A-E443-A4C1-26206FB9D7B3}" srcOrd="0" destOrd="0" presId="urn:microsoft.com/office/officeart/2005/8/layout/orgChart1"/>
    <dgm:cxn modelId="{7C59B812-F978-5B41-833A-4FD1840AF10B}" type="presParOf" srcId="{748F7AC6-801A-E443-A4C1-26206FB9D7B3}" destId="{56590E49-238F-4E4F-85DE-9BEC59B5B8E1}" srcOrd="0" destOrd="0" presId="urn:microsoft.com/office/officeart/2005/8/layout/orgChart1"/>
    <dgm:cxn modelId="{CBF859A8-6743-EC42-9D40-14DA0AD2130E}" type="presParOf" srcId="{748F7AC6-801A-E443-A4C1-26206FB9D7B3}" destId="{8F50C96A-4F59-C442-AE19-3BA40713DC66}" srcOrd="1" destOrd="0" presId="urn:microsoft.com/office/officeart/2005/8/layout/orgChart1"/>
    <dgm:cxn modelId="{18A9D5E5-BBF3-0F46-933E-77690AB0F1F5}" type="presParOf" srcId="{84FFDB57-BCA7-5E48-9DD2-3FCE8D258E61}" destId="{B2578A3B-D24E-924A-B086-65CE37ABE3A3}" srcOrd="1" destOrd="0" presId="urn:microsoft.com/office/officeart/2005/8/layout/orgChart1"/>
    <dgm:cxn modelId="{7609DEAF-EA95-7945-AE3A-1DC2875CB728}" type="presParOf" srcId="{B2578A3B-D24E-924A-B086-65CE37ABE3A3}" destId="{194DFFE7-8848-964E-A9A8-C7C8BF7C4E5B}" srcOrd="0" destOrd="0" presId="urn:microsoft.com/office/officeart/2005/8/layout/orgChart1"/>
    <dgm:cxn modelId="{00C80DC8-BE8A-164D-8E4D-1540DB4B60F3}" type="presParOf" srcId="{B2578A3B-D24E-924A-B086-65CE37ABE3A3}" destId="{B39A8730-5357-7A42-91BA-EE62BE02A75D}" srcOrd="1" destOrd="0" presId="urn:microsoft.com/office/officeart/2005/8/layout/orgChart1"/>
    <dgm:cxn modelId="{0E03CDA3-8F88-994D-93BE-A034EF0DAFCC}" type="presParOf" srcId="{B39A8730-5357-7A42-91BA-EE62BE02A75D}" destId="{0A681B80-8E94-F64A-ADB5-5BBC6819BC47}" srcOrd="0" destOrd="0" presId="urn:microsoft.com/office/officeart/2005/8/layout/orgChart1"/>
    <dgm:cxn modelId="{99737A45-35C0-5942-91E5-69A2174D5AAC}" type="presParOf" srcId="{0A681B80-8E94-F64A-ADB5-5BBC6819BC47}" destId="{FD0E0218-BE5E-4B4E-8F07-66C439706AA5}" srcOrd="0" destOrd="0" presId="urn:microsoft.com/office/officeart/2005/8/layout/orgChart1"/>
    <dgm:cxn modelId="{031F875B-03D2-924E-BFA2-1C25C4DF35B5}" type="presParOf" srcId="{0A681B80-8E94-F64A-ADB5-5BBC6819BC47}" destId="{ABA30E57-7392-9445-B501-3B3E15730B86}" srcOrd="1" destOrd="0" presId="urn:microsoft.com/office/officeart/2005/8/layout/orgChart1"/>
    <dgm:cxn modelId="{44ED1209-35A5-1846-AA97-6AC29B01A000}" type="presParOf" srcId="{B39A8730-5357-7A42-91BA-EE62BE02A75D}" destId="{5F3BF9AF-5239-D64E-BEF2-3A5635C03C96}" srcOrd="1" destOrd="0" presId="urn:microsoft.com/office/officeart/2005/8/layout/orgChart1"/>
    <dgm:cxn modelId="{833932FA-5FE4-824D-9635-9C03ADBA3A42}" type="presParOf" srcId="{5F3BF9AF-5239-D64E-BEF2-3A5635C03C96}" destId="{1035D9AE-C1AC-914B-99BE-CAE97260034A}" srcOrd="0" destOrd="0" presId="urn:microsoft.com/office/officeart/2005/8/layout/orgChart1"/>
    <dgm:cxn modelId="{31EF5CF1-6FCA-3B4F-88BB-9EF6EDA14DE9}" type="presParOf" srcId="{5F3BF9AF-5239-D64E-BEF2-3A5635C03C96}" destId="{0EE79F52-806A-3D45-9DC5-E0EBC59FD945}" srcOrd="1" destOrd="0" presId="urn:microsoft.com/office/officeart/2005/8/layout/orgChart1"/>
    <dgm:cxn modelId="{E4299441-7AD2-B64D-B642-78FC8F5B86BA}" type="presParOf" srcId="{0EE79F52-806A-3D45-9DC5-E0EBC59FD945}" destId="{EEEB63D4-2AB1-274D-859D-E0D1AD3FBC81}" srcOrd="0" destOrd="0" presId="urn:microsoft.com/office/officeart/2005/8/layout/orgChart1"/>
    <dgm:cxn modelId="{4E0E3632-75C7-F74B-AC70-96465DEAA022}" type="presParOf" srcId="{EEEB63D4-2AB1-274D-859D-E0D1AD3FBC81}" destId="{064A234D-6366-234B-BA83-1574B9AE9ECD}" srcOrd="0" destOrd="0" presId="urn:microsoft.com/office/officeart/2005/8/layout/orgChart1"/>
    <dgm:cxn modelId="{9C7FC361-FFA9-B145-ACA6-0E8E1F830270}" type="presParOf" srcId="{EEEB63D4-2AB1-274D-859D-E0D1AD3FBC81}" destId="{97BB2A90-3486-F043-816B-2EB160DC0919}" srcOrd="1" destOrd="0" presId="urn:microsoft.com/office/officeart/2005/8/layout/orgChart1"/>
    <dgm:cxn modelId="{0EED09F6-ED2D-BD46-952A-7A4DBB7AAAD3}" type="presParOf" srcId="{0EE79F52-806A-3D45-9DC5-E0EBC59FD945}" destId="{C7C13377-A539-2545-9FFF-72C06A835F1F}" srcOrd="1" destOrd="0" presId="urn:microsoft.com/office/officeart/2005/8/layout/orgChart1"/>
    <dgm:cxn modelId="{2334AB12-8C94-604D-9846-26AA9FEC5931}" type="presParOf" srcId="{0EE79F52-806A-3D45-9DC5-E0EBC59FD945}" destId="{DB12560C-AD61-F843-8772-80035CC996AE}" srcOrd="2" destOrd="0" presId="urn:microsoft.com/office/officeart/2005/8/layout/orgChart1"/>
    <dgm:cxn modelId="{FBA4B513-693E-814C-AADC-4BBBC23646C4}" type="presParOf" srcId="{5F3BF9AF-5239-D64E-BEF2-3A5635C03C96}" destId="{B77799ED-3182-9B48-93F4-68063F4D5171}" srcOrd="2" destOrd="0" presId="urn:microsoft.com/office/officeart/2005/8/layout/orgChart1"/>
    <dgm:cxn modelId="{7A674FD2-2B02-C04E-B39D-6C339DD8331F}" type="presParOf" srcId="{5F3BF9AF-5239-D64E-BEF2-3A5635C03C96}" destId="{A6A9D29B-32E8-6344-B6BC-9B77B1DAA2CA}" srcOrd="3" destOrd="0" presId="urn:microsoft.com/office/officeart/2005/8/layout/orgChart1"/>
    <dgm:cxn modelId="{7E145CF6-BB2F-724D-860D-02F1CD3EFE62}" type="presParOf" srcId="{A6A9D29B-32E8-6344-B6BC-9B77B1DAA2CA}" destId="{252B1D58-AEFF-EB40-87B1-A00E12668462}" srcOrd="0" destOrd="0" presId="urn:microsoft.com/office/officeart/2005/8/layout/orgChart1"/>
    <dgm:cxn modelId="{B54072FA-7900-6249-A385-06AF0F3AC4C5}" type="presParOf" srcId="{252B1D58-AEFF-EB40-87B1-A00E12668462}" destId="{4AE8137B-3726-8444-8FD5-41B45D6821EA}" srcOrd="0" destOrd="0" presId="urn:microsoft.com/office/officeart/2005/8/layout/orgChart1"/>
    <dgm:cxn modelId="{C1F8A292-4BE5-0243-AE9A-FE4488EC726E}" type="presParOf" srcId="{252B1D58-AEFF-EB40-87B1-A00E12668462}" destId="{76F0EE3F-0CB4-974E-93CC-9F3633EF393C}" srcOrd="1" destOrd="0" presId="urn:microsoft.com/office/officeart/2005/8/layout/orgChart1"/>
    <dgm:cxn modelId="{46BC5670-694D-6745-91CA-542A27707F78}" type="presParOf" srcId="{A6A9D29B-32E8-6344-B6BC-9B77B1DAA2CA}" destId="{50E3CF5D-29B2-A140-B082-F91B265C8E74}" srcOrd="1" destOrd="0" presId="urn:microsoft.com/office/officeart/2005/8/layout/orgChart1"/>
    <dgm:cxn modelId="{FBAF1034-7F12-8C4F-BF1D-95DAE4F49685}" type="presParOf" srcId="{A6A9D29B-32E8-6344-B6BC-9B77B1DAA2CA}" destId="{BF345990-8024-B541-BB35-046A31A4D9C8}" srcOrd="2" destOrd="0" presId="urn:microsoft.com/office/officeart/2005/8/layout/orgChart1"/>
    <dgm:cxn modelId="{3E56993A-B99D-204B-AC39-526CDF16F936}" type="presParOf" srcId="{B39A8730-5357-7A42-91BA-EE62BE02A75D}" destId="{7406B07B-4141-2F4B-B0CD-46B1DAD65579}" srcOrd="2" destOrd="0" presId="urn:microsoft.com/office/officeart/2005/8/layout/orgChart1"/>
    <dgm:cxn modelId="{B9036755-CBD3-CF40-81FC-444CDDA6B0E2}" type="presParOf" srcId="{B2578A3B-D24E-924A-B086-65CE37ABE3A3}" destId="{D66B0E24-737C-EF40-958B-A07204099321}" srcOrd="2" destOrd="0" presId="urn:microsoft.com/office/officeart/2005/8/layout/orgChart1"/>
    <dgm:cxn modelId="{509AC6E8-2CBA-BB40-B2BC-FAEACCC5E19D}" type="presParOf" srcId="{B2578A3B-D24E-924A-B086-65CE37ABE3A3}" destId="{4ED3C7C1-E786-0B41-ABEB-AB115A345CB2}" srcOrd="3" destOrd="0" presId="urn:microsoft.com/office/officeart/2005/8/layout/orgChart1"/>
    <dgm:cxn modelId="{AEF9BD67-EA12-244F-A07D-45A54CC11ED8}" type="presParOf" srcId="{4ED3C7C1-E786-0B41-ABEB-AB115A345CB2}" destId="{35AB16DF-BC10-E54A-91C1-BFB6C627D9C4}" srcOrd="0" destOrd="0" presId="urn:microsoft.com/office/officeart/2005/8/layout/orgChart1"/>
    <dgm:cxn modelId="{123833FD-A9E3-2941-A8CC-1F83D2096240}" type="presParOf" srcId="{35AB16DF-BC10-E54A-91C1-BFB6C627D9C4}" destId="{C8C1F3B6-3C09-3148-B35E-F8800029851D}" srcOrd="0" destOrd="0" presId="urn:microsoft.com/office/officeart/2005/8/layout/orgChart1"/>
    <dgm:cxn modelId="{479601E7-11BA-5B4B-88FB-D8C824692903}" type="presParOf" srcId="{35AB16DF-BC10-E54A-91C1-BFB6C627D9C4}" destId="{0EDCD6E1-605A-3546-BDE8-36983C8DD3EF}" srcOrd="1" destOrd="0" presId="urn:microsoft.com/office/officeart/2005/8/layout/orgChart1"/>
    <dgm:cxn modelId="{801AEC85-1D7C-3D45-865C-0CF7E927A9EC}" type="presParOf" srcId="{4ED3C7C1-E786-0B41-ABEB-AB115A345CB2}" destId="{C2BEED1B-353B-154E-BBA7-3C3B59238600}" srcOrd="1" destOrd="0" presId="urn:microsoft.com/office/officeart/2005/8/layout/orgChart1"/>
    <dgm:cxn modelId="{8F2B1760-FFB8-B847-88BB-B4ED5740FD2B}" type="presParOf" srcId="{4ED3C7C1-E786-0B41-ABEB-AB115A345CB2}" destId="{B3775A6B-9021-1E47-A6B3-7BC7EE16122D}" srcOrd="2" destOrd="0" presId="urn:microsoft.com/office/officeart/2005/8/layout/orgChart1"/>
    <dgm:cxn modelId="{73823CC1-8C8F-F04F-9134-C542D2577382}" type="presParOf" srcId="{B2578A3B-D24E-924A-B086-65CE37ABE3A3}" destId="{476ED89D-EB6A-0C4F-B4F8-420BD20BE4CA}" srcOrd="4" destOrd="0" presId="urn:microsoft.com/office/officeart/2005/8/layout/orgChart1"/>
    <dgm:cxn modelId="{BC48A96C-B004-574E-8B65-F2BF08BF7C4C}" type="presParOf" srcId="{B2578A3B-D24E-924A-B086-65CE37ABE3A3}" destId="{60788C0E-EBCD-6C4F-A4D7-7FBB35BCECC6}" srcOrd="5" destOrd="0" presId="urn:microsoft.com/office/officeart/2005/8/layout/orgChart1"/>
    <dgm:cxn modelId="{ACEF0791-B55A-3645-AD97-2BB3A0825450}" type="presParOf" srcId="{60788C0E-EBCD-6C4F-A4D7-7FBB35BCECC6}" destId="{88C91F2A-8A36-3343-9C57-117CA0ED9678}" srcOrd="0" destOrd="0" presId="urn:microsoft.com/office/officeart/2005/8/layout/orgChart1"/>
    <dgm:cxn modelId="{E71BA5A7-C4F0-144D-8A97-2D561739A454}" type="presParOf" srcId="{88C91F2A-8A36-3343-9C57-117CA0ED9678}" destId="{6585EBBF-9C90-B645-88A0-08E1E16F23EA}" srcOrd="0" destOrd="0" presId="urn:microsoft.com/office/officeart/2005/8/layout/orgChart1"/>
    <dgm:cxn modelId="{13034D36-C8D9-1B4F-8348-76E087E25E2F}" type="presParOf" srcId="{88C91F2A-8A36-3343-9C57-117CA0ED9678}" destId="{1E505DBD-53D7-9745-9112-BDC531FFF072}" srcOrd="1" destOrd="0" presId="urn:microsoft.com/office/officeart/2005/8/layout/orgChart1"/>
    <dgm:cxn modelId="{82C9590D-C153-FE48-B1EA-C360AA50AB6F}" type="presParOf" srcId="{60788C0E-EBCD-6C4F-A4D7-7FBB35BCECC6}" destId="{3794FB41-083B-0244-B29F-97130354A22E}" srcOrd="1" destOrd="0" presId="urn:microsoft.com/office/officeart/2005/8/layout/orgChart1"/>
    <dgm:cxn modelId="{76E6363F-6675-9048-99D5-E3B399C627C7}" type="presParOf" srcId="{3794FB41-083B-0244-B29F-97130354A22E}" destId="{3253590A-BCD8-A048-81C6-32BF55A1DEA7}" srcOrd="0" destOrd="0" presId="urn:microsoft.com/office/officeart/2005/8/layout/orgChart1"/>
    <dgm:cxn modelId="{C4AC427C-6E25-894B-9949-9200A81C175B}" type="presParOf" srcId="{3794FB41-083B-0244-B29F-97130354A22E}" destId="{E8B6C349-71BB-EB46-8464-4BCD8B04555F}" srcOrd="1" destOrd="0" presId="urn:microsoft.com/office/officeart/2005/8/layout/orgChart1"/>
    <dgm:cxn modelId="{FF8348BB-BCCE-F44A-8971-EE929834044E}" type="presParOf" srcId="{E8B6C349-71BB-EB46-8464-4BCD8B04555F}" destId="{12CF91DD-8A57-C240-8008-C3B939E6A695}" srcOrd="0" destOrd="0" presId="urn:microsoft.com/office/officeart/2005/8/layout/orgChart1"/>
    <dgm:cxn modelId="{1F0C0CE9-8A85-7141-95DD-77E0D702A90A}" type="presParOf" srcId="{12CF91DD-8A57-C240-8008-C3B939E6A695}" destId="{9636A066-F506-0A4F-9C32-3D80DD88EE57}" srcOrd="0" destOrd="0" presId="urn:microsoft.com/office/officeart/2005/8/layout/orgChart1"/>
    <dgm:cxn modelId="{5A9ED51D-CC36-DF47-8DA1-13258F0DE92C}" type="presParOf" srcId="{12CF91DD-8A57-C240-8008-C3B939E6A695}" destId="{56367693-F8E5-9A48-8D57-07F1FC262139}" srcOrd="1" destOrd="0" presId="urn:microsoft.com/office/officeart/2005/8/layout/orgChart1"/>
    <dgm:cxn modelId="{6A8A11CD-C454-9F4B-AB46-88D0AF8A4C20}" type="presParOf" srcId="{E8B6C349-71BB-EB46-8464-4BCD8B04555F}" destId="{48F3BFF1-2115-1D44-8692-389B5BC15215}" srcOrd="1" destOrd="0" presId="urn:microsoft.com/office/officeart/2005/8/layout/orgChart1"/>
    <dgm:cxn modelId="{6DCBAA29-189C-9046-8CE8-32436BA8F500}" type="presParOf" srcId="{E8B6C349-71BB-EB46-8464-4BCD8B04555F}" destId="{1C88032F-9E7C-6C48-8E31-950F15B2AF55}" srcOrd="2" destOrd="0" presId="urn:microsoft.com/office/officeart/2005/8/layout/orgChart1"/>
    <dgm:cxn modelId="{75D8BC48-219B-0842-9D5A-E4A23415A6C9}" type="presParOf" srcId="{3794FB41-083B-0244-B29F-97130354A22E}" destId="{2A4C1E88-953F-A440-A5BC-A788A79FE942}" srcOrd="2" destOrd="0" presId="urn:microsoft.com/office/officeart/2005/8/layout/orgChart1"/>
    <dgm:cxn modelId="{94038078-95F4-D64C-92BE-28B6EF0A945A}" type="presParOf" srcId="{3794FB41-083B-0244-B29F-97130354A22E}" destId="{BCF650D3-E6B7-024D-8C2B-06FA761BAADD}" srcOrd="3" destOrd="0" presId="urn:microsoft.com/office/officeart/2005/8/layout/orgChart1"/>
    <dgm:cxn modelId="{962E35C1-3E93-534E-AA55-D488E1443DF0}" type="presParOf" srcId="{BCF650D3-E6B7-024D-8C2B-06FA761BAADD}" destId="{BEF0BBAE-0867-1A4C-BDF8-9E896B3DC00E}" srcOrd="0" destOrd="0" presId="urn:microsoft.com/office/officeart/2005/8/layout/orgChart1"/>
    <dgm:cxn modelId="{79330753-979D-724B-AA93-C2E726FF66FD}" type="presParOf" srcId="{BEF0BBAE-0867-1A4C-BDF8-9E896B3DC00E}" destId="{BF8C39D4-3AA0-C145-8007-A0E27B96575F}" srcOrd="0" destOrd="0" presId="urn:microsoft.com/office/officeart/2005/8/layout/orgChart1"/>
    <dgm:cxn modelId="{71C0ACE3-F60D-954D-AE6D-45D54E28590E}" type="presParOf" srcId="{BEF0BBAE-0867-1A4C-BDF8-9E896B3DC00E}" destId="{54C95C22-42EA-EA4A-B11E-F348EC6E9A85}" srcOrd="1" destOrd="0" presId="urn:microsoft.com/office/officeart/2005/8/layout/orgChart1"/>
    <dgm:cxn modelId="{68303E05-0248-7941-A5BB-EEB9DBCFF7D1}" type="presParOf" srcId="{BCF650D3-E6B7-024D-8C2B-06FA761BAADD}" destId="{E163C3D8-6977-8545-A906-97A0A09C608F}" srcOrd="1" destOrd="0" presId="urn:microsoft.com/office/officeart/2005/8/layout/orgChart1"/>
    <dgm:cxn modelId="{C0009762-AF16-EA4B-84A2-60BB23998E13}" type="presParOf" srcId="{BCF650D3-E6B7-024D-8C2B-06FA761BAADD}" destId="{106F3AD7-7C0E-4747-B10B-A59A59B7BE13}" srcOrd="2" destOrd="0" presId="urn:microsoft.com/office/officeart/2005/8/layout/orgChart1"/>
    <dgm:cxn modelId="{1678FCAC-46DE-ED43-955A-9E5BCBE927B3}" type="presParOf" srcId="{60788C0E-EBCD-6C4F-A4D7-7FBB35BCECC6}" destId="{9B739F8F-F7B4-6C46-BB54-45E80C1AF29F}" srcOrd="2" destOrd="0" presId="urn:microsoft.com/office/officeart/2005/8/layout/orgChart1"/>
    <dgm:cxn modelId="{A7E20B55-675B-8F4B-8773-9883AD83FFB6}" type="presParOf" srcId="{B2578A3B-D24E-924A-B086-65CE37ABE3A3}" destId="{B1265ABA-601C-474D-A368-6573801C0573}" srcOrd="6" destOrd="0" presId="urn:microsoft.com/office/officeart/2005/8/layout/orgChart1"/>
    <dgm:cxn modelId="{82A82FE1-665D-0548-A3A9-9A26BC1BCD62}" type="presParOf" srcId="{B2578A3B-D24E-924A-B086-65CE37ABE3A3}" destId="{6DF6D408-9E9C-594A-8A51-035A25CD2812}" srcOrd="7" destOrd="0" presId="urn:microsoft.com/office/officeart/2005/8/layout/orgChart1"/>
    <dgm:cxn modelId="{815FF513-2A3A-014D-B5E4-6100B14D08B4}" type="presParOf" srcId="{6DF6D408-9E9C-594A-8A51-035A25CD2812}" destId="{D2025FB2-AFA7-2C42-93F3-C9AC9A875317}" srcOrd="0" destOrd="0" presId="urn:microsoft.com/office/officeart/2005/8/layout/orgChart1"/>
    <dgm:cxn modelId="{5AE253BA-7A62-7E4D-BD23-5EAB76FB72D3}" type="presParOf" srcId="{D2025FB2-AFA7-2C42-93F3-C9AC9A875317}" destId="{58B9D48D-0187-1545-8654-45E5B695AB85}" srcOrd="0" destOrd="0" presId="urn:microsoft.com/office/officeart/2005/8/layout/orgChart1"/>
    <dgm:cxn modelId="{83BC982D-2162-8C49-A354-756CEC139621}" type="presParOf" srcId="{D2025FB2-AFA7-2C42-93F3-C9AC9A875317}" destId="{A9A896C3-A66F-7F40-88B2-BD410AFF1E5B}" srcOrd="1" destOrd="0" presId="urn:microsoft.com/office/officeart/2005/8/layout/orgChart1"/>
    <dgm:cxn modelId="{DFA3FFE0-AF07-FF48-A17C-30031D2D6FC9}" type="presParOf" srcId="{6DF6D408-9E9C-594A-8A51-035A25CD2812}" destId="{E37A526D-415C-BA4D-B9A9-DA123C0FCEE7}" srcOrd="1" destOrd="0" presId="urn:microsoft.com/office/officeart/2005/8/layout/orgChart1"/>
    <dgm:cxn modelId="{AFD932AB-2427-BC4E-96D7-1F9625638A04}" type="presParOf" srcId="{E37A526D-415C-BA4D-B9A9-DA123C0FCEE7}" destId="{08C0022B-9C74-0540-A24E-43A913900994}" srcOrd="0" destOrd="0" presId="urn:microsoft.com/office/officeart/2005/8/layout/orgChart1"/>
    <dgm:cxn modelId="{382E7A17-D46D-5E4A-ADB9-870FDE84FA2C}" type="presParOf" srcId="{E37A526D-415C-BA4D-B9A9-DA123C0FCEE7}" destId="{57D2D2A5-DDD9-744F-8D84-86C07811C5D0}" srcOrd="1" destOrd="0" presId="urn:microsoft.com/office/officeart/2005/8/layout/orgChart1"/>
    <dgm:cxn modelId="{3F622921-17A6-1449-A8AA-D7BB7EE6DDE9}" type="presParOf" srcId="{57D2D2A5-DDD9-744F-8D84-86C07811C5D0}" destId="{844492C5-48C4-D242-9DAE-861F77DCA897}" srcOrd="0" destOrd="0" presId="urn:microsoft.com/office/officeart/2005/8/layout/orgChart1"/>
    <dgm:cxn modelId="{2F4CCC98-2CF5-2048-8B18-88BBE0395AC6}" type="presParOf" srcId="{844492C5-48C4-D242-9DAE-861F77DCA897}" destId="{B7C4A483-27DA-C843-AD52-8DEA204F6138}" srcOrd="0" destOrd="0" presId="urn:microsoft.com/office/officeart/2005/8/layout/orgChart1"/>
    <dgm:cxn modelId="{BB5F443B-A80E-A748-B00E-7E9EB40CB343}" type="presParOf" srcId="{844492C5-48C4-D242-9DAE-861F77DCA897}" destId="{68FB5317-1FD6-7E44-B0D5-04B69ADC5A96}" srcOrd="1" destOrd="0" presId="urn:microsoft.com/office/officeart/2005/8/layout/orgChart1"/>
    <dgm:cxn modelId="{93D2991C-1E04-B940-BC6F-8D019CBABCCB}" type="presParOf" srcId="{57D2D2A5-DDD9-744F-8D84-86C07811C5D0}" destId="{155133EF-5454-7A4C-8B5C-2E8697D87861}" srcOrd="1" destOrd="0" presId="urn:microsoft.com/office/officeart/2005/8/layout/orgChart1"/>
    <dgm:cxn modelId="{26C4CBE6-6133-E543-955A-5538FF719436}" type="presParOf" srcId="{57D2D2A5-DDD9-744F-8D84-86C07811C5D0}" destId="{6C0AC648-1F02-E143-B36A-1BF7F3EA0CFF}" srcOrd="2" destOrd="0" presId="urn:microsoft.com/office/officeart/2005/8/layout/orgChart1"/>
    <dgm:cxn modelId="{3AA73F76-55EA-2941-AA1B-E7850F87A9AD}" type="presParOf" srcId="{E37A526D-415C-BA4D-B9A9-DA123C0FCEE7}" destId="{903E4C5E-0ECB-8944-A6EB-3FDAEC81CF1C}" srcOrd="2" destOrd="0" presId="urn:microsoft.com/office/officeart/2005/8/layout/orgChart1"/>
    <dgm:cxn modelId="{F0D0758C-B66E-344C-A3F8-276A234D48AF}" type="presParOf" srcId="{E37A526D-415C-BA4D-B9A9-DA123C0FCEE7}" destId="{439FF162-7ED2-B641-AA6F-A947339E3E20}" srcOrd="3" destOrd="0" presId="urn:microsoft.com/office/officeart/2005/8/layout/orgChart1"/>
    <dgm:cxn modelId="{43FCBB57-E9DE-BF41-8562-8B00157385D3}" type="presParOf" srcId="{439FF162-7ED2-B641-AA6F-A947339E3E20}" destId="{8247E70F-9FB2-7444-BC2D-DAE326D2B95D}" srcOrd="0" destOrd="0" presId="urn:microsoft.com/office/officeart/2005/8/layout/orgChart1"/>
    <dgm:cxn modelId="{0AD46BD5-78A6-F542-8473-3A76F6674473}" type="presParOf" srcId="{8247E70F-9FB2-7444-BC2D-DAE326D2B95D}" destId="{52BA6EA8-C5A5-F64C-BB72-4B8B34D5B710}" srcOrd="0" destOrd="0" presId="urn:microsoft.com/office/officeart/2005/8/layout/orgChart1"/>
    <dgm:cxn modelId="{ECEEAFE4-7B78-4C40-8438-56206EF49759}" type="presParOf" srcId="{8247E70F-9FB2-7444-BC2D-DAE326D2B95D}" destId="{BAE1C4A5-7133-534A-A7DA-8D1F838464BB}" srcOrd="1" destOrd="0" presId="urn:microsoft.com/office/officeart/2005/8/layout/orgChart1"/>
    <dgm:cxn modelId="{C7167F6D-35E2-CC42-85BF-A5429BAF29A8}" type="presParOf" srcId="{439FF162-7ED2-B641-AA6F-A947339E3E20}" destId="{2DF16E71-F017-064B-90E7-B581AFE51764}" srcOrd="1" destOrd="0" presId="urn:microsoft.com/office/officeart/2005/8/layout/orgChart1"/>
    <dgm:cxn modelId="{A9227AF4-5E60-9540-AA65-ABBE22B7206A}" type="presParOf" srcId="{439FF162-7ED2-B641-AA6F-A947339E3E20}" destId="{AE38BE91-D952-7746-97BD-F45B5A680883}" srcOrd="2" destOrd="0" presId="urn:microsoft.com/office/officeart/2005/8/layout/orgChart1"/>
    <dgm:cxn modelId="{0BE35E86-0F2A-6445-A897-DC98292D55D0}" type="presParOf" srcId="{6DF6D408-9E9C-594A-8A51-035A25CD2812}" destId="{D94E297F-DAF5-0F4D-872A-FF7D2CEE0F60}" srcOrd="2" destOrd="0" presId="urn:microsoft.com/office/officeart/2005/8/layout/orgChart1"/>
    <dgm:cxn modelId="{4CFD5070-49B1-8D44-A54A-96F34F370B14}" type="presParOf" srcId="{B2578A3B-D24E-924A-B086-65CE37ABE3A3}" destId="{B3EA64FF-E603-B246-AD2D-0E3BE613808B}" srcOrd="8" destOrd="0" presId="urn:microsoft.com/office/officeart/2005/8/layout/orgChart1"/>
    <dgm:cxn modelId="{754788B6-F097-094A-B3BD-3BDF075F3395}" type="presParOf" srcId="{B2578A3B-D24E-924A-B086-65CE37ABE3A3}" destId="{3BED61B0-D5A8-7C45-852C-58CA90DF7D21}" srcOrd="9" destOrd="0" presId="urn:microsoft.com/office/officeart/2005/8/layout/orgChart1"/>
    <dgm:cxn modelId="{4358B393-CCE8-B045-9147-2BD385F72417}" type="presParOf" srcId="{3BED61B0-D5A8-7C45-852C-58CA90DF7D21}" destId="{5A89B07F-56BC-E944-B018-E38D3E9A010A}" srcOrd="0" destOrd="0" presId="urn:microsoft.com/office/officeart/2005/8/layout/orgChart1"/>
    <dgm:cxn modelId="{8431011B-8E72-7A4B-AA7A-B0F3F1CE73D6}" type="presParOf" srcId="{5A89B07F-56BC-E944-B018-E38D3E9A010A}" destId="{720616CD-0675-BA45-9240-C44787309294}" srcOrd="0" destOrd="0" presId="urn:microsoft.com/office/officeart/2005/8/layout/orgChart1"/>
    <dgm:cxn modelId="{3B1635D6-2AD9-1040-A2EA-E2A9ACD51B52}" type="presParOf" srcId="{5A89B07F-56BC-E944-B018-E38D3E9A010A}" destId="{8E29F7F2-2BD9-A248-87E1-8C215887243B}" srcOrd="1" destOrd="0" presId="urn:microsoft.com/office/officeart/2005/8/layout/orgChart1"/>
    <dgm:cxn modelId="{450B2571-E6D5-A94D-8DD6-3680A2316833}" type="presParOf" srcId="{3BED61B0-D5A8-7C45-852C-58CA90DF7D21}" destId="{0C9DF038-77D9-D847-9011-235FA9967407}" srcOrd="1" destOrd="0" presId="urn:microsoft.com/office/officeart/2005/8/layout/orgChart1"/>
    <dgm:cxn modelId="{971B32DC-7DB5-D845-8861-7F8101B57869}" type="presParOf" srcId="{3BED61B0-D5A8-7C45-852C-58CA90DF7D21}" destId="{CE077066-009B-D845-B1B2-91055A1BF90F}" srcOrd="2" destOrd="0" presId="urn:microsoft.com/office/officeart/2005/8/layout/orgChart1"/>
    <dgm:cxn modelId="{4C96ED60-CDBD-4F49-A7B5-465412045F78}" type="presParOf" srcId="{B2578A3B-D24E-924A-B086-65CE37ABE3A3}" destId="{BCA4B607-832A-3545-B3E3-256EFBC19FF5}" srcOrd="10" destOrd="0" presId="urn:microsoft.com/office/officeart/2005/8/layout/orgChart1"/>
    <dgm:cxn modelId="{B45B7DDF-C964-ED41-9837-3055046960F7}" type="presParOf" srcId="{B2578A3B-D24E-924A-B086-65CE37ABE3A3}" destId="{297B469E-19B5-6C48-B232-EDF80D82EC6A}" srcOrd="11" destOrd="0" presId="urn:microsoft.com/office/officeart/2005/8/layout/orgChart1"/>
    <dgm:cxn modelId="{B764C34D-BB27-5341-802E-461F0E5B2EBD}" type="presParOf" srcId="{297B469E-19B5-6C48-B232-EDF80D82EC6A}" destId="{07231F13-525E-AE48-9CB4-DF1C08F6DDE3}" srcOrd="0" destOrd="0" presId="urn:microsoft.com/office/officeart/2005/8/layout/orgChart1"/>
    <dgm:cxn modelId="{DAE35DC9-D685-D243-836A-07C488D41D5C}" type="presParOf" srcId="{07231F13-525E-AE48-9CB4-DF1C08F6DDE3}" destId="{2151406D-E373-5D41-9545-6280396F8D22}" srcOrd="0" destOrd="0" presId="urn:microsoft.com/office/officeart/2005/8/layout/orgChart1"/>
    <dgm:cxn modelId="{21105A64-6930-D048-961B-EDB68CD77B70}" type="presParOf" srcId="{07231F13-525E-AE48-9CB4-DF1C08F6DDE3}" destId="{404666AA-4AFB-144B-9ACD-42FAB45EBDE1}" srcOrd="1" destOrd="0" presId="urn:microsoft.com/office/officeart/2005/8/layout/orgChart1"/>
    <dgm:cxn modelId="{57898916-007A-0F4E-AB89-E7132D824E92}" type="presParOf" srcId="{297B469E-19B5-6C48-B232-EDF80D82EC6A}" destId="{8DA943A2-FEC7-4642-A645-3BD136CC458D}" srcOrd="1" destOrd="0" presId="urn:microsoft.com/office/officeart/2005/8/layout/orgChart1"/>
    <dgm:cxn modelId="{70F2CFFE-BA2D-5D4C-8B1D-825B135A39B2}" type="presParOf" srcId="{8DA943A2-FEC7-4642-A645-3BD136CC458D}" destId="{EA6C39D8-B1A2-42AE-A233-6F27CDBC9954}" srcOrd="0" destOrd="0" presId="urn:microsoft.com/office/officeart/2005/8/layout/orgChart1"/>
    <dgm:cxn modelId="{347B0276-E13A-D14C-9675-3EF25207CE0D}" type="presParOf" srcId="{8DA943A2-FEC7-4642-A645-3BD136CC458D}" destId="{11A62FF5-7713-4297-9A5A-BD5C86FF7122}" srcOrd="1" destOrd="0" presId="urn:microsoft.com/office/officeart/2005/8/layout/orgChart1"/>
    <dgm:cxn modelId="{933FE7E2-CE40-A84D-82E6-6F351B77BE73}" type="presParOf" srcId="{11A62FF5-7713-4297-9A5A-BD5C86FF7122}" destId="{3447BA2E-F912-4AB4-8469-865E39CC05E2}" srcOrd="0" destOrd="0" presId="urn:microsoft.com/office/officeart/2005/8/layout/orgChart1"/>
    <dgm:cxn modelId="{8652E6F5-EBD2-CA46-AA6C-5B2C3D31E100}" type="presParOf" srcId="{3447BA2E-F912-4AB4-8469-865E39CC05E2}" destId="{13F510A8-C265-42D6-9DCA-E606554601DC}" srcOrd="0" destOrd="0" presId="urn:microsoft.com/office/officeart/2005/8/layout/orgChart1"/>
    <dgm:cxn modelId="{C028AF4B-6008-C848-AAE0-AB6F231E5869}" type="presParOf" srcId="{3447BA2E-F912-4AB4-8469-865E39CC05E2}" destId="{4AC90DED-014D-4491-B805-B7AC4A6443C7}" srcOrd="1" destOrd="0" presId="urn:microsoft.com/office/officeart/2005/8/layout/orgChart1"/>
    <dgm:cxn modelId="{6FC36F3E-83A2-1B46-B6B9-E3A242F54F6B}" type="presParOf" srcId="{11A62FF5-7713-4297-9A5A-BD5C86FF7122}" destId="{58E0C800-EFBF-457A-82AB-A709F2067D67}" srcOrd="1" destOrd="0" presId="urn:microsoft.com/office/officeart/2005/8/layout/orgChart1"/>
    <dgm:cxn modelId="{D99EC905-6954-1F47-A45C-60760DF81E1F}" type="presParOf" srcId="{11A62FF5-7713-4297-9A5A-BD5C86FF7122}" destId="{8CB80D5C-33D6-4E44-968E-B67469CDB5AD}" srcOrd="2" destOrd="0" presId="urn:microsoft.com/office/officeart/2005/8/layout/orgChart1"/>
    <dgm:cxn modelId="{ACD34240-8CF9-AB46-8A4B-7BF4620E35DC}" type="presParOf" srcId="{8DA943A2-FEC7-4642-A645-3BD136CC458D}" destId="{5F001198-5EEE-44D4-BE98-85ED5EEB5FBA}" srcOrd="2" destOrd="0" presId="urn:microsoft.com/office/officeart/2005/8/layout/orgChart1"/>
    <dgm:cxn modelId="{6FACCC2E-D521-214D-9192-3B5B18477725}" type="presParOf" srcId="{8DA943A2-FEC7-4642-A645-3BD136CC458D}" destId="{3BB07F56-001F-41AB-A670-7C89EC15C661}" srcOrd="3" destOrd="0" presId="urn:microsoft.com/office/officeart/2005/8/layout/orgChart1"/>
    <dgm:cxn modelId="{683CAD13-4858-3640-89FB-1346147E882D}" type="presParOf" srcId="{3BB07F56-001F-41AB-A670-7C89EC15C661}" destId="{09F799F8-73C6-422F-9A35-855C3805D1CE}" srcOrd="0" destOrd="0" presId="urn:microsoft.com/office/officeart/2005/8/layout/orgChart1"/>
    <dgm:cxn modelId="{EC38AB59-1494-E94B-9FF0-C8C42D1E6507}" type="presParOf" srcId="{09F799F8-73C6-422F-9A35-855C3805D1CE}" destId="{82BFE523-7956-48BD-A1A9-EB5DF9C5E57D}" srcOrd="0" destOrd="0" presId="urn:microsoft.com/office/officeart/2005/8/layout/orgChart1"/>
    <dgm:cxn modelId="{C7FCED6A-BAFE-C744-B710-47D690C5046E}" type="presParOf" srcId="{09F799F8-73C6-422F-9A35-855C3805D1CE}" destId="{29C07AA7-0490-4F42-B569-6D71469F9689}" srcOrd="1" destOrd="0" presId="urn:microsoft.com/office/officeart/2005/8/layout/orgChart1"/>
    <dgm:cxn modelId="{5E999F33-CC67-5341-8C6B-B4A2AB9511C2}" type="presParOf" srcId="{3BB07F56-001F-41AB-A670-7C89EC15C661}" destId="{574F93D7-31C5-4F48-AB35-E651641C7C20}" srcOrd="1" destOrd="0" presId="urn:microsoft.com/office/officeart/2005/8/layout/orgChart1"/>
    <dgm:cxn modelId="{589ADA87-C19A-3940-B464-6D312AA0343A}" type="presParOf" srcId="{3BB07F56-001F-41AB-A670-7C89EC15C661}" destId="{2156FD3B-C0DA-47BC-BF56-3F8C77EFCD59}" srcOrd="2" destOrd="0" presId="urn:microsoft.com/office/officeart/2005/8/layout/orgChart1"/>
    <dgm:cxn modelId="{B6EBA873-DBA1-BB40-9122-45F17CFB6C07}" type="presParOf" srcId="{297B469E-19B5-6C48-B232-EDF80D82EC6A}" destId="{B105BBF8-45A5-824B-979D-A90CDE9978AC}" srcOrd="2" destOrd="0" presId="urn:microsoft.com/office/officeart/2005/8/layout/orgChart1"/>
    <dgm:cxn modelId="{5512150B-F28A-9740-8B67-29237962C0D8}" type="presParOf" srcId="{84FFDB57-BCA7-5E48-9DD2-3FCE8D258E61}" destId="{37E99F33-F685-8940-8FC9-3313702969B6}" srcOrd="2" destOrd="0" presId="urn:microsoft.com/office/officeart/2005/8/layout/orgChart1"/>
    <dgm:cxn modelId="{4CD4163E-DDAD-0046-BB65-0AC23B30F839}" type="presParOf" srcId="{37E99F33-F685-8940-8FC9-3313702969B6}" destId="{81C3D5F3-C8E8-6840-A8FF-6110CD4F9855}" srcOrd="0" destOrd="0" presId="urn:microsoft.com/office/officeart/2005/8/layout/orgChart1"/>
    <dgm:cxn modelId="{3D9DA7D8-981E-D24B-A4DA-36E69CC74D27}" type="presParOf" srcId="{37E99F33-F685-8940-8FC9-3313702969B6}" destId="{374CE28B-EE62-C74D-89B6-23884929CEBA}" srcOrd="1" destOrd="0" presId="urn:microsoft.com/office/officeart/2005/8/layout/orgChart1"/>
    <dgm:cxn modelId="{E4258A8B-EA37-5B40-90DB-6C92BCC2B478}" type="presParOf" srcId="{374CE28B-EE62-C74D-89B6-23884929CEBA}" destId="{480C130F-4044-1040-AF75-9673BF7832FC}" srcOrd="0" destOrd="0" presId="urn:microsoft.com/office/officeart/2005/8/layout/orgChart1"/>
    <dgm:cxn modelId="{9634C62C-6F43-D345-8F6A-063BFA2DE79E}" type="presParOf" srcId="{480C130F-4044-1040-AF75-9673BF7832FC}" destId="{0A3298D0-950B-AC41-B253-66369C6000D6}" srcOrd="0" destOrd="0" presId="urn:microsoft.com/office/officeart/2005/8/layout/orgChart1"/>
    <dgm:cxn modelId="{781E5765-76F3-6C47-85BE-101CF862BED1}" type="presParOf" srcId="{480C130F-4044-1040-AF75-9673BF7832FC}" destId="{7EB002F7-7BE3-B144-9B74-26D5D4EAE434}" srcOrd="1" destOrd="0" presId="urn:microsoft.com/office/officeart/2005/8/layout/orgChart1"/>
    <dgm:cxn modelId="{CC37D230-BD3F-3B41-99AB-BDB5EE024EFC}" type="presParOf" srcId="{374CE28B-EE62-C74D-89B6-23884929CEBA}" destId="{01D84C55-4D22-164D-93A3-B329A6AA1004}" srcOrd="1" destOrd="0" presId="urn:microsoft.com/office/officeart/2005/8/layout/orgChart1"/>
    <dgm:cxn modelId="{3A7079F3-DDB0-B240-AC0B-92FE9A4A4359}" type="presParOf" srcId="{374CE28B-EE62-C74D-89B6-23884929CEBA}" destId="{B99DEC6E-6EB2-9546-921C-1E900F5BF87F}" srcOrd="2" destOrd="0" presId="urn:microsoft.com/office/officeart/2005/8/layout/orgChart1"/>
    <dgm:cxn modelId="{A152496F-17E2-4B44-B9ED-8B501F994F5C}" type="presParOf" srcId="{37E99F33-F685-8940-8FC9-3313702969B6}" destId="{4BB9262D-09BB-4228-A872-50B2B1A71F28}" srcOrd="2" destOrd="0" presId="urn:microsoft.com/office/officeart/2005/8/layout/orgChart1"/>
    <dgm:cxn modelId="{48B9780D-A30B-3944-8BFD-071A4A697370}" type="presParOf" srcId="{37E99F33-F685-8940-8FC9-3313702969B6}" destId="{5478FCD3-3CAE-46D2-850B-8599572A8B25}" srcOrd="3" destOrd="0" presId="urn:microsoft.com/office/officeart/2005/8/layout/orgChart1"/>
    <dgm:cxn modelId="{B4DF967F-DF12-DE4E-AEF8-E211B96D67DF}" type="presParOf" srcId="{5478FCD3-3CAE-46D2-850B-8599572A8B25}" destId="{2DF959FC-34B7-4657-BB3E-CB7E5DA6D71E}" srcOrd="0" destOrd="0" presId="urn:microsoft.com/office/officeart/2005/8/layout/orgChart1"/>
    <dgm:cxn modelId="{F070DA29-34E2-CA40-BC9E-680BA10B7243}" type="presParOf" srcId="{2DF959FC-34B7-4657-BB3E-CB7E5DA6D71E}" destId="{02F9A2E1-26C2-4E98-9487-42E37FD34070}" srcOrd="0" destOrd="0" presId="urn:microsoft.com/office/officeart/2005/8/layout/orgChart1"/>
    <dgm:cxn modelId="{2E0CC5B8-C5CB-E444-AD51-D14358A42110}" type="presParOf" srcId="{2DF959FC-34B7-4657-BB3E-CB7E5DA6D71E}" destId="{81DAE322-7989-47F0-941F-A0F15148CE71}" srcOrd="1" destOrd="0" presId="urn:microsoft.com/office/officeart/2005/8/layout/orgChart1"/>
    <dgm:cxn modelId="{A74E9224-2B63-5644-B1DB-329D3B2567BE}" type="presParOf" srcId="{5478FCD3-3CAE-46D2-850B-8599572A8B25}" destId="{323442DE-11E3-4505-BECB-4698323C1A85}" srcOrd="1" destOrd="0" presId="urn:microsoft.com/office/officeart/2005/8/layout/orgChart1"/>
    <dgm:cxn modelId="{3F79B3BD-B0DC-254B-ABE7-085809607BF5}" type="presParOf" srcId="{5478FCD3-3CAE-46D2-850B-8599572A8B25}" destId="{8217470F-4579-4765-AD47-65C33C7ED600}" srcOrd="2" destOrd="0" presId="urn:microsoft.com/office/officeart/2005/8/layout/orgChart1"/>
    <dgm:cxn modelId="{E8D5D481-CE92-604E-B9E7-706DE02B98AC}" type="presParOf" srcId="{BDA14939-B640-BE40-B962-10BB9D4815E4}" destId="{68960099-8756-447B-8FD1-9AAE653A321E}" srcOrd="1" destOrd="0" presId="urn:microsoft.com/office/officeart/2005/8/layout/orgChart1"/>
    <dgm:cxn modelId="{9BDE272A-8A14-F148-84E9-18F7D7214C48}" type="presParOf" srcId="{68960099-8756-447B-8FD1-9AAE653A321E}" destId="{1C261C82-A3B0-4E62-9357-F5606AD5E9DF}" srcOrd="0" destOrd="0" presId="urn:microsoft.com/office/officeart/2005/8/layout/orgChart1"/>
    <dgm:cxn modelId="{17A4CBF4-6FE4-3E40-819D-D49EAE53D51C}" type="presParOf" srcId="{1C261C82-A3B0-4E62-9357-F5606AD5E9DF}" destId="{DDAEA679-9F9E-43F9-9EAA-8EA9CB03F949}" srcOrd="0" destOrd="0" presId="urn:microsoft.com/office/officeart/2005/8/layout/orgChart1"/>
    <dgm:cxn modelId="{8550E507-3E0D-F747-84DA-147351B9ED8E}" type="presParOf" srcId="{1C261C82-A3B0-4E62-9357-F5606AD5E9DF}" destId="{A486EF11-3E94-48B8-B270-E75DE821E53C}" srcOrd="1" destOrd="0" presId="urn:microsoft.com/office/officeart/2005/8/layout/orgChart1"/>
    <dgm:cxn modelId="{16BCCAF8-E4AF-E74B-927A-D94B9E3B79CD}" type="presParOf" srcId="{68960099-8756-447B-8FD1-9AAE653A321E}" destId="{F88C1851-02CB-4046-AC4A-D4C1BF287280}" srcOrd="1" destOrd="0" presId="urn:microsoft.com/office/officeart/2005/8/layout/orgChart1"/>
    <dgm:cxn modelId="{1D5F92D5-A316-2A4A-954C-BE88914D86AC}" type="presParOf" srcId="{68960099-8756-447B-8FD1-9AAE653A321E}" destId="{97E4416B-2CBA-4462-9DCF-3843372A54C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9262D-09BB-4228-A872-50B2B1A71F28}">
      <dsp:nvSpPr>
        <dsp:cNvPr id="0" name=""/>
        <dsp:cNvSpPr/>
      </dsp:nvSpPr>
      <dsp:spPr>
        <a:xfrm>
          <a:off x="4407514" y="564019"/>
          <a:ext cx="188246" cy="576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6872"/>
              </a:lnTo>
              <a:lnTo>
                <a:pt x="188246" y="5768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3D5F3-C8E8-6840-A8FF-6110CD4F9855}">
      <dsp:nvSpPr>
        <dsp:cNvPr id="0" name=""/>
        <dsp:cNvSpPr/>
      </dsp:nvSpPr>
      <dsp:spPr>
        <a:xfrm>
          <a:off x="4210571" y="564019"/>
          <a:ext cx="196942" cy="578063"/>
        </a:xfrm>
        <a:custGeom>
          <a:avLst/>
          <a:gdLst/>
          <a:ahLst/>
          <a:cxnLst/>
          <a:rect l="0" t="0" r="0" b="0"/>
          <a:pathLst>
            <a:path>
              <a:moveTo>
                <a:pt x="196942" y="0"/>
              </a:moveTo>
              <a:lnTo>
                <a:pt x="196942" y="578063"/>
              </a:lnTo>
              <a:lnTo>
                <a:pt x="0" y="57806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01198-5EEE-44D4-BE98-85ED5EEB5FBA}">
      <dsp:nvSpPr>
        <dsp:cNvPr id="0" name=""/>
        <dsp:cNvSpPr/>
      </dsp:nvSpPr>
      <dsp:spPr>
        <a:xfrm>
          <a:off x="7669612" y="3321395"/>
          <a:ext cx="111919" cy="1992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284"/>
              </a:lnTo>
              <a:lnTo>
                <a:pt x="111919" y="199228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C39D8-B1A2-42AE-A233-6F27CDBC9954}">
      <dsp:nvSpPr>
        <dsp:cNvPr id="0" name=""/>
        <dsp:cNvSpPr/>
      </dsp:nvSpPr>
      <dsp:spPr>
        <a:xfrm>
          <a:off x="7669612" y="3321395"/>
          <a:ext cx="110611" cy="6789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998"/>
              </a:lnTo>
              <a:lnTo>
                <a:pt x="110611" y="67899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4B607-832A-3545-B3E3-256EFBC19FF5}">
      <dsp:nvSpPr>
        <dsp:cNvPr id="0" name=""/>
        <dsp:cNvSpPr/>
      </dsp:nvSpPr>
      <dsp:spPr>
        <a:xfrm>
          <a:off x="4407514" y="564019"/>
          <a:ext cx="3760577" cy="124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288"/>
              </a:lnTo>
              <a:lnTo>
                <a:pt x="3760577" y="1158288"/>
              </a:lnTo>
              <a:lnTo>
                <a:pt x="3760577" y="124575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A64FF-E603-B246-AD2D-0E3BE613808B}">
      <dsp:nvSpPr>
        <dsp:cNvPr id="0" name=""/>
        <dsp:cNvSpPr/>
      </dsp:nvSpPr>
      <dsp:spPr>
        <a:xfrm>
          <a:off x="4407514" y="564019"/>
          <a:ext cx="2260102" cy="1244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7063"/>
              </a:lnTo>
              <a:lnTo>
                <a:pt x="2260102" y="1157063"/>
              </a:lnTo>
              <a:lnTo>
                <a:pt x="2260102" y="124452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E4C5E-0ECB-8944-A6EB-3FDAEC81CF1C}">
      <dsp:nvSpPr>
        <dsp:cNvPr id="0" name=""/>
        <dsp:cNvSpPr/>
      </dsp:nvSpPr>
      <dsp:spPr>
        <a:xfrm>
          <a:off x="4620141" y="2247289"/>
          <a:ext cx="121344" cy="2249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9290"/>
              </a:lnTo>
              <a:lnTo>
                <a:pt x="121344" y="224929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0022B-9C74-0540-A24E-43A913900994}">
      <dsp:nvSpPr>
        <dsp:cNvPr id="0" name=""/>
        <dsp:cNvSpPr/>
      </dsp:nvSpPr>
      <dsp:spPr>
        <a:xfrm>
          <a:off x="4620141" y="2247289"/>
          <a:ext cx="116695" cy="786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6738"/>
              </a:lnTo>
              <a:lnTo>
                <a:pt x="116695" y="7867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65ABA-601C-474D-A368-6573801C0573}">
      <dsp:nvSpPr>
        <dsp:cNvPr id="0" name=""/>
        <dsp:cNvSpPr/>
      </dsp:nvSpPr>
      <dsp:spPr>
        <a:xfrm>
          <a:off x="4407514" y="564019"/>
          <a:ext cx="697055" cy="1244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7213"/>
              </a:lnTo>
              <a:lnTo>
                <a:pt x="697055" y="1157213"/>
              </a:lnTo>
              <a:lnTo>
                <a:pt x="697055" y="124467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C1E88-953F-A440-A5BC-A788A79FE942}">
      <dsp:nvSpPr>
        <dsp:cNvPr id="0" name=""/>
        <dsp:cNvSpPr/>
      </dsp:nvSpPr>
      <dsp:spPr>
        <a:xfrm>
          <a:off x="3234143" y="2240708"/>
          <a:ext cx="91997" cy="2390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0464"/>
              </a:lnTo>
              <a:lnTo>
                <a:pt x="91997" y="239046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3590A-BCD8-A048-81C6-32BF55A1DEA7}">
      <dsp:nvSpPr>
        <dsp:cNvPr id="0" name=""/>
        <dsp:cNvSpPr/>
      </dsp:nvSpPr>
      <dsp:spPr>
        <a:xfrm>
          <a:off x="3234143" y="2240708"/>
          <a:ext cx="92431" cy="950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0816"/>
              </a:lnTo>
              <a:lnTo>
                <a:pt x="92431" y="95081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ED89D-EB6A-0C4F-B4F8-420BD20BE4CA}">
      <dsp:nvSpPr>
        <dsp:cNvPr id="0" name=""/>
        <dsp:cNvSpPr/>
      </dsp:nvSpPr>
      <dsp:spPr>
        <a:xfrm>
          <a:off x="3718572" y="564019"/>
          <a:ext cx="688942" cy="1244111"/>
        </a:xfrm>
        <a:custGeom>
          <a:avLst/>
          <a:gdLst/>
          <a:ahLst/>
          <a:cxnLst/>
          <a:rect l="0" t="0" r="0" b="0"/>
          <a:pathLst>
            <a:path>
              <a:moveTo>
                <a:pt x="688942" y="0"/>
              </a:moveTo>
              <a:lnTo>
                <a:pt x="688942" y="1156647"/>
              </a:lnTo>
              <a:lnTo>
                <a:pt x="0" y="1156647"/>
              </a:lnTo>
              <a:lnTo>
                <a:pt x="0" y="124411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B0E24-737C-EF40-958B-A07204099321}">
      <dsp:nvSpPr>
        <dsp:cNvPr id="0" name=""/>
        <dsp:cNvSpPr/>
      </dsp:nvSpPr>
      <dsp:spPr>
        <a:xfrm>
          <a:off x="2332574" y="564019"/>
          <a:ext cx="2074939" cy="1244111"/>
        </a:xfrm>
        <a:custGeom>
          <a:avLst/>
          <a:gdLst/>
          <a:ahLst/>
          <a:cxnLst/>
          <a:rect l="0" t="0" r="0" b="0"/>
          <a:pathLst>
            <a:path>
              <a:moveTo>
                <a:pt x="2074939" y="0"/>
              </a:moveTo>
              <a:lnTo>
                <a:pt x="2074939" y="1156647"/>
              </a:lnTo>
              <a:lnTo>
                <a:pt x="0" y="1156647"/>
              </a:lnTo>
              <a:lnTo>
                <a:pt x="0" y="124411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799ED-3182-9B48-93F4-68063F4D5171}">
      <dsp:nvSpPr>
        <dsp:cNvPr id="0" name=""/>
        <dsp:cNvSpPr/>
      </dsp:nvSpPr>
      <dsp:spPr>
        <a:xfrm>
          <a:off x="157975" y="2304436"/>
          <a:ext cx="91440" cy="26077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7718"/>
              </a:lnTo>
              <a:lnTo>
                <a:pt x="124323" y="260771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5D9AE-C1AC-914B-99BE-CAE97260034A}">
      <dsp:nvSpPr>
        <dsp:cNvPr id="0" name=""/>
        <dsp:cNvSpPr/>
      </dsp:nvSpPr>
      <dsp:spPr>
        <a:xfrm>
          <a:off x="157975" y="2304436"/>
          <a:ext cx="91440" cy="9681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68138"/>
              </a:lnTo>
              <a:lnTo>
                <a:pt x="125348" y="9681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DFFE7-8848-964E-A9A8-C7C8BF7C4E5B}">
      <dsp:nvSpPr>
        <dsp:cNvPr id="0" name=""/>
        <dsp:cNvSpPr/>
      </dsp:nvSpPr>
      <dsp:spPr>
        <a:xfrm>
          <a:off x="688123" y="564019"/>
          <a:ext cx="3719390" cy="1243998"/>
        </a:xfrm>
        <a:custGeom>
          <a:avLst/>
          <a:gdLst/>
          <a:ahLst/>
          <a:cxnLst/>
          <a:rect l="0" t="0" r="0" b="0"/>
          <a:pathLst>
            <a:path>
              <a:moveTo>
                <a:pt x="3719390" y="0"/>
              </a:moveTo>
              <a:lnTo>
                <a:pt x="3719390" y="1156534"/>
              </a:lnTo>
              <a:lnTo>
                <a:pt x="0" y="1156534"/>
              </a:lnTo>
              <a:lnTo>
                <a:pt x="0" y="124399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90E49-238F-4E4F-85DE-9BEC59B5B8E1}">
      <dsp:nvSpPr>
        <dsp:cNvPr id="0" name=""/>
        <dsp:cNvSpPr/>
      </dsp:nvSpPr>
      <dsp:spPr>
        <a:xfrm>
          <a:off x="3741071" y="118813"/>
          <a:ext cx="1332886" cy="445206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ACCELERATOR DIVISION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Mats Lindroos</a:t>
          </a:r>
          <a:endParaRPr lang="en-US" sz="800" b="1" kern="1200" baseline="0" dirty="0">
            <a:solidFill>
              <a:schemeClr val="bg1"/>
            </a:solidFill>
          </a:endParaRPr>
        </a:p>
      </dsp:txBody>
      <dsp:txXfrm>
        <a:off x="3741071" y="118813"/>
        <a:ext cx="1332886" cy="445206"/>
      </dsp:txXfrm>
    </dsp:sp>
    <dsp:sp modelId="{FD0E0218-BE5E-4B4E-8F07-66C439706AA5}">
      <dsp:nvSpPr>
        <dsp:cNvPr id="0" name=""/>
        <dsp:cNvSpPr/>
      </dsp:nvSpPr>
      <dsp:spPr>
        <a:xfrm>
          <a:off x="82588" y="1808017"/>
          <a:ext cx="1211070" cy="496418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Beam Physics, Operation &amp; Beam Diagnostics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Andreas Jansson – GL</a:t>
          </a:r>
          <a:endParaRPr lang="en-US" sz="800" b="1" kern="1200" baseline="0" dirty="0">
            <a:solidFill>
              <a:schemeClr val="bg1"/>
            </a:solidFill>
          </a:endParaRPr>
        </a:p>
      </dsp:txBody>
      <dsp:txXfrm>
        <a:off x="82588" y="1808017"/>
        <a:ext cx="1211070" cy="496418"/>
      </dsp:txXfrm>
    </dsp:sp>
    <dsp:sp modelId="{064A234D-6366-234B-BA83-1574B9AE9ECD}">
      <dsp:nvSpPr>
        <dsp:cNvPr id="0" name=""/>
        <dsp:cNvSpPr/>
      </dsp:nvSpPr>
      <dsp:spPr>
        <a:xfrm>
          <a:off x="283323" y="2595585"/>
          <a:ext cx="1242615" cy="135397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Beam Physics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err="1" smtClean="0">
              <a:solidFill>
                <a:schemeClr val="bg1"/>
              </a:solidFill>
              <a:effectLst/>
            </a:rPr>
            <a:t>Mamad</a:t>
          </a:r>
          <a:r>
            <a:rPr lang="en-US" sz="800" b="1" kern="1200" baseline="0" dirty="0" smtClean="0">
              <a:solidFill>
                <a:schemeClr val="bg1"/>
              </a:solidFill>
              <a:effectLst/>
            </a:rPr>
            <a:t> </a:t>
          </a:r>
          <a:r>
            <a:rPr lang="en-US" sz="800" b="1" kern="1200" baseline="0" dirty="0" err="1" smtClean="0">
              <a:solidFill>
                <a:schemeClr val="bg1"/>
              </a:solidFill>
              <a:effectLst/>
            </a:rPr>
            <a:t>Eshraqi</a:t>
          </a:r>
          <a:r>
            <a:rPr lang="en-US" sz="800" b="1" kern="1200" baseline="0" dirty="0" smtClean="0">
              <a:solidFill>
                <a:schemeClr val="bg1"/>
              </a:solidFill>
              <a:effectLst/>
            </a:rPr>
            <a:t> - SL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chemeClr val="bg1"/>
              </a:solidFill>
              <a:effectLst/>
            </a:rPr>
            <a:t>Marc Munoz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chemeClr val="bg1"/>
              </a:solidFill>
              <a:effectLst/>
            </a:rPr>
            <a:t>Renato de Prisco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chemeClr val="bg1"/>
              </a:solidFill>
              <a:effectLst/>
            </a:rPr>
            <a:t>Ryoichi Miyamoto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chemeClr val="bg1"/>
              </a:solidFill>
              <a:effectLst/>
            </a:rPr>
            <a:t>Yngve Levinsen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chemeClr val="bg1"/>
              </a:solidFill>
              <a:effectLst/>
            </a:rPr>
            <a:t>Saeid Pirani (at INFN)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err="1" smtClean="0">
              <a:solidFill>
                <a:schemeClr val="bg1"/>
              </a:solidFill>
              <a:effectLst/>
            </a:rPr>
            <a:t>Ciprian</a:t>
          </a:r>
          <a:r>
            <a:rPr lang="en-US" sz="800" kern="1200" baseline="0" dirty="0" smtClean="0">
              <a:solidFill>
                <a:schemeClr val="bg1"/>
              </a:solidFill>
              <a:effectLst/>
            </a:rPr>
            <a:t> </a:t>
          </a:r>
          <a:r>
            <a:rPr lang="en-US" sz="800" kern="1200" baseline="0" dirty="0" err="1" smtClean="0">
              <a:solidFill>
                <a:schemeClr val="bg1"/>
              </a:solidFill>
              <a:effectLst/>
            </a:rPr>
            <a:t>Plostinar</a:t>
          </a:r>
          <a:r>
            <a:rPr lang="en-US" sz="800" kern="1200" baseline="0" dirty="0" smtClean="0">
              <a:solidFill>
                <a:schemeClr val="bg1"/>
              </a:solidFill>
              <a:effectLst/>
            </a:rPr>
            <a:t> (2017-04-03)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rgbClr val="FFFF00"/>
              </a:solidFill>
              <a:effectLst/>
            </a:rPr>
            <a:t>Alexander</a:t>
          </a:r>
          <a:r>
            <a:rPr lang="en-US" sz="800" kern="1200" baseline="0" dirty="0" smtClean="0">
              <a:solidFill>
                <a:schemeClr val="bg1"/>
              </a:solidFill>
              <a:effectLst/>
            </a:rPr>
            <a:t> </a:t>
          </a:r>
          <a:r>
            <a:rPr lang="en-US" sz="800" kern="1200" baseline="0" dirty="0" err="1" smtClean="0">
              <a:solidFill>
                <a:srgbClr val="FFFF00"/>
              </a:solidFill>
              <a:effectLst/>
            </a:rPr>
            <a:t>Lauge</a:t>
          </a:r>
          <a:r>
            <a:rPr lang="en-US" sz="800" kern="1200" baseline="0" dirty="0" smtClean="0">
              <a:solidFill>
                <a:srgbClr val="FFFF00"/>
              </a:solidFill>
              <a:effectLst/>
            </a:rPr>
            <a:t> Pedersen (S)</a:t>
          </a:r>
        </a:p>
      </dsp:txBody>
      <dsp:txXfrm>
        <a:off x="283323" y="2595585"/>
        <a:ext cx="1242615" cy="1353977"/>
      </dsp:txXfrm>
    </dsp:sp>
    <dsp:sp modelId="{4AE8137B-3726-8444-8FD5-41B45D6821EA}">
      <dsp:nvSpPr>
        <dsp:cNvPr id="0" name=""/>
        <dsp:cNvSpPr/>
      </dsp:nvSpPr>
      <dsp:spPr>
        <a:xfrm>
          <a:off x="282299" y="4063503"/>
          <a:ext cx="1240549" cy="1697301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Beam Diagnostics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Tom Shea – SL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Benjamin Cheymol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Cyrille Thomas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err="1" smtClean="0">
              <a:solidFill>
                <a:schemeClr val="bg1"/>
              </a:solidFill>
            </a:rPr>
            <a:t>Hooman</a:t>
          </a:r>
          <a:r>
            <a:rPr lang="en-US" sz="800" b="0" kern="1200" baseline="0" dirty="0" smtClean="0">
              <a:solidFill>
                <a:schemeClr val="bg1"/>
              </a:solidFill>
            </a:rPr>
            <a:t> </a:t>
          </a:r>
          <a:r>
            <a:rPr lang="en-US" sz="800" b="0" kern="1200" baseline="0" dirty="0" err="1" smtClean="0">
              <a:solidFill>
                <a:schemeClr val="bg1"/>
              </a:solidFill>
            </a:rPr>
            <a:t>Hassanzadegan</a:t>
          </a:r>
          <a:endParaRPr lang="en-US" sz="800" b="0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Hinko Kocevar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Irena Dolenc Kittelmann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Maurizio Donna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Rafael Baron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Charlotte Roose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Thomas </a:t>
          </a:r>
          <a:r>
            <a:rPr lang="en-US" sz="800" b="0" kern="1200" baseline="0" dirty="0" err="1" smtClean="0">
              <a:solidFill>
                <a:srgbClr val="FFFF00"/>
              </a:solidFill>
            </a:rPr>
            <a:t>Grandsaert</a:t>
          </a:r>
          <a:r>
            <a:rPr lang="en-US" sz="800" b="0" kern="1200" baseline="0" dirty="0" smtClean="0">
              <a:solidFill>
                <a:srgbClr val="FFFF00"/>
              </a:solidFill>
            </a:rPr>
            <a:t> (EIS)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Johan Norin (C) </a:t>
          </a:r>
        </a:p>
      </dsp:txBody>
      <dsp:txXfrm>
        <a:off x="282299" y="4063503"/>
        <a:ext cx="1240549" cy="1697301"/>
      </dsp:txXfrm>
    </dsp:sp>
    <dsp:sp modelId="{C8C1F3B6-3C09-3148-B35E-F8800029851D}">
      <dsp:nvSpPr>
        <dsp:cNvPr id="0" name=""/>
        <dsp:cNvSpPr/>
      </dsp:nvSpPr>
      <dsp:spPr>
        <a:xfrm>
          <a:off x="1727039" y="1808130"/>
          <a:ext cx="1211070" cy="1022715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Engineering Resources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smtClean="0">
              <a:solidFill>
                <a:schemeClr val="bg1"/>
              </a:solidFill>
              <a:effectLst/>
            </a:rPr>
            <a:t>David McGinnis – GL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  <a:effectLst/>
            </a:rPr>
            <a:t>Eugene Tanke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  <a:effectLst/>
            </a:rPr>
            <a:t>Nick Gazis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  <a:effectLst/>
            </a:rPr>
            <a:t>Carl-Johan Hårdh (C)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  <a:effectLst/>
            </a:rPr>
            <a:t>Daniel Lundgren (C)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  <a:effectLst/>
            </a:rPr>
            <a:t>Mats Pålsson (C)</a:t>
          </a:r>
        </a:p>
      </dsp:txBody>
      <dsp:txXfrm>
        <a:off x="1727039" y="1808130"/>
        <a:ext cx="1211070" cy="1022715"/>
      </dsp:txXfrm>
    </dsp:sp>
    <dsp:sp modelId="{6585EBBF-9C90-B645-88A0-08E1E16F23EA}">
      <dsp:nvSpPr>
        <dsp:cNvPr id="0" name=""/>
        <dsp:cNvSpPr/>
      </dsp:nvSpPr>
      <dsp:spPr>
        <a:xfrm>
          <a:off x="3113036" y="1808130"/>
          <a:ext cx="1211070" cy="432578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en-US" sz="900" b="1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LINAC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Håkan Danared – GL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kern="1200" baseline="0" dirty="0">
            <a:solidFill>
              <a:schemeClr val="bg1"/>
            </a:solidFill>
          </a:endParaRPr>
        </a:p>
      </dsp:txBody>
      <dsp:txXfrm>
        <a:off x="3113036" y="1808130"/>
        <a:ext cx="1211070" cy="432578"/>
      </dsp:txXfrm>
    </dsp:sp>
    <dsp:sp modelId="{9636A066-F506-0A4F-9C32-3D80DD88EE57}">
      <dsp:nvSpPr>
        <dsp:cNvPr id="0" name=""/>
        <dsp:cNvSpPr/>
      </dsp:nvSpPr>
      <dsp:spPr>
        <a:xfrm>
          <a:off x="3326574" y="2417468"/>
          <a:ext cx="1088213" cy="1548113"/>
        </a:xfrm>
        <a:prstGeom prst="rect">
          <a:avLst/>
        </a:prstGeom>
        <a:solidFill>
          <a:srgbClr val="1069A0">
            <a:alpha val="84706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err="1" smtClean="0">
              <a:solidFill>
                <a:schemeClr val="bg1"/>
              </a:solidFill>
            </a:rPr>
            <a:t>Linac</a:t>
          </a:r>
          <a:r>
            <a:rPr lang="en-US" sz="900" b="1" kern="1200" baseline="0" dirty="0" smtClean="0">
              <a:solidFill>
                <a:schemeClr val="bg1"/>
              </a:solidFill>
            </a:rPr>
            <a:t> Hardware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Vacant - SL 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Christine </a:t>
          </a:r>
          <a:r>
            <a:rPr lang="en-US" sz="800" b="0" kern="1200" baseline="0" dirty="0" err="1" smtClean="0">
              <a:solidFill>
                <a:schemeClr val="bg1"/>
              </a:solidFill>
            </a:rPr>
            <a:t>Darve</a:t>
          </a:r>
          <a:endParaRPr lang="en-US" sz="800" b="0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Georg Hulla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Walter Wittmer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Felix Schlander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err="1" smtClean="0">
              <a:solidFill>
                <a:srgbClr val="FFFF00"/>
              </a:solidFill>
            </a:rPr>
            <a:t>Oystein</a:t>
          </a:r>
          <a:r>
            <a:rPr lang="en-US" sz="800" b="0" kern="1200" baseline="0" dirty="0" smtClean="0">
              <a:solidFill>
                <a:srgbClr val="FFFF00"/>
              </a:solidFill>
            </a:rPr>
            <a:t> Midttun (IK)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Nuno Elias (EIS)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Frank Hellström (C)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Fredrik Håkansson (C)</a:t>
          </a:r>
          <a:endParaRPr lang="en-US" sz="800" b="0" kern="1200" baseline="0" dirty="0" smtClean="0">
            <a:solidFill>
              <a:schemeClr val="bg1"/>
            </a:solidFill>
          </a:endParaRPr>
        </a:p>
      </dsp:txBody>
      <dsp:txXfrm>
        <a:off x="3326574" y="2417468"/>
        <a:ext cx="1088213" cy="1548113"/>
      </dsp:txXfrm>
    </dsp:sp>
    <dsp:sp modelId="{BF8C39D4-3AA0-C145-8007-A0E27B96575F}">
      <dsp:nvSpPr>
        <dsp:cNvPr id="0" name=""/>
        <dsp:cNvSpPr/>
      </dsp:nvSpPr>
      <dsp:spPr>
        <a:xfrm>
          <a:off x="3326141" y="4137589"/>
          <a:ext cx="1097651" cy="987168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Accelerator Integration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Stephen Molloy – SL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Aurélien Ponton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Edgar Sargsyan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err="1" smtClean="0">
              <a:solidFill>
                <a:schemeClr val="bg1"/>
              </a:solidFill>
            </a:rPr>
            <a:t>I</a:t>
          </a:r>
          <a:r>
            <a:rPr lang="en-US" sz="800" b="0" kern="1200" baseline="0" dirty="0" err="1" smtClean="0">
              <a:solidFill>
                <a:schemeClr val="bg1"/>
              </a:solidFill>
              <a:latin typeface="Calibri"/>
              <a:cs typeface="Calibri"/>
            </a:rPr>
            <a:t>ñigo</a:t>
          </a:r>
          <a:r>
            <a:rPr lang="en-US" sz="800" b="0" kern="1200" baseline="0" dirty="0" smtClean="0">
              <a:solidFill>
                <a:schemeClr val="bg1"/>
              </a:solidFill>
              <a:latin typeface="Calibri"/>
              <a:cs typeface="Calibri"/>
            </a:rPr>
            <a:t> Alonso</a:t>
          </a:r>
        </a:p>
      </dsp:txBody>
      <dsp:txXfrm>
        <a:off x="3326141" y="4137589"/>
        <a:ext cx="1097651" cy="987168"/>
      </dsp:txXfrm>
    </dsp:sp>
    <dsp:sp modelId="{58B9D48D-0187-1545-8654-45E5B695AB85}">
      <dsp:nvSpPr>
        <dsp:cNvPr id="0" name=""/>
        <dsp:cNvSpPr/>
      </dsp:nvSpPr>
      <dsp:spPr>
        <a:xfrm>
          <a:off x="4499034" y="1808696"/>
          <a:ext cx="1211070" cy="438592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Radio Frequency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Anders Sunesson - GL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chemeClr val="bg1"/>
              </a:solidFill>
            </a:rPr>
            <a:t> </a:t>
          </a:r>
          <a:endParaRPr lang="en-US" sz="800" kern="1200" baseline="0" dirty="0">
            <a:solidFill>
              <a:schemeClr val="bg1"/>
            </a:solidFill>
          </a:endParaRPr>
        </a:p>
      </dsp:txBody>
      <dsp:txXfrm>
        <a:off x="4499034" y="1808696"/>
        <a:ext cx="1211070" cy="438592"/>
      </dsp:txXfrm>
    </dsp:sp>
    <dsp:sp modelId="{B7C4A483-27DA-C843-AD52-8DEA204F6138}">
      <dsp:nvSpPr>
        <dsp:cNvPr id="0" name=""/>
        <dsp:cNvSpPr/>
      </dsp:nvSpPr>
      <dsp:spPr>
        <a:xfrm>
          <a:off x="4736837" y="2541495"/>
          <a:ext cx="961599" cy="98506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Power  Converters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b="1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Carlos Martins – SL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Göran Göransson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Marko Kalafatic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Paulo Jose Torri</a:t>
          </a:r>
          <a:endParaRPr lang="en-US" sz="700" b="0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Anders Andersson (C)</a:t>
          </a:r>
          <a:endParaRPr lang="en-US" sz="800" b="0" kern="1200" baseline="0" dirty="0">
            <a:solidFill>
              <a:schemeClr val="bg1"/>
            </a:solidFill>
          </a:endParaRPr>
        </a:p>
      </dsp:txBody>
      <dsp:txXfrm>
        <a:off x="4736837" y="2541495"/>
        <a:ext cx="961599" cy="985064"/>
      </dsp:txXfrm>
    </dsp:sp>
    <dsp:sp modelId="{52BA6EA8-C5A5-F64C-BB72-4B8B34D5B710}">
      <dsp:nvSpPr>
        <dsp:cNvPr id="0" name=""/>
        <dsp:cNvSpPr/>
      </dsp:nvSpPr>
      <dsp:spPr>
        <a:xfrm>
          <a:off x="4741485" y="3697855"/>
          <a:ext cx="867372" cy="159744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RF Sources</a:t>
          </a:r>
          <a:endParaRPr lang="en-US" sz="900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Morten Jensen – SL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err="1" smtClean="0">
              <a:solidFill>
                <a:schemeClr val="bg1"/>
              </a:solidFill>
            </a:rPr>
            <a:t>Rihua</a:t>
          </a:r>
          <a:r>
            <a:rPr lang="en-US" sz="800" kern="1200" baseline="0" dirty="0" smtClean="0">
              <a:solidFill>
                <a:schemeClr val="bg1"/>
              </a:solidFill>
            </a:rPr>
            <a:t> Zeng</a:t>
          </a:r>
          <a:r>
            <a:rPr lang="en-US" sz="800" b="0" kern="1200" baseline="0" dirty="0" smtClean="0">
              <a:solidFill>
                <a:schemeClr val="bg1"/>
              </a:solidFill>
            </a:rPr>
            <a:t> 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chemeClr val="bg1"/>
              </a:solidFill>
            </a:rPr>
            <a:t>Rafael Montano</a:t>
          </a:r>
          <a:endParaRPr lang="en-US" sz="800" b="0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Bruno Lagoguez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Chiara Marrelli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Rutambhara Yogi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Staffan Ekström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Stevo Calic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err="1" smtClean="0">
              <a:solidFill>
                <a:schemeClr val="bg1"/>
              </a:solidFill>
            </a:rPr>
            <a:t>I</a:t>
          </a:r>
          <a:r>
            <a:rPr lang="en-US" sz="800" b="0" kern="1200" baseline="0" dirty="0" err="1" smtClean="0">
              <a:solidFill>
                <a:schemeClr val="bg1"/>
              </a:solidFill>
              <a:latin typeface="Calibri"/>
              <a:cs typeface="Calibri"/>
            </a:rPr>
            <a:t>ñigo</a:t>
          </a:r>
          <a:r>
            <a:rPr lang="en-US" sz="800" b="0" kern="1200" baseline="0" dirty="0" smtClean="0">
              <a:solidFill>
                <a:schemeClr val="bg1"/>
              </a:solidFill>
              <a:latin typeface="Calibri"/>
              <a:cs typeface="Calibri"/>
            </a:rPr>
            <a:t> </a:t>
          </a:r>
          <a:r>
            <a:rPr lang="en-US" sz="800" b="0" kern="1200" baseline="0" dirty="0" smtClean="0">
              <a:solidFill>
                <a:schemeClr val="bg1"/>
              </a:solidFill>
            </a:rPr>
            <a:t>de la Fuente</a:t>
          </a:r>
        </a:p>
      </dsp:txBody>
      <dsp:txXfrm>
        <a:off x="4741485" y="3697855"/>
        <a:ext cx="867372" cy="1597447"/>
      </dsp:txXfrm>
    </dsp:sp>
    <dsp:sp modelId="{720616CD-0675-BA45-9240-C44787309294}">
      <dsp:nvSpPr>
        <dsp:cNvPr id="0" name=""/>
        <dsp:cNvSpPr/>
      </dsp:nvSpPr>
      <dsp:spPr>
        <a:xfrm>
          <a:off x="5938745" y="1808546"/>
          <a:ext cx="1457742" cy="1162923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Safety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err="1" smtClean="0">
              <a:solidFill>
                <a:schemeClr val="bg1"/>
              </a:solidFill>
            </a:rPr>
            <a:t>Lali</a:t>
          </a:r>
          <a:r>
            <a:rPr lang="en-US" sz="800" b="1" kern="1200" baseline="0" dirty="0" smtClean="0">
              <a:solidFill>
                <a:schemeClr val="bg1"/>
              </a:solidFill>
            </a:rPr>
            <a:t> </a:t>
          </a:r>
          <a:r>
            <a:rPr lang="en-US" sz="800" b="1" kern="1200" baseline="0" dirty="0" err="1" smtClean="0">
              <a:solidFill>
                <a:schemeClr val="bg1"/>
              </a:solidFill>
            </a:rPr>
            <a:t>Tchelidze</a:t>
          </a:r>
          <a:r>
            <a:rPr lang="en-US" sz="800" b="1" kern="1200" baseline="0" dirty="0" smtClean="0">
              <a:solidFill>
                <a:schemeClr val="bg1"/>
              </a:solidFill>
            </a:rPr>
            <a:t> – GL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Duy Phan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Enric Bargalló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sv-SE" sz="800" b="0" kern="1200" baseline="0" dirty="0" smtClean="0">
              <a:solidFill>
                <a:srgbClr val="FFFF00"/>
              </a:solidFill>
            </a:rPr>
            <a:t>Eder García Etxearte (I)</a:t>
          </a:r>
          <a:endParaRPr lang="en-US" sz="800" b="0" kern="1200" baseline="0" dirty="0" smtClean="0">
            <a:solidFill>
              <a:srgbClr val="FFFF00"/>
            </a:solidFill>
          </a:endParaRP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Frank </a:t>
          </a:r>
          <a:r>
            <a:rPr lang="en-US" sz="800" b="0" kern="1200" baseline="0" dirty="0" err="1" smtClean="0">
              <a:solidFill>
                <a:srgbClr val="FFFF00"/>
              </a:solidFill>
            </a:rPr>
            <a:t>Kornegay</a:t>
          </a:r>
          <a:r>
            <a:rPr lang="en-US" sz="800" b="0" kern="1200" baseline="0" dirty="0" smtClean="0">
              <a:solidFill>
                <a:srgbClr val="FFFF00"/>
              </a:solidFill>
            </a:rPr>
            <a:t> (C 15%)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Mikael </a:t>
          </a:r>
          <a:r>
            <a:rPr lang="en-US" sz="800" b="0" kern="1200" baseline="0" dirty="0" err="1" smtClean="0">
              <a:solidFill>
                <a:srgbClr val="FFFF00"/>
              </a:solidFill>
            </a:rPr>
            <a:t>Motyka</a:t>
          </a:r>
          <a:r>
            <a:rPr lang="en-US" sz="800" b="0" kern="1200" baseline="0" dirty="0" smtClean="0">
              <a:solidFill>
                <a:srgbClr val="FFFF00"/>
              </a:solidFill>
            </a:rPr>
            <a:t> (2016-10-24)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Konstantin </a:t>
          </a:r>
          <a:r>
            <a:rPr lang="en-US" sz="800" b="0" kern="1200" baseline="0" dirty="0" err="1" smtClean="0">
              <a:solidFill>
                <a:srgbClr val="FFFF00"/>
              </a:solidFill>
            </a:rPr>
            <a:t>Batkov</a:t>
          </a:r>
          <a:r>
            <a:rPr lang="en-US" sz="800" b="0" kern="1200" baseline="0" dirty="0" smtClean="0">
              <a:solidFill>
                <a:srgbClr val="FFFF00"/>
              </a:solidFill>
            </a:rPr>
            <a:t> (Target 50%)</a:t>
          </a:r>
          <a:endParaRPr lang="en-US" sz="800" b="0" kern="1200" baseline="0" dirty="0">
            <a:solidFill>
              <a:srgbClr val="FFFF00"/>
            </a:solidFill>
          </a:endParaRPr>
        </a:p>
      </dsp:txBody>
      <dsp:txXfrm>
        <a:off x="5938745" y="1808546"/>
        <a:ext cx="1457742" cy="1162923"/>
      </dsp:txXfrm>
    </dsp:sp>
    <dsp:sp modelId="{2151406D-E373-5D41-9545-6280396F8D22}">
      <dsp:nvSpPr>
        <dsp:cNvPr id="0" name=""/>
        <dsp:cNvSpPr/>
      </dsp:nvSpPr>
      <dsp:spPr>
        <a:xfrm>
          <a:off x="7544993" y="1809771"/>
          <a:ext cx="1246197" cy="15116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Spec. Technical Services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John Weisend II – GL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Wolfgang </a:t>
          </a:r>
          <a:r>
            <a:rPr lang="en-US" sz="800" b="0" kern="1200" baseline="0" dirty="0" err="1" smtClean="0">
              <a:solidFill>
                <a:schemeClr val="bg1"/>
              </a:solidFill>
            </a:rPr>
            <a:t>Hees</a:t>
          </a:r>
          <a:endParaRPr lang="en-US" sz="800" b="0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Anton Lundmark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Evangelia Vaena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Frithiof Jensen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Emilio </a:t>
          </a:r>
          <a:r>
            <a:rPr lang="en-US" sz="800" b="0" kern="1200" baseline="0" dirty="0" err="1" smtClean="0">
              <a:solidFill>
                <a:schemeClr val="bg1"/>
              </a:solidFill>
            </a:rPr>
            <a:t>Asensi</a:t>
          </a:r>
          <a:endParaRPr lang="en-US" sz="800" b="0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Gunilla Jacobsson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Akif Coku (C)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Björn </a:t>
          </a:r>
          <a:r>
            <a:rPr lang="en-US" sz="800" b="0" kern="1200" baseline="0" dirty="0" err="1" smtClean="0">
              <a:solidFill>
                <a:srgbClr val="FFFF00"/>
              </a:solidFill>
            </a:rPr>
            <a:t>Henriksson</a:t>
          </a:r>
          <a:r>
            <a:rPr lang="en-US" sz="800" b="0" kern="1200" baseline="0" dirty="0" smtClean="0">
              <a:solidFill>
                <a:srgbClr val="FFFF00"/>
              </a:solidFill>
            </a:rPr>
            <a:t> (C)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Jörgen Jönsson (C)</a:t>
          </a:r>
        </a:p>
      </dsp:txBody>
      <dsp:txXfrm>
        <a:off x="7544993" y="1809771"/>
        <a:ext cx="1246197" cy="1511624"/>
      </dsp:txXfrm>
    </dsp:sp>
    <dsp:sp modelId="{13F510A8-C265-42D6-9DCA-E606554601DC}">
      <dsp:nvSpPr>
        <dsp:cNvPr id="0" name=""/>
        <dsp:cNvSpPr/>
      </dsp:nvSpPr>
      <dsp:spPr>
        <a:xfrm>
          <a:off x="7780224" y="3408384"/>
          <a:ext cx="996601" cy="1184019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Cryogenics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900" b="1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Philipp Arnold – SL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chemeClr val="bg1"/>
              </a:solidFill>
            </a:rPr>
            <a:t>Jaroslaw Fydrych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chemeClr val="bg1"/>
              </a:solidFill>
            </a:rPr>
            <a:t>John Jurns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chemeClr val="bg1"/>
              </a:solidFill>
            </a:rPr>
            <a:t>Xilong Wang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err="1" smtClean="0">
              <a:solidFill>
                <a:schemeClr val="bg1"/>
              </a:solidFill>
            </a:rPr>
            <a:t>Xiaotao</a:t>
          </a:r>
          <a:r>
            <a:rPr lang="en-US" sz="800" kern="1200" baseline="0" dirty="0" smtClean="0">
              <a:solidFill>
                <a:schemeClr val="bg1"/>
              </a:solidFill>
            </a:rPr>
            <a:t> Su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err="1" smtClean="0">
              <a:solidFill>
                <a:srgbClr val="FFFF00"/>
              </a:solidFill>
            </a:rPr>
            <a:t>Ila</a:t>
          </a:r>
          <a:r>
            <a:rPr lang="en-US" sz="800" kern="1200" baseline="0" dirty="0" smtClean="0">
              <a:solidFill>
                <a:srgbClr val="FFFF00"/>
              </a:solidFill>
            </a:rPr>
            <a:t> </a:t>
          </a:r>
          <a:r>
            <a:rPr lang="en-US" sz="800" kern="1200" baseline="0" dirty="0" err="1" smtClean="0">
              <a:solidFill>
                <a:srgbClr val="FFFF00"/>
              </a:solidFill>
            </a:rPr>
            <a:t>Sjöholm</a:t>
          </a:r>
          <a:r>
            <a:rPr lang="en-US" sz="800" kern="1200" baseline="0" dirty="0" smtClean="0">
              <a:solidFill>
                <a:srgbClr val="FFFF00"/>
              </a:solidFill>
            </a:rPr>
            <a:t> (C)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baseline="0" dirty="0" smtClean="0">
              <a:solidFill>
                <a:srgbClr val="FFFF00"/>
              </a:solidFill>
            </a:rPr>
            <a:t>Piotr </a:t>
          </a:r>
          <a:r>
            <a:rPr lang="sv-SE" sz="800" kern="1200" baseline="0" dirty="0" smtClean="0">
              <a:solidFill>
                <a:srgbClr val="FFFF00"/>
              </a:solidFill>
            </a:rPr>
            <a:t>Tereszkowski </a:t>
          </a:r>
          <a:r>
            <a:rPr lang="en-US" sz="800" b="0" kern="1200" baseline="0" dirty="0" smtClean="0">
              <a:solidFill>
                <a:srgbClr val="FFFF00"/>
              </a:solidFill>
            </a:rPr>
            <a:t>(C)</a:t>
          </a:r>
          <a:endParaRPr lang="en-US" sz="800" kern="1200" baseline="0" dirty="0" smtClean="0">
            <a:solidFill>
              <a:schemeClr val="bg1"/>
            </a:solidFill>
          </a:endParaRPr>
        </a:p>
      </dsp:txBody>
      <dsp:txXfrm>
        <a:off x="7780224" y="3408384"/>
        <a:ext cx="996601" cy="1184019"/>
      </dsp:txXfrm>
    </dsp:sp>
    <dsp:sp modelId="{82BFE523-7956-48BD-A1A9-EB5DF9C5E57D}">
      <dsp:nvSpPr>
        <dsp:cNvPr id="0" name=""/>
        <dsp:cNvSpPr/>
      </dsp:nvSpPr>
      <dsp:spPr>
        <a:xfrm>
          <a:off x="7781532" y="4692533"/>
          <a:ext cx="1163890" cy="1242295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Vacuum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baseline="0" dirty="0" smtClean="0">
              <a:solidFill>
                <a:schemeClr val="bg1"/>
              </a:solidFill>
            </a:rPr>
            <a:t>Marcelo Juni Ferreira – SL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Hilko Spoelstra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Simone Scolari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Christophe Jarrige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Fabio Ravelli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err="1" smtClean="0">
              <a:solidFill>
                <a:schemeClr val="bg1"/>
              </a:solidFill>
            </a:rPr>
            <a:t>Kristell</a:t>
          </a:r>
          <a:r>
            <a:rPr lang="en-US" sz="800" b="0" kern="1200" baseline="0" dirty="0" smtClean="0">
              <a:solidFill>
                <a:schemeClr val="bg1"/>
              </a:solidFill>
            </a:rPr>
            <a:t> </a:t>
          </a:r>
          <a:r>
            <a:rPr lang="en-US" sz="800" b="0" kern="1200" baseline="0" dirty="0" err="1" smtClean="0">
              <a:solidFill>
                <a:schemeClr val="bg1"/>
              </a:solidFill>
            </a:rPr>
            <a:t>Barthélemy</a:t>
          </a:r>
          <a:endParaRPr lang="en-US" sz="700" b="0" kern="1200" baseline="0" dirty="0" smtClean="0">
            <a:solidFill>
              <a:schemeClr val="bg1"/>
            </a:solidFill>
          </a:endParaRP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Peter Ladd (C 50%)</a:t>
          </a:r>
        </a:p>
        <a:p>
          <a:pPr lvl="0" algn="ctr" defTabSz="4000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err="1" smtClean="0">
              <a:solidFill>
                <a:srgbClr val="FFFF00"/>
              </a:solidFill>
            </a:rPr>
            <a:t>Henrik</a:t>
          </a:r>
          <a:r>
            <a:rPr lang="en-US" sz="800" b="0" kern="1200" baseline="0" dirty="0" smtClean="0">
              <a:solidFill>
                <a:srgbClr val="FFFF00"/>
              </a:solidFill>
            </a:rPr>
            <a:t> </a:t>
          </a:r>
          <a:r>
            <a:rPr lang="en-US" sz="800" b="0" kern="1200" baseline="0" dirty="0" err="1" smtClean="0">
              <a:solidFill>
                <a:srgbClr val="FFFF00"/>
              </a:solidFill>
            </a:rPr>
            <a:t>Felding</a:t>
          </a:r>
          <a:r>
            <a:rPr lang="en-US" sz="800" b="0" kern="1200" baseline="0" dirty="0" smtClean="0">
              <a:solidFill>
                <a:srgbClr val="FFFF00"/>
              </a:solidFill>
            </a:rPr>
            <a:t> (I)</a:t>
          </a:r>
        </a:p>
      </dsp:txBody>
      <dsp:txXfrm>
        <a:off x="7781532" y="4692533"/>
        <a:ext cx="1163890" cy="1242295"/>
      </dsp:txXfrm>
    </dsp:sp>
    <dsp:sp modelId="{0A3298D0-950B-AC41-B253-66369C6000D6}">
      <dsp:nvSpPr>
        <dsp:cNvPr id="0" name=""/>
        <dsp:cNvSpPr/>
      </dsp:nvSpPr>
      <dsp:spPr>
        <a:xfrm>
          <a:off x="3371295" y="668150"/>
          <a:ext cx="839275" cy="947863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900" b="1" kern="1200" baseline="0" dirty="0" smtClean="0">
              <a:solidFill>
                <a:schemeClr val="bg1"/>
              </a:solidFill>
            </a:rPr>
            <a:t>Admin &amp; QA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Caroline Prabert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Inga Tejedor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Abril Qaraeen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800" b="0" kern="1200" baseline="0" dirty="0" smtClean="0">
              <a:solidFill>
                <a:schemeClr val="bg1"/>
              </a:solidFill>
            </a:rPr>
            <a:t>Matthew Conlon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800" b="0" kern="1200" baseline="0" dirty="0" err="1" smtClean="0">
              <a:solidFill>
                <a:srgbClr val="FFFF00"/>
              </a:solidFill>
            </a:rPr>
            <a:t>Ebbe</a:t>
          </a:r>
          <a:r>
            <a:rPr lang="en-US" sz="800" b="0" kern="1200" baseline="0" dirty="0" smtClean="0">
              <a:solidFill>
                <a:srgbClr val="FFFF00"/>
              </a:solidFill>
            </a:rPr>
            <a:t> </a:t>
          </a:r>
          <a:r>
            <a:rPr lang="en-US" sz="800" b="0" kern="1200" baseline="0" dirty="0" err="1" smtClean="0">
              <a:solidFill>
                <a:srgbClr val="FFFF00"/>
              </a:solidFill>
            </a:rPr>
            <a:t>Malmstedt</a:t>
          </a:r>
          <a:r>
            <a:rPr lang="en-US" sz="800" b="0" kern="1200" baseline="0" dirty="0" smtClean="0">
              <a:solidFill>
                <a:srgbClr val="FFFF00"/>
              </a:solidFill>
            </a:rPr>
            <a:t> (C)</a:t>
          </a:r>
          <a:endParaRPr lang="en-US" sz="800" b="0" kern="1200" baseline="0" dirty="0" smtClean="0">
            <a:solidFill>
              <a:schemeClr val="bg1"/>
            </a:solidFill>
          </a:endParaRPr>
        </a:p>
      </dsp:txBody>
      <dsp:txXfrm>
        <a:off x="3371295" y="668150"/>
        <a:ext cx="839275" cy="947863"/>
      </dsp:txXfrm>
    </dsp:sp>
    <dsp:sp modelId="{02F9A2E1-26C2-4E98-9487-42E37FD34070}">
      <dsp:nvSpPr>
        <dsp:cNvPr id="0" name=""/>
        <dsp:cNvSpPr/>
      </dsp:nvSpPr>
      <dsp:spPr>
        <a:xfrm>
          <a:off x="4595760" y="832965"/>
          <a:ext cx="826572" cy="615851"/>
        </a:xfrm>
        <a:prstGeom prst="rect">
          <a:avLst/>
        </a:prstGeom>
        <a:solidFill>
          <a:schemeClr val="accent1">
            <a:lumMod val="40000"/>
            <a:lumOff val="60000"/>
            <a:alpha val="85098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900" b="1" kern="1200" baseline="0" dirty="0" smtClean="0">
              <a:solidFill>
                <a:schemeClr val="tx1"/>
              </a:solidFill>
            </a:rPr>
            <a:t>Planning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800" b="0" kern="1200" baseline="0" dirty="0" smtClean="0">
              <a:solidFill>
                <a:schemeClr val="tx1"/>
              </a:solidFill>
            </a:rPr>
            <a:t>Lena Gunnarsson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800" b="0" kern="1200" baseline="0" dirty="0" smtClean="0">
              <a:solidFill>
                <a:schemeClr val="tx1"/>
              </a:solidFill>
            </a:rPr>
            <a:t>Magnus Israelsson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800" b="0" kern="1200" baseline="0" dirty="0" smtClean="0">
              <a:solidFill>
                <a:srgbClr val="FFFF00"/>
              </a:solidFill>
            </a:rPr>
            <a:t>Luisella Lari (C) </a:t>
          </a:r>
          <a:endParaRPr lang="en-US" sz="800" b="0" kern="1200" baseline="0" dirty="0" smtClean="0">
            <a:solidFill>
              <a:schemeClr val="tx1"/>
            </a:solidFill>
          </a:endParaRPr>
        </a:p>
      </dsp:txBody>
      <dsp:txXfrm>
        <a:off x="4595760" y="832965"/>
        <a:ext cx="826572" cy="615851"/>
      </dsp:txXfrm>
    </dsp:sp>
    <dsp:sp modelId="{DDAEA679-9F9E-43F9-9EAA-8EA9CB03F949}">
      <dsp:nvSpPr>
        <dsp:cNvPr id="0" name=""/>
        <dsp:cNvSpPr/>
      </dsp:nvSpPr>
      <dsp:spPr>
        <a:xfrm>
          <a:off x="5237164" y="131932"/>
          <a:ext cx="1913944" cy="41649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sv-SE" sz="800" kern="1200" dirty="0" smtClean="0">
              <a:solidFill>
                <a:schemeClr val="tx1"/>
              </a:solidFill>
            </a:rPr>
            <a:t>Håkan Danared – Deputy Head of Division</a:t>
          </a:r>
        </a:p>
        <a:p>
          <a:pPr lvl="0" algn="ctr" defTabSz="3556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sv-SE" sz="800" kern="1200" dirty="0" smtClean="0">
              <a:solidFill>
                <a:schemeClr val="tx1"/>
              </a:solidFill>
            </a:rPr>
            <a:t>John Weisend II – Deputy Head of the Project</a:t>
          </a:r>
        </a:p>
        <a:p>
          <a:pPr lvl="0" algn="ctr" defTabSz="3556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800" b="0" kern="1200" baseline="0" dirty="0" err="1" smtClean="0">
              <a:solidFill>
                <a:srgbClr val="FFFF00"/>
              </a:solidFill>
            </a:rPr>
            <a:t>Peo</a:t>
          </a:r>
          <a:r>
            <a:rPr lang="en-US" sz="800" b="0" kern="1200" baseline="0" dirty="0" smtClean="0">
              <a:solidFill>
                <a:srgbClr val="FFFF00"/>
              </a:solidFill>
            </a:rPr>
            <a:t> </a:t>
          </a:r>
          <a:r>
            <a:rPr lang="en-US" sz="800" b="0" kern="1200" baseline="0" dirty="0" err="1" smtClean="0">
              <a:solidFill>
                <a:srgbClr val="FFFF00"/>
              </a:solidFill>
            </a:rPr>
            <a:t>Gustafsson</a:t>
          </a:r>
          <a:r>
            <a:rPr lang="en-US" sz="800" b="0" kern="1200" baseline="0" dirty="0" smtClean="0">
              <a:solidFill>
                <a:srgbClr val="FFFF00"/>
              </a:solidFill>
            </a:rPr>
            <a:t> – In-kind Manager (C)</a:t>
          </a:r>
          <a:endParaRPr lang="sv-SE" sz="800" kern="1200" dirty="0">
            <a:solidFill>
              <a:schemeClr val="tx1"/>
            </a:solidFill>
          </a:endParaRPr>
        </a:p>
      </dsp:txBody>
      <dsp:txXfrm>
        <a:off x="5237164" y="131932"/>
        <a:ext cx="1913944" cy="416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A993A-71D3-324C-8293-B369A2AF4B47}" type="datetimeFigureOut">
              <a:rPr lang="en-US" smtClean="0"/>
              <a:t>23/11/16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00BD6-6A5D-6D43-8EE8-E214BEDC8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6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§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6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23/11/16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8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23/11/16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2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560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560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23/11/16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3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23/11/16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88"/>
            <a:ext cx="4265613" cy="378460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4261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23/11/16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421187" y="1615023"/>
            <a:ext cx="4265613" cy="378460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642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23/11/16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2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339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31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17B30-06C9-AA4B-9198-6E5216341B8A}" type="datetimeFigureOut">
              <a:rPr lang="en-US" smtClean="0"/>
              <a:t>23/11/16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017244"/>
            <a:ext cx="9180000" cy="860625"/>
          </a:xfrm>
          <a:prstGeom prst="rect">
            <a:avLst/>
          </a:prstGeom>
          <a:noFill/>
          <a:ln>
            <a:noFill/>
          </a:ln>
          <a:effectLst>
            <a:outerShdw blurRad="76200" dist="76199" dir="16200000" algn="ctr" rotWithShape="0">
              <a:schemeClr val="bg2">
                <a:alpha val="21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AutoShape 7"/>
          <p:cNvSpPr>
            <a:spLocks/>
          </p:cNvSpPr>
          <p:nvPr/>
        </p:nvSpPr>
        <p:spPr bwMode="auto">
          <a:xfrm>
            <a:off x="4230499" y="6356350"/>
            <a:ext cx="4949499" cy="289488"/>
          </a:xfrm>
          <a:prstGeom prst="roundRect">
            <a:avLst>
              <a:gd name="adj" fmla="val 23704"/>
            </a:avLst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1200" dirty="0">
                <a:solidFill>
                  <a:srgbClr val="FFFFFF"/>
                </a:solidFill>
                <a:latin typeface="Tahoma" charset="0"/>
                <a:ea typeface="ＭＳ Ｐゴシック" charset="0"/>
                <a:sym typeface="Tahoma" charset="0"/>
              </a:rPr>
              <a:t>ESS | </a:t>
            </a:r>
            <a:r>
              <a:rPr lang="en-US" sz="1200" dirty="0" smtClean="0">
                <a:solidFill>
                  <a:srgbClr val="FFFFFF"/>
                </a:solidFill>
                <a:latin typeface="Tahoma" charset="0"/>
                <a:ea typeface="ＭＳ Ｐゴシック" charset="0"/>
                <a:sym typeface="Tahoma" charset="0"/>
              </a:rPr>
              <a:t>Cryomodule Test Stand|  2016-11-24 |   Emilio Asensi</a:t>
            </a:r>
            <a:endParaRPr lang="en-US" sz="1200" dirty="0">
              <a:solidFill>
                <a:srgbClr val="FFFFFF"/>
              </a:solidFill>
              <a:latin typeface="Tahoma" charset="0"/>
              <a:ea typeface="ＭＳ Ｐゴシック" charset="0"/>
              <a:sym typeface="Tahom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6140600"/>
            <a:ext cx="575732" cy="5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3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58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200" b="1" i="0" u="none" kern="1200">
          <a:solidFill>
            <a:srgbClr val="006585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hyperlink" Target="https://ess-ics.atlassian.net/wiki/display/AWES/AD+WP15+Electrical+Support+Home" TargetMode="External"/><Relationship Id="rId12" Type="http://schemas.openxmlformats.org/officeDocument/2006/relationships/hyperlink" Target="https://ess-ics.atlassian.net/wiki/pages/viewpage.action?pageId=2965606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hyperlink" Target="https://ess-ics.atlassian.net/wiki/display/ATS/Accelerator+Test+Stands+Home" TargetMode="External"/><Relationship Id="rId9" Type="http://schemas.openxmlformats.org/officeDocument/2006/relationships/hyperlink" Target="https://ess-ics.atlassian.net/wiki/display/CAW/Cryogenics+-+ACCSYS+WP11+Home" TargetMode="External"/><Relationship Id="rId10" Type="http://schemas.openxmlformats.org/officeDocument/2006/relationships/hyperlink" Target="https://ess-ics.atlassian.net/wiki/display/VG/Vacuum+Group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ess-ics.atlassian.net/wiki/display/ATS/Accelerator+Cryomodule+Test+Stand+2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S_template_front_v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2072"/>
          <a:stretch/>
        </p:blipFill>
        <p:spPr>
          <a:xfrm>
            <a:off x="0" y="0"/>
            <a:ext cx="9144000" cy="6030000"/>
          </a:xfrm>
          <a:prstGeom prst="rect">
            <a:avLst/>
          </a:prstGeom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68" y="366601"/>
            <a:ext cx="2497628" cy="133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/>
          </p:cNvSpPr>
          <p:nvPr/>
        </p:nvSpPr>
        <p:spPr bwMode="auto">
          <a:xfrm>
            <a:off x="5636024" y="2686465"/>
            <a:ext cx="3168728" cy="231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r>
              <a:rPr lang="en-US" sz="4000" dirty="0" smtClean="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Cryomodule</a:t>
            </a:r>
          </a:p>
          <a:p>
            <a:pPr marL="57150"/>
            <a:r>
              <a:rPr lang="en-US" sz="4000" dirty="0" smtClean="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Test Stand</a:t>
            </a:r>
            <a:endParaRPr lang="en-US" sz="4000" dirty="0">
              <a:solidFill>
                <a:srgbClr val="005A7C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pic>
        <p:nvPicPr>
          <p:cNvPr id="3" name="Picture 2" descr="ess_logo_frugal_blue_cmy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68" y="353262"/>
            <a:ext cx="2497628" cy="134393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5231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6-09-23 WP10 TS2 layout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1" y="532343"/>
            <a:ext cx="8220363" cy="5466644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66828"/>
            <a:ext cx="8229600" cy="5821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75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6-09-23 WP10 TS2 layout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1" y="532343"/>
            <a:ext cx="8220363" cy="5466644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66828"/>
            <a:ext cx="8229600" cy="5821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685" y="849086"/>
            <a:ext cx="845457" cy="3952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964" y="845911"/>
            <a:ext cx="2157410" cy="987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264" y="1839377"/>
            <a:ext cx="1332126" cy="19674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049" y="1857376"/>
            <a:ext cx="2342882" cy="19557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1142" y="3850816"/>
            <a:ext cx="3740789" cy="950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0" y="4257952"/>
            <a:ext cx="1412875" cy="5402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197" y="4845665"/>
            <a:ext cx="4386036" cy="28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7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>
          <a:xfrm>
            <a:off x="337527" y="1603087"/>
            <a:ext cx="4257565" cy="2968914"/>
          </a:xfrm>
        </p:spPr>
        <p:txBody>
          <a:bodyPr/>
          <a:lstStyle/>
          <a:p>
            <a:pPr lvl="1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GB" sz="2400" dirty="0" smtClean="0">
                <a:solidFill>
                  <a:srgbClr val="000000"/>
                </a:solidFill>
              </a:rPr>
              <a:t>Reception &amp; Preparation</a:t>
            </a:r>
            <a:endParaRPr lang="en-GB" sz="240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GB" sz="2400" dirty="0" smtClean="0">
                <a:solidFill>
                  <a:srgbClr val="000000"/>
                </a:solidFill>
              </a:rPr>
              <a:t>Coupler conditioning</a:t>
            </a:r>
            <a:endParaRPr lang="en-GB" sz="240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GB" sz="2400" dirty="0" smtClean="0">
                <a:solidFill>
                  <a:srgbClr val="000000"/>
                </a:solidFill>
              </a:rPr>
              <a:t>Cool down</a:t>
            </a:r>
            <a:endParaRPr lang="en-GB" sz="240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RF tests up to full </a:t>
            </a:r>
            <a:r>
              <a:rPr lang="en-GB" sz="2400" dirty="0" smtClean="0">
                <a:solidFill>
                  <a:srgbClr val="000000"/>
                </a:solidFill>
              </a:rPr>
              <a:t>power 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GB" sz="2400" dirty="0" smtClean="0">
                <a:solidFill>
                  <a:srgbClr val="000000"/>
                </a:solidFill>
              </a:rPr>
              <a:t>Heat </a:t>
            </a:r>
            <a:r>
              <a:rPr lang="en-GB" sz="2400" dirty="0">
                <a:solidFill>
                  <a:srgbClr val="000000"/>
                </a:solidFill>
              </a:rPr>
              <a:t>load tests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GB" sz="2400" dirty="0" smtClean="0">
                <a:solidFill>
                  <a:srgbClr val="000000"/>
                </a:solidFill>
              </a:rPr>
              <a:t>Warm up &amp; Prepping for installation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856094" y="123163"/>
            <a:ext cx="3385824" cy="877456"/>
          </a:xfrm>
        </p:spPr>
        <p:txBody>
          <a:bodyPr>
            <a:normAutofit/>
          </a:bodyPr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84910" y="4641608"/>
            <a:ext cx="4210243" cy="84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</a:pPr>
            <a:r>
              <a:rPr lang="en-GB" dirty="0" smtClean="0">
                <a:solidFill>
                  <a:srgbClr val="FF0000"/>
                </a:solidFill>
              </a:rPr>
              <a:t>Detailed </a:t>
            </a:r>
            <a:r>
              <a:rPr lang="en-GB" dirty="0">
                <a:solidFill>
                  <a:srgbClr val="FF0000"/>
                </a:solidFill>
              </a:rPr>
              <a:t>testing procedures to be written by IK </a:t>
            </a:r>
            <a:r>
              <a:rPr lang="en-GB" dirty="0" smtClean="0">
                <a:solidFill>
                  <a:srgbClr val="FF0000"/>
                </a:solidFill>
              </a:rPr>
              <a:t>partners </a:t>
            </a:r>
            <a:r>
              <a:rPr lang="en-GB" dirty="0">
                <a:solidFill>
                  <a:srgbClr val="FF0000"/>
                </a:solidFill>
              </a:rPr>
              <a:t>from IFJ PAN</a:t>
            </a:r>
            <a:r>
              <a:rPr lang="en-GB" dirty="0" smtClean="0">
                <a:solidFill>
                  <a:srgbClr val="FF0000"/>
                </a:solidFill>
              </a:rPr>
              <a:t>, WP10, WP08 </a:t>
            </a:r>
            <a:r>
              <a:rPr lang="en-GB" dirty="0">
                <a:solidFill>
                  <a:srgbClr val="FF0000"/>
                </a:solidFill>
              </a:rPr>
              <a:t>and linac </a:t>
            </a:r>
            <a:r>
              <a:rPr lang="en-GB" dirty="0" smtClean="0">
                <a:solidFill>
                  <a:srgbClr val="FF0000"/>
                </a:solidFill>
              </a:rPr>
              <a:t>group </a:t>
            </a:r>
            <a:r>
              <a:rPr lang="en-GB" dirty="0">
                <a:solidFill>
                  <a:srgbClr val="FF0000"/>
                </a:solidFill>
              </a:rPr>
              <a:t>SRF </a:t>
            </a:r>
            <a:r>
              <a:rPr lang="en-GB" dirty="0" smtClean="0">
                <a:solidFill>
                  <a:srgbClr val="FF0000"/>
                </a:solidFill>
              </a:rPr>
              <a:t>specialists.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290813"/>
              </p:ext>
            </p:extLst>
          </p:nvPr>
        </p:nvGraphicFramePr>
        <p:xfrm>
          <a:off x="5103092" y="561891"/>
          <a:ext cx="3671454" cy="5178574"/>
        </p:xfrm>
        <a:graphic>
          <a:graphicData uri="http://schemas.openxmlformats.org/drawingml/2006/table">
            <a:tbl>
              <a:tblPr/>
              <a:tblGrid>
                <a:gridCol w="895329"/>
                <a:gridCol w="1087942"/>
                <a:gridCol w="645078"/>
                <a:gridCol w="1043105"/>
              </a:tblGrid>
              <a:tr h="289476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73" marR="5473" marT="5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Test in Test Stand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Estimated  Average Time per module/hours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Implementaion Hardwre/software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0026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Incoming Inspection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Safety Check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Manual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00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Check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0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Check shock loggers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4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Visual inspection of flanges, connectors, waveguides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48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 Check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piezo and temperature sensor check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VNA &amp;Motor controller/Labview,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94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motor tuner check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VNA&amp;Piezo controller/Labview,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00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 cable connection check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VNA/Labview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002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System Check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Interlock/Sensors check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Interlock/EPICS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00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 source/waveguide check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Manual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00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LLRF check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948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Warm RF Measurement /Calibration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spectrum measurement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VNA/Labview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00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 cable calibration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VNA/Labview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00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Gradient calibration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VNA/Labview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607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Warm RF Conditioning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Input RF coupler and Cavity Conditioning in room temperature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SG(Signal Generator)/Labview,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948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Cooldown to 2K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Temperature/helium level monitoring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EPICS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00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Vacuum monitoring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EPICS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00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 down to 2K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EPICS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948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 Measurement /Calibration in 2K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spectrum measurement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VNA/Labview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00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 Cables Calibration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VNA/Labview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94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Waveguide/directional coupler calibration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VNA/Labview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948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on Resonance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Coarse tuning the cavity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VNA &amp;Motor controller/Labview,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94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Fine tuning Cavities on Resonance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VNA&amp;Piezo controller/Labview,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41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Cold RF Conditioning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Input RF coupler and Cavity Conditioning in 2K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SG/Labview,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25521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Heat Load Measurement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Measuring heat load at different cavity gradient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SG/Labview,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Static heat load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sk-S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SG/Labview,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002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Performance Validate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Gradient Ramp up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SG/Labview,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94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Quench Threshold Identification, Emax establish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Interlock/Labview or 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00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Cross talk between Cavities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SG/Labview,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2676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"Long" run test at Emax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Adequeate time  run test at maximum operation gradient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SG/Labview,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384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Determine FE onset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Increase cavity gradient and record readiation readings at different location of cryomodule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SG/Labview, or LLRF/EPICS</a:t>
                      </a:r>
                    </a:p>
                  </a:txBody>
                  <a:tcPr marL="5473" marR="5473" marT="5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35356" y="5737281"/>
            <a:ext cx="1545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R.Zeng</a:t>
            </a:r>
            <a:r>
              <a:rPr lang="en-US" sz="900" dirty="0" smtClean="0"/>
              <a:t>, </a:t>
            </a:r>
            <a:r>
              <a:rPr lang="en-US" sz="900" dirty="0" err="1" smtClean="0"/>
              <a:t>F.Schlander</a:t>
            </a:r>
            <a:r>
              <a:rPr lang="en-US" sz="900" dirty="0" smtClean="0"/>
              <a:t>, </a:t>
            </a:r>
            <a:r>
              <a:rPr lang="en-US" sz="900" dirty="0" err="1" smtClean="0"/>
              <a:t>E.Asensi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2624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1956" y="179193"/>
            <a:ext cx="5762624" cy="732352"/>
          </a:xfrm>
        </p:spPr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402188"/>
              </p:ext>
            </p:extLst>
          </p:nvPr>
        </p:nvGraphicFramePr>
        <p:xfrm>
          <a:off x="449412" y="1405854"/>
          <a:ext cx="8229593" cy="2539784"/>
        </p:xfrm>
        <a:graphic>
          <a:graphicData uri="http://schemas.openxmlformats.org/drawingml/2006/table">
            <a:tbl>
              <a:tblPr/>
              <a:tblGrid>
                <a:gridCol w="1336217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  <a:gridCol w="287224"/>
              </a:tblGrid>
              <a:tr h="19231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3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Partial access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access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0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Utilities available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0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 inst. and comm.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Cabling inst.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Controls comm.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Bunker inst.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TL and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Cryo inst.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PSS inst. and comm.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MB-ECCTD CM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MB-Series CM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488" marR="12488" marT="12488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05070" y="4259953"/>
            <a:ext cx="6989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Installation in 2017 with first tests of medium beta cryomodules in 2018,</a:t>
            </a:r>
            <a:endParaRPr lang="en-US" dirty="0"/>
          </a:p>
          <a:p>
            <a:r>
              <a:rPr lang="en-US" dirty="0" smtClean="0"/>
              <a:t>high beta cryomodules to be tested starting middle 2019</a:t>
            </a:r>
            <a:r>
              <a:rPr lang="en-US" dirty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088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618"/>
            <a:ext cx="8229600" cy="62803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134" y="1151468"/>
            <a:ext cx="7884947" cy="381000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sz="18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400" dirty="0"/>
              <a:t>TS2 in Lund </a:t>
            </a:r>
            <a:r>
              <a:rPr lang="en-GB" sz="2400" dirty="0" smtClean="0"/>
              <a:t>performs </a:t>
            </a:r>
            <a:r>
              <a:rPr lang="en-GB" sz="2400" dirty="0"/>
              <a:t>the SAT of the elliptical cavity </a:t>
            </a:r>
            <a:r>
              <a:rPr lang="en-GB" sz="2400" dirty="0" smtClean="0"/>
              <a:t>cryomodules.</a:t>
            </a:r>
            <a:endParaRPr lang="en-GB" sz="24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400" dirty="0" smtClean="0"/>
              <a:t>High</a:t>
            </a:r>
            <a:r>
              <a:rPr lang="en-GB" sz="2400" dirty="0"/>
              <a:t>-level requirements come from </a:t>
            </a:r>
            <a:r>
              <a:rPr lang="en-GB" sz="2400" dirty="0" smtClean="0"/>
              <a:t>WP05.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GB" sz="2400" dirty="0" smtClean="0"/>
          </a:p>
          <a:p>
            <a:pPr marL="342900" lvl="1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Collaborative work is a must</a:t>
            </a:r>
            <a:r>
              <a:rPr lang="en-GB" sz="2400" dirty="0" smtClean="0">
                <a:solidFill>
                  <a:srgbClr val="FF0000"/>
                </a:solidFill>
              </a:rPr>
              <a:t>.</a:t>
            </a:r>
            <a:endParaRPr lang="en-GB" sz="2400" dirty="0"/>
          </a:p>
          <a:p>
            <a:endParaRPr lang="en-GB" sz="2600" dirty="0">
              <a:solidFill>
                <a:srgbClr val="404040"/>
              </a:solidFill>
            </a:endParaRPr>
          </a:p>
          <a:p>
            <a:endParaRPr lang="en-GB" sz="2600" dirty="0" smtClean="0">
              <a:solidFill>
                <a:srgbClr val="404040"/>
              </a:solidFill>
            </a:endParaRPr>
          </a:p>
          <a:p>
            <a:pPr marL="457200" lvl="1" indent="0">
              <a:buNone/>
            </a:pPr>
            <a:endParaRPr lang="en-GB" sz="1800" dirty="0">
              <a:solidFill>
                <a:srgbClr val="404040"/>
              </a:solidFill>
            </a:endParaRPr>
          </a:p>
          <a:p>
            <a:pPr marL="457200" lvl="1" indent="0">
              <a:buNone/>
            </a:pPr>
            <a:endParaRPr lang="en-GB" sz="1800" dirty="0" smtClean="0">
              <a:solidFill>
                <a:srgbClr val="40404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27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274"/>
            <a:ext cx="8229600" cy="1143000"/>
          </a:xfrm>
        </p:spPr>
        <p:txBody>
          <a:bodyPr/>
          <a:lstStyle/>
          <a:p>
            <a:r>
              <a:rPr lang="en-US" dirty="0" smtClean="0"/>
              <a:t>Short 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85" y="1715007"/>
            <a:ext cx="3728628" cy="4142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3" y="1430218"/>
            <a:ext cx="3108127" cy="20720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135" y="3515557"/>
            <a:ext cx="3686592" cy="1569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Emilio </a:t>
            </a:r>
            <a:r>
              <a:rPr lang="en-US" dirty="0" err="1" smtClean="0"/>
              <a:t>Asensi</a:t>
            </a:r>
            <a:r>
              <a:rPr lang="en-US" dirty="0" smtClean="0"/>
              <a:t> </a:t>
            </a:r>
            <a:r>
              <a:rPr lang="en-US" dirty="0" err="1" smtClean="0"/>
              <a:t>Conejero</a:t>
            </a:r>
            <a:endParaRPr lang="en-US" dirty="0" smtClean="0"/>
          </a:p>
          <a:p>
            <a:r>
              <a:rPr lang="en-US" dirty="0" smtClean="0"/>
              <a:t>Test Stand Engineer @ ESS (201606)</a:t>
            </a:r>
          </a:p>
          <a:p>
            <a:endParaRPr lang="en-US" dirty="0" smtClean="0"/>
          </a:p>
          <a:p>
            <a:r>
              <a:rPr lang="en-US" sz="1400" dirty="0" smtClean="0"/>
              <a:t>Former CERN, TUT-ASE, AI2</a:t>
            </a:r>
          </a:p>
          <a:p>
            <a:r>
              <a:rPr lang="en-US" sz="1400" dirty="0" smtClean="0"/>
              <a:t>Automation and Industrial Electronics Engineer Polytechnic University of Valencia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65800" y="3251200"/>
            <a:ext cx="1092200" cy="1182255"/>
          </a:xfrm>
          <a:prstGeom prst="straightConnector1">
            <a:avLst/>
          </a:prstGeom>
          <a:ln w="38100">
            <a:solidFill>
              <a:srgbClr val="FF656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13753" y="985212"/>
            <a:ext cx="8229600" cy="315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1000" dirty="0" smtClean="0"/>
              <a:t>Who is this guy?</a:t>
            </a:r>
            <a:endParaRPr lang="en-US" sz="1000" dirty="0"/>
          </a:p>
        </p:txBody>
      </p:sp>
      <p:pic>
        <p:nvPicPr>
          <p:cNvPr id="12" name="Picture 11" descr="ess_logo_frugal_blue_cmy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93" y="3675777"/>
            <a:ext cx="983696" cy="529313"/>
          </a:xfrm>
          <a:prstGeom prst="rect">
            <a:avLst/>
          </a:prstGeom>
        </p:spPr>
      </p:pic>
      <p:pic>
        <p:nvPicPr>
          <p:cNvPr id="13" name="Picture 12" descr="inde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36" y="4375185"/>
            <a:ext cx="508769" cy="493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68" y="5127553"/>
            <a:ext cx="501673" cy="501673"/>
          </a:xfrm>
          <a:prstGeom prst="rect">
            <a:avLst/>
          </a:prstGeom>
        </p:spPr>
      </p:pic>
      <p:pic>
        <p:nvPicPr>
          <p:cNvPr id="17" name="Picture 16" descr="tut-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4" y="5265803"/>
            <a:ext cx="1408545" cy="43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753" y="5180061"/>
            <a:ext cx="1571071" cy="5576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16393" y="2252125"/>
            <a:ext cx="2980274" cy="1314234"/>
            <a:chOff x="4216393" y="2302927"/>
            <a:chExt cx="2980274" cy="13142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637" y="2310751"/>
              <a:ext cx="2971030" cy="130641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216393" y="2302927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Ontinyent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529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H="1">
            <a:off x="5108170" y="599158"/>
            <a:ext cx="2160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569258"/>
              </p:ext>
            </p:extLst>
          </p:nvPr>
        </p:nvGraphicFramePr>
        <p:xfrm>
          <a:off x="53191" y="280973"/>
          <a:ext cx="9053167" cy="6262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" y="176006"/>
            <a:ext cx="3352672" cy="6340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Accelerator Division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56" y="1074945"/>
            <a:ext cx="302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69 employees (2016-10-24)</a:t>
            </a:r>
          </a:p>
          <a:p>
            <a:r>
              <a:rPr lang="sv-SE" sz="900" dirty="0" smtClean="0"/>
              <a:t>Consultants, IK, Students, Interns  and empl from </a:t>
            </a:r>
          </a:p>
          <a:p>
            <a:r>
              <a:rPr lang="sv-SE" sz="900" dirty="0" smtClean="0"/>
              <a:t>Eng Integr Sup </a:t>
            </a:r>
            <a:r>
              <a:rPr lang="sv-SE" sz="900" dirty="0" err="1" smtClean="0"/>
              <a:t>Div</a:t>
            </a:r>
            <a:r>
              <a:rPr lang="sv-SE" sz="900" dirty="0" smtClean="0"/>
              <a:t> &amp; Target, in Yellow + Planners = 27 people</a:t>
            </a:r>
          </a:p>
          <a:p>
            <a:endParaRPr lang="sv-SE" sz="9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021666" y="3302014"/>
            <a:ext cx="2739952" cy="1727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600" b="1" dirty="0" smtClean="0">
                <a:solidFill>
                  <a:schemeClr val="accent5">
                    <a:lumMod val="75000"/>
                  </a:schemeClr>
                </a:solidFill>
              </a:rPr>
              <a:t>Specialized Technical Services</a:t>
            </a:r>
            <a:endParaRPr lang="en-US" sz="1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800" dirty="0" smtClean="0"/>
          </a:p>
          <a:p>
            <a:r>
              <a:rPr lang="en-US" sz="1000" dirty="0" smtClean="0"/>
              <a:t>Work Packages:</a:t>
            </a:r>
          </a:p>
          <a:p>
            <a:pPr lvl="1"/>
            <a:r>
              <a:rPr lang="en-US" sz="1000" dirty="0" smtClean="0">
                <a:hlinkClick r:id="rId8"/>
              </a:rPr>
              <a:t>WP10 Test Stands</a:t>
            </a:r>
            <a:endParaRPr lang="en-US" sz="1000" dirty="0" smtClean="0"/>
          </a:p>
          <a:p>
            <a:pPr lvl="1"/>
            <a:r>
              <a:rPr lang="en-US" sz="1000" dirty="0" smtClean="0">
                <a:hlinkClick r:id="rId9"/>
              </a:rPr>
              <a:t>WP11 Cryogenics</a:t>
            </a:r>
            <a:endParaRPr lang="en-US" sz="1000" dirty="0" smtClean="0"/>
          </a:p>
          <a:p>
            <a:pPr lvl="1"/>
            <a:r>
              <a:rPr lang="en-US" sz="1000" dirty="0" smtClean="0">
                <a:hlinkClick r:id="rId10"/>
              </a:rPr>
              <a:t>WP12 Vacuum</a:t>
            </a:r>
            <a:endParaRPr lang="en-US" sz="1000" dirty="0" smtClean="0"/>
          </a:p>
          <a:p>
            <a:pPr lvl="1"/>
            <a:r>
              <a:rPr lang="en-US" sz="1000" dirty="0" smtClean="0">
                <a:hlinkClick r:id="rId11"/>
              </a:rPr>
              <a:t>WP15 Electrical Support</a:t>
            </a:r>
            <a:endParaRPr lang="en-US" sz="1000" dirty="0" smtClean="0"/>
          </a:p>
          <a:p>
            <a:pPr lvl="1"/>
            <a:r>
              <a:rPr lang="en-US" sz="1000" dirty="0" smtClean="0">
                <a:hlinkClick r:id="rId12"/>
              </a:rPr>
              <a:t>WP16 Cooling Water</a:t>
            </a:r>
            <a:endParaRPr lang="en-US" sz="1000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61618" y="3320193"/>
            <a:ext cx="858105" cy="44734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4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2274"/>
            <a:ext cx="8229600" cy="1143000"/>
          </a:xfrm>
        </p:spPr>
        <p:txBody>
          <a:bodyPr/>
          <a:lstStyle/>
          <a:p>
            <a:r>
              <a:rPr lang="en-GB" noProof="0" dirty="0" smtClean="0"/>
              <a:t>WP10 – Test Stands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441882"/>
            <a:ext cx="8229600" cy="666375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The ACCSYS work package 10 covers the test stands for main accelerator components in Uppsala and in Lund.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6484" y="2675391"/>
            <a:ext cx="796497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u="sng" dirty="0"/>
              <a:t>RF Lab Lund</a:t>
            </a:r>
            <a:r>
              <a:rPr lang="en-US" dirty="0"/>
              <a:t> concerns the testing of a new design modulator </a:t>
            </a:r>
            <a:r>
              <a:rPr lang="en-US" dirty="0" smtClean="0"/>
              <a:t>prototype (LTH).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/>
              <a:t>Test Stand 1</a:t>
            </a:r>
            <a:r>
              <a:rPr lang="en-US" dirty="0"/>
              <a:t> concerns the main RF equipment prototype soak </a:t>
            </a:r>
            <a:r>
              <a:rPr lang="en-US" dirty="0" smtClean="0"/>
              <a:t>tests (Uppsala).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hlinkClick r:id="rId2"/>
              </a:rPr>
              <a:t>Test Stand 2</a:t>
            </a:r>
            <a:r>
              <a:rPr lang="en-US" dirty="0"/>
              <a:t> concerns the Site Acceptance Tests (SAT) of the series production cryomodules (elliptical cavities)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 smtClean="0"/>
              <a:t>Uppsala </a:t>
            </a:r>
            <a:r>
              <a:rPr lang="en-US" u="sng" dirty="0"/>
              <a:t>test stand FREIA</a:t>
            </a:r>
            <a:r>
              <a:rPr lang="en-US" dirty="0"/>
              <a:t> </a:t>
            </a:r>
            <a:r>
              <a:rPr lang="en-US" dirty="0" smtClean="0"/>
              <a:t>tests the </a:t>
            </a:r>
            <a:r>
              <a:rPr lang="en-US" dirty="0"/>
              <a:t>spoke </a:t>
            </a:r>
            <a:r>
              <a:rPr lang="en-US" dirty="0" smtClean="0"/>
              <a:t>cavities and </a:t>
            </a:r>
            <a:r>
              <a:rPr lang="en-US" dirty="0"/>
              <a:t>the spoke </a:t>
            </a:r>
            <a:r>
              <a:rPr lang="en-US" dirty="0" smtClean="0"/>
              <a:t>cavity </a:t>
            </a:r>
            <a:r>
              <a:rPr lang="en-US" dirty="0"/>
              <a:t>cryomodule series SAT.</a:t>
            </a:r>
          </a:p>
        </p:txBody>
      </p:sp>
    </p:spTree>
    <p:extLst>
      <p:ext uri="{BB962C8B-B14F-4D97-AF65-F5344CB8AC3E}">
        <p14:creationId xmlns:p14="http://schemas.microsoft.com/office/powerpoint/2010/main" val="152023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8"/>
          <p:cNvSpPr txBox="1">
            <a:spLocks/>
          </p:cNvSpPr>
          <p:nvPr/>
        </p:nvSpPr>
        <p:spPr>
          <a:xfrm>
            <a:off x="651667" y="1247678"/>
            <a:ext cx="7861184" cy="69195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lnSpc>
                <a:spcPct val="90000"/>
              </a:lnSpc>
              <a:spcBef>
                <a:spcPts val="0"/>
              </a:spcBef>
              <a:buFont typeface="Arial"/>
              <a:buNone/>
            </a:pPr>
            <a:r>
              <a:rPr lang="en-GB" sz="2000" dirty="0" smtClean="0"/>
              <a:t>Test Stand 2 will occupy 45 m in the high energy end of the klystron gallery, in the Gallery Technical Area (cont. space).</a:t>
            </a:r>
          </a:p>
        </p:txBody>
      </p:sp>
      <p:pic>
        <p:nvPicPr>
          <p:cNvPr id="7" name="Picture 6" descr="2015-09-29_cryo_buildings_complete_skp_-_SketchUp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26" y="1930400"/>
            <a:ext cx="7395634" cy="40386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721717">
            <a:off x="465671" y="3442843"/>
            <a:ext cx="2203129" cy="621106"/>
          </a:xfrm>
          <a:prstGeom prst="rightArrow">
            <a:avLst>
              <a:gd name="adj1" fmla="val 50000"/>
              <a:gd name="adj2" fmla="val 112722"/>
            </a:avLst>
          </a:prstGeom>
          <a:solidFill>
            <a:srgbClr val="FF0000">
              <a:alpha val="7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7200" y="182274"/>
            <a:ext cx="8229600" cy="1143000"/>
          </a:xfrm>
        </p:spPr>
        <p:txBody>
          <a:bodyPr/>
          <a:lstStyle/>
          <a:p>
            <a:r>
              <a:rPr lang="en-GB" noProof="0" dirty="0" smtClean="0"/>
              <a:t>Test Stand 2</a:t>
            </a:r>
            <a:endParaRPr lang="en-GB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8338902" y="5765114"/>
            <a:ext cx="61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W. </a:t>
            </a:r>
            <a:r>
              <a:rPr lang="en-US" sz="1000" dirty="0" err="1" smtClean="0"/>
              <a:t>Hees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2740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2274"/>
            <a:ext cx="8229600" cy="1143000"/>
          </a:xfrm>
        </p:spPr>
        <p:txBody>
          <a:bodyPr/>
          <a:lstStyle/>
          <a:p>
            <a:r>
              <a:rPr lang="en-GB" noProof="0" dirty="0" smtClean="0"/>
              <a:t>Test Stand 2</a:t>
            </a:r>
            <a:endParaRPr lang="en-GB" noProof="0" dirty="0"/>
          </a:p>
        </p:txBody>
      </p:sp>
      <p:pic>
        <p:nvPicPr>
          <p:cNvPr id="4" name="Picture 3" descr="TS2 1.1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382"/>
            <a:ext cx="9144000" cy="4163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2276" y="3303926"/>
            <a:ext cx="108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effectLst>
                  <a:glow rad="1143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High power RF</a:t>
            </a:r>
          </a:p>
          <a:p>
            <a:pPr algn="ctr"/>
            <a:r>
              <a:rPr lang="en-US" sz="1000" b="1" dirty="0" smtClean="0">
                <a:effectLst>
                  <a:glow rad="1143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equipment</a:t>
            </a:r>
            <a:endParaRPr lang="en-US" sz="1000" b="1" dirty="0">
              <a:effectLst>
                <a:glow rad="1143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3294" y="3972570"/>
            <a:ext cx="902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effectLst>
                  <a:glow rad="1143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Test bunker</a:t>
            </a:r>
            <a:endParaRPr lang="en-US" sz="1000" b="1" dirty="0">
              <a:effectLst>
                <a:glow rad="1143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4979" y="1709114"/>
            <a:ext cx="1678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effectLst>
                  <a:glow rad="1143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Cryogenics and</a:t>
            </a:r>
          </a:p>
          <a:p>
            <a:pPr algn="ctr"/>
            <a:r>
              <a:rPr lang="en-US" sz="1000" b="1" dirty="0" smtClean="0">
                <a:effectLst>
                  <a:glow rad="1143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Test Stand Control room</a:t>
            </a:r>
            <a:endParaRPr lang="en-US" sz="1000" b="1" dirty="0">
              <a:effectLst>
                <a:glow rad="1143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7278" y="4403054"/>
            <a:ext cx="89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effectLst>
                  <a:glow rad="1143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Preparation</a:t>
            </a:r>
          </a:p>
          <a:p>
            <a:pPr algn="ctr"/>
            <a:r>
              <a:rPr lang="en-US" sz="1000" b="1" dirty="0" smtClean="0">
                <a:effectLst>
                  <a:glow rad="1143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Area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87278" y="3180815"/>
            <a:ext cx="1317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effectLst>
                  <a:glow rad="1143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Cryo Transfer Line</a:t>
            </a:r>
            <a:endParaRPr lang="en-US" sz="1000" b="1" dirty="0">
              <a:effectLst>
                <a:glow rad="1143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8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b9d1701da8820de04226570079839e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2"/>
          <a:stretch/>
        </p:blipFill>
        <p:spPr>
          <a:xfrm>
            <a:off x="-8473" y="4244235"/>
            <a:ext cx="3894667" cy="1774513"/>
          </a:xfrm>
          <a:prstGeom prst="rect">
            <a:avLst/>
          </a:prstGeom>
        </p:spPr>
      </p:pic>
      <p:pic>
        <p:nvPicPr>
          <p:cNvPr id="22" name="Picture 21" descr="test stand 2 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699"/>
            <a:ext cx="9144000" cy="33647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8435"/>
            <a:ext cx="8229600" cy="1143000"/>
          </a:xfrm>
        </p:spPr>
        <p:txBody>
          <a:bodyPr/>
          <a:lstStyle/>
          <a:p>
            <a:r>
              <a:rPr lang="en-US" dirty="0" smtClean="0"/>
              <a:t>Cryomodule workflow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65" y="1694549"/>
            <a:ext cx="860436" cy="975752"/>
          </a:xfrm>
          <a:prstGeom prst="rect">
            <a:avLst/>
          </a:prstGeom>
        </p:spPr>
      </p:pic>
      <p:pic>
        <p:nvPicPr>
          <p:cNvPr id="12" name="Picture 11" descr="cryomodule_ess_5june20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72" y="1694549"/>
            <a:ext cx="4969933" cy="28937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4565" y="4989220"/>
            <a:ext cx="7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Saclay</a:t>
            </a:r>
            <a:endParaRPr lang="en-US" dirty="0"/>
          </a:p>
        </p:txBody>
      </p:sp>
      <p:pic>
        <p:nvPicPr>
          <p:cNvPr id="16" name="Picture 15" descr="big-skylin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b="52525"/>
          <a:stretch/>
        </p:blipFill>
        <p:spPr>
          <a:xfrm>
            <a:off x="3784599" y="5284536"/>
            <a:ext cx="5367867" cy="7373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35384" y="4989220"/>
            <a:ext cx="64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4599" y="5284536"/>
            <a:ext cx="394547" cy="2336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61476">
            <a:off x="4110153" y="2458069"/>
            <a:ext cx="3535149" cy="204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1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7562"/>
            <a:ext cx="8229600" cy="1143000"/>
          </a:xfrm>
        </p:spPr>
        <p:txBody>
          <a:bodyPr/>
          <a:lstStyle/>
          <a:p>
            <a:r>
              <a:rPr lang="en-US" dirty="0" smtClean="0"/>
              <a:t>Cryomodule workflow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5" b="-10739"/>
          <a:stretch/>
        </p:blipFill>
        <p:spPr>
          <a:xfrm>
            <a:off x="1106257" y="1699738"/>
            <a:ext cx="7754427" cy="4300065"/>
          </a:xfrm>
          <a:prstGeom prst="rect">
            <a:avLst/>
          </a:prstGeom>
        </p:spPr>
      </p:pic>
      <p:graphicFrame>
        <p:nvGraphicFramePr>
          <p:cNvPr id="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718787"/>
              </p:ext>
            </p:extLst>
          </p:nvPr>
        </p:nvGraphicFramePr>
        <p:xfrm>
          <a:off x="320684" y="4004731"/>
          <a:ext cx="3096344" cy="177867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36104"/>
                <a:gridCol w="1152128"/>
                <a:gridCol w="1008112"/>
              </a:tblGrid>
              <a:tr h="254317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MEDIUM-</a:t>
                      </a:r>
                      <a:r>
                        <a:rPr lang="en-GB" sz="1400" baseline="0" dirty="0" smtClean="0"/>
                        <a:t>β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HIGH</a:t>
                      </a:r>
                      <a:r>
                        <a:rPr lang="en-GB" sz="1400" baseline="0" dirty="0" smtClean="0"/>
                        <a:t>-β</a:t>
                      </a:r>
                      <a:endParaRPr lang="en-GB" sz="14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baseline="0" dirty="0" smtClean="0"/>
                        <a:t>β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0.67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0.86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baseline="0" dirty="0" smtClean="0"/>
                        <a:t># CM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9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21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Cav. /CM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#</a:t>
                      </a:r>
                      <a:r>
                        <a:rPr lang="en-GB" sz="1100" baseline="0" dirty="0" smtClean="0"/>
                        <a:t> Cav.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36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84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CM L [m]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6.584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6.584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Sector L [m]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77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179</a:t>
                      </a:r>
                      <a:endParaRPr lang="en-GB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087747"/>
            <a:ext cx="9036496" cy="136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9"/>
          <p:cNvSpPr txBox="1"/>
          <p:nvPr/>
        </p:nvSpPr>
        <p:spPr>
          <a:xfrm>
            <a:off x="6094564" y="4586292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rgbClr val="FF0000"/>
                </a:solidFill>
              </a:rPr>
              <a:t>Proton Beam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10"/>
          <p:cNvCxnSpPr/>
          <p:nvPr/>
        </p:nvCxnSpPr>
        <p:spPr bwMode="auto">
          <a:xfrm flipH="1" flipV="1">
            <a:off x="7513932" y="4684129"/>
            <a:ext cx="832513" cy="163773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19"/>
          <p:cNvSpPr txBox="1"/>
          <p:nvPr/>
        </p:nvSpPr>
        <p:spPr>
          <a:xfrm>
            <a:off x="3942295" y="4853542"/>
            <a:ext cx="2356905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Elliptical</a:t>
            </a:r>
            <a:r>
              <a:rPr lang="fr-FR" sz="1400" dirty="0" smtClean="0"/>
              <a:t> </a:t>
            </a:r>
            <a:r>
              <a:rPr lang="fr-FR" sz="1400" dirty="0" err="1" smtClean="0"/>
              <a:t>cavities</a:t>
            </a:r>
            <a:r>
              <a:rPr lang="fr-FR" sz="1400" dirty="0" smtClean="0"/>
              <a:t> Cryomodules</a:t>
            </a:r>
          </a:p>
          <a:p>
            <a:r>
              <a:rPr lang="fr-FR" sz="1400" dirty="0" smtClean="0"/>
              <a:t>Medium-</a:t>
            </a:r>
            <a:r>
              <a:rPr lang="fr-FR" sz="1400" dirty="0" smtClean="0">
                <a:latin typeface="Symbol" panose="05050102010706020507" pitchFamily="18" charset="2"/>
              </a:rPr>
              <a:t>b</a:t>
            </a:r>
            <a:r>
              <a:rPr lang="fr-FR" sz="1400" dirty="0" smtClean="0"/>
              <a:t>  and high-</a:t>
            </a:r>
            <a:r>
              <a:rPr lang="fr-FR" sz="1400" dirty="0" smtClean="0">
                <a:latin typeface="Symbol" panose="05050102010706020507" pitchFamily="18" charset="2"/>
              </a:rPr>
              <a:t>b</a:t>
            </a:r>
          </a:p>
        </p:txBody>
      </p:sp>
      <p:cxnSp>
        <p:nvCxnSpPr>
          <p:cNvPr id="11" name="Connecteur droit avec flèche 12"/>
          <p:cNvCxnSpPr/>
          <p:nvPr/>
        </p:nvCxnSpPr>
        <p:spPr bwMode="auto">
          <a:xfrm flipV="1">
            <a:off x="5373271" y="4212870"/>
            <a:ext cx="513464" cy="59745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9"/>
          <p:cNvSpPr txBox="1"/>
          <p:nvPr/>
        </p:nvSpPr>
        <p:spPr>
          <a:xfrm>
            <a:off x="5886735" y="3060475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Klystron gallery</a:t>
            </a:r>
            <a:endParaRPr lang="en-US" sz="1400" dirty="0"/>
          </a:p>
        </p:txBody>
      </p:sp>
      <p:cxnSp>
        <p:nvCxnSpPr>
          <p:cNvPr id="13" name="Connecteur droit avec flèche 14"/>
          <p:cNvCxnSpPr/>
          <p:nvPr/>
        </p:nvCxnSpPr>
        <p:spPr bwMode="auto">
          <a:xfrm flipH="1">
            <a:off x="6100549" y="3413043"/>
            <a:ext cx="313899" cy="436728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7746546" y="5562873"/>
            <a:ext cx="116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P.Bosland</a:t>
            </a:r>
            <a:r>
              <a:rPr lang="en-US" sz="1000" dirty="0" smtClean="0"/>
              <a:t>, </a:t>
            </a:r>
            <a:r>
              <a:rPr lang="en-US" sz="1000" dirty="0" err="1" smtClean="0"/>
              <a:t>C.Darve</a:t>
            </a:r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519" y="1717648"/>
            <a:ext cx="6996815" cy="40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4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050"/>
            <a:ext cx="8229600" cy="64332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Elliptical Cryomodule P&amp;ID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81" y="747014"/>
            <a:ext cx="7566121" cy="52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1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Presentation.potx</Template>
  <TotalTime>2507</TotalTime>
  <Words>1184</Words>
  <Application>Microsoft Macintosh PowerPoint</Application>
  <PresentationFormat>On-screen Show (4:3)</PresentationFormat>
  <Paragraphs>518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ESS Presentation</vt:lpstr>
      <vt:lpstr>PowerPoint Presentation</vt:lpstr>
      <vt:lpstr>Short Introduction</vt:lpstr>
      <vt:lpstr>Accelerator Division</vt:lpstr>
      <vt:lpstr>WP10 – Test Stands</vt:lpstr>
      <vt:lpstr>Test Stand 2</vt:lpstr>
      <vt:lpstr>Test Stand 2</vt:lpstr>
      <vt:lpstr>Cryomodule workflow</vt:lpstr>
      <vt:lpstr>Cryomodule workflow</vt:lpstr>
      <vt:lpstr>Elliptical Cryomodule P&amp;ID</vt:lpstr>
      <vt:lpstr>Interfaces</vt:lpstr>
      <vt:lpstr>Operation</vt:lpstr>
      <vt:lpstr>Procedure</vt:lpstr>
      <vt:lpstr>Schedule</vt:lpstr>
      <vt:lpstr>Summary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Emilio Asensi</cp:lastModifiedBy>
  <cp:revision>81</cp:revision>
  <dcterms:created xsi:type="dcterms:W3CDTF">2011-12-13T12:41:27Z</dcterms:created>
  <dcterms:modified xsi:type="dcterms:W3CDTF">2016-11-23T13:39:21Z</dcterms:modified>
</cp:coreProperties>
</file>