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6" r:id="rId2"/>
  </p:sldMasterIdLst>
  <p:notesMasterIdLst>
    <p:notesMasterId r:id="rId23"/>
  </p:notesMasterIdLst>
  <p:sldIdLst>
    <p:sldId id="257" r:id="rId3"/>
    <p:sldId id="287" r:id="rId4"/>
    <p:sldId id="306" r:id="rId5"/>
    <p:sldId id="307" r:id="rId6"/>
    <p:sldId id="288" r:id="rId7"/>
    <p:sldId id="290" r:id="rId8"/>
    <p:sldId id="291" r:id="rId9"/>
    <p:sldId id="293" r:id="rId10"/>
    <p:sldId id="338" r:id="rId11"/>
    <p:sldId id="339" r:id="rId12"/>
    <p:sldId id="340" r:id="rId13"/>
    <p:sldId id="341" r:id="rId14"/>
    <p:sldId id="342" r:id="rId15"/>
    <p:sldId id="348" r:id="rId16"/>
    <p:sldId id="344" r:id="rId17"/>
    <p:sldId id="345" r:id="rId18"/>
    <p:sldId id="324" r:id="rId19"/>
    <p:sldId id="325" r:id="rId20"/>
    <p:sldId id="326" r:id="rId21"/>
    <p:sldId id="347" r:id="rId22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Sertore" initials="DS" lastIdx="1" clrIdx="0">
    <p:extLst/>
  </p:cmAuthor>
  <p:cmAuthor id="2" name="JINFANG CHEN" initials="J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6866" autoAdjust="0"/>
  </p:normalViewPr>
  <p:slideViewPr>
    <p:cSldViewPr snapToGrid="0" snapToObjects="1">
      <p:cViewPr varScale="1">
        <p:scale>
          <a:sx n="114" d="100"/>
          <a:sy n="114" d="100"/>
        </p:scale>
        <p:origin x="-1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hen\Desktop\4rth%20SRF\MB001%20field%20profiles_edit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008\arescom\0%20ESS\Jinfang\MB001%20field%20profiles%20new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gnami\Desktop\Cavity_3B\4_LFD\LFD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S_MB_Cavity\Multipacting\FishPact_data_0621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LASA\6%20cell%20cavity%20Sim\Qext%20vs.%20Field%20Flatness\New-Qext%20vs%20FF.xlsx" TargetMode="External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MB001 Field </a:t>
            </a:r>
            <a:r>
              <a:rPr lang="en-US" b="1" dirty="0" smtClean="0"/>
              <a:t>Profile just After Fabrication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60995654231746"/>
          <c:y val="0.188622325491335"/>
          <c:w val="0.874308003428953"/>
          <c:h val="0.6390487946558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'FF ABS'!$B$1</c:f>
              <c:strCache>
                <c:ptCount val="1"/>
                <c:pt idx="0">
                  <c:v>Start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'FF ABS'!$A$2:$A$1069</c:f>
              <c:numCache>
                <c:formatCode>General</c:formatCode>
                <c:ptCount val="1068"/>
                <c:pt idx="0">
                  <c:v>0.0</c:v>
                </c:pt>
                <c:pt idx="1">
                  <c:v>0.0249687890137328</c:v>
                </c:pt>
                <c:pt idx="2">
                  <c:v>0.0499375780274657</c:v>
                </c:pt>
                <c:pt idx="3">
                  <c:v>0.0749063670411985</c:v>
                </c:pt>
                <c:pt idx="4">
                  <c:v>0.0998751560549313</c:v>
                </c:pt>
                <c:pt idx="5">
                  <c:v>0.124843945068664</c:v>
                </c:pt>
                <c:pt idx="6">
                  <c:v>0.149812734082397</c:v>
                </c:pt>
                <c:pt idx="7">
                  <c:v>0.17478152309613</c:v>
                </c:pt>
                <c:pt idx="8">
                  <c:v>0.199750312109863</c:v>
                </c:pt>
                <c:pt idx="9">
                  <c:v>0.224719101123596</c:v>
                </c:pt>
                <c:pt idx="10">
                  <c:v>0.249687890137328</c:v>
                </c:pt>
                <c:pt idx="11">
                  <c:v>0.274656679151061</c:v>
                </c:pt>
                <c:pt idx="12">
                  <c:v>0.299625468164794</c:v>
                </c:pt>
                <c:pt idx="13">
                  <c:v>0.324594257178527</c:v>
                </c:pt>
                <c:pt idx="14">
                  <c:v>0.34956304619226</c:v>
                </c:pt>
                <c:pt idx="15">
                  <c:v>0.374531835205993</c:v>
                </c:pt>
                <c:pt idx="16">
                  <c:v>0.399500624219725</c:v>
                </c:pt>
                <c:pt idx="17">
                  <c:v>0.424469413233458</c:v>
                </c:pt>
                <c:pt idx="18">
                  <c:v>0.449438202247191</c:v>
                </c:pt>
                <c:pt idx="19">
                  <c:v>0.474406991260924</c:v>
                </c:pt>
                <c:pt idx="20">
                  <c:v>0.499375780274657</c:v>
                </c:pt>
                <c:pt idx="21">
                  <c:v>0.52434456928839</c:v>
                </c:pt>
                <c:pt idx="22">
                  <c:v>0.549313358302122</c:v>
                </c:pt>
                <c:pt idx="23">
                  <c:v>0.574282147315855</c:v>
                </c:pt>
                <c:pt idx="24">
                  <c:v>0.599250936329588</c:v>
                </c:pt>
                <c:pt idx="25">
                  <c:v>0.624219725343321</c:v>
                </c:pt>
                <c:pt idx="26">
                  <c:v>0.649188514357054</c:v>
                </c:pt>
                <c:pt idx="27">
                  <c:v>0.674157303370787</c:v>
                </c:pt>
                <c:pt idx="28">
                  <c:v>0.699126092384519</c:v>
                </c:pt>
                <c:pt idx="29">
                  <c:v>0.724094881398252</c:v>
                </c:pt>
                <c:pt idx="30">
                  <c:v>0.749063670411985</c:v>
                </c:pt>
                <c:pt idx="31">
                  <c:v>0.774032459425718</c:v>
                </c:pt>
                <c:pt idx="32">
                  <c:v>0.799001248439451</c:v>
                </c:pt>
                <c:pt idx="33">
                  <c:v>0.823970037453184</c:v>
                </c:pt>
                <c:pt idx="34">
                  <c:v>0.848938826466916</c:v>
                </c:pt>
                <c:pt idx="35">
                  <c:v>0.873907615480649</c:v>
                </c:pt>
                <c:pt idx="36">
                  <c:v>0.898876404494382</c:v>
                </c:pt>
                <c:pt idx="37">
                  <c:v>0.923845193508115</c:v>
                </c:pt>
                <c:pt idx="38">
                  <c:v>0.948813982521848</c:v>
                </c:pt>
                <c:pt idx="39">
                  <c:v>0.973782771535581</c:v>
                </c:pt>
                <c:pt idx="40">
                  <c:v>0.998751560549313</c:v>
                </c:pt>
                <c:pt idx="41">
                  <c:v>1.023720349563046</c:v>
                </c:pt>
                <c:pt idx="42">
                  <c:v>1.04868913857678</c:v>
                </c:pt>
                <c:pt idx="43">
                  <c:v>1.073657927590512</c:v>
                </c:pt>
                <c:pt idx="44">
                  <c:v>1.098626716604244</c:v>
                </c:pt>
                <c:pt idx="45">
                  <c:v>1.123595505617978</c:v>
                </c:pt>
                <c:pt idx="46">
                  <c:v>1.14856429463171</c:v>
                </c:pt>
                <c:pt idx="47">
                  <c:v>1.173533083645443</c:v>
                </c:pt>
                <c:pt idx="48">
                  <c:v>1.198501872659176</c:v>
                </c:pt>
                <c:pt idx="49">
                  <c:v>1.223470661672909</c:v>
                </c:pt>
                <c:pt idx="50">
                  <c:v>1.248439450686642</c:v>
                </c:pt>
                <c:pt idx="51">
                  <c:v>1.273408239700374</c:v>
                </c:pt>
                <c:pt idx="52">
                  <c:v>1.298377028714108</c:v>
                </c:pt>
                <c:pt idx="53">
                  <c:v>1.32334581772784</c:v>
                </c:pt>
                <c:pt idx="54">
                  <c:v>1.348314606741573</c:v>
                </c:pt>
                <c:pt idx="55">
                  <c:v>1.373283395755306</c:v>
                </c:pt>
                <c:pt idx="56">
                  <c:v>1.39825218476904</c:v>
                </c:pt>
                <c:pt idx="57">
                  <c:v>1.423220973782772</c:v>
                </c:pt>
                <c:pt idx="58">
                  <c:v>1.448189762796505</c:v>
                </c:pt>
                <c:pt idx="59">
                  <c:v>1.473158551810237</c:v>
                </c:pt>
                <c:pt idx="60">
                  <c:v>1.49812734082397</c:v>
                </c:pt>
                <c:pt idx="61">
                  <c:v>1.523096129837703</c:v>
                </c:pt>
                <c:pt idx="62">
                  <c:v>1.548064918851436</c:v>
                </c:pt>
                <c:pt idx="63">
                  <c:v>1.573033707865168</c:v>
                </c:pt>
                <c:pt idx="64">
                  <c:v>1.598002496878902</c:v>
                </c:pt>
                <c:pt idx="65">
                  <c:v>1.622971285892634</c:v>
                </c:pt>
                <c:pt idx="66">
                  <c:v>1.647940074906367</c:v>
                </c:pt>
                <c:pt idx="67">
                  <c:v>1.6729088639201</c:v>
                </c:pt>
                <c:pt idx="68">
                  <c:v>1.697877652933833</c:v>
                </c:pt>
                <c:pt idx="69">
                  <c:v>1.722846441947566</c:v>
                </c:pt>
                <c:pt idx="70">
                  <c:v>1.747815230961298</c:v>
                </c:pt>
                <c:pt idx="71">
                  <c:v>1.772784019975031</c:v>
                </c:pt>
                <c:pt idx="72">
                  <c:v>1.797752808988765</c:v>
                </c:pt>
                <c:pt idx="73">
                  <c:v>1.822721598002496</c:v>
                </c:pt>
                <c:pt idx="74">
                  <c:v>1.84769038701623</c:v>
                </c:pt>
                <c:pt idx="75">
                  <c:v>1.872659176029962</c:v>
                </c:pt>
                <c:pt idx="76">
                  <c:v>1.897627965043696</c:v>
                </c:pt>
                <c:pt idx="77">
                  <c:v>1.922596754057428</c:v>
                </c:pt>
                <c:pt idx="78">
                  <c:v>1.947565543071161</c:v>
                </c:pt>
                <c:pt idx="79">
                  <c:v>1.972534332084894</c:v>
                </c:pt>
                <c:pt idx="80">
                  <c:v>1.997503121098627</c:v>
                </c:pt>
                <c:pt idx="81">
                  <c:v>2.02247191011236</c:v>
                </c:pt>
                <c:pt idx="82">
                  <c:v>2.047440699126092</c:v>
                </c:pt>
                <c:pt idx="83">
                  <c:v>2.07240948813982</c:v>
                </c:pt>
                <c:pt idx="84">
                  <c:v>2.097378277153558</c:v>
                </c:pt>
                <c:pt idx="85">
                  <c:v>2.122347066167291</c:v>
                </c:pt>
                <c:pt idx="86">
                  <c:v>2.147315855181024</c:v>
                </c:pt>
                <c:pt idx="87">
                  <c:v>2.172284644194757</c:v>
                </c:pt>
                <c:pt idx="88">
                  <c:v>2.197253433208485</c:v>
                </c:pt>
                <c:pt idx="89">
                  <c:v>2.222222222222223</c:v>
                </c:pt>
                <c:pt idx="90">
                  <c:v>2.24719101123596</c:v>
                </c:pt>
                <c:pt idx="91">
                  <c:v>2.272159800249688</c:v>
                </c:pt>
                <c:pt idx="92">
                  <c:v>2.297128589263421</c:v>
                </c:pt>
                <c:pt idx="93">
                  <c:v>2.322097378277154</c:v>
                </c:pt>
                <c:pt idx="94">
                  <c:v>2.347066167290886</c:v>
                </c:pt>
                <c:pt idx="95">
                  <c:v>2.372034956304619</c:v>
                </c:pt>
                <c:pt idx="96">
                  <c:v>2.397003745318352</c:v>
                </c:pt>
                <c:pt idx="97">
                  <c:v>2.421972534332085</c:v>
                </c:pt>
                <c:pt idx="98">
                  <c:v>2.446941323345817</c:v>
                </c:pt>
                <c:pt idx="99">
                  <c:v>2.47191011235955</c:v>
                </c:pt>
                <c:pt idx="100">
                  <c:v>2.496878901373278</c:v>
                </c:pt>
                <c:pt idx="101">
                  <c:v>2.521847690387017</c:v>
                </c:pt>
                <c:pt idx="102">
                  <c:v>2.546816479400746</c:v>
                </c:pt>
                <c:pt idx="103">
                  <c:v>2.571785268414482</c:v>
                </c:pt>
                <c:pt idx="104">
                  <c:v>2.596754057428215</c:v>
                </c:pt>
                <c:pt idx="105">
                  <c:v>2.621722846441948</c:v>
                </c:pt>
                <c:pt idx="106">
                  <c:v>2.64669163545568</c:v>
                </c:pt>
                <c:pt idx="107">
                  <c:v>2.671660424469413</c:v>
                </c:pt>
                <c:pt idx="108">
                  <c:v>2.696629213483141</c:v>
                </c:pt>
                <c:pt idx="109">
                  <c:v>2.72159800249688</c:v>
                </c:pt>
                <c:pt idx="110">
                  <c:v>2.746566791510612</c:v>
                </c:pt>
                <c:pt idx="111">
                  <c:v>2.771535580524345</c:v>
                </c:pt>
                <c:pt idx="112">
                  <c:v>2.796504369538077</c:v>
                </c:pt>
                <c:pt idx="113">
                  <c:v>2.82147315855181</c:v>
                </c:pt>
                <c:pt idx="114">
                  <c:v>2.846441947565543</c:v>
                </c:pt>
                <c:pt idx="115">
                  <c:v>2.871410736579276</c:v>
                </c:pt>
                <c:pt idx="116">
                  <c:v>2.896379525593006</c:v>
                </c:pt>
                <c:pt idx="117">
                  <c:v>2.921348314606738</c:v>
                </c:pt>
                <c:pt idx="118">
                  <c:v>2.946317103620474</c:v>
                </c:pt>
                <c:pt idx="119">
                  <c:v>2.971285892634206</c:v>
                </c:pt>
                <c:pt idx="120">
                  <c:v>2.99625468164794</c:v>
                </c:pt>
                <c:pt idx="121">
                  <c:v>3.021223470661673</c:v>
                </c:pt>
                <c:pt idx="122">
                  <c:v>3.046192259675406</c:v>
                </c:pt>
                <c:pt idx="123">
                  <c:v>3.07116104868914</c:v>
                </c:pt>
                <c:pt idx="124">
                  <c:v>3.096129837702871</c:v>
                </c:pt>
                <c:pt idx="125">
                  <c:v>3.121098626716604</c:v>
                </c:pt>
                <c:pt idx="126">
                  <c:v>3.146067415730337</c:v>
                </c:pt>
                <c:pt idx="127">
                  <c:v>3.17103620474407</c:v>
                </c:pt>
                <c:pt idx="128">
                  <c:v>3.196004993757803</c:v>
                </c:pt>
                <c:pt idx="129">
                  <c:v>3.220973782771538</c:v>
                </c:pt>
                <c:pt idx="130">
                  <c:v>3.245942571785269</c:v>
                </c:pt>
                <c:pt idx="131">
                  <c:v>3.270911360799001</c:v>
                </c:pt>
                <c:pt idx="132">
                  <c:v>3.295880149812734</c:v>
                </c:pt>
                <c:pt idx="133">
                  <c:v>3.320848938826467</c:v>
                </c:pt>
                <c:pt idx="134">
                  <c:v>3.3458177278402</c:v>
                </c:pt>
                <c:pt idx="135">
                  <c:v>3.370786516853933</c:v>
                </c:pt>
                <c:pt idx="136">
                  <c:v>3.395755305867663</c:v>
                </c:pt>
                <c:pt idx="137">
                  <c:v>3.420724094881398</c:v>
                </c:pt>
                <c:pt idx="138">
                  <c:v>3.445692883895131</c:v>
                </c:pt>
                <c:pt idx="139">
                  <c:v>3.470661672908863</c:v>
                </c:pt>
                <c:pt idx="140">
                  <c:v>3.495630461922597</c:v>
                </c:pt>
                <c:pt idx="141">
                  <c:v>3.52059925093633</c:v>
                </c:pt>
                <c:pt idx="142">
                  <c:v>3.545568039950062</c:v>
                </c:pt>
                <c:pt idx="143">
                  <c:v>3.570536828963796</c:v>
                </c:pt>
                <c:pt idx="144">
                  <c:v>3.595505617977528</c:v>
                </c:pt>
                <c:pt idx="145">
                  <c:v>3.620474406991261</c:v>
                </c:pt>
                <c:pt idx="146">
                  <c:v>3.645443196004994</c:v>
                </c:pt>
                <c:pt idx="147">
                  <c:v>3.670411985018727</c:v>
                </c:pt>
                <c:pt idx="148">
                  <c:v>3.69538077403246</c:v>
                </c:pt>
                <c:pt idx="149">
                  <c:v>3.720349563046193</c:v>
                </c:pt>
                <c:pt idx="150">
                  <c:v>3.745318352059925</c:v>
                </c:pt>
                <c:pt idx="151">
                  <c:v>3.770287141073658</c:v>
                </c:pt>
                <c:pt idx="152">
                  <c:v>3.795255930087391</c:v>
                </c:pt>
                <c:pt idx="153">
                  <c:v>3.820224719101124</c:v>
                </c:pt>
                <c:pt idx="154">
                  <c:v>3.845193508114857</c:v>
                </c:pt>
                <c:pt idx="155">
                  <c:v>3.870162297128588</c:v>
                </c:pt>
                <c:pt idx="156">
                  <c:v>3.895131086142323</c:v>
                </c:pt>
                <c:pt idx="157">
                  <c:v>3.920099875156055</c:v>
                </c:pt>
                <c:pt idx="158">
                  <c:v>3.945068664169783</c:v>
                </c:pt>
                <c:pt idx="159">
                  <c:v>3.97003745318352</c:v>
                </c:pt>
                <c:pt idx="160">
                  <c:v>3.995006242197254</c:v>
                </c:pt>
                <c:pt idx="161">
                  <c:v>4.019975031210985</c:v>
                </c:pt>
                <c:pt idx="162">
                  <c:v>4.044943820224717</c:v>
                </c:pt>
                <c:pt idx="163">
                  <c:v>4.069912609238446</c:v>
                </c:pt>
                <c:pt idx="164">
                  <c:v>4.094881398252185</c:v>
                </c:pt>
                <c:pt idx="165">
                  <c:v>4.119850187265913</c:v>
                </c:pt>
                <c:pt idx="166">
                  <c:v>4.144818976279643</c:v>
                </c:pt>
                <c:pt idx="167">
                  <c:v>4.169787765293383</c:v>
                </c:pt>
                <c:pt idx="168">
                  <c:v>4.194756554307109</c:v>
                </c:pt>
                <c:pt idx="169">
                  <c:v>4.21972534332085</c:v>
                </c:pt>
                <c:pt idx="170">
                  <c:v>4.244694132334582</c:v>
                </c:pt>
                <c:pt idx="171">
                  <c:v>4.269662921348317</c:v>
                </c:pt>
                <c:pt idx="172">
                  <c:v>4.294631710362047</c:v>
                </c:pt>
                <c:pt idx="173">
                  <c:v>4.31960049937578</c:v>
                </c:pt>
                <c:pt idx="174">
                  <c:v>4.344569288389514</c:v>
                </c:pt>
                <c:pt idx="175">
                  <c:v>4.369538077403241</c:v>
                </c:pt>
                <c:pt idx="176">
                  <c:v>4.394506866416965</c:v>
                </c:pt>
                <c:pt idx="177">
                  <c:v>4.419475655430712</c:v>
                </c:pt>
                <c:pt idx="178">
                  <c:v>4.444444444444445</c:v>
                </c:pt>
                <c:pt idx="179">
                  <c:v>4.469413233458178</c:v>
                </c:pt>
                <c:pt idx="180">
                  <c:v>4.494382022471909</c:v>
                </c:pt>
                <c:pt idx="181">
                  <c:v>4.519350811485642</c:v>
                </c:pt>
                <c:pt idx="182">
                  <c:v>4.544319600499376</c:v>
                </c:pt>
                <c:pt idx="183">
                  <c:v>4.56928838951311</c:v>
                </c:pt>
                <c:pt idx="184">
                  <c:v>4.594257178526838</c:v>
                </c:pt>
                <c:pt idx="185">
                  <c:v>4.619225967540574</c:v>
                </c:pt>
                <c:pt idx="186">
                  <c:v>4.644194756554301</c:v>
                </c:pt>
                <c:pt idx="187">
                  <c:v>4.66916354556804</c:v>
                </c:pt>
                <c:pt idx="188">
                  <c:v>4.694132334581768</c:v>
                </c:pt>
                <c:pt idx="189">
                  <c:v>4.719101123595506</c:v>
                </c:pt>
                <c:pt idx="190">
                  <c:v>4.74406991260924</c:v>
                </c:pt>
                <c:pt idx="191">
                  <c:v>4.769038701622971</c:v>
                </c:pt>
                <c:pt idx="192">
                  <c:v>4.794007490636704</c:v>
                </c:pt>
                <c:pt idx="193">
                  <c:v>4.818976279650429</c:v>
                </c:pt>
                <c:pt idx="194">
                  <c:v>4.84394506866417</c:v>
                </c:pt>
                <c:pt idx="195">
                  <c:v>4.86891385767789</c:v>
                </c:pt>
                <c:pt idx="196">
                  <c:v>4.893882646691635</c:v>
                </c:pt>
                <c:pt idx="197">
                  <c:v>4.918851435705368</c:v>
                </c:pt>
                <c:pt idx="198">
                  <c:v>4.943820224719101</c:v>
                </c:pt>
                <c:pt idx="199">
                  <c:v>4.968789013732838</c:v>
                </c:pt>
                <c:pt idx="200">
                  <c:v>4.993757802746567</c:v>
                </c:pt>
                <c:pt idx="201">
                  <c:v>5.0187265917603</c:v>
                </c:pt>
                <c:pt idx="202">
                  <c:v>5.043695380774038</c:v>
                </c:pt>
                <c:pt idx="203">
                  <c:v>5.068664169787766</c:v>
                </c:pt>
                <c:pt idx="204">
                  <c:v>5.093632958801495</c:v>
                </c:pt>
                <c:pt idx="205">
                  <c:v>5.118601747815227</c:v>
                </c:pt>
                <c:pt idx="206">
                  <c:v>5.143570536828955</c:v>
                </c:pt>
                <c:pt idx="207">
                  <c:v>5.168539325842697</c:v>
                </c:pt>
                <c:pt idx="208">
                  <c:v>5.19350811485643</c:v>
                </c:pt>
                <c:pt idx="209">
                  <c:v>5.218476903870163</c:v>
                </c:pt>
                <c:pt idx="210">
                  <c:v>5.2434456928839</c:v>
                </c:pt>
                <c:pt idx="211">
                  <c:v>5.268414481897628</c:v>
                </c:pt>
                <c:pt idx="212">
                  <c:v>5.293383270911361</c:v>
                </c:pt>
                <c:pt idx="213">
                  <c:v>5.318352059925088</c:v>
                </c:pt>
                <c:pt idx="214">
                  <c:v>5.343320848938826</c:v>
                </c:pt>
                <c:pt idx="215">
                  <c:v>5.368289637952555</c:v>
                </c:pt>
                <c:pt idx="216">
                  <c:v>5.393258426966287</c:v>
                </c:pt>
                <c:pt idx="217">
                  <c:v>5.41822721598003</c:v>
                </c:pt>
                <c:pt idx="218">
                  <c:v>5.443196004993758</c:v>
                </c:pt>
                <c:pt idx="219">
                  <c:v>5.468164794007491</c:v>
                </c:pt>
                <c:pt idx="220">
                  <c:v>5.493133583021227</c:v>
                </c:pt>
                <c:pt idx="221">
                  <c:v>5.518102372034956</c:v>
                </c:pt>
                <c:pt idx="222">
                  <c:v>5.54307116104869</c:v>
                </c:pt>
                <c:pt idx="223">
                  <c:v>5.56803995006242</c:v>
                </c:pt>
                <c:pt idx="224">
                  <c:v>5.593008739076154</c:v>
                </c:pt>
                <c:pt idx="225">
                  <c:v>5.617977528089879</c:v>
                </c:pt>
                <c:pt idx="226">
                  <c:v>5.64294631710362</c:v>
                </c:pt>
                <c:pt idx="227">
                  <c:v>5.667915106117342</c:v>
                </c:pt>
                <c:pt idx="228">
                  <c:v>5.692883895131087</c:v>
                </c:pt>
                <c:pt idx="229">
                  <c:v>5.71785268414482</c:v>
                </c:pt>
                <c:pt idx="230">
                  <c:v>5.742821473158552</c:v>
                </c:pt>
                <c:pt idx="231">
                  <c:v>5.767790262172284</c:v>
                </c:pt>
                <c:pt idx="232">
                  <c:v>5.792759051186016</c:v>
                </c:pt>
                <c:pt idx="233">
                  <c:v>5.817727840199744</c:v>
                </c:pt>
                <c:pt idx="234">
                  <c:v>5.84269662921348</c:v>
                </c:pt>
                <c:pt idx="235">
                  <c:v>5.867665418227211</c:v>
                </c:pt>
                <c:pt idx="236">
                  <c:v>5.892634207240941</c:v>
                </c:pt>
                <c:pt idx="237">
                  <c:v>5.917602996254682</c:v>
                </c:pt>
                <c:pt idx="238">
                  <c:v>5.942571785268415</c:v>
                </c:pt>
                <c:pt idx="239">
                  <c:v>5.967540574282148</c:v>
                </c:pt>
                <c:pt idx="240">
                  <c:v>5.992509363295881</c:v>
                </c:pt>
                <c:pt idx="241">
                  <c:v>6.017478152309613</c:v>
                </c:pt>
                <c:pt idx="242">
                  <c:v>6.042446941323346</c:v>
                </c:pt>
                <c:pt idx="243">
                  <c:v>6.067415730337073</c:v>
                </c:pt>
                <c:pt idx="244">
                  <c:v>6.092384519350805</c:v>
                </c:pt>
                <c:pt idx="245">
                  <c:v>6.117353308364544</c:v>
                </c:pt>
                <c:pt idx="246">
                  <c:v>6.142322097378277</c:v>
                </c:pt>
                <c:pt idx="247">
                  <c:v>6.167290886392005</c:v>
                </c:pt>
                <c:pt idx="248">
                  <c:v>6.192259675405738</c:v>
                </c:pt>
                <c:pt idx="249">
                  <c:v>6.217228464419476</c:v>
                </c:pt>
                <c:pt idx="250">
                  <c:v>6.242197253433209</c:v>
                </c:pt>
                <c:pt idx="251">
                  <c:v>6.267166042446937</c:v>
                </c:pt>
                <c:pt idx="252">
                  <c:v>6.292134831460669</c:v>
                </c:pt>
                <c:pt idx="253">
                  <c:v>6.317103620474405</c:v>
                </c:pt>
                <c:pt idx="254">
                  <c:v>6.34207240948814</c:v>
                </c:pt>
                <c:pt idx="255">
                  <c:v>6.367041198501873</c:v>
                </c:pt>
                <c:pt idx="256">
                  <c:v>6.392009987515606</c:v>
                </c:pt>
                <c:pt idx="257">
                  <c:v>6.416978776529339</c:v>
                </c:pt>
                <c:pt idx="258">
                  <c:v>6.441947565543072</c:v>
                </c:pt>
                <c:pt idx="259">
                  <c:v>6.466916354556805</c:v>
                </c:pt>
                <c:pt idx="260">
                  <c:v>6.491885143570538</c:v>
                </c:pt>
                <c:pt idx="261">
                  <c:v>6.51685393258427</c:v>
                </c:pt>
                <c:pt idx="262">
                  <c:v>6.541822721598003</c:v>
                </c:pt>
                <c:pt idx="263">
                  <c:v>6.566791510611735</c:v>
                </c:pt>
                <c:pt idx="264">
                  <c:v>6.591760299625468</c:v>
                </c:pt>
                <c:pt idx="265">
                  <c:v>6.616729088639201</c:v>
                </c:pt>
                <c:pt idx="266">
                  <c:v>6.641697877652934</c:v>
                </c:pt>
                <c:pt idx="267">
                  <c:v>6.666666666666667</c:v>
                </c:pt>
                <c:pt idx="268">
                  <c:v>6.6916354556804</c:v>
                </c:pt>
                <c:pt idx="269">
                  <c:v>6.716604244694133</c:v>
                </c:pt>
                <c:pt idx="270">
                  <c:v>6.74157303370787</c:v>
                </c:pt>
                <c:pt idx="271">
                  <c:v>6.766541822721598</c:v>
                </c:pt>
                <c:pt idx="272">
                  <c:v>6.79151061173533</c:v>
                </c:pt>
                <c:pt idx="273">
                  <c:v>6.816479400749063</c:v>
                </c:pt>
                <c:pt idx="274">
                  <c:v>6.841448189762798</c:v>
                </c:pt>
                <c:pt idx="275">
                  <c:v>6.866416978776523</c:v>
                </c:pt>
                <c:pt idx="276">
                  <c:v>6.891385767790257</c:v>
                </c:pt>
                <c:pt idx="277">
                  <c:v>6.916354556803989</c:v>
                </c:pt>
                <c:pt idx="278">
                  <c:v>6.94132334581773</c:v>
                </c:pt>
                <c:pt idx="279">
                  <c:v>6.966292134831467</c:v>
                </c:pt>
                <c:pt idx="280">
                  <c:v>6.991260923845193</c:v>
                </c:pt>
                <c:pt idx="281">
                  <c:v>7.01622971285893</c:v>
                </c:pt>
                <c:pt idx="282">
                  <c:v>7.04119850187266</c:v>
                </c:pt>
                <c:pt idx="283">
                  <c:v>7.066167290886391</c:v>
                </c:pt>
                <c:pt idx="284">
                  <c:v>7.091136079900125</c:v>
                </c:pt>
                <c:pt idx="285">
                  <c:v>7.116104868913851</c:v>
                </c:pt>
                <c:pt idx="286">
                  <c:v>7.141073657927588</c:v>
                </c:pt>
                <c:pt idx="287">
                  <c:v>7.166042446941324</c:v>
                </c:pt>
                <c:pt idx="288">
                  <c:v>7.191011235955052</c:v>
                </c:pt>
                <c:pt idx="289">
                  <c:v>7.215980024968785</c:v>
                </c:pt>
                <c:pt idx="290">
                  <c:v>7.240948813982522</c:v>
                </c:pt>
                <c:pt idx="291">
                  <c:v>7.265917602996248</c:v>
                </c:pt>
                <c:pt idx="292">
                  <c:v>7.290886392009988</c:v>
                </c:pt>
                <c:pt idx="293">
                  <c:v>7.315855181023721</c:v>
                </c:pt>
                <c:pt idx="294">
                  <c:v>7.340823970037448</c:v>
                </c:pt>
                <c:pt idx="295">
                  <c:v>7.365792759051186</c:v>
                </c:pt>
                <c:pt idx="296">
                  <c:v>7.390761548064916</c:v>
                </c:pt>
                <c:pt idx="297">
                  <c:v>7.415730337078648</c:v>
                </c:pt>
                <c:pt idx="298">
                  <c:v>7.44069912609239</c:v>
                </c:pt>
                <c:pt idx="299">
                  <c:v>7.465667915106117</c:v>
                </c:pt>
                <c:pt idx="300">
                  <c:v>7.49063670411985</c:v>
                </c:pt>
                <c:pt idx="301">
                  <c:v>7.515605493133583</c:v>
                </c:pt>
                <c:pt idx="302">
                  <c:v>7.540574282147316</c:v>
                </c:pt>
                <c:pt idx="303">
                  <c:v>7.565543071161049</c:v>
                </c:pt>
                <c:pt idx="304">
                  <c:v>7.590511860174776</c:v>
                </c:pt>
                <c:pt idx="305">
                  <c:v>7.615480649188504</c:v>
                </c:pt>
                <c:pt idx="306">
                  <c:v>7.640449438202247</c:v>
                </c:pt>
                <c:pt idx="307">
                  <c:v>7.665418227215969</c:v>
                </c:pt>
                <c:pt idx="308">
                  <c:v>7.690387016229706</c:v>
                </c:pt>
                <c:pt idx="309">
                  <c:v>7.715355805243446</c:v>
                </c:pt>
                <c:pt idx="310">
                  <c:v>7.74032459425718</c:v>
                </c:pt>
                <c:pt idx="311">
                  <c:v>7.765293383270912</c:v>
                </c:pt>
                <c:pt idx="312">
                  <c:v>7.79026217228465</c:v>
                </c:pt>
                <c:pt idx="313">
                  <c:v>7.815230961298377</c:v>
                </c:pt>
                <c:pt idx="314">
                  <c:v>7.84019975031211</c:v>
                </c:pt>
                <c:pt idx="315">
                  <c:v>7.865168539325837</c:v>
                </c:pt>
                <c:pt idx="316">
                  <c:v>7.890137328339571</c:v>
                </c:pt>
                <c:pt idx="317">
                  <c:v>7.91510611735331</c:v>
                </c:pt>
                <c:pt idx="318">
                  <c:v>7.940074906367037</c:v>
                </c:pt>
                <c:pt idx="319">
                  <c:v>7.965043695380778</c:v>
                </c:pt>
                <c:pt idx="320">
                  <c:v>7.99001248439451</c:v>
                </c:pt>
                <c:pt idx="321">
                  <c:v>8.01498127340824</c:v>
                </c:pt>
                <c:pt idx="322">
                  <c:v>8.039950062421971</c:v>
                </c:pt>
                <c:pt idx="323">
                  <c:v>8.064918851435705</c:v>
                </c:pt>
                <c:pt idx="324">
                  <c:v>8.08988764044944</c:v>
                </c:pt>
                <c:pt idx="325">
                  <c:v>8.114856429463168</c:v>
                </c:pt>
                <c:pt idx="326">
                  <c:v>8.139825218476904</c:v>
                </c:pt>
                <c:pt idx="327">
                  <c:v>8.16479400749064</c:v>
                </c:pt>
                <c:pt idx="328">
                  <c:v>8.18976279650437</c:v>
                </c:pt>
                <c:pt idx="329">
                  <c:v>8.214731585518098</c:v>
                </c:pt>
                <c:pt idx="330">
                  <c:v>8.239700374531827</c:v>
                </c:pt>
                <c:pt idx="331">
                  <c:v>8.264669163545561</c:v>
                </c:pt>
                <c:pt idx="332">
                  <c:v>8.2896379525593</c:v>
                </c:pt>
                <c:pt idx="333">
                  <c:v>8.314606741573033</c:v>
                </c:pt>
                <c:pt idx="334">
                  <c:v>8.33957553058677</c:v>
                </c:pt>
                <c:pt idx="335">
                  <c:v>8.3645443196005</c:v>
                </c:pt>
                <c:pt idx="336">
                  <c:v>8.389513108614234</c:v>
                </c:pt>
                <c:pt idx="337">
                  <c:v>8.41448189762797</c:v>
                </c:pt>
                <c:pt idx="338">
                  <c:v>8.4394506866417</c:v>
                </c:pt>
                <c:pt idx="339">
                  <c:v>8.464419475655432</c:v>
                </c:pt>
                <c:pt idx="340">
                  <c:v>8.489388264669164</c:v>
                </c:pt>
                <c:pt idx="341">
                  <c:v>8.514357053682895</c:v>
                </c:pt>
                <c:pt idx="342">
                  <c:v>8.53932584269662</c:v>
                </c:pt>
                <c:pt idx="343">
                  <c:v>8.56429463171036</c:v>
                </c:pt>
                <c:pt idx="344">
                  <c:v>8.589263420724093</c:v>
                </c:pt>
                <c:pt idx="345">
                  <c:v>8.614232209737825</c:v>
                </c:pt>
                <c:pt idx="346">
                  <c:v>8.639200998751551</c:v>
                </c:pt>
                <c:pt idx="347">
                  <c:v>8.664169787765292</c:v>
                </c:pt>
                <c:pt idx="348">
                  <c:v>8.68913857677903</c:v>
                </c:pt>
                <c:pt idx="349">
                  <c:v>8.714107365792749</c:v>
                </c:pt>
                <c:pt idx="350">
                  <c:v>8.739076154806493</c:v>
                </c:pt>
                <c:pt idx="351">
                  <c:v>8.764044943820225</c:v>
                </c:pt>
                <c:pt idx="352">
                  <c:v>8.789013732833951</c:v>
                </c:pt>
                <c:pt idx="353">
                  <c:v>8.8139825218477</c:v>
                </c:pt>
                <c:pt idx="354">
                  <c:v>8.838951310861418</c:v>
                </c:pt>
                <c:pt idx="355">
                  <c:v>8.863920099875157</c:v>
                </c:pt>
                <c:pt idx="356">
                  <c:v>8.88888888888889</c:v>
                </c:pt>
                <c:pt idx="357">
                  <c:v>8.913857677902624</c:v>
                </c:pt>
                <c:pt idx="358">
                  <c:v>8.938826466916348</c:v>
                </c:pt>
                <c:pt idx="359">
                  <c:v>8.96379525593009</c:v>
                </c:pt>
                <c:pt idx="360">
                  <c:v>8.988764044943821</c:v>
                </c:pt>
                <c:pt idx="361">
                  <c:v>9.013732833957554</c:v>
                </c:pt>
                <c:pt idx="362">
                  <c:v>9.038701622971276</c:v>
                </c:pt>
                <c:pt idx="363">
                  <c:v>9.06367041198502</c:v>
                </c:pt>
                <c:pt idx="364">
                  <c:v>9.088639200998752</c:v>
                </c:pt>
                <c:pt idx="365">
                  <c:v>9.113607990012483</c:v>
                </c:pt>
                <c:pt idx="366">
                  <c:v>9.13857677902622</c:v>
                </c:pt>
                <c:pt idx="367">
                  <c:v>9.16354556803995</c:v>
                </c:pt>
                <c:pt idx="368">
                  <c:v>9.188514357053683</c:v>
                </c:pt>
                <c:pt idx="369">
                  <c:v>9.213483146067416</c:v>
                </c:pt>
                <c:pt idx="370">
                  <c:v>9.238451935081148</c:v>
                </c:pt>
                <c:pt idx="371">
                  <c:v>9.263420724094871</c:v>
                </c:pt>
                <c:pt idx="372">
                  <c:v>9.28838951310862</c:v>
                </c:pt>
                <c:pt idx="373">
                  <c:v>9.313358302122347</c:v>
                </c:pt>
                <c:pt idx="374">
                  <c:v>9.338327091136065</c:v>
                </c:pt>
                <c:pt idx="375">
                  <c:v>9.363295880149816</c:v>
                </c:pt>
                <c:pt idx="376">
                  <c:v>9.388264669163545</c:v>
                </c:pt>
                <c:pt idx="377">
                  <c:v>9.41323345817728</c:v>
                </c:pt>
                <c:pt idx="378">
                  <c:v>9.438202247191011</c:v>
                </c:pt>
                <c:pt idx="379">
                  <c:v>9.463171036204746</c:v>
                </c:pt>
                <c:pt idx="380">
                  <c:v>9.488139825218477</c:v>
                </c:pt>
                <c:pt idx="381">
                  <c:v>9.513108614232208</c:v>
                </c:pt>
                <c:pt idx="382">
                  <c:v>9.538077403245941</c:v>
                </c:pt>
                <c:pt idx="383">
                  <c:v>9.563046192259674</c:v>
                </c:pt>
                <c:pt idx="384">
                  <c:v>9.5880149812734</c:v>
                </c:pt>
                <c:pt idx="385">
                  <c:v>9.61298377028714</c:v>
                </c:pt>
                <c:pt idx="386">
                  <c:v>9.637952559300871</c:v>
                </c:pt>
                <c:pt idx="387">
                  <c:v>9.662921348314603</c:v>
                </c:pt>
                <c:pt idx="388">
                  <c:v>9.68789013732834</c:v>
                </c:pt>
                <c:pt idx="389">
                  <c:v>9.712858926342068</c:v>
                </c:pt>
                <c:pt idx="390">
                  <c:v>9.737827715355793</c:v>
                </c:pt>
                <c:pt idx="391">
                  <c:v>9.76279650436954</c:v>
                </c:pt>
                <c:pt idx="392">
                  <c:v>9.787765293383271</c:v>
                </c:pt>
                <c:pt idx="393">
                  <c:v>9.81273408239701</c:v>
                </c:pt>
                <c:pt idx="394">
                  <c:v>9.837702871410735</c:v>
                </c:pt>
                <c:pt idx="395">
                  <c:v>9.86267166042447</c:v>
                </c:pt>
                <c:pt idx="396">
                  <c:v>9.887640449438206</c:v>
                </c:pt>
                <c:pt idx="397">
                  <c:v>9.91260923845194</c:v>
                </c:pt>
                <c:pt idx="398">
                  <c:v>9.937578027465667</c:v>
                </c:pt>
                <c:pt idx="399">
                  <c:v>9.9625468164794</c:v>
                </c:pt>
                <c:pt idx="400">
                  <c:v>9.987515605493133</c:v>
                </c:pt>
                <c:pt idx="401">
                  <c:v>10.01248439450687</c:v>
                </c:pt>
                <c:pt idx="402">
                  <c:v>10.0374531835206</c:v>
                </c:pt>
                <c:pt idx="403">
                  <c:v>10.06242197253433</c:v>
                </c:pt>
                <c:pt idx="404">
                  <c:v>10.08739076154806</c:v>
                </c:pt>
                <c:pt idx="405">
                  <c:v>10.1123595505618</c:v>
                </c:pt>
                <c:pt idx="406">
                  <c:v>10.13732833957553</c:v>
                </c:pt>
                <c:pt idx="407">
                  <c:v>10.16229712858927</c:v>
                </c:pt>
                <c:pt idx="408">
                  <c:v>10.187265917603</c:v>
                </c:pt>
                <c:pt idx="409">
                  <c:v>10.21223470661673</c:v>
                </c:pt>
                <c:pt idx="410">
                  <c:v>10.23720349563046</c:v>
                </c:pt>
                <c:pt idx="411">
                  <c:v>10.2621722846442</c:v>
                </c:pt>
                <c:pt idx="412">
                  <c:v>10.28714107365793</c:v>
                </c:pt>
                <c:pt idx="413">
                  <c:v>10.31210986267166</c:v>
                </c:pt>
                <c:pt idx="414">
                  <c:v>10.3370786516854</c:v>
                </c:pt>
                <c:pt idx="415">
                  <c:v>10.36204744069913</c:v>
                </c:pt>
                <c:pt idx="416">
                  <c:v>10.38701622971286</c:v>
                </c:pt>
                <c:pt idx="417">
                  <c:v>10.4119850187266</c:v>
                </c:pt>
                <c:pt idx="418">
                  <c:v>10.43695380774033</c:v>
                </c:pt>
                <c:pt idx="419">
                  <c:v>10.46192259675406</c:v>
                </c:pt>
                <c:pt idx="420">
                  <c:v>10.4868913857678</c:v>
                </c:pt>
                <c:pt idx="421">
                  <c:v>10.51186017478152</c:v>
                </c:pt>
                <c:pt idx="422">
                  <c:v>10.53682896379526</c:v>
                </c:pt>
                <c:pt idx="423">
                  <c:v>10.561797752809</c:v>
                </c:pt>
                <c:pt idx="424">
                  <c:v>10.58676654182272</c:v>
                </c:pt>
                <c:pt idx="425">
                  <c:v>10.61173533083645</c:v>
                </c:pt>
                <c:pt idx="426">
                  <c:v>10.6367041198502</c:v>
                </c:pt>
                <c:pt idx="427">
                  <c:v>10.66167290886392</c:v>
                </c:pt>
                <c:pt idx="428">
                  <c:v>10.68664169787765</c:v>
                </c:pt>
                <c:pt idx="429">
                  <c:v>10.71161048689138</c:v>
                </c:pt>
                <c:pt idx="430">
                  <c:v>10.73657927590512</c:v>
                </c:pt>
                <c:pt idx="431">
                  <c:v>10.76154806491885</c:v>
                </c:pt>
                <c:pt idx="432">
                  <c:v>10.78651685393258</c:v>
                </c:pt>
                <c:pt idx="433">
                  <c:v>10.81148564294632</c:v>
                </c:pt>
                <c:pt idx="434">
                  <c:v>10.83645443196005</c:v>
                </c:pt>
                <c:pt idx="435">
                  <c:v>10.86142322097378</c:v>
                </c:pt>
                <c:pt idx="436">
                  <c:v>10.88639200998752</c:v>
                </c:pt>
                <c:pt idx="437">
                  <c:v>10.91136079900125</c:v>
                </c:pt>
                <c:pt idx="438">
                  <c:v>10.93632958801498</c:v>
                </c:pt>
                <c:pt idx="439">
                  <c:v>10.96129837702872</c:v>
                </c:pt>
                <c:pt idx="440">
                  <c:v>10.98626716604245</c:v>
                </c:pt>
                <c:pt idx="441">
                  <c:v>11.01123595505618</c:v>
                </c:pt>
                <c:pt idx="442">
                  <c:v>11.03620474406991</c:v>
                </c:pt>
                <c:pt idx="443">
                  <c:v>11.06117353308365</c:v>
                </c:pt>
                <c:pt idx="444">
                  <c:v>11.08614232209738</c:v>
                </c:pt>
                <c:pt idx="445">
                  <c:v>11.11111111111111</c:v>
                </c:pt>
                <c:pt idx="446">
                  <c:v>11.13607990012484</c:v>
                </c:pt>
                <c:pt idx="447">
                  <c:v>11.16104868913857</c:v>
                </c:pt>
                <c:pt idx="448">
                  <c:v>11.18601747815231</c:v>
                </c:pt>
                <c:pt idx="449">
                  <c:v>11.21098626716604</c:v>
                </c:pt>
                <c:pt idx="450">
                  <c:v>11.23595505617977</c:v>
                </c:pt>
                <c:pt idx="451">
                  <c:v>11.26092384519351</c:v>
                </c:pt>
                <c:pt idx="452">
                  <c:v>11.28589263420724</c:v>
                </c:pt>
                <c:pt idx="453">
                  <c:v>11.31086142322097</c:v>
                </c:pt>
                <c:pt idx="454">
                  <c:v>11.33583021223471</c:v>
                </c:pt>
                <c:pt idx="455">
                  <c:v>11.36079900124844</c:v>
                </c:pt>
                <c:pt idx="456">
                  <c:v>11.38576779026217</c:v>
                </c:pt>
                <c:pt idx="457">
                  <c:v>11.41073657927591</c:v>
                </c:pt>
                <c:pt idx="458">
                  <c:v>11.43570536828964</c:v>
                </c:pt>
                <c:pt idx="459">
                  <c:v>11.46067415730337</c:v>
                </c:pt>
                <c:pt idx="460">
                  <c:v>11.48564294631711</c:v>
                </c:pt>
                <c:pt idx="461">
                  <c:v>11.51061173533084</c:v>
                </c:pt>
                <c:pt idx="462">
                  <c:v>11.53558052434457</c:v>
                </c:pt>
                <c:pt idx="463">
                  <c:v>11.56054931335831</c:v>
                </c:pt>
                <c:pt idx="464">
                  <c:v>11.58551810237204</c:v>
                </c:pt>
                <c:pt idx="465">
                  <c:v>11.61048689138577</c:v>
                </c:pt>
                <c:pt idx="466">
                  <c:v>11.6354556803995</c:v>
                </c:pt>
                <c:pt idx="467">
                  <c:v>11.66042446941323</c:v>
                </c:pt>
                <c:pt idx="468">
                  <c:v>11.68539325842697</c:v>
                </c:pt>
                <c:pt idx="469">
                  <c:v>11.7103620474407</c:v>
                </c:pt>
                <c:pt idx="470">
                  <c:v>11.73533083645443</c:v>
                </c:pt>
                <c:pt idx="471">
                  <c:v>11.76029962546817</c:v>
                </c:pt>
                <c:pt idx="472">
                  <c:v>11.7852684144819</c:v>
                </c:pt>
                <c:pt idx="473">
                  <c:v>11.81023720349563</c:v>
                </c:pt>
                <c:pt idx="474">
                  <c:v>11.83520599250937</c:v>
                </c:pt>
                <c:pt idx="475">
                  <c:v>11.8601747815231</c:v>
                </c:pt>
                <c:pt idx="476">
                  <c:v>11.88514357053683</c:v>
                </c:pt>
                <c:pt idx="477">
                  <c:v>11.91011235955056</c:v>
                </c:pt>
                <c:pt idx="478">
                  <c:v>11.9350811485643</c:v>
                </c:pt>
                <c:pt idx="479">
                  <c:v>11.96004993757803</c:v>
                </c:pt>
                <c:pt idx="480">
                  <c:v>11.98501872659176</c:v>
                </c:pt>
                <c:pt idx="481">
                  <c:v>12.0099875156055</c:v>
                </c:pt>
                <c:pt idx="482">
                  <c:v>12.03495630461923</c:v>
                </c:pt>
                <c:pt idx="483">
                  <c:v>12.05992509363296</c:v>
                </c:pt>
                <c:pt idx="484">
                  <c:v>12.0848938826467</c:v>
                </c:pt>
                <c:pt idx="485">
                  <c:v>12.10986267166042</c:v>
                </c:pt>
                <c:pt idx="486">
                  <c:v>12.13483146067415</c:v>
                </c:pt>
                <c:pt idx="487">
                  <c:v>12.1598002496879</c:v>
                </c:pt>
                <c:pt idx="488">
                  <c:v>12.18476903870162</c:v>
                </c:pt>
                <c:pt idx="489">
                  <c:v>12.20973782771536</c:v>
                </c:pt>
                <c:pt idx="490">
                  <c:v>12.2347066167291</c:v>
                </c:pt>
                <c:pt idx="491">
                  <c:v>12.25967540574282</c:v>
                </c:pt>
                <c:pt idx="492">
                  <c:v>12.28464419475655</c:v>
                </c:pt>
                <c:pt idx="493">
                  <c:v>12.3096129837703</c:v>
                </c:pt>
                <c:pt idx="494">
                  <c:v>12.33458177278402</c:v>
                </c:pt>
                <c:pt idx="495">
                  <c:v>12.35955056179775</c:v>
                </c:pt>
                <c:pt idx="496">
                  <c:v>12.3845193508115</c:v>
                </c:pt>
                <c:pt idx="497">
                  <c:v>12.40948813982522</c:v>
                </c:pt>
                <c:pt idx="498">
                  <c:v>12.43445692883895</c:v>
                </c:pt>
                <c:pt idx="499">
                  <c:v>12.4594257178527</c:v>
                </c:pt>
                <c:pt idx="500">
                  <c:v>12.48439450686642</c:v>
                </c:pt>
                <c:pt idx="501">
                  <c:v>12.50936329588015</c:v>
                </c:pt>
                <c:pt idx="502">
                  <c:v>12.53433208489388</c:v>
                </c:pt>
                <c:pt idx="503">
                  <c:v>12.55930087390762</c:v>
                </c:pt>
                <c:pt idx="504">
                  <c:v>12.58426966292135</c:v>
                </c:pt>
                <c:pt idx="505">
                  <c:v>12.60923845193508</c:v>
                </c:pt>
                <c:pt idx="506">
                  <c:v>12.63420724094881</c:v>
                </c:pt>
                <c:pt idx="507">
                  <c:v>12.65917602996255</c:v>
                </c:pt>
                <c:pt idx="508">
                  <c:v>12.68414481897628</c:v>
                </c:pt>
                <c:pt idx="509">
                  <c:v>12.70911360799001</c:v>
                </c:pt>
                <c:pt idx="510">
                  <c:v>12.73408239700375</c:v>
                </c:pt>
                <c:pt idx="511">
                  <c:v>12.75905118601748</c:v>
                </c:pt>
                <c:pt idx="512">
                  <c:v>12.78401997503121</c:v>
                </c:pt>
                <c:pt idx="513">
                  <c:v>12.80898876404494</c:v>
                </c:pt>
                <c:pt idx="514">
                  <c:v>12.83395755305868</c:v>
                </c:pt>
                <c:pt idx="515">
                  <c:v>12.85892634207241</c:v>
                </c:pt>
                <c:pt idx="516">
                  <c:v>12.88389513108615</c:v>
                </c:pt>
                <c:pt idx="517">
                  <c:v>12.90886392009987</c:v>
                </c:pt>
                <c:pt idx="518">
                  <c:v>12.93383270911361</c:v>
                </c:pt>
                <c:pt idx="519">
                  <c:v>12.95880149812734</c:v>
                </c:pt>
                <c:pt idx="520">
                  <c:v>12.98377028714108</c:v>
                </c:pt>
                <c:pt idx="521">
                  <c:v>13.00873907615481</c:v>
                </c:pt>
                <c:pt idx="522">
                  <c:v>13.03370786516854</c:v>
                </c:pt>
                <c:pt idx="523">
                  <c:v>13.05867665418227</c:v>
                </c:pt>
                <c:pt idx="524">
                  <c:v>13.083645443196</c:v>
                </c:pt>
                <c:pt idx="525">
                  <c:v>13.10861423220974</c:v>
                </c:pt>
                <c:pt idx="526">
                  <c:v>13.13358302122347</c:v>
                </c:pt>
                <c:pt idx="527">
                  <c:v>13.15855181023721</c:v>
                </c:pt>
                <c:pt idx="528">
                  <c:v>13.18352059925094</c:v>
                </c:pt>
                <c:pt idx="529">
                  <c:v>13.20848938826467</c:v>
                </c:pt>
                <c:pt idx="530">
                  <c:v>13.2334581772784</c:v>
                </c:pt>
                <c:pt idx="531">
                  <c:v>13.25842696629213</c:v>
                </c:pt>
                <c:pt idx="532">
                  <c:v>13.28339575530587</c:v>
                </c:pt>
                <c:pt idx="533">
                  <c:v>13.3083645443196</c:v>
                </c:pt>
                <c:pt idx="534">
                  <c:v>13.33333333333333</c:v>
                </c:pt>
                <c:pt idx="535">
                  <c:v>13.35830212234707</c:v>
                </c:pt>
                <c:pt idx="536">
                  <c:v>13.3832709113608</c:v>
                </c:pt>
                <c:pt idx="537">
                  <c:v>13.40823970037453</c:v>
                </c:pt>
                <c:pt idx="538">
                  <c:v>13.43320848938827</c:v>
                </c:pt>
                <c:pt idx="539">
                  <c:v>13.458177278402</c:v>
                </c:pt>
                <c:pt idx="540">
                  <c:v>13.48314606741573</c:v>
                </c:pt>
                <c:pt idx="541">
                  <c:v>13.50811485642947</c:v>
                </c:pt>
                <c:pt idx="542">
                  <c:v>13.5330836454432</c:v>
                </c:pt>
                <c:pt idx="543">
                  <c:v>13.55805243445693</c:v>
                </c:pt>
                <c:pt idx="544">
                  <c:v>13.58302122347066</c:v>
                </c:pt>
                <c:pt idx="545">
                  <c:v>13.6079900124844</c:v>
                </c:pt>
                <c:pt idx="546">
                  <c:v>13.63295880149813</c:v>
                </c:pt>
                <c:pt idx="547">
                  <c:v>13.65792759051186</c:v>
                </c:pt>
                <c:pt idx="548">
                  <c:v>13.6828963795256</c:v>
                </c:pt>
                <c:pt idx="549">
                  <c:v>13.70786516853932</c:v>
                </c:pt>
                <c:pt idx="550">
                  <c:v>13.73283395755306</c:v>
                </c:pt>
                <c:pt idx="551">
                  <c:v>13.7578027465668</c:v>
                </c:pt>
                <c:pt idx="552">
                  <c:v>13.78277153558052</c:v>
                </c:pt>
                <c:pt idx="553">
                  <c:v>13.80774032459426</c:v>
                </c:pt>
                <c:pt idx="554">
                  <c:v>13.832709113608</c:v>
                </c:pt>
                <c:pt idx="555">
                  <c:v>13.85767790262172</c:v>
                </c:pt>
                <c:pt idx="556">
                  <c:v>13.88264669163546</c:v>
                </c:pt>
                <c:pt idx="557">
                  <c:v>13.90761548064919</c:v>
                </c:pt>
                <c:pt idx="558">
                  <c:v>13.93258426966293</c:v>
                </c:pt>
                <c:pt idx="559">
                  <c:v>13.95755305867666</c:v>
                </c:pt>
                <c:pt idx="560">
                  <c:v>13.9825218476904</c:v>
                </c:pt>
                <c:pt idx="561">
                  <c:v>14.00749063670412</c:v>
                </c:pt>
                <c:pt idx="562">
                  <c:v>14.03245942571785</c:v>
                </c:pt>
                <c:pt idx="563">
                  <c:v>14.0574282147316</c:v>
                </c:pt>
                <c:pt idx="564">
                  <c:v>14.08239700374532</c:v>
                </c:pt>
                <c:pt idx="565">
                  <c:v>14.10736579275905</c:v>
                </c:pt>
                <c:pt idx="566">
                  <c:v>14.13233458177278</c:v>
                </c:pt>
                <c:pt idx="567">
                  <c:v>14.15730337078652</c:v>
                </c:pt>
                <c:pt idx="568">
                  <c:v>14.18227215980025</c:v>
                </c:pt>
                <c:pt idx="569">
                  <c:v>14.20724094881398</c:v>
                </c:pt>
                <c:pt idx="570">
                  <c:v>14.23220973782772</c:v>
                </c:pt>
                <c:pt idx="571">
                  <c:v>14.25717852684145</c:v>
                </c:pt>
                <c:pt idx="572">
                  <c:v>14.28214731585518</c:v>
                </c:pt>
                <c:pt idx="573">
                  <c:v>14.30711610486892</c:v>
                </c:pt>
                <c:pt idx="574">
                  <c:v>14.33208489388265</c:v>
                </c:pt>
                <c:pt idx="575">
                  <c:v>14.35705368289638</c:v>
                </c:pt>
                <c:pt idx="576">
                  <c:v>14.38202247191011</c:v>
                </c:pt>
                <c:pt idx="577">
                  <c:v>14.40699126092385</c:v>
                </c:pt>
                <c:pt idx="578">
                  <c:v>14.43196004993758</c:v>
                </c:pt>
                <c:pt idx="579">
                  <c:v>14.45692883895131</c:v>
                </c:pt>
                <c:pt idx="580">
                  <c:v>14.48189762796505</c:v>
                </c:pt>
                <c:pt idx="581">
                  <c:v>14.50686641697878</c:v>
                </c:pt>
                <c:pt idx="582">
                  <c:v>14.53183520599251</c:v>
                </c:pt>
                <c:pt idx="583">
                  <c:v>14.55680399500625</c:v>
                </c:pt>
                <c:pt idx="584">
                  <c:v>14.58177278401997</c:v>
                </c:pt>
                <c:pt idx="585">
                  <c:v>14.60674157303371</c:v>
                </c:pt>
                <c:pt idx="586">
                  <c:v>14.63171036204744</c:v>
                </c:pt>
                <c:pt idx="587">
                  <c:v>14.65667915106117</c:v>
                </c:pt>
                <c:pt idx="588">
                  <c:v>14.68164794007491</c:v>
                </c:pt>
                <c:pt idx="589">
                  <c:v>14.70661672908864</c:v>
                </c:pt>
                <c:pt idx="590">
                  <c:v>14.73158551810237</c:v>
                </c:pt>
                <c:pt idx="591">
                  <c:v>14.7565543071161</c:v>
                </c:pt>
                <c:pt idx="592">
                  <c:v>14.78152309612984</c:v>
                </c:pt>
                <c:pt idx="593">
                  <c:v>14.80649188514357</c:v>
                </c:pt>
                <c:pt idx="594">
                  <c:v>14.8314606741573</c:v>
                </c:pt>
                <c:pt idx="595">
                  <c:v>14.85642946317104</c:v>
                </c:pt>
                <c:pt idx="596">
                  <c:v>14.88139825218477</c:v>
                </c:pt>
                <c:pt idx="597">
                  <c:v>14.9063670411985</c:v>
                </c:pt>
                <c:pt idx="598">
                  <c:v>14.93133583021223</c:v>
                </c:pt>
                <c:pt idx="599">
                  <c:v>14.95630461922597</c:v>
                </c:pt>
                <c:pt idx="600">
                  <c:v>14.9812734082397</c:v>
                </c:pt>
                <c:pt idx="601">
                  <c:v>15.00624219725343</c:v>
                </c:pt>
                <c:pt idx="602">
                  <c:v>15.03121098626716</c:v>
                </c:pt>
                <c:pt idx="603">
                  <c:v>15.0561797752809</c:v>
                </c:pt>
                <c:pt idx="604">
                  <c:v>15.08114856429463</c:v>
                </c:pt>
                <c:pt idx="605">
                  <c:v>15.10611735330837</c:v>
                </c:pt>
                <c:pt idx="606">
                  <c:v>15.1310861423221</c:v>
                </c:pt>
                <c:pt idx="607">
                  <c:v>15.15605493133583</c:v>
                </c:pt>
                <c:pt idx="608">
                  <c:v>15.18102372034956</c:v>
                </c:pt>
                <c:pt idx="609">
                  <c:v>15.2059925093633</c:v>
                </c:pt>
                <c:pt idx="610">
                  <c:v>15.23096129837703</c:v>
                </c:pt>
                <c:pt idx="611">
                  <c:v>15.25593008739076</c:v>
                </c:pt>
                <c:pt idx="612">
                  <c:v>15.2808988764045</c:v>
                </c:pt>
                <c:pt idx="613">
                  <c:v>15.30586766541823</c:v>
                </c:pt>
                <c:pt idx="614">
                  <c:v>15.33083645443196</c:v>
                </c:pt>
                <c:pt idx="615">
                  <c:v>15.3558052434457</c:v>
                </c:pt>
                <c:pt idx="616">
                  <c:v>15.38077403245943</c:v>
                </c:pt>
                <c:pt idx="617">
                  <c:v>15.40574282147316</c:v>
                </c:pt>
                <c:pt idx="618">
                  <c:v>15.43071161048689</c:v>
                </c:pt>
                <c:pt idx="619">
                  <c:v>15.45568039950063</c:v>
                </c:pt>
                <c:pt idx="620">
                  <c:v>15.48064918851436</c:v>
                </c:pt>
                <c:pt idx="621">
                  <c:v>15.5056179775281</c:v>
                </c:pt>
                <c:pt idx="622">
                  <c:v>15.53058676654182</c:v>
                </c:pt>
                <c:pt idx="623">
                  <c:v>15.55555555555556</c:v>
                </c:pt>
                <c:pt idx="624">
                  <c:v>15.5805243445693</c:v>
                </c:pt>
                <c:pt idx="625">
                  <c:v>15.60549313358302</c:v>
                </c:pt>
                <c:pt idx="626">
                  <c:v>15.63046192259675</c:v>
                </c:pt>
                <c:pt idx="627">
                  <c:v>15.6554307116105</c:v>
                </c:pt>
                <c:pt idx="628">
                  <c:v>15.68039950062422</c:v>
                </c:pt>
                <c:pt idx="629">
                  <c:v>15.70536828963795</c:v>
                </c:pt>
                <c:pt idx="630">
                  <c:v>15.73033707865169</c:v>
                </c:pt>
                <c:pt idx="631">
                  <c:v>15.75530586766542</c:v>
                </c:pt>
                <c:pt idx="632">
                  <c:v>15.78027465667915</c:v>
                </c:pt>
                <c:pt idx="633">
                  <c:v>15.80524344569288</c:v>
                </c:pt>
                <c:pt idx="634">
                  <c:v>15.83021223470662</c:v>
                </c:pt>
                <c:pt idx="635">
                  <c:v>15.85518102372035</c:v>
                </c:pt>
                <c:pt idx="636">
                  <c:v>15.88014981273408</c:v>
                </c:pt>
                <c:pt idx="637">
                  <c:v>15.90511860174782</c:v>
                </c:pt>
                <c:pt idx="638">
                  <c:v>15.93008739076155</c:v>
                </c:pt>
                <c:pt idx="639">
                  <c:v>15.9550561797753</c:v>
                </c:pt>
                <c:pt idx="640">
                  <c:v>15.98002496878902</c:v>
                </c:pt>
                <c:pt idx="641">
                  <c:v>16.00499375780275</c:v>
                </c:pt>
                <c:pt idx="642">
                  <c:v>16.02996254681648</c:v>
                </c:pt>
                <c:pt idx="643">
                  <c:v>16.05493133583022</c:v>
                </c:pt>
                <c:pt idx="644">
                  <c:v>16.07990012484395</c:v>
                </c:pt>
                <c:pt idx="645">
                  <c:v>16.10486891385768</c:v>
                </c:pt>
                <c:pt idx="646">
                  <c:v>16.12983770287142</c:v>
                </c:pt>
                <c:pt idx="647">
                  <c:v>16.15480649188515</c:v>
                </c:pt>
                <c:pt idx="648">
                  <c:v>16.17977528089888</c:v>
                </c:pt>
                <c:pt idx="649">
                  <c:v>16.20474406991261</c:v>
                </c:pt>
                <c:pt idx="650">
                  <c:v>16.22971285892629</c:v>
                </c:pt>
                <c:pt idx="651">
                  <c:v>16.25468164794007</c:v>
                </c:pt>
                <c:pt idx="652">
                  <c:v>16.2796504369538</c:v>
                </c:pt>
                <c:pt idx="653">
                  <c:v>16.30461922596754</c:v>
                </c:pt>
                <c:pt idx="654">
                  <c:v>16.32958801498128</c:v>
                </c:pt>
                <c:pt idx="655">
                  <c:v>16.35455680399501</c:v>
                </c:pt>
                <c:pt idx="656">
                  <c:v>16.37952559300874</c:v>
                </c:pt>
                <c:pt idx="657">
                  <c:v>16.40449438202247</c:v>
                </c:pt>
                <c:pt idx="658">
                  <c:v>16.4294631710362</c:v>
                </c:pt>
                <c:pt idx="659">
                  <c:v>16.45443196004993</c:v>
                </c:pt>
                <c:pt idx="660">
                  <c:v>16.47940074906367</c:v>
                </c:pt>
                <c:pt idx="661">
                  <c:v>16.5043695380774</c:v>
                </c:pt>
                <c:pt idx="662">
                  <c:v>16.52933832709114</c:v>
                </c:pt>
                <c:pt idx="663">
                  <c:v>16.55430711610487</c:v>
                </c:pt>
                <c:pt idx="664">
                  <c:v>16.5792759051186</c:v>
                </c:pt>
                <c:pt idx="665">
                  <c:v>16.60424469413233</c:v>
                </c:pt>
                <c:pt idx="666">
                  <c:v>16.62921348314607</c:v>
                </c:pt>
                <c:pt idx="667">
                  <c:v>16.6541822721598</c:v>
                </c:pt>
                <c:pt idx="668">
                  <c:v>16.67915106117353</c:v>
                </c:pt>
                <c:pt idx="669">
                  <c:v>16.70411985018722</c:v>
                </c:pt>
                <c:pt idx="670">
                  <c:v>16.729088639201</c:v>
                </c:pt>
                <c:pt idx="671">
                  <c:v>16.75405742821474</c:v>
                </c:pt>
                <c:pt idx="672">
                  <c:v>16.77902621722846</c:v>
                </c:pt>
                <c:pt idx="673">
                  <c:v>16.8039950062422</c:v>
                </c:pt>
                <c:pt idx="674">
                  <c:v>16.82896379525593</c:v>
                </c:pt>
                <c:pt idx="675">
                  <c:v>16.85393258426966</c:v>
                </c:pt>
                <c:pt idx="676">
                  <c:v>16.87890137328339</c:v>
                </c:pt>
                <c:pt idx="677">
                  <c:v>16.90387016229713</c:v>
                </c:pt>
                <c:pt idx="678">
                  <c:v>16.92883895131086</c:v>
                </c:pt>
                <c:pt idx="679">
                  <c:v>16.9538077403246</c:v>
                </c:pt>
                <c:pt idx="680">
                  <c:v>16.97877652933832</c:v>
                </c:pt>
                <c:pt idx="681">
                  <c:v>17.00374531835206</c:v>
                </c:pt>
                <c:pt idx="682">
                  <c:v>17.02871410736578</c:v>
                </c:pt>
                <c:pt idx="683">
                  <c:v>17.05368289637952</c:v>
                </c:pt>
                <c:pt idx="684">
                  <c:v>17.07865168539325</c:v>
                </c:pt>
                <c:pt idx="685">
                  <c:v>17.10362047440699</c:v>
                </c:pt>
                <c:pt idx="686">
                  <c:v>17.12858926342072</c:v>
                </c:pt>
                <c:pt idx="687">
                  <c:v>17.15355805243446</c:v>
                </c:pt>
                <c:pt idx="688">
                  <c:v>17.17852684144819</c:v>
                </c:pt>
                <c:pt idx="689">
                  <c:v>17.20349563046192</c:v>
                </c:pt>
                <c:pt idx="690">
                  <c:v>17.22846441947565</c:v>
                </c:pt>
                <c:pt idx="691">
                  <c:v>17.25343320848938</c:v>
                </c:pt>
                <c:pt idx="692">
                  <c:v>17.27840199750312</c:v>
                </c:pt>
                <c:pt idx="693">
                  <c:v>17.30337078651685</c:v>
                </c:pt>
                <c:pt idx="694">
                  <c:v>17.32833957553054</c:v>
                </c:pt>
                <c:pt idx="695">
                  <c:v>17.35330836454432</c:v>
                </c:pt>
                <c:pt idx="696">
                  <c:v>17.37827715355806</c:v>
                </c:pt>
                <c:pt idx="697">
                  <c:v>17.40324594257178</c:v>
                </c:pt>
                <c:pt idx="698">
                  <c:v>17.42821473158552</c:v>
                </c:pt>
                <c:pt idx="699">
                  <c:v>17.45318352059925</c:v>
                </c:pt>
                <c:pt idx="700">
                  <c:v>17.47815230961299</c:v>
                </c:pt>
                <c:pt idx="701">
                  <c:v>17.50312109862672</c:v>
                </c:pt>
                <c:pt idx="702">
                  <c:v>17.52808988764045</c:v>
                </c:pt>
                <c:pt idx="703">
                  <c:v>17.5530586766542</c:v>
                </c:pt>
                <c:pt idx="704">
                  <c:v>17.57802746566791</c:v>
                </c:pt>
                <c:pt idx="705">
                  <c:v>17.60299625468165</c:v>
                </c:pt>
                <c:pt idx="706">
                  <c:v>17.6279650436954</c:v>
                </c:pt>
                <c:pt idx="707">
                  <c:v>17.65293383270911</c:v>
                </c:pt>
                <c:pt idx="708">
                  <c:v>17.67790262172285</c:v>
                </c:pt>
                <c:pt idx="709">
                  <c:v>17.70287141073658</c:v>
                </c:pt>
                <c:pt idx="710">
                  <c:v>17.72784019975031</c:v>
                </c:pt>
                <c:pt idx="711">
                  <c:v>17.75280898876404</c:v>
                </c:pt>
                <c:pt idx="712">
                  <c:v>17.77777777777778</c:v>
                </c:pt>
                <c:pt idx="713">
                  <c:v>17.80274656679151</c:v>
                </c:pt>
                <c:pt idx="714">
                  <c:v>17.82771535580525</c:v>
                </c:pt>
                <c:pt idx="715">
                  <c:v>17.85268414481898</c:v>
                </c:pt>
                <c:pt idx="716">
                  <c:v>17.87765293383271</c:v>
                </c:pt>
                <c:pt idx="717">
                  <c:v>17.90262172284644</c:v>
                </c:pt>
                <c:pt idx="718">
                  <c:v>17.92759051186017</c:v>
                </c:pt>
                <c:pt idx="719">
                  <c:v>17.95255930087388</c:v>
                </c:pt>
                <c:pt idx="720">
                  <c:v>17.97752808988764</c:v>
                </c:pt>
                <c:pt idx="721">
                  <c:v>18.00249687890132</c:v>
                </c:pt>
                <c:pt idx="722">
                  <c:v>18.02746566791511</c:v>
                </c:pt>
                <c:pt idx="723">
                  <c:v>18.05243445692884</c:v>
                </c:pt>
                <c:pt idx="724">
                  <c:v>18.07740324594257</c:v>
                </c:pt>
                <c:pt idx="725">
                  <c:v>18.1023720349563</c:v>
                </c:pt>
                <c:pt idx="726">
                  <c:v>18.12734082397003</c:v>
                </c:pt>
                <c:pt idx="727">
                  <c:v>18.15230961298377</c:v>
                </c:pt>
                <c:pt idx="728">
                  <c:v>18.17727840199751</c:v>
                </c:pt>
                <c:pt idx="729">
                  <c:v>18.20224719101122</c:v>
                </c:pt>
                <c:pt idx="730">
                  <c:v>18.22721598002497</c:v>
                </c:pt>
                <c:pt idx="731">
                  <c:v>18.2521847690387</c:v>
                </c:pt>
                <c:pt idx="732">
                  <c:v>18.27715355805244</c:v>
                </c:pt>
                <c:pt idx="733">
                  <c:v>18.30212234706616</c:v>
                </c:pt>
                <c:pt idx="734">
                  <c:v>18.3270911360799</c:v>
                </c:pt>
                <c:pt idx="735">
                  <c:v>18.35205992509363</c:v>
                </c:pt>
                <c:pt idx="736">
                  <c:v>18.37702871410737</c:v>
                </c:pt>
                <c:pt idx="737">
                  <c:v>18.40199750312108</c:v>
                </c:pt>
                <c:pt idx="738">
                  <c:v>18.42696629213482</c:v>
                </c:pt>
                <c:pt idx="739">
                  <c:v>18.45193508114857</c:v>
                </c:pt>
                <c:pt idx="740">
                  <c:v>18.47690387016225</c:v>
                </c:pt>
                <c:pt idx="741">
                  <c:v>18.50187265917603</c:v>
                </c:pt>
                <c:pt idx="742">
                  <c:v>18.52684144818976</c:v>
                </c:pt>
                <c:pt idx="743">
                  <c:v>18.5518102372035</c:v>
                </c:pt>
                <c:pt idx="744">
                  <c:v>18.57677902621723</c:v>
                </c:pt>
                <c:pt idx="745">
                  <c:v>18.60174781523096</c:v>
                </c:pt>
                <c:pt idx="746">
                  <c:v>18.62671660424469</c:v>
                </c:pt>
                <c:pt idx="747">
                  <c:v>18.65168539325843</c:v>
                </c:pt>
                <c:pt idx="748">
                  <c:v>18.67665418227216</c:v>
                </c:pt>
                <c:pt idx="749">
                  <c:v>18.70162297128588</c:v>
                </c:pt>
                <c:pt idx="750">
                  <c:v>18.72659176029963</c:v>
                </c:pt>
                <c:pt idx="751">
                  <c:v>18.75156054931336</c:v>
                </c:pt>
                <c:pt idx="752">
                  <c:v>18.77652933832704</c:v>
                </c:pt>
                <c:pt idx="753">
                  <c:v>18.80149812734083</c:v>
                </c:pt>
                <c:pt idx="754">
                  <c:v>18.82646691635456</c:v>
                </c:pt>
                <c:pt idx="755">
                  <c:v>18.85143570536829</c:v>
                </c:pt>
                <c:pt idx="756">
                  <c:v>18.87640449438203</c:v>
                </c:pt>
                <c:pt idx="757">
                  <c:v>18.90137328339575</c:v>
                </c:pt>
                <c:pt idx="758">
                  <c:v>18.92634207240948</c:v>
                </c:pt>
                <c:pt idx="759">
                  <c:v>18.95131086142322</c:v>
                </c:pt>
                <c:pt idx="760">
                  <c:v>18.97627965043695</c:v>
                </c:pt>
                <c:pt idx="761">
                  <c:v>19.0012484394507</c:v>
                </c:pt>
                <c:pt idx="762">
                  <c:v>19.02621722846442</c:v>
                </c:pt>
                <c:pt idx="763">
                  <c:v>19.05118601747816</c:v>
                </c:pt>
                <c:pt idx="764">
                  <c:v>19.07615480649189</c:v>
                </c:pt>
                <c:pt idx="765">
                  <c:v>19.10112359550562</c:v>
                </c:pt>
                <c:pt idx="766">
                  <c:v>19.12609238451935</c:v>
                </c:pt>
                <c:pt idx="767">
                  <c:v>19.1510611735331</c:v>
                </c:pt>
                <c:pt idx="768">
                  <c:v>19.17602996254682</c:v>
                </c:pt>
                <c:pt idx="769">
                  <c:v>19.20099875156055</c:v>
                </c:pt>
                <c:pt idx="770">
                  <c:v>19.22596754057428</c:v>
                </c:pt>
                <c:pt idx="771">
                  <c:v>19.25093632958801</c:v>
                </c:pt>
                <c:pt idx="772">
                  <c:v>19.27590511860175</c:v>
                </c:pt>
                <c:pt idx="773">
                  <c:v>19.3008739076155</c:v>
                </c:pt>
                <c:pt idx="774">
                  <c:v>19.32584269662921</c:v>
                </c:pt>
                <c:pt idx="775">
                  <c:v>19.35081148564295</c:v>
                </c:pt>
                <c:pt idx="776">
                  <c:v>19.37578027465668</c:v>
                </c:pt>
                <c:pt idx="777">
                  <c:v>19.40074906367041</c:v>
                </c:pt>
                <c:pt idx="778">
                  <c:v>19.42571785268412</c:v>
                </c:pt>
                <c:pt idx="779">
                  <c:v>19.45068664169787</c:v>
                </c:pt>
                <c:pt idx="780">
                  <c:v>19.4756554307116</c:v>
                </c:pt>
                <c:pt idx="781">
                  <c:v>19.5006242197253</c:v>
                </c:pt>
                <c:pt idx="782">
                  <c:v>19.52559300873907</c:v>
                </c:pt>
                <c:pt idx="783">
                  <c:v>19.55056179775281</c:v>
                </c:pt>
                <c:pt idx="784">
                  <c:v>19.57553058676652</c:v>
                </c:pt>
                <c:pt idx="785">
                  <c:v>19.60049937578027</c:v>
                </c:pt>
                <c:pt idx="786">
                  <c:v>19.62546816479401</c:v>
                </c:pt>
                <c:pt idx="787">
                  <c:v>19.65043695380774</c:v>
                </c:pt>
                <c:pt idx="788">
                  <c:v>19.67540574282147</c:v>
                </c:pt>
                <c:pt idx="789">
                  <c:v>19.70037453183518</c:v>
                </c:pt>
                <c:pt idx="790">
                  <c:v>19.72534332084894</c:v>
                </c:pt>
                <c:pt idx="791">
                  <c:v>19.75031210986267</c:v>
                </c:pt>
                <c:pt idx="792">
                  <c:v>19.7752808988764</c:v>
                </c:pt>
                <c:pt idx="793">
                  <c:v>19.80024968789013</c:v>
                </c:pt>
                <c:pt idx="794">
                  <c:v>19.82521847690387</c:v>
                </c:pt>
                <c:pt idx="795">
                  <c:v>19.8501872659176</c:v>
                </c:pt>
                <c:pt idx="796">
                  <c:v>19.87515605493132</c:v>
                </c:pt>
                <c:pt idx="797">
                  <c:v>19.90012484394502</c:v>
                </c:pt>
                <c:pt idx="798">
                  <c:v>19.9250936329588</c:v>
                </c:pt>
                <c:pt idx="799">
                  <c:v>19.95006242197254</c:v>
                </c:pt>
                <c:pt idx="800">
                  <c:v>19.97503121098626</c:v>
                </c:pt>
                <c:pt idx="801">
                  <c:v>20.0</c:v>
                </c:pt>
                <c:pt idx="802">
                  <c:v>20.0374531835206</c:v>
                </c:pt>
                <c:pt idx="803">
                  <c:v>20.0749063670412</c:v>
                </c:pt>
                <c:pt idx="804">
                  <c:v>20.11235955056178</c:v>
                </c:pt>
                <c:pt idx="805">
                  <c:v>20.1498127340824</c:v>
                </c:pt>
                <c:pt idx="806">
                  <c:v>20.187265917603</c:v>
                </c:pt>
                <c:pt idx="807">
                  <c:v>20.22471910112358</c:v>
                </c:pt>
                <c:pt idx="808">
                  <c:v>20.26217228464418</c:v>
                </c:pt>
                <c:pt idx="809">
                  <c:v>20.29962546816479</c:v>
                </c:pt>
                <c:pt idx="810">
                  <c:v>20.3370786516854</c:v>
                </c:pt>
                <c:pt idx="811">
                  <c:v>20.37453183520599</c:v>
                </c:pt>
                <c:pt idx="812">
                  <c:v>20.4119850187266</c:v>
                </c:pt>
                <c:pt idx="813">
                  <c:v>20.44943820224718</c:v>
                </c:pt>
                <c:pt idx="814">
                  <c:v>20.48689138576778</c:v>
                </c:pt>
                <c:pt idx="815">
                  <c:v>20.52434456928839</c:v>
                </c:pt>
                <c:pt idx="816">
                  <c:v>20.56179775280899</c:v>
                </c:pt>
                <c:pt idx="817">
                  <c:v>20.59925093632959</c:v>
                </c:pt>
                <c:pt idx="818">
                  <c:v>20.6367041198502</c:v>
                </c:pt>
                <c:pt idx="819">
                  <c:v>20.6741573033708</c:v>
                </c:pt>
                <c:pt idx="820">
                  <c:v>20.71161048689139</c:v>
                </c:pt>
                <c:pt idx="821">
                  <c:v>20.74906367041198</c:v>
                </c:pt>
                <c:pt idx="822">
                  <c:v>20.78651685393258</c:v>
                </c:pt>
                <c:pt idx="823">
                  <c:v>20.82397003745319</c:v>
                </c:pt>
                <c:pt idx="824">
                  <c:v>20.86142322097378</c:v>
                </c:pt>
                <c:pt idx="825">
                  <c:v>20.89887640449438</c:v>
                </c:pt>
                <c:pt idx="826">
                  <c:v>20.93632958801498</c:v>
                </c:pt>
                <c:pt idx="827">
                  <c:v>20.97378277153554</c:v>
                </c:pt>
                <c:pt idx="828">
                  <c:v>21.0112359550562</c:v>
                </c:pt>
                <c:pt idx="829">
                  <c:v>21.04868913857678</c:v>
                </c:pt>
                <c:pt idx="830">
                  <c:v>21.08614232209738</c:v>
                </c:pt>
                <c:pt idx="831">
                  <c:v>21.12359550561798</c:v>
                </c:pt>
                <c:pt idx="832">
                  <c:v>21.16104868913858</c:v>
                </c:pt>
                <c:pt idx="833">
                  <c:v>21.19850187265917</c:v>
                </c:pt>
                <c:pt idx="834">
                  <c:v>21.23595505617978</c:v>
                </c:pt>
                <c:pt idx="835">
                  <c:v>21.27340823970037</c:v>
                </c:pt>
                <c:pt idx="836">
                  <c:v>21.31086142322098</c:v>
                </c:pt>
                <c:pt idx="837">
                  <c:v>21.34831460674157</c:v>
                </c:pt>
                <c:pt idx="838">
                  <c:v>21.38576779026217</c:v>
                </c:pt>
                <c:pt idx="839">
                  <c:v>21.42322097378277</c:v>
                </c:pt>
                <c:pt idx="840">
                  <c:v>21.46067415730337</c:v>
                </c:pt>
                <c:pt idx="841">
                  <c:v>21.49812734082393</c:v>
                </c:pt>
                <c:pt idx="842">
                  <c:v>21.53558052434457</c:v>
                </c:pt>
                <c:pt idx="843">
                  <c:v>21.57303370786517</c:v>
                </c:pt>
                <c:pt idx="844">
                  <c:v>21.61048689138577</c:v>
                </c:pt>
                <c:pt idx="845">
                  <c:v>21.64794007490637</c:v>
                </c:pt>
                <c:pt idx="846">
                  <c:v>21.68539325842696</c:v>
                </c:pt>
                <c:pt idx="847">
                  <c:v>21.72284644194756</c:v>
                </c:pt>
                <c:pt idx="848">
                  <c:v>21.76029962546816</c:v>
                </c:pt>
                <c:pt idx="849">
                  <c:v>21.79775280898876</c:v>
                </c:pt>
                <c:pt idx="850">
                  <c:v>21.83520599250936</c:v>
                </c:pt>
                <c:pt idx="851">
                  <c:v>21.87265917602996</c:v>
                </c:pt>
                <c:pt idx="852">
                  <c:v>21.91011235955056</c:v>
                </c:pt>
                <c:pt idx="853">
                  <c:v>21.94756554307116</c:v>
                </c:pt>
                <c:pt idx="854">
                  <c:v>21.98501872659176</c:v>
                </c:pt>
                <c:pt idx="855">
                  <c:v>22.02247191011236</c:v>
                </c:pt>
                <c:pt idx="856">
                  <c:v>22.05992509363296</c:v>
                </c:pt>
                <c:pt idx="857">
                  <c:v>22.09737827715356</c:v>
                </c:pt>
                <c:pt idx="858">
                  <c:v>22.13483146067416</c:v>
                </c:pt>
                <c:pt idx="859">
                  <c:v>22.17228464419476</c:v>
                </c:pt>
                <c:pt idx="860">
                  <c:v>22.20973782771532</c:v>
                </c:pt>
                <c:pt idx="861">
                  <c:v>22.24719101123596</c:v>
                </c:pt>
                <c:pt idx="862">
                  <c:v>22.28464419475656</c:v>
                </c:pt>
                <c:pt idx="863">
                  <c:v>22.32209737827715</c:v>
                </c:pt>
                <c:pt idx="864">
                  <c:v>22.35955056179775</c:v>
                </c:pt>
                <c:pt idx="865">
                  <c:v>22.39700374531835</c:v>
                </c:pt>
                <c:pt idx="866">
                  <c:v>22.43445692883896</c:v>
                </c:pt>
                <c:pt idx="867">
                  <c:v>22.47191011235956</c:v>
                </c:pt>
                <c:pt idx="868">
                  <c:v>22.50936329588015</c:v>
                </c:pt>
                <c:pt idx="869">
                  <c:v>22.54681647940075</c:v>
                </c:pt>
                <c:pt idx="870">
                  <c:v>22.58426966292132</c:v>
                </c:pt>
                <c:pt idx="871">
                  <c:v>22.62172284644192</c:v>
                </c:pt>
                <c:pt idx="872">
                  <c:v>22.65917602996255</c:v>
                </c:pt>
                <c:pt idx="873">
                  <c:v>22.69662921348315</c:v>
                </c:pt>
                <c:pt idx="874">
                  <c:v>22.73408239700375</c:v>
                </c:pt>
                <c:pt idx="875">
                  <c:v>22.7715355805243</c:v>
                </c:pt>
                <c:pt idx="876">
                  <c:v>22.80898876404495</c:v>
                </c:pt>
                <c:pt idx="877">
                  <c:v>22.84644194756552</c:v>
                </c:pt>
                <c:pt idx="878">
                  <c:v>22.88389513108615</c:v>
                </c:pt>
                <c:pt idx="879">
                  <c:v>22.92134831460675</c:v>
                </c:pt>
                <c:pt idx="880">
                  <c:v>22.95880149812734</c:v>
                </c:pt>
                <c:pt idx="881">
                  <c:v>22.99625468164794</c:v>
                </c:pt>
                <c:pt idx="882">
                  <c:v>23.03370786516854</c:v>
                </c:pt>
                <c:pt idx="883">
                  <c:v>23.07116104868915</c:v>
                </c:pt>
                <c:pt idx="884">
                  <c:v>23.10861423220974</c:v>
                </c:pt>
                <c:pt idx="885">
                  <c:v>23.14606741573034</c:v>
                </c:pt>
                <c:pt idx="886">
                  <c:v>23.18352059925093</c:v>
                </c:pt>
                <c:pt idx="887">
                  <c:v>23.22097378277153</c:v>
                </c:pt>
                <c:pt idx="888">
                  <c:v>23.25842696629213</c:v>
                </c:pt>
                <c:pt idx="889">
                  <c:v>23.29588014981273</c:v>
                </c:pt>
                <c:pt idx="890">
                  <c:v>23.33333333333329</c:v>
                </c:pt>
                <c:pt idx="891">
                  <c:v>23.37078651685393</c:v>
                </c:pt>
                <c:pt idx="892">
                  <c:v>23.40823970037452</c:v>
                </c:pt>
                <c:pt idx="893">
                  <c:v>23.44569288389508</c:v>
                </c:pt>
                <c:pt idx="894">
                  <c:v>23.48314606741572</c:v>
                </c:pt>
                <c:pt idx="895">
                  <c:v>23.52059925093628</c:v>
                </c:pt>
                <c:pt idx="896">
                  <c:v>23.55805243445693</c:v>
                </c:pt>
                <c:pt idx="897">
                  <c:v>23.59550561797753</c:v>
                </c:pt>
                <c:pt idx="898">
                  <c:v>23.63295880149813</c:v>
                </c:pt>
                <c:pt idx="899">
                  <c:v>23.67041198501873</c:v>
                </c:pt>
                <c:pt idx="900">
                  <c:v>23.70786516853933</c:v>
                </c:pt>
                <c:pt idx="901">
                  <c:v>23.74531835205992</c:v>
                </c:pt>
                <c:pt idx="902">
                  <c:v>23.78277153558052</c:v>
                </c:pt>
                <c:pt idx="903">
                  <c:v>23.82022471910113</c:v>
                </c:pt>
                <c:pt idx="904">
                  <c:v>23.85767790262172</c:v>
                </c:pt>
                <c:pt idx="905">
                  <c:v>23.89513108614232</c:v>
                </c:pt>
                <c:pt idx="906">
                  <c:v>23.93258426966292</c:v>
                </c:pt>
                <c:pt idx="907">
                  <c:v>23.97003745318352</c:v>
                </c:pt>
                <c:pt idx="908">
                  <c:v>24.00749063670412</c:v>
                </c:pt>
                <c:pt idx="909">
                  <c:v>24.04494382022472</c:v>
                </c:pt>
                <c:pt idx="910">
                  <c:v>24.08239700374527</c:v>
                </c:pt>
                <c:pt idx="911">
                  <c:v>24.11985018726592</c:v>
                </c:pt>
                <c:pt idx="912">
                  <c:v>24.15730337078652</c:v>
                </c:pt>
                <c:pt idx="913">
                  <c:v>24.19475655430712</c:v>
                </c:pt>
                <c:pt idx="914">
                  <c:v>24.23220973782771</c:v>
                </c:pt>
                <c:pt idx="915">
                  <c:v>24.26966292134831</c:v>
                </c:pt>
                <c:pt idx="916">
                  <c:v>24.30711610486892</c:v>
                </c:pt>
                <c:pt idx="917">
                  <c:v>24.34456928838951</c:v>
                </c:pt>
                <c:pt idx="918">
                  <c:v>24.38202247191008</c:v>
                </c:pt>
                <c:pt idx="919">
                  <c:v>24.41947565543072</c:v>
                </c:pt>
                <c:pt idx="920">
                  <c:v>24.45692883895131</c:v>
                </c:pt>
                <c:pt idx="921">
                  <c:v>24.49438202247191</c:v>
                </c:pt>
                <c:pt idx="922">
                  <c:v>24.53183520599251</c:v>
                </c:pt>
                <c:pt idx="923">
                  <c:v>24.5692883895131</c:v>
                </c:pt>
                <c:pt idx="924">
                  <c:v>24.60674157303371</c:v>
                </c:pt>
                <c:pt idx="925">
                  <c:v>24.64419475655431</c:v>
                </c:pt>
                <c:pt idx="926">
                  <c:v>24.68164794007491</c:v>
                </c:pt>
                <c:pt idx="927">
                  <c:v>24.71910112359551</c:v>
                </c:pt>
                <c:pt idx="928">
                  <c:v>24.75655430711611</c:v>
                </c:pt>
                <c:pt idx="929">
                  <c:v>24.79400749063671</c:v>
                </c:pt>
                <c:pt idx="930">
                  <c:v>24.83146067415731</c:v>
                </c:pt>
                <c:pt idx="931">
                  <c:v>24.8689138576779</c:v>
                </c:pt>
                <c:pt idx="932">
                  <c:v>24.9063670411985</c:v>
                </c:pt>
                <c:pt idx="933">
                  <c:v>24.9438202247191</c:v>
                </c:pt>
                <c:pt idx="934">
                  <c:v>24.9812734082397</c:v>
                </c:pt>
                <c:pt idx="935">
                  <c:v>25.01872659176025</c:v>
                </c:pt>
                <c:pt idx="936">
                  <c:v>25.0561797752809</c:v>
                </c:pt>
                <c:pt idx="937">
                  <c:v>25.0936329588015</c:v>
                </c:pt>
                <c:pt idx="938">
                  <c:v>25.1310861423221</c:v>
                </c:pt>
                <c:pt idx="939">
                  <c:v>25.16853932584269</c:v>
                </c:pt>
                <c:pt idx="940">
                  <c:v>25.20599250936325</c:v>
                </c:pt>
                <c:pt idx="941">
                  <c:v>25.24344569288388</c:v>
                </c:pt>
                <c:pt idx="942">
                  <c:v>25.2808988764045</c:v>
                </c:pt>
                <c:pt idx="943">
                  <c:v>25.31835205992509</c:v>
                </c:pt>
                <c:pt idx="944">
                  <c:v>25.3558052434457</c:v>
                </c:pt>
                <c:pt idx="945">
                  <c:v>25.3932584269663</c:v>
                </c:pt>
                <c:pt idx="946">
                  <c:v>25.43071161048689</c:v>
                </c:pt>
                <c:pt idx="947">
                  <c:v>25.46816479400749</c:v>
                </c:pt>
                <c:pt idx="948">
                  <c:v>25.50561797752808</c:v>
                </c:pt>
                <c:pt idx="949">
                  <c:v>25.5430711610487</c:v>
                </c:pt>
                <c:pt idx="950">
                  <c:v>25.58052434456924</c:v>
                </c:pt>
                <c:pt idx="951">
                  <c:v>25.6179775280899</c:v>
                </c:pt>
                <c:pt idx="952">
                  <c:v>25.6554307116105</c:v>
                </c:pt>
                <c:pt idx="953">
                  <c:v>25.69288389513109</c:v>
                </c:pt>
                <c:pt idx="954">
                  <c:v>25.73033707865169</c:v>
                </c:pt>
                <c:pt idx="955">
                  <c:v>25.76779026217228</c:v>
                </c:pt>
                <c:pt idx="956">
                  <c:v>25.80524344569288</c:v>
                </c:pt>
                <c:pt idx="957">
                  <c:v>25.84269662921348</c:v>
                </c:pt>
                <c:pt idx="958">
                  <c:v>25.88014981273404</c:v>
                </c:pt>
                <c:pt idx="959">
                  <c:v>25.91760299625469</c:v>
                </c:pt>
                <c:pt idx="960">
                  <c:v>25.95505617977528</c:v>
                </c:pt>
                <c:pt idx="961">
                  <c:v>25.99250936329588</c:v>
                </c:pt>
                <c:pt idx="962">
                  <c:v>26.02996254681648</c:v>
                </c:pt>
                <c:pt idx="963">
                  <c:v>26.06741573033708</c:v>
                </c:pt>
                <c:pt idx="964">
                  <c:v>26.1048689138577</c:v>
                </c:pt>
                <c:pt idx="965">
                  <c:v>26.14232209737827</c:v>
                </c:pt>
                <c:pt idx="966">
                  <c:v>26.17977528089888</c:v>
                </c:pt>
                <c:pt idx="967">
                  <c:v>26.21722846441948</c:v>
                </c:pt>
                <c:pt idx="968">
                  <c:v>26.25468164794008</c:v>
                </c:pt>
                <c:pt idx="969">
                  <c:v>26.29213483146063</c:v>
                </c:pt>
                <c:pt idx="970">
                  <c:v>26.32958801498128</c:v>
                </c:pt>
                <c:pt idx="971">
                  <c:v>26.36704119850187</c:v>
                </c:pt>
                <c:pt idx="972">
                  <c:v>26.40449438202247</c:v>
                </c:pt>
                <c:pt idx="973">
                  <c:v>26.44194756554307</c:v>
                </c:pt>
                <c:pt idx="974">
                  <c:v>26.47940074906367</c:v>
                </c:pt>
                <c:pt idx="975">
                  <c:v>26.51685393258428</c:v>
                </c:pt>
                <c:pt idx="976">
                  <c:v>26.55430711610488</c:v>
                </c:pt>
                <c:pt idx="977">
                  <c:v>26.59176029962547</c:v>
                </c:pt>
                <c:pt idx="978">
                  <c:v>26.62921348314607</c:v>
                </c:pt>
                <c:pt idx="979">
                  <c:v>26.66666666666667</c:v>
                </c:pt>
                <c:pt idx="980">
                  <c:v>26.70411985018722</c:v>
                </c:pt>
                <c:pt idx="981">
                  <c:v>26.74157303370787</c:v>
                </c:pt>
                <c:pt idx="982">
                  <c:v>26.77902621722847</c:v>
                </c:pt>
                <c:pt idx="983">
                  <c:v>26.81647940074907</c:v>
                </c:pt>
                <c:pt idx="984">
                  <c:v>26.85393258426966</c:v>
                </c:pt>
                <c:pt idx="985">
                  <c:v>26.89138576779027</c:v>
                </c:pt>
                <c:pt idx="986">
                  <c:v>26.92883895131086</c:v>
                </c:pt>
                <c:pt idx="987">
                  <c:v>26.96629213483146</c:v>
                </c:pt>
                <c:pt idx="988">
                  <c:v>27.00374531835206</c:v>
                </c:pt>
                <c:pt idx="989">
                  <c:v>27.04119850187266</c:v>
                </c:pt>
                <c:pt idx="990">
                  <c:v>27.07865168539325</c:v>
                </c:pt>
                <c:pt idx="991">
                  <c:v>27.11610486891386</c:v>
                </c:pt>
                <c:pt idx="992">
                  <c:v>27.15355805243446</c:v>
                </c:pt>
                <c:pt idx="993">
                  <c:v>27.19101123595506</c:v>
                </c:pt>
                <c:pt idx="994">
                  <c:v>27.22846441947566</c:v>
                </c:pt>
                <c:pt idx="995">
                  <c:v>27.26591760299625</c:v>
                </c:pt>
                <c:pt idx="996">
                  <c:v>27.30337078651685</c:v>
                </c:pt>
                <c:pt idx="997">
                  <c:v>27.34082397003745</c:v>
                </c:pt>
                <c:pt idx="998">
                  <c:v>27.37827715355806</c:v>
                </c:pt>
                <c:pt idx="999">
                  <c:v>27.41573033707865</c:v>
                </c:pt>
                <c:pt idx="1000">
                  <c:v>27.45318352059925</c:v>
                </c:pt>
                <c:pt idx="1001">
                  <c:v>27.49063670411982</c:v>
                </c:pt>
                <c:pt idx="1002">
                  <c:v>27.52808988764045</c:v>
                </c:pt>
                <c:pt idx="1003">
                  <c:v>27.565543071161</c:v>
                </c:pt>
                <c:pt idx="1004">
                  <c:v>27.60299625468165</c:v>
                </c:pt>
                <c:pt idx="1005">
                  <c:v>27.64044943820225</c:v>
                </c:pt>
                <c:pt idx="1006">
                  <c:v>27.67790262172285</c:v>
                </c:pt>
                <c:pt idx="1007">
                  <c:v>27.71535580524345</c:v>
                </c:pt>
                <c:pt idx="1008">
                  <c:v>27.75280898876404</c:v>
                </c:pt>
                <c:pt idx="1009">
                  <c:v>27.79026217228464</c:v>
                </c:pt>
                <c:pt idx="1010">
                  <c:v>27.82771535580525</c:v>
                </c:pt>
                <c:pt idx="1011">
                  <c:v>27.8651685393258</c:v>
                </c:pt>
                <c:pt idx="1012">
                  <c:v>27.90262172284644</c:v>
                </c:pt>
                <c:pt idx="1013">
                  <c:v>27.94007490636702</c:v>
                </c:pt>
                <c:pt idx="1014">
                  <c:v>27.97752808988764</c:v>
                </c:pt>
                <c:pt idx="1015">
                  <c:v>28.01498127340825</c:v>
                </c:pt>
                <c:pt idx="1016">
                  <c:v>28.05243445692884</c:v>
                </c:pt>
                <c:pt idx="1017">
                  <c:v>28.08988764044944</c:v>
                </c:pt>
                <c:pt idx="1018">
                  <c:v>28.12734082397004</c:v>
                </c:pt>
                <c:pt idx="1019">
                  <c:v>28.16479400749065</c:v>
                </c:pt>
                <c:pt idx="1020">
                  <c:v>28.20224719101122</c:v>
                </c:pt>
                <c:pt idx="1021">
                  <c:v>28.23970037453179</c:v>
                </c:pt>
                <c:pt idx="1022">
                  <c:v>28.27715355805244</c:v>
                </c:pt>
                <c:pt idx="1023">
                  <c:v>28.31460674157303</c:v>
                </c:pt>
                <c:pt idx="1024">
                  <c:v>28.35205992509363</c:v>
                </c:pt>
                <c:pt idx="1025">
                  <c:v>28.38951310861423</c:v>
                </c:pt>
                <c:pt idx="1026">
                  <c:v>28.42696629213482</c:v>
                </c:pt>
                <c:pt idx="1027">
                  <c:v>28.46441947565543</c:v>
                </c:pt>
                <c:pt idx="1028">
                  <c:v>28.50187265917603</c:v>
                </c:pt>
                <c:pt idx="1029">
                  <c:v>28.53932584269663</c:v>
                </c:pt>
                <c:pt idx="1030">
                  <c:v>28.57677902621723</c:v>
                </c:pt>
                <c:pt idx="1031">
                  <c:v>28.61423220973782</c:v>
                </c:pt>
                <c:pt idx="1032">
                  <c:v>28.65168539325843</c:v>
                </c:pt>
                <c:pt idx="1033">
                  <c:v>28.68913857677902</c:v>
                </c:pt>
                <c:pt idx="1034">
                  <c:v>28.72659176029963</c:v>
                </c:pt>
                <c:pt idx="1035">
                  <c:v>28.76404494382022</c:v>
                </c:pt>
                <c:pt idx="1036">
                  <c:v>28.80149812734083</c:v>
                </c:pt>
                <c:pt idx="1037">
                  <c:v>28.83895131086143</c:v>
                </c:pt>
                <c:pt idx="1038">
                  <c:v>28.87640449438203</c:v>
                </c:pt>
                <c:pt idx="1039">
                  <c:v>28.91385767790263</c:v>
                </c:pt>
                <c:pt idx="1040">
                  <c:v>28.95131086142322</c:v>
                </c:pt>
                <c:pt idx="1041">
                  <c:v>28.98876404494377</c:v>
                </c:pt>
                <c:pt idx="1042">
                  <c:v>29.02621722846443</c:v>
                </c:pt>
                <c:pt idx="1043">
                  <c:v>29.06367041198502</c:v>
                </c:pt>
                <c:pt idx="1044">
                  <c:v>29.10112359550562</c:v>
                </c:pt>
                <c:pt idx="1045">
                  <c:v>29.13857677902622</c:v>
                </c:pt>
                <c:pt idx="1046">
                  <c:v>29.17602996254682</c:v>
                </c:pt>
                <c:pt idx="1047">
                  <c:v>29.21348314606742</c:v>
                </c:pt>
                <c:pt idx="1048">
                  <c:v>29.25093632958802</c:v>
                </c:pt>
                <c:pt idx="1049">
                  <c:v>29.28838951310862</c:v>
                </c:pt>
                <c:pt idx="1050">
                  <c:v>29.32584269662921</c:v>
                </c:pt>
                <c:pt idx="1051">
                  <c:v>29.36329588014981</c:v>
                </c:pt>
                <c:pt idx="1052">
                  <c:v>29.40074906367041</c:v>
                </c:pt>
                <c:pt idx="1053">
                  <c:v>29.43820224719098</c:v>
                </c:pt>
                <c:pt idx="1054">
                  <c:v>29.47565543071161</c:v>
                </c:pt>
                <c:pt idx="1055">
                  <c:v>29.51310861423222</c:v>
                </c:pt>
                <c:pt idx="1056">
                  <c:v>29.55056179775282</c:v>
                </c:pt>
                <c:pt idx="1057">
                  <c:v>29.58801498127341</c:v>
                </c:pt>
                <c:pt idx="1058">
                  <c:v>29.62546816479401</c:v>
                </c:pt>
                <c:pt idx="1059">
                  <c:v>29.66292134831461</c:v>
                </c:pt>
                <c:pt idx="1060">
                  <c:v>29.70037453183521</c:v>
                </c:pt>
                <c:pt idx="1061">
                  <c:v>29.73782771535581</c:v>
                </c:pt>
                <c:pt idx="1062">
                  <c:v>29.77528089887641</c:v>
                </c:pt>
                <c:pt idx="1063">
                  <c:v>29.812734082397</c:v>
                </c:pt>
                <c:pt idx="1064">
                  <c:v>29.8501872659176</c:v>
                </c:pt>
                <c:pt idx="1065">
                  <c:v>29.8876404494382</c:v>
                </c:pt>
                <c:pt idx="1066">
                  <c:v>29.9250936329588</c:v>
                </c:pt>
                <c:pt idx="1067">
                  <c:v>29.96254681647936</c:v>
                </c:pt>
              </c:numCache>
            </c:numRef>
          </c:xVal>
          <c:yVal>
            <c:numRef>
              <c:f>'FF ABS'!$B$2:$B$1069</c:f>
              <c:numCache>
                <c:formatCode>General</c:formatCode>
                <c:ptCount val="1068"/>
                <c:pt idx="0">
                  <c:v>0.412736393029659</c:v>
                </c:pt>
                <c:pt idx="1">
                  <c:v>0.276198185183753</c:v>
                </c:pt>
                <c:pt idx="2">
                  <c:v>0.582868812717841</c:v>
                </c:pt>
                <c:pt idx="3">
                  <c:v>0.329504757378125</c:v>
                </c:pt>
                <c:pt idx="4">
                  <c:v>0.28143857852478</c:v>
                </c:pt>
                <c:pt idx="5">
                  <c:v>0.2850155697581</c:v>
                </c:pt>
                <c:pt idx="6">
                  <c:v>0.278876778883561</c:v>
                </c:pt>
                <c:pt idx="7">
                  <c:v>0.461863068404878</c:v>
                </c:pt>
                <c:pt idx="8">
                  <c:v>0.273314723559185</c:v>
                </c:pt>
                <c:pt idx="9">
                  <c:v>0.244283512830602</c:v>
                </c:pt>
                <c:pt idx="10">
                  <c:v>0.100219532868933</c:v>
                </c:pt>
                <c:pt idx="11">
                  <c:v>0.524464964051394</c:v>
                </c:pt>
                <c:pt idx="12">
                  <c:v>0.364877566720232</c:v>
                </c:pt>
                <c:pt idx="13">
                  <c:v>0.169531269416463</c:v>
                </c:pt>
                <c:pt idx="14">
                  <c:v>0.341128107021539</c:v>
                </c:pt>
                <c:pt idx="15">
                  <c:v>0.34296823824033</c:v>
                </c:pt>
                <c:pt idx="16">
                  <c:v>0.245622897382493</c:v>
                </c:pt>
                <c:pt idx="17">
                  <c:v>0.303053378377812</c:v>
                </c:pt>
                <c:pt idx="18">
                  <c:v>0.0308467409671651</c:v>
                </c:pt>
                <c:pt idx="19">
                  <c:v>0.397360829196715</c:v>
                </c:pt>
                <c:pt idx="20">
                  <c:v>0.252525190575786</c:v>
                </c:pt>
                <c:pt idx="21">
                  <c:v>0.394349673495354</c:v>
                </c:pt>
                <c:pt idx="22">
                  <c:v>0.229149685758129</c:v>
                </c:pt>
                <c:pt idx="23">
                  <c:v>0.2314201521914</c:v>
                </c:pt>
                <c:pt idx="24">
                  <c:v>0.342397108296441</c:v>
                </c:pt>
                <c:pt idx="25">
                  <c:v>0.234663757721454</c:v>
                </c:pt>
                <c:pt idx="26">
                  <c:v>0.43873442918</c:v>
                </c:pt>
                <c:pt idx="27">
                  <c:v>0.274460546608987</c:v>
                </c:pt>
                <c:pt idx="28">
                  <c:v>0.377466454865242</c:v>
                </c:pt>
                <c:pt idx="29">
                  <c:v>0.197546268537245</c:v>
                </c:pt>
                <c:pt idx="30">
                  <c:v>0.211975558351274</c:v>
                </c:pt>
                <c:pt idx="31">
                  <c:v>0.191694479157214</c:v>
                </c:pt>
                <c:pt idx="32">
                  <c:v>0.325983011689043</c:v>
                </c:pt>
                <c:pt idx="33">
                  <c:v>0.250448431493898</c:v>
                </c:pt>
                <c:pt idx="34">
                  <c:v>0.0535714905771164</c:v>
                </c:pt>
                <c:pt idx="35">
                  <c:v>0.443666624350088</c:v>
                </c:pt>
                <c:pt idx="36">
                  <c:v>0.213506551354339</c:v>
                </c:pt>
                <c:pt idx="37">
                  <c:v>0.39942738897439</c:v>
                </c:pt>
                <c:pt idx="38">
                  <c:v>0.505733655789693</c:v>
                </c:pt>
                <c:pt idx="39">
                  <c:v>0.346457007607037</c:v>
                </c:pt>
                <c:pt idx="40">
                  <c:v>0.157623459221486</c:v>
                </c:pt>
                <c:pt idx="41">
                  <c:v>0.217553479311193</c:v>
                </c:pt>
                <c:pt idx="42">
                  <c:v>0.176746960356385</c:v>
                </c:pt>
                <c:pt idx="43">
                  <c:v>0.0736511011615543</c:v>
                </c:pt>
                <c:pt idx="44">
                  <c:v>0.291748698665107</c:v>
                </c:pt>
                <c:pt idx="45">
                  <c:v>0.224676952665879</c:v>
                </c:pt>
                <c:pt idx="46">
                  <c:v>0.17466350908191</c:v>
                </c:pt>
                <c:pt idx="47">
                  <c:v>0.339455300222808</c:v>
                </c:pt>
                <c:pt idx="48">
                  <c:v>0.174684895511937</c:v>
                </c:pt>
                <c:pt idx="49">
                  <c:v>0.337169083732329</c:v>
                </c:pt>
                <c:pt idx="50">
                  <c:v>0.189634156120701</c:v>
                </c:pt>
                <c:pt idx="51">
                  <c:v>0.633095736570639</c:v>
                </c:pt>
                <c:pt idx="52">
                  <c:v>0.307219844862634</c:v>
                </c:pt>
                <c:pt idx="53">
                  <c:v>0.422545680543936</c:v>
                </c:pt>
                <c:pt idx="54">
                  <c:v>0.183616401896897</c:v>
                </c:pt>
                <c:pt idx="55">
                  <c:v>0.0831858017050495</c:v>
                </c:pt>
                <c:pt idx="56">
                  <c:v>0.359841127118422</c:v>
                </c:pt>
                <c:pt idx="57">
                  <c:v>0.237381538699907</c:v>
                </c:pt>
                <c:pt idx="58">
                  <c:v>0.319367063324867</c:v>
                </c:pt>
                <c:pt idx="59">
                  <c:v>0.231191758585292</c:v>
                </c:pt>
                <c:pt idx="60">
                  <c:v>0.529688531372219</c:v>
                </c:pt>
                <c:pt idx="61">
                  <c:v>0.140994072094504</c:v>
                </c:pt>
                <c:pt idx="62">
                  <c:v>0.301051778844555</c:v>
                </c:pt>
                <c:pt idx="63">
                  <c:v>0.135066800463207</c:v>
                </c:pt>
                <c:pt idx="64">
                  <c:v>0.105563170990421</c:v>
                </c:pt>
                <c:pt idx="65">
                  <c:v>0.201884129490407</c:v>
                </c:pt>
                <c:pt idx="66">
                  <c:v>0.409975755713496</c:v>
                </c:pt>
                <c:pt idx="67">
                  <c:v>0.439093726240461</c:v>
                </c:pt>
                <c:pt idx="68">
                  <c:v>0.253401215057715</c:v>
                </c:pt>
                <c:pt idx="69">
                  <c:v>0.332825603318052</c:v>
                </c:pt>
                <c:pt idx="70">
                  <c:v>0.22821145529215</c:v>
                </c:pt>
                <c:pt idx="71">
                  <c:v>0.159743082076773</c:v>
                </c:pt>
                <c:pt idx="72">
                  <c:v>0.283008008415948</c:v>
                </c:pt>
                <c:pt idx="73">
                  <c:v>0.193810336081713</c:v>
                </c:pt>
                <c:pt idx="74">
                  <c:v>0.11343797460571</c:v>
                </c:pt>
                <c:pt idx="75">
                  <c:v>0.0864908441249275</c:v>
                </c:pt>
                <c:pt idx="76">
                  <c:v>0.351686578930471</c:v>
                </c:pt>
                <c:pt idx="77">
                  <c:v>0.437127452624364</c:v>
                </c:pt>
                <c:pt idx="78">
                  <c:v>0.373210143853103</c:v>
                </c:pt>
                <c:pt idx="79">
                  <c:v>0.371680840583834</c:v>
                </c:pt>
                <c:pt idx="80">
                  <c:v>0.438161476877541</c:v>
                </c:pt>
                <c:pt idx="81">
                  <c:v>0.329951213601673</c:v>
                </c:pt>
                <c:pt idx="82">
                  <c:v>0.29952090975554</c:v>
                </c:pt>
                <c:pt idx="83">
                  <c:v>0.129693587014735</c:v>
                </c:pt>
                <c:pt idx="84">
                  <c:v>0.520101520401694</c:v>
                </c:pt>
                <c:pt idx="85">
                  <c:v>0.347085621935063</c:v>
                </c:pt>
                <c:pt idx="86">
                  <c:v>0.565027717959874</c:v>
                </c:pt>
                <c:pt idx="87">
                  <c:v>0.286726121498776</c:v>
                </c:pt>
                <c:pt idx="88">
                  <c:v>0.451769213859357</c:v>
                </c:pt>
                <c:pt idx="89">
                  <c:v>0.402397132761786</c:v>
                </c:pt>
                <c:pt idx="90">
                  <c:v>0.498901961592774</c:v>
                </c:pt>
                <c:pt idx="91">
                  <c:v>0.197983344673857</c:v>
                </c:pt>
                <c:pt idx="92">
                  <c:v>0.317130728662883</c:v>
                </c:pt>
                <c:pt idx="93">
                  <c:v>0.184446342277277</c:v>
                </c:pt>
                <c:pt idx="94">
                  <c:v>0.378106141155485</c:v>
                </c:pt>
                <c:pt idx="95">
                  <c:v>0.0681149369100533</c:v>
                </c:pt>
                <c:pt idx="96">
                  <c:v>0.161351841556616</c:v>
                </c:pt>
                <c:pt idx="97">
                  <c:v>0.355132365618554</c:v>
                </c:pt>
                <c:pt idx="98">
                  <c:v>0.337040302183146</c:v>
                </c:pt>
                <c:pt idx="99">
                  <c:v>0.391766938242333</c:v>
                </c:pt>
                <c:pt idx="100">
                  <c:v>0.372763502604</c:v>
                </c:pt>
                <c:pt idx="101">
                  <c:v>0.505637571638374</c:v>
                </c:pt>
                <c:pt idx="102">
                  <c:v>0.428083838755046</c:v>
                </c:pt>
                <c:pt idx="103">
                  <c:v>0.37863946605611</c:v>
                </c:pt>
                <c:pt idx="104">
                  <c:v>0.225596648004484</c:v>
                </c:pt>
                <c:pt idx="105">
                  <c:v>0.386796272257271</c:v>
                </c:pt>
                <c:pt idx="106">
                  <c:v>0.475385871862466</c:v>
                </c:pt>
                <c:pt idx="107">
                  <c:v>0.308986045717176</c:v>
                </c:pt>
                <c:pt idx="108">
                  <c:v>0.37465415706465</c:v>
                </c:pt>
                <c:pt idx="109">
                  <c:v>0.410361889002873</c:v>
                </c:pt>
                <c:pt idx="110">
                  <c:v>0.4031807150171</c:v>
                </c:pt>
                <c:pt idx="111">
                  <c:v>0.1520828348322</c:v>
                </c:pt>
                <c:pt idx="112">
                  <c:v>0.53584227979145</c:v>
                </c:pt>
                <c:pt idx="113">
                  <c:v>0.426419352074034</c:v>
                </c:pt>
                <c:pt idx="114">
                  <c:v>0.537732665341676</c:v>
                </c:pt>
                <c:pt idx="115">
                  <c:v>0.373256602429839</c:v>
                </c:pt>
                <c:pt idx="116">
                  <c:v>0.549069691750796</c:v>
                </c:pt>
                <c:pt idx="117">
                  <c:v>0.326843902459226</c:v>
                </c:pt>
                <c:pt idx="118">
                  <c:v>0.455491483580865</c:v>
                </c:pt>
                <c:pt idx="119">
                  <c:v>0.5111674144157</c:v>
                </c:pt>
                <c:pt idx="120">
                  <c:v>0.627193956336082</c:v>
                </c:pt>
                <c:pt idx="121">
                  <c:v>0.670821472336038</c:v>
                </c:pt>
                <c:pt idx="122">
                  <c:v>0.688880070002194</c:v>
                </c:pt>
                <c:pt idx="123">
                  <c:v>0.901047403706512</c:v>
                </c:pt>
                <c:pt idx="124">
                  <c:v>0.620726206867871</c:v>
                </c:pt>
                <c:pt idx="125">
                  <c:v>0.676557276952624</c:v>
                </c:pt>
                <c:pt idx="126">
                  <c:v>0.810014601717048</c:v>
                </c:pt>
                <c:pt idx="127">
                  <c:v>0.904344995664332</c:v>
                </c:pt>
                <c:pt idx="128">
                  <c:v>0.89636490067408</c:v>
                </c:pt>
                <c:pt idx="129">
                  <c:v>0.786679282601324</c:v>
                </c:pt>
                <c:pt idx="130">
                  <c:v>0.802022304809087</c:v>
                </c:pt>
                <c:pt idx="131">
                  <c:v>0.940933848091855</c:v>
                </c:pt>
                <c:pt idx="132">
                  <c:v>0.962287105850075</c:v>
                </c:pt>
                <c:pt idx="133">
                  <c:v>1.034092113874674</c:v>
                </c:pt>
                <c:pt idx="134">
                  <c:v>0.986410082378589</c:v>
                </c:pt>
                <c:pt idx="135">
                  <c:v>1.006038883767002</c:v>
                </c:pt>
                <c:pt idx="136">
                  <c:v>1.085600288913631</c:v>
                </c:pt>
                <c:pt idx="137">
                  <c:v>1.140957118205401</c:v>
                </c:pt>
                <c:pt idx="138">
                  <c:v>1.154510476494026</c:v>
                </c:pt>
                <c:pt idx="139">
                  <c:v>1.212145128571114</c:v>
                </c:pt>
                <c:pt idx="140">
                  <c:v>1.264833015323952</c:v>
                </c:pt>
                <c:pt idx="141">
                  <c:v>1.220973476065521</c:v>
                </c:pt>
                <c:pt idx="142">
                  <c:v>1.363518344982328</c:v>
                </c:pt>
                <c:pt idx="143">
                  <c:v>1.389012819490266</c:v>
                </c:pt>
                <c:pt idx="144">
                  <c:v>1.30200088159967</c:v>
                </c:pt>
                <c:pt idx="145">
                  <c:v>1.535637989739744</c:v>
                </c:pt>
                <c:pt idx="146">
                  <c:v>1.572180744967538</c:v>
                </c:pt>
                <c:pt idx="147">
                  <c:v>1.520964853832492</c:v>
                </c:pt>
                <c:pt idx="148">
                  <c:v>1.642379623776498</c:v>
                </c:pt>
                <c:pt idx="149">
                  <c:v>1.65108039464596</c:v>
                </c:pt>
                <c:pt idx="150">
                  <c:v>1.70968918410664</c:v>
                </c:pt>
                <c:pt idx="151">
                  <c:v>1.734512178282355</c:v>
                </c:pt>
                <c:pt idx="152">
                  <c:v>1.764416064148978</c:v>
                </c:pt>
                <c:pt idx="153">
                  <c:v>1.913557830048015</c:v>
                </c:pt>
                <c:pt idx="154">
                  <c:v>1.969750066616455</c:v>
                </c:pt>
                <c:pt idx="155">
                  <c:v>2.009328479729361</c:v>
                </c:pt>
                <c:pt idx="156">
                  <c:v>2.111445219827296</c:v>
                </c:pt>
                <c:pt idx="157">
                  <c:v>2.10509467776803</c:v>
                </c:pt>
                <c:pt idx="158">
                  <c:v>2.249982550136661</c:v>
                </c:pt>
                <c:pt idx="159">
                  <c:v>2.276909271997733</c:v>
                </c:pt>
                <c:pt idx="160">
                  <c:v>2.34289968926236</c:v>
                </c:pt>
                <c:pt idx="161">
                  <c:v>2.419420449387803</c:v>
                </c:pt>
                <c:pt idx="162">
                  <c:v>2.454879360626208</c:v>
                </c:pt>
                <c:pt idx="163">
                  <c:v>2.592276733751592</c:v>
                </c:pt>
                <c:pt idx="164">
                  <c:v>2.679844321737417</c:v>
                </c:pt>
                <c:pt idx="165">
                  <c:v>2.764105307968251</c:v>
                </c:pt>
                <c:pt idx="166">
                  <c:v>2.809298766238016</c:v>
                </c:pt>
                <c:pt idx="167">
                  <c:v>2.85906287852425</c:v>
                </c:pt>
                <c:pt idx="168">
                  <c:v>2.963591430561756</c:v>
                </c:pt>
                <c:pt idx="169">
                  <c:v>3.034669513687133</c:v>
                </c:pt>
                <c:pt idx="170">
                  <c:v>3.100257598487744</c:v>
                </c:pt>
                <c:pt idx="171">
                  <c:v>3.174462663349487</c:v>
                </c:pt>
                <c:pt idx="172">
                  <c:v>3.273881656336288</c:v>
                </c:pt>
                <c:pt idx="173">
                  <c:v>3.31729869554086</c:v>
                </c:pt>
                <c:pt idx="174">
                  <c:v>3.418637977398991</c:v>
                </c:pt>
                <c:pt idx="175">
                  <c:v>3.483083745884595</c:v>
                </c:pt>
                <c:pt idx="176">
                  <c:v>3.555882041798114</c:v>
                </c:pt>
                <c:pt idx="177">
                  <c:v>3.621340644056792</c:v>
                </c:pt>
                <c:pt idx="178">
                  <c:v>3.708798549024696</c:v>
                </c:pt>
                <c:pt idx="179">
                  <c:v>3.737770803581323</c:v>
                </c:pt>
                <c:pt idx="180">
                  <c:v>3.794780002862005</c:v>
                </c:pt>
                <c:pt idx="181">
                  <c:v>3.879456782798932</c:v>
                </c:pt>
                <c:pt idx="182">
                  <c:v>3.976545839563614</c:v>
                </c:pt>
                <c:pt idx="183">
                  <c:v>4.035169289975168</c:v>
                </c:pt>
                <c:pt idx="184">
                  <c:v>4.103879884115722</c:v>
                </c:pt>
                <c:pt idx="185">
                  <c:v>4.155022133110111</c:v>
                </c:pt>
                <c:pt idx="186">
                  <c:v>4.213559718718779</c:v>
                </c:pt>
                <c:pt idx="187">
                  <c:v>4.295218521507032</c:v>
                </c:pt>
                <c:pt idx="188">
                  <c:v>4.351576370806339</c:v>
                </c:pt>
                <c:pt idx="189">
                  <c:v>4.393454748472934</c:v>
                </c:pt>
                <c:pt idx="190">
                  <c:v>4.45495044765461</c:v>
                </c:pt>
                <c:pt idx="191">
                  <c:v>4.525163549769179</c:v>
                </c:pt>
                <c:pt idx="192">
                  <c:v>4.567918620866954</c:v>
                </c:pt>
                <c:pt idx="193">
                  <c:v>4.640262977086579</c:v>
                </c:pt>
                <c:pt idx="194">
                  <c:v>4.674378515388314</c:v>
                </c:pt>
                <c:pt idx="195">
                  <c:v>4.728598320172598</c:v>
                </c:pt>
                <c:pt idx="196">
                  <c:v>4.778316282777827</c:v>
                </c:pt>
                <c:pt idx="197">
                  <c:v>4.826523674753315</c:v>
                </c:pt>
                <c:pt idx="198">
                  <c:v>4.874342104529628</c:v>
                </c:pt>
                <c:pt idx="199">
                  <c:v>4.888676267251669</c:v>
                </c:pt>
                <c:pt idx="200">
                  <c:v>4.935894705315405</c:v>
                </c:pt>
                <c:pt idx="201">
                  <c:v>4.981973639459305</c:v>
                </c:pt>
                <c:pt idx="202">
                  <c:v>5.020911925029634</c:v>
                </c:pt>
                <c:pt idx="203">
                  <c:v>5.037918723978584</c:v>
                </c:pt>
                <c:pt idx="204">
                  <c:v>5.104896245748713</c:v>
                </c:pt>
                <c:pt idx="205">
                  <c:v>5.123725284677672</c:v>
                </c:pt>
                <c:pt idx="206">
                  <c:v>5.165991028255604</c:v>
                </c:pt>
                <c:pt idx="207">
                  <c:v>5.205084021352989</c:v>
                </c:pt>
                <c:pt idx="208">
                  <c:v>5.194328752331475</c:v>
                </c:pt>
                <c:pt idx="209">
                  <c:v>5.226888359707485</c:v>
                </c:pt>
                <c:pt idx="210">
                  <c:v>5.272515637684251</c:v>
                </c:pt>
                <c:pt idx="211">
                  <c:v>5.288203579719228</c:v>
                </c:pt>
                <c:pt idx="212">
                  <c:v>5.299068572796914</c:v>
                </c:pt>
                <c:pt idx="213">
                  <c:v>5.335447181224212</c:v>
                </c:pt>
                <c:pt idx="214">
                  <c:v>5.354133471625536</c:v>
                </c:pt>
                <c:pt idx="215">
                  <c:v>5.344474966287464</c:v>
                </c:pt>
                <c:pt idx="216">
                  <c:v>5.368604994985302</c:v>
                </c:pt>
                <c:pt idx="217">
                  <c:v>5.386782550836453</c:v>
                </c:pt>
                <c:pt idx="218">
                  <c:v>5.368494204588067</c:v>
                </c:pt>
                <c:pt idx="219">
                  <c:v>5.388885080736206</c:v>
                </c:pt>
                <c:pt idx="220">
                  <c:v>5.392644627343978</c:v>
                </c:pt>
                <c:pt idx="221">
                  <c:v>5.404291508098144</c:v>
                </c:pt>
                <c:pt idx="222">
                  <c:v>5.4128296428229</c:v>
                </c:pt>
                <c:pt idx="223">
                  <c:v>5.404150968795585</c:v>
                </c:pt>
                <c:pt idx="224">
                  <c:v>5.40080141332618</c:v>
                </c:pt>
                <c:pt idx="225">
                  <c:v>5.396430986111774</c:v>
                </c:pt>
                <c:pt idx="226">
                  <c:v>5.37392040479789</c:v>
                </c:pt>
                <c:pt idx="227">
                  <c:v>5.404961313748888</c:v>
                </c:pt>
                <c:pt idx="228">
                  <c:v>5.41309750225437</c:v>
                </c:pt>
                <c:pt idx="229">
                  <c:v>5.354136662761599</c:v>
                </c:pt>
                <c:pt idx="230">
                  <c:v>5.356106319905134</c:v>
                </c:pt>
                <c:pt idx="231">
                  <c:v>5.357262806897816</c:v>
                </c:pt>
                <c:pt idx="232">
                  <c:v>5.33924374575407</c:v>
                </c:pt>
                <c:pt idx="233">
                  <c:v>5.298516136279914</c:v>
                </c:pt>
                <c:pt idx="234">
                  <c:v>5.293727398248891</c:v>
                </c:pt>
                <c:pt idx="235">
                  <c:v>5.28310789611576</c:v>
                </c:pt>
                <c:pt idx="236">
                  <c:v>5.257152062733359</c:v>
                </c:pt>
                <c:pt idx="237">
                  <c:v>5.223271012475575</c:v>
                </c:pt>
                <c:pt idx="238">
                  <c:v>5.189102212783481</c:v>
                </c:pt>
                <c:pt idx="239">
                  <c:v>5.165792117687908</c:v>
                </c:pt>
                <c:pt idx="240">
                  <c:v>5.133758749744263</c:v>
                </c:pt>
                <c:pt idx="241">
                  <c:v>5.098593436793128</c:v>
                </c:pt>
                <c:pt idx="242">
                  <c:v>5.068303229958444</c:v>
                </c:pt>
                <c:pt idx="243">
                  <c:v>5.001542267840255</c:v>
                </c:pt>
                <c:pt idx="244">
                  <c:v>4.972108811307737</c:v>
                </c:pt>
                <c:pt idx="245">
                  <c:v>4.920276906046024</c:v>
                </c:pt>
                <c:pt idx="246">
                  <c:v>4.841418527796997</c:v>
                </c:pt>
                <c:pt idx="247">
                  <c:v>4.782410978039</c:v>
                </c:pt>
                <c:pt idx="248">
                  <c:v>4.73029792491013</c:v>
                </c:pt>
                <c:pt idx="249">
                  <c:v>4.670837142852607</c:v>
                </c:pt>
                <c:pt idx="250">
                  <c:v>4.622494131802814</c:v>
                </c:pt>
                <c:pt idx="251">
                  <c:v>4.510675505996647</c:v>
                </c:pt>
                <c:pt idx="252">
                  <c:v>4.445782488293795</c:v>
                </c:pt>
                <c:pt idx="253">
                  <c:v>4.387075961552296</c:v>
                </c:pt>
                <c:pt idx="254">
                  <c:v>4.279290278068489</c:v>
                </c:pt>
                <c:pt idx="255">
                  <c:v>4.184421851949027</c:v>
                </c:pt>
                <c:pt idx="256">
                  <c:v>4.079202615726738</c:v>
                </c:pt>
                <c:pt idx="257">
                  <c:v>4.022184233017044</c:v>
                </c:pt>
                <c:pt idx="258">
                  <c:v>3.875670360087664</c:v>
                </c:pt>
                <c:pt idx="259">
                  <c:v>3.7903505625026</c:v>
                </c:pt>
                <c:pt idx="260">
                  <c:v>3.668531043544244</c:v>
                </c:pt>
                <c:pt idx="261">
                  <c:v>3.564352863703534</c:v>
                </c:pt>
                <c:pt idx="262">
                  <c:v>3.457581879252398</c:v>
                </c:pt>
                <c:pt idx="263">
                  <c:v>3.335121380878643</c:v>
                </c:pt>
                <c:pt idx="264">
                  <c:v>3.192964220726772</c:v>
                </c:pt>
                <c:pt idx="265">
                  <c:v>3.077544670812733</c:v>
                </c:pt>
                <c:pt idx="266">
                  <c:v>2.926580378218713</c:v>
                </c:pt>
                <c:pt idx="267">
                  <c:v>2.775267601353319</c:v>
                </c:pt>
                <c:pt idx="268">
                  <c:v>2.621358208211938</c:v>
                </c:pt>
                <c:pt idx="269">
                  <c:v>2.476003882035738</c:v>
                </c:pt>
                <c:pt idx="270">
                  <c:v>2.300108309098857</c:v>
                </c:pt>
                <c:pt idx="271">
                  <c:v>2.143435995465263</c:v>
                </c:pt>
                <c:pt idx="272">
                  <c:v>2.007606713667696</c:v>
                </c:pt>
                <c:pt idx="273">
                  <c:v>1.791183447246875</c:v>
                </c:pt>
                <c:pt idx="274">
                  <c:v>1.614375015077823</c:v>
                </c:pt>
                <c:pt idx="275">
                  <c:v>1.435532634820108</c:v>
                </c:pt>
                <c:pt idx="276">
                  <c:v>1.261745714019866</c:v>
                </c:pt>
                <c:pt idx="277">
                  <c:v>1.089499234202014</c:v>
                </c:pt>
                <c:pt idx="278">
                  <c:v>0.973094892919528</c:v>
                </c:pt>
                <c:pt idx="279">
                  <c:v>0.714704914547301</c:v>
                </c:pt>
                <c:pt idx="280">
                  <c:v>0.696867541172259</c:v>
                </c:pt>
                <c:pt idx="281">
                  <c:v>0.616423303257764</c:v>
                </c:pt>
                <c:pt idx="282">
                  <c:v>0.399211245090065</c:v>
                </c:pt>
                <c:pt idx="283">
                  <c:v>0.180414700011346</c:v>
                </c:pt>
                <c:pt idx="284">
                  <c:v>0.399263601028184</c:v>
                </c:pt>
                <c:pt idx="285">
                  <c:v>0.687552968869261</c:v>
                </c:pt>
                <c:pt idx="286">
                  <c:v>0.622342174687795</c:v>
                </c:pt>
                <c:pt idx="287">
                  <c:v>0.945910092462055</c:v>
                </c:pt>
                <c:pt idx="288">
                  <c:v>1.214448729714226</c:v>
                </c:pt>
                <c:pt idx="289">
                  <c:v>1.251857581630263</c:v>
                </c:pt>
                <c:pt idx="290">
                  <c:v>1.475361772766599</c:v>
                </c:pt>
                <c:pt idx="291">
                  <c:v>1.630870736928914</c:v>
                </c:pt>
                <c:pt idx="292">
                  <c:v>1.771484437996005</c:v>
                </c:pt>
                <c:pt idx="293">
                  <c:v>2.058071727750205</c:v>
                </c:pt>
                <c:pt idx="294">
                  <c:v>2.191855910674183</c:v>
                </c:pt>
                <c:pt idx="295">
                  <c:v>2.317160683921938</c:v>
                </c:pt>
                <c:pt idx="296">
                  <c:v>2.49867361278354</c:v>
                </c:pt>
                <c:pt idx="297">
                  <c:v>2.67821869797909</c:v>
                </c:pt>
                <c:pt idx="298">
                  <c:v>2.824315529199379</c:v>
                </c:pt>
                <c:pt idx="299">
                  <c:v>2.954954451152301</c:v>
                </c:pt>
                <c:pt idx="300">
                  <c:v>3.114323007935051</c:v>
                </c:pt>
                <c:pt idx="301">
                  <c:v>3.252063221152544</c:v>
                </c:pt>
                <c:pt idx="302">
                  <c:v>3.391545308342393</c:v>
                </c:pt>
                <c:pt idx="303">
                  <c:v>3.519837407555989</c:v>
                </c:pt>
                <c:pt idx="304">
                  <c:v>3.674202463074938</c:v>
                </c:pt>
                <c:pt idx="305">
                  <c:v>3.772591186220826</c:v>
                </c:pt>
                <c:pt idx="306">
                  <c:v>3.894963983897918</c:v>
                </c:pt>
                <c:pt idx="307">
                  <c:v>3.96394449238758</c:v>
                </c:pt>
                <c:pt idx="308">
                  <c:v>4.087670579905729</c:v>
                </c:pt>
                <c:pt idx="309">
                  <c:v>4.185907471226614</c:v>
                </c:pt>
                <c:pt idx="310">
                  <c:v>4.293258327863301</c:v>
                </c:pt>
                <c:pt idx="311">
                  <c:v>4.35339348686453</c:v>
                </c:pt>
                <c:pt idx="312">
                  <c:v>4.431906937651468</c:v>
                </c:pt>
                <c:pt idx="313">
                  <c:v>4.523286746648526</c:v>
                </c:pt>
                <c:pt idx="314">
                  <c:v>4.605514364087876</c:v>
                </c:pt>
                <c:pt idx="315">
                  <c:v>4.672504748461256</c:v>
                </c:pt>
                <c:pt idx="316">
                  <c:v>4.748817027385731</c:v>
                </c:pt>
                <c:pt idx="317">
                  <c:v>4.812261491587041</c:v>
                </c:pt>
                <c:pt idx="318">
                  <c:v>4.872827164119384</c:v>
                </c:pt>
                <c:pt idx="319">
                  <c:v>4.926235177965365</c:v>
                </c:pt>
                <c:pt idx="320">
                  <c:v>4.944660841018781</c:v>
                </c:pt>
                <c:pt idx="321">
                  <c:v>5.027167096955053</c:v>
                </c:pt>
                <c:pt idx="322">
                  <c:v>5.07896369076443</c:v>
                </c:pt>
                <c:pt idx="323">
                  <c:v>5.113423944333597</c:v>
                </c:pt>
                <c:pt idx="324">
                  <c:v>5.157122366539001</c:v>
                </c:pt>
                <c:pt idx="325">
                  <c:v>5.190119114152258</c:v>
                </c:pt>
                <c:pt idx="326">
                  <c:v>5.223647691448033</c:v>
                </c:pt>
                <c:pt idx="327">
                  <c:v>5.247071328229596</c:v>
                </c:pt>
                <c:pt idx="328">
                  <c:v>5.281671263623566</c:v>
                </c:pt>
                <c:pt idx="329">
                  <c:v>5.302204775127968</c:v>
                </c:pt>
                <c:pt idx="330">
                  <c:v>5.340516777506982</c:v>
                </c:pt>
                <c:pt idx="331">
                  <c:v>5.346515982452342</c:v>
                </c:pt>
                <c:pt idx="332">
                  <c:v>5.385989698571749</c:v>
                </c:pt>
                <c:pt idx="333">
                  <c:v>5.402079387079502</c:v>
                </c:pt>
                <c:pt idx="334">
                  <c:v>5.415505796003424</c:v>
                </c:pt>
                <c:pt idx="335">
                  <c:v>5.40736321992875</c:v>
                </c:pt>
                <c:pt idx="336">
                  <c:v>5.40829149522132</c:v>
                </c:pt>
                <c:pt idx="337">
                  <c:v>5.409039551808728</c:v>
                </c:pt>
                <c:pt idx="338">
                  <c:v>5.420857426070039</c:v>
                </c:pt>
                <c:pt idx="339">
                  <c:v>5.460774762169229</c:v>
                </c:pt>
                <c:pt idx="340">
                  <c:v>5.435545820037654</c:v>
                </c:pt>
                <c:pt idx="341">
                  <c:v>5.429957215351056</c:v>
                </c:pt>
                <c:pt idx="342">
                  <c:v>5.417597099791676</c:v>
                </c:pt>
                <c:pt idx="343">
                  <c:v>5.415097271091351</c:v>
                </c:pt>
                <c:pt idx="344">
                  <c:v>5.40886038351235</c:v>
                </c:pt>
                <c:pt idx="345">
                  <c:v>5.40736801188385</c:v>
                </c:pt>
                <c:pt idx="346">
                  <c:v>5.380341214374493</c:v>
                </c:pt>
                <c:pt idx="347">
                  <c:v>5.368334175227936</c:v>
                </c:pt>
                <c:pt idx="348">
                  <c:v>5.324124911473904</c:v>
                </c:pt>
                <c:pt idx="349">
                  <c:v>5.338289684766016</c:v>
                </c:pt>
                <c:pt idx="350">
                  <c:v>5.271489000411972</c:v>
                </c:pt>
                <c:pt idx="351">
                  <c:v>5.235909175229108</c:v>
                </c:pt>
                <c:pt idx="352">
                  <c:v>5.23404369203389</c:v>
                </c:pt>
                <c:pt idx="353">
                  <c:v>5.225610364592904</c:v>
                </c:pt>
                <c:pt idx="354">
                  <c:v>5.175684602563891</c:v>
                </c:pt>
                <c:pt idx="355">
                  <c:v>5.139231767659648</c:v>
                </c:pt>
                <c:pt idx="356">
                  <c:v>5.115622316991399</c:v>
                </c:pt>
                <c:pt idx="357">
                  <c:v>5.055141177934431</c:v>
                </c:pt>
                <c:pt idx="358">
                  <c:v>4.97315671505825</c:v>
                </c:pt>
                <c:pt idx="359">
                  <c:v>4.9330421963131</c:v>
                </c:pt>
                <c:pt idx="360">
                  <c:v>4.912394773852972</c:v>
                </c:pt>
                <c:pt idx="361">
                  <c:v>4.82568146076223</c:v>
                </c:pt>
                <c:pt idx="362">
                  <c:v>4.764323750480288</c:v>
                </c:pt>
                <c:pt idx="363">
                  <c:v>4.691024495177108</c:v>
                </c:pt>
                <c:pt idx="364">
                  <c:v>4.647704233027828</c:v>
                </c:pt>
                <c:pt idx="365">
                  <c:v>4.561427000367098</c:v>
                </c:pt>
                <c:pt idx="366">
                  <c:v>4.463704810623016</c:v>
                </c:pt>
                <c:pt idx="367">
                  <c:v>4.417068380225305</c:v>
                </c:pt>
                <c:pt idx="368">
                  <c:v>4.302512177807965</c:v>
                </c:pt>
                <c:pt idx="369">
                  <c:v>4.193863604726066</c:v>
                </c:pt>
                <c:pt idx="370">
                  <c:v>4.111500379433845</c:v>
                </c:pt>
                <c:pt idx="371">
                  <c:v>4.047107501514398</c:v>
                </c:pt>
                <c:pt idx="372">
                  <c:v>3.902180686439199</c:v>
                </c:pt>
                <c:pt idx="373">
                  <c:v>3.771725422115279</c:v>
                </c:pt>
                <c:pt idx="374">
                  <c:v>3.670175263260307</c:v>
                </c:pt>
                <c:pt idx="375">
                  <c:v>3.536119519028423</c:v>
                </c:pt>
                <c:pt idx="376">
                  <c:v>3.427472729242023</c:v>
                </c:pt>
                <c:pt idx="377">
                  <c:v>3.26913434660077</c:v>
                </c:pt>
                <c:pt idx="378">
                  <c:v>3.13310626203229</c:v>
                </c:pt>
                <c:pt idx="379">
                  <c:v>3.031521128546387</c:v>
                </c:pt>
                <c:pt idx="380">
                  <c:v>2.835520568915583</c:v>
                </c:pt>
                <c:pt idx="381">
                  <c:v>2.721549059099106</c:v>
                </c:pt>
                <c:pt idx="382">
                  <c:v>2.530400952385587</c:v>
                </c:pt>
                <c:pt idx="383">
                  <c:v>2.382571739652938</c:v>
                </c:pt>
                <c:pt idx="384">
                  <c:v>2.241996484145758</c:v>
                </c:pt>
                <c:pt idx="385">
                  <c:v>2.096668890293921</c:v>
                </c:pt>
                <c:pt idx="386">
                  <c:v>1.878210930441773</c:v>
                </c:pt>
                <c:pt idx="387">
                  <c:v>1.738557054217285</c:v>
                </c:pt>
                <c:pt idx="388">
                  <c:v>1.557327747045039</c:v>
                </c:pt>
                <c:pt idx="389">
                  <c:v>1.418504276581391</c:v>
                </c:pt>
                <c:pt idx="390">
                  <c:v>1.157569351107651</c:v>
                </c:pt>
                <c:pt idx="391">
                  <c:v>1.012373875575954</c:v>
                </c:pt>
                <c:pt idx="392">
                  <c:v>0.879181643682996</c:v>
                </c:pt>
                <c:pt idx="393">
                  <c:v>0.630331589716659</c:v>
                </c:pt>
                <c:pt idx="394">
                  <c:v>0.733834543913617</c:v>
                </c:pt>
                <c:pt idx="395">
                  <c:v>0.340483560962769</c:v>
                </c:pt>
                <c:pt idx="396">
                  <c:v>0.286138145100183</c:v>
                </c:pt>
                <c:pt idx="397">
                  <c:v>0.544525875913412</c:v>
                </c:pt>
                <c:pt idx="398">
                  <c:v>0.606560736125874</c:v>
                </c:pt>
                <c:pt idx="399">
                  <c:v>0.583939322239362</c:v>
                </c:pt>
                <c:pt idx="400">
                  <c:v>0.942894538993188</c:v>
                </c:pt>
                <c:pt idx="401">
                  <c:v>1.056588033318312</c:v>
                </c:pt>
                <c:pt idx="402">
                  <c:v>1.182223236807112</c:v>
                </c:pt>
                <c:pt idx="403">
                  <c:v>1.390141960041103</c:v>
                </c:pt>
                <c:pt idx="404">
                  <c:v>1.557025031578225</c:v>
                </c:pt>
                <c:pt idx="405">
                  <c:v>1.733231278920708</c:v>
                </c:pt>
                <c:pt idx="406">
                  <c:v>1.833673864514732</c:v>
                </c:pt>
                <c:pt idx="407">
                  <c:v>2.135872329420565</c:v>
                </c:pt>
                <c:pt idx="408">
                  <c:v>2.253146369356829</c:v>
                </c:pt>
                <c:pt idx="409">
                  <c:v>2.399375354039062</c:v>
                </c:pt>
                <c:pt idx="410">
                  <c:v>2.52879113052207</c:v>
                </c:pt>
                <c:pt idx="411">
                  <c:v>2.748166379038684</c:v>
                </c:pt>
                <c:pt idx="412">
                  <c:v>2.897375272429013</c:v>
                </c:pt>
                <c:pt idx="413">
                  <c:v>3.04152173838448</c:v>
                </c:pt>
                <c:pt idx="414">
                  <c:v>3.165689356757778</c:v>
                </c:pt>
                <c:pt idx="415">
                  <c:v>3.344567062844325</c:v>
                </c:pt>
                <c:pt idx="416">
                  <c:v>3.443984570111448</c:v>
                </c:pt>
                <c:pt idx="417">
                  <c:v>3.588167894652804</c:v>
                </c:pt>
                <c:pt idx="418">
                  <c:v>3.72338841584717</c:v>
                </c:pt>
                <c:pt idx="419">
                  <c:v>3.830827506146854</c:v>
                </c:pt>
                <c:pt idx="420">
                  <c:v>3.924093889837002</c:v>
                </c:pt>
                <c:pt idx="421">
                  <c:v>4.014619760485028</c:v>
                </c:pt>
                <c:pt idx="422">
                  <c:v>4.149581779356435</c:v>
                </c:pt>
                <c:pt idx="423">
                  <c:v>4.244359596031749</c:v>
                </c:pt>
                <c:pt idx="424">
                  <c:v>4.351367068832284</c:v>
                </c:pt>
                <c:pt idx="425">
                  <c:v>4.427855156226891</c:v>
                </c:pt>
                <c:pt idx="426">
                  <c:v>4.507846608026253</c:v>
                </c:pt>
                <c:pt idx="427">
                  <c:v>4.571531006650456</c:v>
                </c:pt>
                <c:pt idx="428">
                  <c:v>4.672334635210795</c:v>
                </c:pt>
                <c:pt idx="429">
                  <c:v>4.71233453988525</c:v>
                </c:pt>
                <c:pt idx="430">
                  <c:v>4.787101412087667</c:v>
                </c:pt>
                <c:pt idx="431">
                  <c:v>4.877360144748735</c:v>
                </c:pt>
                <c:pt idx="432">
                  <c:v>4.930326607654468</c:v>
                </c:pt>
                <c:pt idx="433">
                  <c:v>4.985794820241748</c:v>
                </c:pt>
                <c:pt idx="434">
                  <c:v>5.024211914444677</c:v>
                </c:pt>
                <c:pt idx="435">
                  <c:v>5.07964942147126</c:v>
                </c:pt>
                <c:pt idx="436">
                  <c:v>5.14967399870557</c:v>
                </c:pt>
                <c:pt idx="437">
                  <c:v>5.169999435658783</c:v>
                </c:pt>
                <c:pt idx="438">
                  <c:v>5.20541394085858</c:v>
                </c:pt>
                <c:pt idx="439">
                  <c:v>5.235330902195764</c:v>
                </c:pt>
                <c:pt idx="440">
                  <c:v>5.286918555714636</c:v>
                </c:pt>
                <c:pt idx="441">
                  <c:v>5.311234812483922</c:v>
                </c:pt>
                <c:pt idx="442">
                  <c:v>5.321070629082587</c:v>
                </c:pt>
                <c:pt idx="443">
                  <c:v>5.340485982426022</c:v>
                </c:pt>
                <c:pt idx="444">
                  <c:v>5.388711175578326</c:v>
                </c:pt>
                <c:pt idx="445">
                  <c:v>5.372341134291208</c:v>
                </c:pt>
                <c:pt idx="446">
                  <c:v>5.432615255062098</c:v>
                </c:pt>
                <c:pt idx="447">
                  <c:v>5.429647503155452</c:v>
                </c:pt>
                <c:pt idx="448">
                  <c:v>5.44217716475953</c:v>
                </c:pt>
                <c:pt idx="449">
                  <c:v>5.453344770525439</c:v>
                </c:pt>
                <c:pt idx="450">
                  <c:v>5.455998790460062</c:v>
                </c:pt>
                <c:pt idx="451">
                  <c:v>5.462827778148894</c:v>
                </c:pt>
                <c:pt idx="452">
                  <c:v>5.474110342452406</c:v>
                </c:pt>
                <c:pt idx="453">
                  <c:v>5.48291768236439</c:v>
                </c:pt>
                <c:pt idx="454">
                  <c:v>5.470539697120583</c:v>
                </c:pt>
                <c:pt idx="455">
                  <c:v>5.461631997275277</c:v>
                </c:pt>
                <c:pt idx="456">
                  <c:v>5.464383618317338</c:v>
                </c:pt>
                <c:pt idx="457">
                  <c:v>5.438434980217872</c:v>
                </c:pt>
                <c:pt idx="458">
                  <c:v>5.423612128735986</c:v>
                </c:pt>
                <c:pt idx="459">
                  <c:v>5.43816278046565</c:v>
                </c:pt>
                <c:pt idx="460">
                  <c:v>5.415409378611661</c:v>
                </c:pt>
                <c:pt idx="461">
                  <c:v>5.399015260797401</c:v>
                </c:pt>
                <c:pt idx="462">
                  <c:v>5.371719637638104</c:v>
                </c:pt>
                <c:pt idx="463">
                  <c:v>5.345514740354107</c:v>
                </c:pt>
                <c:pt idx="464">
                  <c:v>5.320467773514479</c:v>
                </c:pt>
                <c:pt idx="465">
                  <c:v>5.29695170320873</c:v>
                </c:pt>
                <c:pt idx="466">
                  <c:v>5.24968079065078</c:v>
                </c:pt>
                <c:pt idx="467">
                  <c:v>5.20795063627451</c:v>
                </c:pt>
                <c:pt idx="468">
                  <c:v>5.202027251721208</c:v>
                </c:pt>
                <c:pt idx="469">
                  <c:v>5.15592408758349</c:v>
                </c:pt>
                <c:pt idx="470">
                  <c:v>5.10212316599432</c:v>
                </c:pt>
                <c:pt idx="471">
                  <c:v>5.042185941671327</c:v>
                </c:pt>
                <c:pt idx="472">
                  <c:v>5.014219151863182</c:v>
                </c:pt>
                <c:pt idx="473">
                  <c:v>4.959169662242595</c:v>
                </c:pt>
                <c:pt idx="474">
                  <c:v>4.909120033359434</c:v>
                </c:pt>
                <c:pt idx="475">
                  <c:v>4.839275696450496</c:v>
                </c:pt>
                <c:pt idx="476">
                  <c:v>4.77956840965893</c:v>
                </c:pt>
                <c:pt idx="477">
                  <c:v>4.702427260507885</c:v>
                </c:pt>
                <c:pt idx="478">
                  <c:v>4.638437110222001</c:v>
                </c:pt>
                <c:pt idx="479">
                  <c:v>4.566827159995118</c:v>
                </c:pt>
                <c:pt idx="480">
                  <c:v>4.485935031218926</c:v>
                </c:pt>
                <c:pt idx="481">
                  <c:v>4.418293525080248</c:v>
                </c:pt>
                <c:pt idx="482">
                  <c:v>4.299326203551703</c:v>
                </c:pt>
                <c:pt idx="483">
                  <c:v>4.228704417440825</c:v>
                </c:pt>
                <c:pt idx="484">
                  <c:v>4.141948228222255</c:v>
                </c:pt>
                <c:pt idx="485">
                  <c:v>4.0363557345196</c:v>
                </c:pt>
                <c:pt idx="486">
                  <c:v>3.952990099117759</c:v>
                </c:pt>
                <c:pt idx="487">
                  <c:v>3.82165039954747</c:v>
                </c:pt>
                <c:pt idx="488">
                  <c:v>3.717302841006744</c:v>
                </c:pt>
                <c:pt idx="489">
                  <c:v>3.580715365270575</c:v>
                </c:pt>
                <c:pt idx="490">
                  <c:v>3.428614264560594</c:v>
                </c:pt>
                <c:pt idx="491">
                  <c:v>3.29650089697528</c:v>
                </c:pt>
                <c:pt idx="492">
                  <c:v>3.165099048667975</c:v>
                </c:pt>
                <c:pt idx="493">
                  <c:v>3.016745221366879</c:v>
                </c:pt>
                <c:pt idx="494">
                  <c:v>2.820657606511998</c:v>
                </c:pt>
                <c:pt idx="495">
                  <c:v>2.68899918469396</c:v>
                </c:pt>
                <c:pt idx="496">
                  <c:v>2.5630226601671</c:v>
                </c:pt>
                <c:pt idx="497">
                  <c:v>2.360391114586965</c:v>
                </c:pt>
                <c:pt idx="498">
                  <c:v>2.228234033734275</c:v>
                </c:pt>
                <c:pt idx="499">
                  <c:v>2.051076651053654</c:v>
                </c:pt>
                <c:pt idx="500">
                  <c:v>1.881760836506407</c:v>
                </c:pt>
                <c:pt idx="501">
                  <c:v>1.660021530566817</c:v>
                </c:pt>
                <c:pt idx="502">
                  <c:v>1.576704002383372</c:v>
                </c:pt>
                <c:pt idx="503">
                  <c:v>1.311050193979976</c:v>
                </c:pt>
                <c:pt idx="504">
                  <c:v>1.227170038550986</c:v>
                </c:pt>
                <c:pt idx="505">
                  <c:v>0.981902937374735</c:v>
                </c:pt>
                <c:pt idx="506">
                  <c:v>0.891002654143669</c:v>
                </c:pt>
                <c:pt idx="507">
                  <c:v>0.72500855050794</c:v>
                </c:pt>
                <c:pt idx="508">
                  <c:v>0.455043941820605</c:v>
                </c:pt>
                <c:pt idx="509">
                  <c:v>0.258345662817203</c:v>
                </c:pt>
                <c:pt idx="510">
                  <c:v>0.391680511725732</c:v>
                </c:pt>
                <c:pt idx="511">
                  <c:v>0.161613843081766</c:v>
                </c:pt>
                <c:pt idx="512">
                  <c:v>0.461611675609577</c:v>
                </c:pt>
                <c:pt idx="513">
                  <c:v>0.693607194094551</c:v>
                </c:pt>
                <c:pt idx="514">
                  <c:v>0.783376107748149</c:v>
                </c:pt>
                <c:pt idx="515">
                  <c:v>0.951240439917185</c:v>
                </c:pt>
                <c:pt idx="516">
                  <c:v>1.14828413836373</c:v>
                </c:pt>
                <c:pt idx="517">
                  <c:v>1.204606817682856</c:v>
                </c:pt>
                <c:pt idx="518">
                  <c:v>1.3683387465386</c:v>
                </c:pt>
                <c:pt idx="519">
                  <c:v>1.532346012191982</c:v>
                </c:pt>
                <c:pt idx="520">
                  <c:v>1.737161085209951</c:v>
                </c:pt>
                <c:pt idx="521">
                  <c:v>1.867567147431921</c:v>
                </c:pt>
                <c:pt idx="522">
                  <c:v>2.020085711880014</c:v>
                </c:pt>
                <c:pt idx="523">
                  <c:v>2.230496567802603</c:v>
                </c:pt>
                <c:pt idx="524">
                  <c:v>2.374291758404341</c:v>
                </c:pt>
                <c:pt idx="525">
                  <c:v>2.440369476243604</c:v>
                </c:pt>
                <c:pt idx="526">
                  <c:v>2.617799560290695</c:v>
                </c:pt>
                <c:pt idx="527">
                  <c:v>2.746518941161594</c:v>
                </c:pt>
                <c:pt idx="528">
                  <c:v>2.912513292634924</c:v>
                </c:pt>
                <c:pt idx="529">
                  <c:v>3.026334504844683</c:v>
                </c:pt>
                <c:pt idx="530">
                  <c:v>3.125941354099814</c:v>
                </c:pt>
                <c:pt idx="531">
                  <c:v>3.261136296989198</c:v>
                </c:pt>
                <c:pt idx="532">
                  <c:v>3.386719588366402</c:v>
                </c:pt>
                <c:pt idx="533">
                  <c:v>3.511016376046808</c:v>
                </c:pt>
                <c:pt idx="534">
                  <c:v>3.64375020838455</c:v>
                </c:pt>
                <c:pt idx="535">
                  <c:v>3.715886472361078</c:v>
                </c:pt>
                <c:pt idx="536">
                  <c:v>3.808165229486815</c:v>
                </c:pt>
                <c:pt idx="537">
                  <c:v>3.922956673276543</c:v>
                </c:pt>
                <c:pt idx="538">
                  <c:v>3.994831996270133</c:v>
                </c:pt>
                <c:pt idx="539">
                  <c:v>4.077082079985885</c:v>
                </c:pt>
                <c:pt idx="540">
                  <c:v>4.152832997181275</c:v>
                </c:pt>
                <c:pt idx="541">
                  <c:v>4.208395133872968</c:v>
                </c:pt>
                <c:pt idx="542">
                  <c:v>4.311281591205027</c:v>
                </c:pt>
                <c:pt idx="543">
                  <c:v>4.37625469679234</c:v>
                </c:pt>
                <c:pt idx="544">
                  <c:v>4.443825371078845</c:v>
                </c:pt>
                <c:pt idx="545">
                  <c:v>4.520707376464555</c:v>
                </c:pt>
                <c:pt idx="546">
                  <c:v>4.542338226515722</c:v>
                </c:pt>
                <c:pt idx="547">
                  <c:v>4.600785958158539</c:v>
                </c:pt>
                <c:pt idx="548">
                  <c:v>4.656153901200565</c:v>
                </c:pt>
                <c:pt idx="549">
                  <c:v>4.698058693931372</c:v>
                </c:pt>
                <c:pt idx="550">
                  <c:v>4.745473437422112</c:v>
                </c:pt>
                <c:pt idx="551">
                  <c:v>4.804675143917517</c:v>
                </c:pt>
                <c:pt idx="552">
                  <c:v>4.830059822880026</c:v>
                </c:pt>
                <c:pt idx="553">
                  <c:v>4.846321753947658</c:v>
                </c:pt>
                <c:pt idx="554">
                  <c:v>4.886480978584101</c:v>
                </c:pt>
                <c:pt idx="555">
                  <c:v>4.910914455748378</c:v>
                </c:pt>
                <c:pt idx="556">
                  <c:v>4.921746039609591</c:v>
                </c:pt>
                <c:pt idx="557">
                  <c:v>4.957477068340506</c:v>
                </c:pt>
                <c:pt idx="558">
                  <c:v>4.97855910337104</c:v>
                </c:pt>
                <c:pt idx="559">
                  <c:v>5.002399696297562</c:v>
                </c:pt>
                <c:pt idx="560">
                  <c:v>5.015781790998027</c:v>
                </c:pt>
                <c:pt idx="561">
                  <c:v>5.012305529276313</c:v>
                </c:pt>
                <c:pt idx="562">
                  <c:v>5.037306306587978</c:v>
                </c:pt>
                <c:pt idx="563">
                  <c:v>5.04960842351386</c:v>
                </c:pt>
                <c:pt idx="564">
                  <c:v>5.048982066864785</c:v>
                </c:pt>
                <c:pt idx="565">
                  <c:v>5.061124979890868</c:v>
                </c:pt>
                <c:pt idx="566">
                  <c:v>5.042493663437524</c:v>
                </c:pt>
                <c:pt idx="567">
                  <c:v>5.040818763317529</c:v>
                </c:pt>
                <c:pt idx="568">
                  <c:v>5.053716332306784</c:v>
                </c:pt>
                <c:pt idx="569">
                  <c:v>5.050237803991048</c:v>
                </c:pt>
                <c:pt idx="570">
                  <c:v>5.037331811290477</c:v>
                </c:pt>
                <c:pt idx="571">
                  <c:v>5.037635507302114</c:v>
                </c:pt>
                <c:pt idx="572">
                  <c:v>5.027984188217613</c:v>
                </c:pt>
                <c:pt idx="573">
                  <c:v>5.025035325200478</c:v>
                </c:pt>
                <c:pt idx="574">
                  <c:v>4.975026997197862</c:v>
                </c:pt>
                <c:pt idx="575">
                  <c:v>4.96113779747435</c:v>
                </c:pt>
                <c:pt idx="576">
                  <c:v>4.942052012063797</c:v>
                </c:pt>
                <c:pt idx="577">
                  <c:v>4.933539893628688</c:v>
                </c:pt>
                <c:pt idx="578">
                  <c:v>4.896024567629965</c:v>
                </c:pt>
                <c:pt idx="579">
                  <c:v>4.886122199636838</c:v>
                </c:pt>
                <c:pt idx="580">
                  <c:v>4.819182425440931</c:v>
                </c:pt>
                <c:pt idx="581">
                  <c:v>4.791041043862527</c:v>
                </c:pt>
                <c:pt idx="582">
                  <c:v>4.767453160644106</c:v>
                </c:pt>
                <c:pt idx="583">
                  <c:v>4.721511162915021</c:v>
                </c:pt>
                <c:pt idx="584">
                  <c:v>4.704993378044332</c:v>
                </c:pt>
                <c:pt idx="585">
                  <c:v>4.630698465027068</c:v>
                </c:pt>
                <c:pt idx="586">
                  <c:v>4.588233407307871</c:v>
                </c:pt>
                <c:pt idx="587">
                  <c:v>4.535319549735204</c:v>
                </c:pt>
                <c:pt idx="588">
                  <c:v>4.505521032941599</c:v>
                </c:pt>
                <c:pt idx="589">
                  <c:v>4.436978854986118</c:v>
                </c:pt>
                <c:pt idx="590">
                  <c:v>4.363162174141205</c:v>
                </c:pt>
                <c:pt idx="591">
                  <c:v>4.273446241485321</c:v>
                </c:pt>
                <c:pt idx="592">
                  <c:v>4.196982833736626</c:v>
                </c:pt>
                <c:pt idx="593">
                  <c:v>4.143760586915397</c:v>
                </c:pt>
                <c:pt idx="594">
                  <c:v>4.07576549164915</c:v>
                </c:pt>
                <c:pt idx="595">
                  <c:v>3.973687025357845</c:v>
                </c:pt>
                <c:pt idx="596">
                  <c:v>3.916212974946722</c:v>
                </c:pt>
                <c:pt idx="597">
                  <c:v>3.794894125865372</c:v>
                </c:pt>
                <c:pt idx="598">
                  <c:v>3.710673468204388</c:v>
                </c:pt>
                <c:pt idx="599">
                  <c:v>3.609312839406927</c:v>
                </c:pt>
                <c:pt idx="600">
                  <c:v>3.49811695767022</c:v>
                </c:pt>
                <c:pt idx="601">
                  <c:v>3.38625906168042</c:v>
                </c:pt>
                <c:pt idx="602">
                  <c:v>3.312551134243474</c:v>
                </c:pt>
                <c:pt idx="603">
                  <c:v>3.182301443260988</c:v>
                </c:pt>
                <c:pt idx="604">
                  <c:v>3.065566733028779</c:v>
                </c:pt>
                <c:pt idx="605">
                  <c:v>2.933740692020077</c:v>
                </c:pt>
                <c:pt idx="606">
                  <c:v>2.829130742183745</c:v>
                </c:pt>
                <c:pt idx="607">
                  <c:v>2.701076862585104</c:v>
                </c:pt>
                <c:pt idx="608">
                  <c:v>2.586870169521728</c:v>
                </c:pt>
                <c:pt idx="609">
                  <c:v>2.479706438526928</c:v>
                </c:pt>
                <c:pt idx="610">
                  <c:v>2.285418006327342</c:v>
                </c:pt>
                <c:pt idx="611">
                  <c:v>2.161696129224893</c:v>
                </c:pt>
                <c:pt idx="612">
                  <c:v>1.989364327725014</c:v>
                </c:pt>
                <c:pt idx="613">
                  <c:v>1.833066590683774</c:v>
                </c:pt>
                <c:pt idx="614">
                  <c:v>1.700314853704777</c:v>
                </c:pt>
                <c:pt idx="615">
                  <c:v>1.50433811514528</c:v>
                </c:pt>
                <c:pt idx="616">
                  <c:v>1.319660200415675</c:v>
                </c:pt>
                <c:pt idx="617">
                  <c:v>1.21125674479087</c:v>
                </c:pt>
                <c:pt idx="618">
                  <c:v>1.079421040258682</c:v>
                </c:pt>
                <c:pt idx="619">
                  <c:v>0.820451216163674</c:v>
                </c:pt>
                <c:pt idx="620">
                  <c:v>0.718145819656701</c:v>
                </c:pt>
                <c:pt idx="621">
                  <c:v>0.52079370765134</c:v>
                </c:pt>
                <c:pt idx="622">
                  <c:v>0.506483319951363</c:v>
                </c:pt>
                <c:pt idx="623">
                  <c:v>0.104765200944611</c:v>
                </c:pt>
                <c:pt idx="624">
                  <c:v>0.312585549657656</c:v>
                </c:pt>
                <c:pt idx="625">
                  <c:v>0.558355230551621</c:v>
                </c:pt>
                <c:pt idx="626">
                  <c:v>0.566420060611182</c:v>
                </c:pt>
                <c:pt idx="627">
                  <c:v>0.5112879816021</c:v>
                </c:pt>
                <c:pt idx="628">
                  <c:v>0.764283569308604</c:v>
                </c:pt>
                <c:pt idx="629">
                  <c:v>0.77961774299928</c:v>
                </c:pt>
                <c:pt idx="630">
                  <c:v>0.97211143830789</c:v>
                </c:pt>
                <c:pt idx="631">
                  <c:v>1.197645839961121</c:v>
                </c:pt>
                <c:pt idx="632">
                  <c:v>1.308747143148382</c:v>
                </c:pt>
                <c:pt idx="633">
                  <c:v>1.479945052055778</c:v>
                </c:pt>
                <c:pt idx="634">
                  <c:v>1.628298762622186</c:v>
                </c:pt>
                <c:pt idx="635">
                  <c:v>1.723694560370292</c:v>
                </c:pt>
                <c:pt idx="636">
                  <c:v>1.85054061128414</c:v>
                </c:pt>
                <c:pt idx="637">
                  <c:v>2.075494012365111</c:v>
                </c:pt>
                <c:pt idx="638">
                  <c:v>2.177452690545834</c:v>
                </c:pt>
                <c:pt idx="639">
                  <c:v>2.365519869924848</c:v>
                </c:pt>
                <c:pt idx="640">
                  <c:v>2.461747663164003</c:v>
                </c:pt>
                <c:pt idx="641">
                  <c:v>2.57384039602112</c:v>
                </c:pt>
                <c:pt idx="642">
                  <c:v>2.660310501340738</c:v>
                </c:pt>
                <c:pt idx="643">
                  <c:v>2.798700588202066</c:v>
                </c:pt>
                <c:pt idx="644">
                  <c:v>2.94711322359224</c:v>
                </c:pt>
                <c:pt idx="645">
                  <c:v>2.990299343566526</c:v>
                </c:pt>
                <c:pt idx="646">
                  <c:v>3.046115112947741</c:v>
                </c:pt>
                <c:pt idx="647">
                  <c:v>3.203769411760893</c:v>
                </c:pt>
                <c:pt idx="648">
                  <c:v>3.246876689226227</c:v>
                </c:pt>
                <c:pt idx="649">
                  <c:v>3.320302050601088</c:v>
                </c:pt>
                <c:pt idx="650">
                  <c:v>3.47224775518358</c:v>
                </c:pt>
                <c:pt idx="651">
                  <c:v>3.550281658518431</c:v>
                </c:pt>
                <c:pt idx="652">
                  <c:v>3.583713529284835</c:v>
                </c:pt>
                <c:pt idx="653">
                  <c:v>3.682020846464092</c:v>
                </c:pt>
                <c:pt idx="654">
                  <c:v>3.718022576400603</c:v>
                </c:pt>
                <c:pt idx="655">
                  <c:v>3.811396287526279</c:v>
                </c:pt>
                <c:pt idx="656">
                  <c:v>3.887665395545278</c:v>
                </c:pt>
                <c:pt idx="657">
                  <c:v>3.927378138275905</c:v>
                </c:pt>
                <c:pt idx="658">
                  <c:v>3.961828570299235</c:v>
                </c:pt>
                <c:pt idx="659">
                  <c:v>4.008180236164137</c:v>
                </c:pt>
                <c:pt idx="660">
                  <c:v>4.104935038552831</c:v>
                </c:pt>
                <c:pt idx="661">
                  <c:v>4.114718789173422</c:v>
                </c:pt>
                <c:pt idx="662">
                  <c:v>4.165778704363743</c:v>
                </c:pt>
                <c:pt idx="663">
                  <c:v>4.222441294604188</c:v>
                </c:pt>
                <c:pt idx="664">
                  <c:v>4.224745737874358</c:v>
                </c:pt>
                <c:pt idx="665">
                  <c:v>4.270806415687932</c:v>
                </c:pt>
                <c:pt idx="666">
                  <c:v>4.306202593865274</c:v>
                </c:pt>
                <c:pt idx="667">
                  <c:v>4.344986566444894</c:v>
                </c:pt>
                <c:pt idx="668">
                  <c:v>4.397681893461164</c:v>
                </c:pt>
                <c:pt idx="669">
                  <c:v>4.389511587739997</c:v>
                </c:pt>
                <c:pt idx="670">
                  <c:v>4.394705513467625</c:v>
                </c:pt>
                <c:pt idx="671">
                  <c:v>4.45064993528688</c:v>
                </c:pt>
                <c:pt idx="672">
                  <c:v>4.401895547161356</c:v>
                </c:pt>
                <c:pt idx="673">
                  <c:v>4.459788762141855</c:v>
                </c:pt>
                <c:pt idx="674">
                  <c:v>4.516006258131769</c:v>
                </c:pt>
                <c:pt idx="675">
                  <c:v>4.490082760213411</c:v>
                </c:pt>
                <c:pt idx="676">
                  <c:v>4.49335049949388</c:v>
                </c:pt>
                <c:pt idx="677">
                  <c:v>4.51615172837989</c:v>
                </c:pt>
                <c:pt idx="678">
                  <c:v>4.499516237887083</c:v>
                </c:pt>
                <c:pt idx="679">
                  <c:v>4.495229780045431</c:v>
                </c:pt>
                <c:pt idx="680">
                  <c:v>4.527329699519142</c:v>
                </c:pt>
                <c:pt idx="681">
                  <c:v>4.505725697120448</c:v>
                </c:pt>
                <c:pt idx="682">
                  <c:v>4.5116432398065</c:v>
                </c:pt>
                <c:pt idx="683">
                  <c:v>4.482379390639066</c:v>
                </c:pt>
                <c:pt idx="684">
                  <c:v>4.487504639614425</c:v>
                </c:pt>
                <c:pt idx="685">
                  <c:v>4.47183797364967</c:v>
                </c:pt>
                <c:pt idx="686">
                  <c:v>4.49364401979237</c:v>
                </c:pt>
                <c:pt idx="687">
                  <c:v>4.433847264266695</c:v>
                </c:pt>
                <c:pt idx="688">
                  <c:v>4.40173806001488</c:v>
                </c:pt>
                <c:pt idx="689">
                  <c:v>4.435542232036409</c:v>
                </c:pt>
                <c:pt idx="690">
                  <c:v>4.401975780797823</c:v>
                </c:pt>
                <c:pt idx="691">
                  <c:v>4.347267780496772</c:v>
                </c:pt>
                <c:pt idx="692">
                  <c:v>4.316739191906147</c:v>
                </c:pt>
                <c:pt idx="693">
                  <c:v>4.305599586258983</c:v>
                </c:pt>
                <c:pt idx="694">
                  <c:v>4.294074849345538</c:v>
                </c:pt>
                <c:pt idx="695">
                  <c:v>4.242205625352988</c:v>
                </c:pt>
                <c:pt idx="696">
                  <c:v>4.211369761826971</c:v>
                </c:pt>
                <c:pt idx="697">
                  <c:v>4.148889658313871</c:v>
                </c:pt>
                <c:pt idx="698">
                  <c:v>4.096033738798392</c:v>
                </c:pt>
                <c:pt idx="699">
                  <c:v>4.090434555586856</c:v>
                </c:pt>
                <c:pt idx="700">
                  <c:v>4.046891618728858</c:v>
                </c:pt>
                <c:pt idx="701">
                  <c:v>3.964755000062495</c:v>
                </c:pt>
                <c:pt idx="702">
                  <c:v>3.943973821093193</c:v>
                </c:pt>
                <c:pt idx="703">
                  <c:v>3.852753936290851</c:v>
                </c:pt>
                <c:pt idx="704">
                  <c:v>3.822992440179498</c:v>
                </c:pt>
                <c:pt idx="705">
                  <c:v>3.710510776207696</c:v>
                </c:pt>
                <c:pt idx="706">
                  <c:v>3.646640514648558</c:v>
                </c:pt>
                <c:pt idx="707">
                  <c:v>3.578496495060683</c:v>
                </c:pt>
                <c:pt idx="708">
                  <c:v>3.532243987239834</c:v>
                </c:pt>
                <c:pt idx="709">
                  <c:v>3.444282027807351</c:v>
                </c:pt>
                <c:pt idx="710">
                  <c:v>3.34800301800171</c:v>
                </c:pt>
                <c:pt idx="711">
                  <c:v>3.27171884211576</c:v>
                </c:pt>
                <c:pt idx="712">
                  <c:v>3.202511234236641</c:v>
                </c:pt>
                <c:pt idx="713">
                  <c:v>3.073941530576638</c:v>
                </c:pt>
                <c:pt idx="714">
                  <c:v>2.96558993273284</c:v>
                </c:pt>
                <c:pt idx="715">
                  <c:v>2.868098043463035</c:v>
                </c:pt>
                <c:pt idx="716">
                  <c:v>2.773889225868069</c:v>
                </c:pt>
                <c:pt idx="717">
                  <c:v>2.681416339190917</c:v>
                </c:pt>
                <c:pt idx="718">
                  <c:v>2.514778998029643</c:v>
                </c:pt>
                <c:pt idx="719">
                  <c:v>2.443418748207685</c:v>
                </c:pt>
                <c:pt idx="720">
                  <c:v>2.330738145700553</c:v>
                </c:pt>
                <c:pt idx="721">
                  <c:v>2.235464966329562</c:v>
                </c:pt>
                <c:pt idx="722">
                  <c:v>2.084202569527598</c:v>
                </c:pt>
                <c:pt idx="723">
                  <c:v>1.938955723273575</c:v>
                </c:pt>
                <c:pt idx="724">
                  <c:v>1.788295304521382</c:v>
                </c:pt>
                <c:pt idx="725">
                  <c:v>1.657844696234667</c:v>
                </c:pt>
                <c:pt idx="726">
                  <c:v>1.582530182188034</c:v>
                </c:pt>
                <c:pt idx="727">
                  <c:v>1.47161073015574</c:v>
                </c:pt>
                <c:pt idx="728">
                  <c:v>1.236032717035298</c:v>
                </c:pt>
                <c:pt idx="729">
                  <c:v>1.143647956601751</c:v>
                </c:pt>
                <c:pt idx="730">
                  <c:v>1.07115112810078</c:v>
                </c:pt>
                <c:pt idx="731">
                  <c:v>0.920378345679539</c:v>
                </c:pt>
                <c:pt idx="732">
                  <c:v>0.784779644740891</c:v>
                </c:pt>
                <c:pt idx="733">
                  <c:v>0.775181075159774</c:v>
                </c:pt>
                <c:pt idx="734">
                  <c:v>0.571629262501735</c:v>
                </c:pt>
                <c:pt idx="735">
                  <c:v>0.410287940186901</c:v>
                </c:pt>
                <c:pt idx="736">
                  <c:v>0.282271697386382</c:v>
                </c:pt>
                <c:pt idx="737">
                  <c:v>0.521583375023672</c:v>
                </c:pt>
                <c:pt idx="738">
                  <c:v>0.33994085309506</c:v>
                </c:pt>
                <c:pt idx="739">
                  <c:v>0.0626116711987403</c:v>
                </c:pt>
                <c:pt idx="740">
                  <c:v>0.76411470986012</c:v>
                </c:pt>
                <c:pt idx="741">
                  <c:v>0.837287002609617</c:v>
                </c:pt>
                <c:pt idx="742">
                  <c:v>1.029729333894692</c:v>
                </c:pt>
                <c:pt idx="743">
                  <c:v>1.145495473825741</c:v>
                </c:pt>
                <c:pt idx="744">
                  <c:v>1.310817281008005</c:v>
                </c:pt>
                <c:pt idx="745">
                  <c:v>1.421623319811983</c:v>
                </c:pt>
                <c:pt idx="746">
                  <c:v>1.569944496650683</c:v>
                </c:pt>
                <c:pt idx="747">
                  <c:v>1.676382292221408</c:v>
                </c:pt>
                <c:pt idx="748">
                  <c:v>1.833941702627655</c:v>
                </c:pt>
                <c:pt idx="749">
                  <c:v>2.014427462164092</c:v>
                </c:pt>
                <c:pt idx="750">
                  <c:v>2.163488672859654</c:v>
                </c:pt>
                <c:pt idx="751">
                  <c:v>2.172370987358666</c:v>
                </c:pt>
                <c:pt idx="752">
                  <c:v>2.378088068950686</c:v>
                </c:pt>
                <c:pt idx="753">
                  <c:v>2.446444675291445</c:v>
                </c:pt>
                <c:pt idx="754">
                  <c:v>2.635333688074338</c:v>
                </c:pt>
                <c:pt idx="755">
                  <c:v>2.649780496180487</c:v>
                </c:pt>
                <c:pt idx="756">
                  <c:v>2.771454141306756</c:v>
                </c:pt>
                <c:pt idx="757">
                  <c:v>2.915639458741873</c:v>
                </c:pt>
                <c:pt idx="758">
                  <c:v>2.972041309044287</c:v>
                </c:pt>
                <c:pt idx="759">
                  <c:v>3.085712188531693</c:v>
                </c:pt>
                <c:pt idx="760">
                  <c:v>3.161511918776225</c:v>
                </c:pt>
                <c:pt idx="761">
                  <c:v>3.286071673934008</c:v>
                </c:pt>
                <c:pt idx="762">
                  <c:v>3.327292421561989</c:v>
                </c:pt>
                <c:pt idx="763">
                  <c:v>3.407146525442568</c:v>
                </c:pt>
                <c:pt idx="764">
                  <c:v>3.489037538909533</c:v>
                </c:pt>
                <c:pt idx="765">
                  <c:v>3.564813836248223</c:v>
                </c:pt>
                <c:pt idx="766">
                  <c:v>3.635337264329442</c:v>
                </c:pt>
                <c:pt idx="767">
                  <c:v>3.67006110006014</c:v>
                </c:pt>
                <c:pt idx="768">
                  <c:v>3.702893426865937</c:v>
                </c:pt>
                <c:pt idx="769">
                  <c:v>3.79022303951792</c:v>
                </c:pt>
                <c:pt idx="770">
                  <c:v>3.885602878479351</c:v>
                </c:pt>
                <c:pt idx="771">
                  <c:v>3.879968919809306</c:v>
                </c:pt>
                <c:pt idx="772">
                  <c:v>3.950613368393074</c:v>
                </c:pt>
                <c:pt idx="773">
                  <c:v>3.974311036476156</c:v>
                </c:pt>
                <c:pt idx="774">
                  <c:v>4.035039130762608</c:v>
                </c:pt>
                <c:pt idx="775">
                  <c:v>4.08393308466126</c:v>
                </c:pt>
                <c:pt idx="776">
                  <c:v>4.106159228793889</c:v>
                </c:pt>
                <c:pt idx="777">
                  <c:v>4.140876452667184</c:v>
                </c:pt>
                <c:pt idx="778">
                  <c:v>4.211498706270567</c:v>
                </c:pt>
                <c:pt idx="779">
                  <c:v>4.195014521092701</c:v>
                </c:pt>
                <c:pt idx="780">
                  <c:v>4.261994587375968</c:v>
                </c:pt>
                <c:pt idx="781">
                  <c:v>4.279546948619901</c:v>
                </c:pt>
                <c:pt idx="782">
                  <c:v>4.307854513777526</c:v>
                </c:pt>
                <c:pt idx="783">
                  <c:v>4.328843353874232</c:v>
                </c:pt>
                <c:pt idx="784">
                  <c:v>4.35425049553889</c:v>
                </c:pt>
                <c:pt idx="785">
                  <c:v>4.359424782536086</c:v>
                </c:pt>
                <c:pt idx="786">
                  <c:v>4.364985636495708</c:v>
                </c:pt>
                <c:pt idx="787">
                  <c:v>4.405345056316029</c:v>
                </c:pt>
                <c:pt idx="788">
                  <c:v>4.385928687576754</c:v>
                </c:pt>
                <c:pt idx="789">
                  <c:v>4.437694256617239</c:v>
                </c:pt>
                <c:pt idx="790">
                  <c:v>4.426036257704188</c:v>
                </c:pt>
                <c:pt idx="791">
                  <c:v>4.442489777270088</c:v>
                </c:pt>
                <c:pt idx="792">
                  <c:v>4.40272695515113</c:v>
                </c:pt>
                <c:pt idx="793">
                  <c:v>4.43167622117017</c:v>
                </c:pt>
                <c:pt idx="794">
                  <c:v>4.44697972262891</c:v>
                </c:pt>
                <c:pt idx="795">
                  <c:v>4.434622223919866</c:v>
                </c:pt>
                <c:pt idx="796">
                  <c:v>4.446921302388072</c:v>
                </c:pt>
                <c:pt idx="797">
                  <c:v>4.47879531070539</c:v>
                </c:pt>
                <c:pt idx="798">
                  <c:v>4.443794004149902</c:v>
                </c:pt>
                <c:pt idx="799">
                  <c:v>4.472566519016389</c:v>
                </c:pt>
                <c:pt idx="800">
                  <c:v>4.43169325223181</c:v>
                </c:pt>
                <c:pt idx="801">
                  <c:v>4.47879531070539</c:v>
                </c:pt>
                <c:pt idx="802">
                  <c:v>4.472566519016389</c:v>
                </c:pt>
                <c:pt idx="803">
                  <c:v>4.44697972262891</c:v>
                </c:pt>
                <c:pt idx="804">
                  <c:v>4.446921302388072</c:v>
                </c:pt>
                <c:pt idx="805">
                  <c:v>4.443794004149902</c:v>
                </c:pt>
                <c:pt idx="806">
                  <c:v>4.442489777270088</c:v>
                </c:pt>
                <c:pt idx="807">
                  <c:v>4.435542232036409</c:v>
                </c:pt>
                <c:pt idx="808">
                  <c:v>4.401975780797823</c:v>
                </c:pt>
                <c:pt idx="809">
                  <c:v>4.347267780496772</c:v>
                </c:pt>
                <c:pt idx="810">
                  <c:v>4.316739191906147</c:v>
                </c:pt>
                <c:pt idx="811">
                  <c:v>4.305599586258983</c:v>
                </c:pt>
                <c:pt idx="812">
                  <c:v>4.294074849345538</c:v>
                </c:pt>
                <c:pt idx="813">
                  <c:v>4.242205625352988</c:v>
                </c:pt>
                <c:pt idx="814">
                  <c:v>4.211369761826971</c:v>
                </c:pt>
                <c:pt idx="815">
                  <c:v>4.148889658313871</c:v>
                </c:pt>
                <c:pt idx="816">
                  <c:v>4.096033738798392</c:v>
                </c:pt>
                <c:pt idx="817">
                  <c:v>4.090434555586856</c:v>
                </c:pt>
                <c:pt idx="818">
                  <c:v>4.046891618728858</c:v>
                </c:pt>
                <c:pt idx="819">
                  <c:v>3.964755000062495</c:v>
                </c:pt>
                <c:pt idx="820">
                  <c:v>3.943973821093193</c:v>
                </c:pt>
                <c:pt idx="821">
                  <c:v>3.852753936290851</c:v>
                </c:pt>
                <c:pt idx="822">
                  <c:v>3.822992440179498</c:v>
                </c:pt>
                <c:pt idx="823">
                  <c:v>3.710510776207696</c:v>
                </c:pt>
                <c:pt idx="824">
                  <c:v>3.646640514648558</c:v>
                </c:pt>
                <c:pt idx="825">
                  <c:v>3.578496495060683</c:v>
                </c:pt>
                <c:pt idx="826">
                  <c:v>3.532243987239834</c:v>
                </c:pt>
                <c:pt idx="827">
                  <c:v>3.444282027807351</c:v>
                </c:pt>
                <c:pt idx="828">
                  <c:v>3.34800301800171</c:v>
                </c:pt>
                <c:pt idx="829">
                  <c:v>3.27171884211576</c:v>
                </c:pt>
                <c:pt idx="830">
                  <c:v>3.202511234236641</c:v>
                </c:pt>
                <c:pt idx="831">
                  <c:v>3.073941530576638</c:v>
                </c:pt>
                <c:pt idx="832">
                  <c:v>2.96558993273284</c:v>
                </c:pt>
                <c:pt idx="833">
                  <c:v>2.868098043463035</c:v>
                </c:pt>
                <c:pt idx="834">
                  <c:v>2.773889225868069</c:v>
                </c:pt>
                <c:pt idx="835">
                  <c:v>2.681416339190917</c:v>
                </c:pt>
                <c:pt idx="836">
                  <c:v>2.514778998029643</c:v>
                </c:pt>
                <c:pt idx="837">
                  <c:v>2.443418748207685</c:v>
                </c:pt>
                <c:pt idx="838">
                  <c:v>2.330738145700553</c:v>
                </c:pt>
                <c:pt idx="839">
                  <c:v>2.235464966329562</c:v>
                </c:pt>
                <c:pt idx="840">
                  <c:v>2.084202569527598</c:v>
                </c:pt>
                <c:pt idx="841">
                  <c:v>1.938955723273575</c:v>
                </c:pt>
                <c:pt idx="842">
                  <c:v>1.788295304521382</c:v>
                </c:pt>
                <c:pt idx="843">
                  <c:v>1.657844696234667</c:v>
                </c:pt>
                <c:pt idx="844">
                  <c:v>1.582530182188034</c:v>
                </c:pt>
                <c:pt idx="845">
                  <c:v>1.47161073015574</c:v>
                </c:pt>
                <c:pt idx="846">
                  <c:v>1.236032717035298</c:v>
                </c:pt>
                <c:pt idx="847">
                  <c:v>1.143647956601751</c:v>
                </c:pt>
                <c:pt idx="848">
                  <c:v>1.07115112810078</c:v>
                </c:pt>
                <c:pt idx="849">
                  <c:v>0.920378345679539</c:v>
                </c:pt>
                <c:pt idx="850">
                  <c:v>0.784779644740891</c:v>
                </c:pt>
                <c:pt idx="851">
                  <c:v>0.775181075159774</c:v>
                </c:pt>
                <c:pt idx="852">
                  <c:v>0.571629262501735</c:v>
                </c:pt>
                <c:pt idx="853">
                  <c:v>0.410287940186901</c:v>
                </c:pt>
                <c:pt idx="854">
                  <c:v>0.391659309060086</c:v>
                </c:pt>
                <c:pt idx="855">
                  <c:v>0.574474218962718</c:v>
                </c:pt>
                <c:pt idx="856">
                  <c:v>0.253091352132242</c:v>
                </c:pt>
                <c:pt idx="857">
                  <c:v>0.374682246682081</c:v>
                </c:pt>
                <c:pt idx="858">
                  <c:v>0.125878094814106</c:v>
                </c:pt>
                <c:pt idx="859">
                  <c:v>0.126210129991797</c:v>
                </c:pt>
                <c:pt idx="860">
                  <c:v>0.330684516049377</c:v>
                </c:pt>
                <c:pt idx="861">
                  <c:v>0.505360513688004</c:v>
                </c:pt>
                <c:pt idx="862">
                  <c:v>0.376926073622382</c:v>
                </c:pt>
                <c:pt idx="863">
                  <c:v>0.331300258584426</c:v>
                </c:pt>
                <c:pt idx="864">
                  <c:v>0.126390126485665</c:v>
                </c:pt>
                <c:pt idx="865">
                  <c:v>0.508206611296662</c:v>
                </c:pt>
                <c:pt idx="866">
                  <c:v>0.519713890643284</c:v>
                </c:pt>
                <c:pt idx="867">
                  <c:v>0.241918838571717</c:v>
                </c:pt>
                <c:pt idx="868">
                  <c:v>0.421596337797542</c:v>
                </c:pt>
                <c:pt idx="869">
                  <c:v>0.303898748255078</c:v>
                </c:pt>
                <c:pt idx="870">
                  <c:v>0.113432465978523</c:v>
                </c:pt>
                <c:pt idx="871">
                  <c:v>0.338391486848013</c:v>
                </c:pt>
                <c:pt idx="872">
                  <c:v>0.252790165764836</c:v>
                </c:pt>
                <c:pt idx="873">
                  <c:v>0.100820258424129</c:v>
                </c:pt>
                <c:pt idx="874">
                  <c:v>0.242305780616642</c:v>
                </c:pt>
                <c:pt idx="875">
                  <c:v>0.352151298020944</c:v>
                </c:pt>
                <c:pt idx="876">
                  <c:v>0.279447342792086</c:v>
                </c:pt>
                <c:pt idx="877">
                  <c:v>0.131501642405128</c:v>
                </c:pt>
                <c:pt idx="878">
                  <c:v>0.246638267230212</c:v>
                </c:pt>
                <c:pt idx="879">
                  <c:v>0.174927637229521</c:v>
                </c:pt>
                <c:pt idx="880">
                  <c:v>0.155223391709838</c:v>
                </c:pt>
                <c:pt idx="881">
                  <c:v>0.26610252387505</c:v>
                </c:pt>
                <c:pt idx="882">
                  <c:v>0.0408164933899555</c:v>
                </c:pt>
                <c:pt idx="883">
                  <c:v>0.253075668658927</c:v>
                </c:pt>
                <c:pt idx="884">
                  <c:v>0.327385730828631</c:v>
                </c:pt>
                <c:pt idx="885">
                  <c:v>0.389240109978275</c:v>
                </c:pt>
                <c:pt idx="886">
                  <c:v>0.273013271228111</c:v>
                </c:pt>
                <c:pt idx="887">
                  <c:v>0.334779399551238</c:v>
                </c:pt>
                <c:pt idx="888">
                  <c:v>0.474262891779384</c:v>
                </c:pt>
                <c:pt idx="889">
                  <c:v>0.371133564573273</c:v>
                </c:pt>
                <c:pt idx="890">
                  <c:v>0.442458253640127</c:v>
                </c:pt>
                <c:pt idx="891">
                  <c:v>0.415093210170867</c:v>
                </c:pt>
                <c:pt idx="892">
                  <c:v>0.400167626911214</c:v>
                </c:pt>
                <c:pt idx="893">
                  <c:v>0.435037287812781</c:v>
                </c:pt>
                <c:pt idx="894">
                  <c:v>0.136494254105209</c:v>
                </c:pt>
                <c:pt idx="895">
                  <c:v>0.299099134477847</c:v>
                </c:pt>
                <c:pt idx="896">
                  <c:v>0.294556332298028</c:v>
                </c:pt>
                <c:pt idx="897">
                  <c:v>0.438753711213018</c:v>
                </c:pt>
                <c:pt idx="898">
                  <c:v>0.306384819138585</c:v>
                </c:pt>
                <c:pt idx="899">
                  <c:v>0.318233080230863</c:v>
                </c:pt>
                <c:pt idx="900">
                  <c:v>0.150055765162121</c:v>
                </c:pt>
                <c:pt idx="901">
                  <c:v>0.284767245447298</c:v>
                </c:pt>
                <c:pt idx="902">
                  <c:v>0.086943626033102</c:v>
                </c:pt>
                <c:pt idx="903">
                  <c:v>0.364524041443321</c:v>
                </c:pt>
                <c:pt idx="904">
                  <c:v>0.202736362083854</c:v>
                </c:pt>
                <c:pt idx="905">
                  <c:v>0.45755814990941</c:v>
                </c:pt>
                <c:pt idx="906">
                  <c:v>0.430960067260942</c:v>
                </c:pt>
                <c:pt idx="907">
                  <c:v>0.0260791324561305</c:v>
                </c:pt>
                <c:pt idx="908">
                  <c:v>0.15676479231516</c:v>
                </c:pt>
                <c:pt idx="909">
                  <c:v>0.469189278530989</c:v>
                </c:pt>
                <c:pt idx="910">
                  <c:v>0.34468093960898</c:v>
                </c:pt>
                <c:pt idx="911">
                  <c:v>0.30673946403012</c:v>
                </c:pt>
                <c:pt idx="912">
                  <c:v>0.461849236072318</c:v>
                </c:pt>
                <c:pt idx="913">
                  <c:v>0.474067187103418</c:v>
                </c:pt>
                <c:pt idx="914">
                  <c:v>0.2858348562765</c:v>
                </c:pt>
                <c:pt idx="915">
                  <c:v>0.501776452362519</c:v>
                </c:pt>
                <c:pt idx="916">
                  <c:v>0.280051931374697</c:v>
                </c:pt>
                <c:pt idx="917">
                  <c:v>0.317048143363317</c:v>
                </c:pt>
                <c:pt idx="918">
                  <c:v>0.244429801642788</c:v>
                </c:pt>
                <c:pt idx="919">
                  <c:v>0.248768758115793</c:v>
                </c:pt>
                <c:pt idx="920">
                  <c:v>0.480160975595012</c:v>
                </c:pt>
                <c:pt idx="921">
                  <c:v>0.335157258109736</c:v>
                </c:pt>
                <c:pt idx="922">
                  <c:v>0.313013611247999</c:v>
                </c:pt>
                <c:pt idx="923">
                  <c:v>0.26835782524055</c:v>
                </c:pt>
                <c:pt idx="924">
                  <c:v>0.482039959619779</c:v>
                </c:pt>
                <c:pt idx="925">
                  <c:v>0.278850884331606</c:v>
                </c:pt>
                <c:pt idx="926">
                  <c:v>0.257453043911754</c:v>
                </c:pt>
                <c:pt idx="927">
                  <c:v>0.394710220866772</c:v>
                </c:pt>
                <c:pt idx="928">
                  <c:v>0.266835748367854</c:v>
                </c:pt>
                <c:pt idx="929">
                  <c:v>0.431721623402177</c:v>
                </c:pt>
                <c:pt idx="930">
                  <c:v>0.376786384183014</c:v>
                </c:pt>
                <c:pt idx="931">
                  <c:v>0.384383312024918</c:v>
                </c:pt>
                <c:pt idx="932">
                  <c:v>0.277772237860714</c:v>
                </c:pt>
                <c:pt idx="933">
                  <c:v>0.411383070481892</c:v>
                </c:pt>
                <c:pt idx="934">
                  <c:v>0.426732104122556</c:v>
                </c:pt>
                <c:pt idx="935">
                  <c:v>0.419027510662196</c:v>
                </c:pt>
                <c:pt idx="936">
                  <c:v>0.398700979548557</c:v>
                </c:pt>
                <c:pt idx="937">
                  <c:v>0.0413988141502873</c:v>
                </c:pt>
                <c:pt idx="938">
                  <c:v>0.428577598586855</c:v>
                </c:pt>
                <c:pt idx="939">
                  <c:v>0.522554110291652</c:v>
                </c:pt>
                <c:pt idx="940">
                  <c:v>0.183441091943483</c:v>
                </c:pt>
                <c:pt idx="941">
                  <c:v>0.579490485267206</c:v>
                </c:pt>
                <c:pt idx="942">
                  <c:v>0.191866764085784</c:v>
                </c:pt>
                <c:pt idx="943">
                  <c:v>0.445357005911401</c:v>
                </c:pt>
                <c:pt idx="944">
                  <c:v>0.355022163337167</c:v>
                </c:pt>
                <c:pt idx="945">
                  <c:v>0.458341517658629</c:v>
                </c:pt>
                <c:pt idx="946">
                  <c:v>0.311567477143795</c:v>
                </c:pt>
                <c:pt idx="947">
                  <c:v>0.505763665789268</c:v>
                </c:pt>
                <c:pt idx="948">
                  <c:v>0.179901530094115</c:v>
                </c:pt>
                <c:pt idx="949">
                  <c:v>0.280278935247531</c:v>
                </c:pt>
                <c:pt idx="950">
                  <c:v>0.281361084635204</c:v>
                </c:pt>
                <c:pt idx="951">
                  <c:v>0.325597330855208</c:v>
                </c:pt>
                <c:pt idx="952">
                  <c:v>0.191819191058755</c:v>
                </c:pt>
                <c:pt idx="953">
                  <c:v>0.679643688423111</c:v>
                </c:pt>
                <c:pt idx="954">
                  <c:v>0.308193104433194</c:v>
                </c:pt>
                <c:pt idx="955">
                  <c:v>0.231544219600923</c:v>
                </c:pt>
                <c:pt idx="956">
                  <c:v>0.414517050093972</c:v>
                </c:pt>
                <c:pt idx="957">
                  <c:v>0.438774613974924</c:v>
                </c:pt>
                <c:pt idx="958">
                  <c:v>0.323405779635864</c:v>
                </c:pt>
                <c:pt idx="959">
                  <c:v>0.298579766547672</c:v>
                </c:pt>
                <c:pt idx="960">
                  <c:v>0.194541147628105</c:v>
                </c:pt>
                <c:pt idx="961">
                  <c:v>0.387387355095972</c:v>
                </c:pt>
                <c:pt idx="962">
                  <c:v>0.207826683552836</c:v>
                </c:pt>
                <c:pt idx="963">
                  <c:v>0.101501050361239</c:v>
                </c:pt>
                <c:pt idx="964">
                  <c:v>0.261577025672336</c:v>
                </c:pt>
                <c:pt idx="965">
                  <c:v>0.19296370073307</c:v>
                </c:pt>
                <c:pt idx="966">
                  <c:v>0.200524779978824</c:v>
                </c:pt>
                <c:pt idx="967">
                  <c:v>0.167549902624881</c:v>
                </c:pt>
                <c:pt idx="968">
                  <c:v>0.278505379385552</c:v>
                </c:pt>
                <c:pt idx="969">
                  <c:v>0.405315198756523</c:v>
                </c:pt>
                <c:pt idx="970">
                  <c:v>0.329379947784949</c:v>
                </c:pt>
                <c:pt idx="971">
                  <c:v>0.249816043679596</c:v>
                </c:pt>
                <c:pt idx="972">
                  <c:v>0.340749813075034</c:v>
                </c:pt>
                <c:pt idx="973">
                  <c:v>0.365849098682147</c:v>
                </c:pt>
                <c:pt idx="974">
                  <c:v>0.270733683146176</c:v>
                </c:pt>
                <c:pt idx="975">
                  <c:v>0.384379465028734</c:v>
                </c:pt>
                <c:pt idx="976">
                  <c:v>0.627315721910625</c:v>
                </c:pt>
                <c:pt idx="977">
                  <c:v>0.271156800289454</c:v>
                </c:pt>
                <c:pt idx="978">
                  <c:v>0.415093210170867</c:v>
                </c:pt>
                <c:pt idx="979">
                  <c:v>0.400167626911214</c:v>
                </c:pt>
                <c:pt idx="980">
                  <c:v>0.435037287812781</c:v>
                </c:pt>
                <c:pt idx="981">
                  <c:v>0.136494254105209</c:v>
                </c:pt>
                <c:pt idx="982">
                  <c:v>0.299099134477847</c:v>
                </c:pt>
                <c:pt idx="983">
                  <c:v>0.294556332298028</c:v>
                </c:pt>
                <c:pt idx="984">
                  <c:v>0.438753711213018</c:v>
                </c:pt>
                <c:pt idx="985">
                  <c:v>0.306384819138585</c:v>
                </c:pt>
                <c:pt idx="986">
                  <c:v>0.318233080230863</c:v>
                </c:pt>
                <c:pt idx="987">
                  <c:v>0.150055765162121</c:v>
                </c:pt>
                <c:pt idx="988">
                  <c:v>0.284767245447298</c:v>
                </c:pt>
                <c:pt idx="989">
                  <c:v>0.086943626033102</c:v>
                </c:pt>
                <c:pt idx="990">
                  <c:v>0.364524041443321</c:v>
                </c:pt>
                <c:pt idx="991">
                  <c:v>0.202736362083854</c:v>
                </c:pt>
                <c:pt idx="992">
                  <c:v>0.45755814990941</c:v>
                </c:pt>
                <c:pt idx="993">
                  <c:v>0.430960067260942</c:v>
                </c:pt>
                <c:pt idx="994">
                  <c:v>0.0260791324561305</c:v>
                </c:pt>
                <c:pt idx="995">
                  <c:v>0.15676479231516</c:v>
                </c:pt>
                <c:pt idx="996">
                  <c:v>0.469189278530989</c:v>
                </c:pt>
                <c:pt idx="997">
                  <c:v>0.34468093960898</c:v>
                </c:pt>
                <c:pt idx="998">
                  <c:v>0.30673946403012</c:v>
                </c:pt>
                <c:pt idx="999">
                  <c:v>0.461849236072318</c:v>
                </c:pt>
                <c:pt idx="1000">
                  <c:v>0.474067187103418</c:v>
                </c:pt>
                <c:pt idx="1001">
                  <c:v>0.2858348562765</c:v>
                </c:pt>
                <c:pt idx="1002">
                  <c:v>0.501776452362519</c:v>
                </c:pt>
                <c:pt idx="1003">
                  <c:v>0.280051931374697</c:v>
                </c:pt>
                <c:pt idx="1004">
                  <c:v>0.317048143363317</c:v>
                </c:pt>
                <c:pt idx="1005">
                  <c:v>0.244429801642788</c:v>
                </c:pt>
                <c:pt idx="1006">
                  <c:v>0.248768758115793</c:v>
                </c:pt>
                <c:pt idx="1007">
                  <c:v>0.480160975595012</c:v>
                </c:pt>
                <c:pt idx="1008">
                  <c:v>0.335157258109736</c:v>
                </c:pt>
                <c:pt idx="1009">
                  <c:v>0.313013611247999</c:v>
                </c:pt>
                <c:pt idx="1010">
                  <c:v>0.26835782524055</c:v>
                </c:pt>
                <c:pt idx="1011">
                  <c:v>0.482039959619779</c:v>
                </c:pt>
                <c:pt idx="1012">
                  <c:v>0.278850884331606</c:v>
                </c:pt>
                <c:pt idx="1013">
                  <c:v>0.257453043911754</c:v>
                </c:pt>
                <c:pt idx="1014">
                  <c:v>0.394710220866772</c:v>
                </c:pt>
                <c:pt idx="1015">
                  <c:v>0.266835748367854</c:v>
                </c:pt>
                <c:pt idx="1016">
                  <c:v>0.431721623402177</c:v>
                </c:pt>
                <c:pt idx="1017">
                  <c:v>0.376786384183014</c:v>
                </c:pt>
                <c:pt idx="1018">
                  <c:v>0.384383312024918</c:v>
                </c:pt>
                <c:pt idx="1019">
                  <c:v>0.277772237860714</c:v>
                </c:pt>
                <c:pt idx="1020">
                  <c:v>0.411383070481892</c:v>
                </c:pt>
                <c:pt idx="1021">
                  <c:v>0.426732104122556</c:v>
                </c:pt>
                <c:pt idx="1022">
                  <c:v>0.419027510662196</c:v>
                </c:pt>
                <c:pt idx="1023">
                  <c:v>0.398700979548557</c:v>
                </c:pt>
                <c:pt idx="1024">
                  <c:v>0.0413988141502873</c:v>
                </c:pt>
                <c:pt idx="1025">
                  <c:v>0.428577598586855</c:v>
                </c:pt>
                <c:pt idx="1026">
                  <c:v>0.522554110291652</c:v>
                </c:pt>
                <c:pt idx="1027">
                  <c:v>0.183441091943483</c:v>
                </c:pt>
                <c:pt idx="1028">
                  <c:v>0.579490485267206</c:v>
                </c:pt>
                <c:pt idx="1029">
                  <c:v>0.191866764085784</c:v>
                </c:pt>
                <c:pt idx="1030">
                  <c:v>0.445357005911401</c:v>
                </c:pt>
                <c:pt idx="1031">
                  <c:v>0.355022163337167</c:v>
                </c:pt>
                <c:pt idx="1032">
                  <c:v>0.458341517658629</c:v>
                </c:pt>
                <c:pt idx="1033">
                  <c:v>0.311567477143795</c:v>
                </c:pt>
                <c:pt idx="1034">
                  <c:v>0.505763665789268</c:v>
                </c:pt>
                <c:pt idx="1035">
                  <c:v>0.179901530094115</c:v>
                </c:pt>
                <c:pt idx="1036">
                  <c:v>0.280278935247531</c:v>
                </c:pt>
                <c:pt idx="1037">
                  <c:v>0.281361084635204</c:v>
                </c:pt>
                <c:pt idx="1038">
                  <c:v>0.325597330855208</c:v>
                </c:pt>
                <c:pt idx="1039">
                  <c:v>0.191819191058755</c:v>
                </c:pt>
                <c:pt idx="1040">
                  <c:v>0.679643688423111</c:v>
                </c:pt>
                <c:pt idx="1041">
                  <c:v>0.308193104433194</c:v>
                </c:pt>
                <c:pt idx="1042">
                  <c:v>0.231544219600923</c:v>
                </c:pt>
                <c:pt idx="1043">
                  <c:v>0.414517050093972</c:v>
                </c:pt>
                <c:pt idx="1044">
                  <c:v>0.438774613974924</c:v>
                </c:pt>
                <c:pt idx="1045">
                  <c:v>0.323405779635864</c:v>
                </c:pt>
                <c:pt idx="1046">
                  <c:v>0.298579766547672</c:v>
                </c:pt>
                <c:pt idx="1047">
                  <c:v>0.194541147628105</c:v>
                </c:pt>
                <c:pt idx="1048">
                  <c:v>0.387387355095972</c:v>
                </c:pt>
                <c:pt idx="1049">
                  <c:v>0.207826683552836</c:v>
                </c:pt>
                <c:pt idx="1050">
                  <c:v>0.101501050361239</c:v>
                </c:pt>
                <c:pt idx="1051">
                  <c:v>0.261577025672336</c:v>
                </c:pt>
                <c:pt idx="1052">
                  <c:v>0.19296370073307</c:v>
                </c:pt>
                <c:pt idx="1053">
                  <c:v>0.200524779978824</c:v>
                </c:pt>
                <c:pt idx="1054">
                  <c:v>0.167549902624881</c:v>
                </c:pt>
                <c:pt idx="1055">
                  <c:v>0.278505379385552</c:v>
                </c:pt>
                <c:pt idx="1056">
                  <c:v>0.405315198756523</c:v>
                </c:pt>
                <c:pt idx="1057">
                  <c:v>0.329379947784949</c:v>
                </c:pt>
                <c:pt idx="1058">
                  <c:v>0.249816043679596</c:v>
                </c:pt>
                <c:pt idx="1059">
                  <c:v>0.340749813075034</c:v>
                </c:pt>
                <c:pt idx="1060">
                  <c:v>0.365849098682147</c:v>
                </c:pt>
                <c:pt idx="1061">
                  <c:v>0.270733683146176</c:v>
                </c:pt>
                <c:pt idx="1062">
                  <c:v>0.384379465028734</c:v>
                </c:pt>
                <c:pt idx="1063">
                  <c:v>0.244283512830602</c:v>
                </c:pt>
                <c:pt idx="1064">
                  <c:v>0.100219532868933</c:v>
                </c:pt>
                <c:pt idx="1065">
                  <c:v>0.524464964051394</c:v>
                </c:pt>
                <c:pt idx="1066">
                  <c:v>0.364877566720232</c:v>
                </c:pt>
                <c:pt idx="1067">
                  <c:v>0.169531269416463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756-447B-84D7-DA8CDDD20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189576"/>
        <c:axId val="2126196392"/>
      </c:scatterChart>
      <c:valAx>
        <c:axId val="2126189576"/>
        <c:scaling>
          <c:orientation val="minMax"/>
          <c:max val="2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96392"/>
        <c:crossesAt val="-1000.0"/>
        <c:crossBetween val="midCat"/>
      </c:valAx>
      <c:valAx>
        <c:axId val="212619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[A.U.]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189576"/>
        <c:crossesAt val="-1000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7526393079036"/>
          <c:y val="0.0330036985149637"/>
          <c:w val="0.846406204788107"/>
          <c:h val="0.738484989470591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Sheet6!$D$52:$H$52</c:f>
              <c:numCache>
                <c:formatCode>0.00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Sheet6!$D$54:$H$54</c:f>
              <c:numCache>
                <c:formatCode>0.00E+00</c:formatCode>
                <c:ptCount val="5"/>
                <c:pt idx="0">
                  <c:v>749746.5921059599</c:v>
                </c:pt>
                <c:pt idx="1">
                  <c:v>766262.3764401837</c:v>
                </c:pt>
                <c:pt idx="2">
                  <c:v>784385.1380789501</c:v>
                </c:pt>
                <c:pt idx="3">
                  <c:v>802461.5899251251</c:v>
                </c:pt>
                <c:pt idx="4">
                  <c:v>820423.8975636221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D1-47DE-9C13-59D686185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297768"/>
        <c:axId val="2126303576"/>
      </c:scatterChart>
      <c:valAx>
        <c:axId val="2126297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smtClean="0"/>
                  <a:t>Length variation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303576"/>
        <c:crosses val="autoZero"/>
        <c:crossBetween val="midCat"/>
      </c:valAx>
      <c:valAx>
        <c:axId val="212630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smtClean="0"/>
                  <a:t>Qext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297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MB001 Field </a:t>
            </a:r>
            <a:r>
              <a:rPr lang="en-US" b="1" dirty="0" smtClean="0"/>
              <a:t>Profile After Pre-Tuning</a:t>
            </a:r>
            <a:endParaRPr lang="en-US" b="1" dirty="0"/>
          </a:p>
        </c:rich>
      </c:tx>
      <c:layout>
        <c:manualLayout>
          <c:xMode val="edge"/>
          <c:yMode val="edge"/>
          <c:x val="0.21090007675294"/>
          <c:y val="0.065851294280865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60995654231746"/>
          <c:y val="0.209497318542382"/>
          <c:w val="0.874308003428953"/>
          <c:h val="0.60203281738525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'FF ABS'!$F$1</c:f>
              <c:strCache>
                <c:ptCount val="1"/>
                <c:pt idx="0">
                  <c:v>C5 - 6 kHz &amp; -25 kHz MC UP</c:v>
                </c:pt>
              </c:strCache>
            </c:strRef>
          </c:tx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'FF ABS'!$E$2:$E$802</c:f>
              <c:numCache>
                <c:formatCode>General</c:formatCode>
                <c:ptCount val="801"/>
                <c:pt idx="0">
                  <c:v>0.0</c:v>
                </c:pt>
                <c:pt idx="1">
                  <c:v>0.0374531835205993</c:v>
                </c:pt>
                <c:pt idx="2">
                  <c:v>0.0749063670411985</c:v>
                </c:pt>
                <c:pt idx="3">
                  <c:v>0.112359550561798</c:v>
                </c:pt>
                <c:pt idx="4">
                  <c:v>0.149812734082397</c:v>
                </c:pt>
                <c:pt idx="5">
                  <c:v>0.187265917602996</c:v>
                </c:pt>
                <c:pt idx="6">
                  <c:v>0.224719101123596</c:v>
                </c:pt>
                <c:pt idx="7">
                  <c:v>0.262172284644195</c:v>
                </c:pt>
                <c:pt idx="8">
                  <c:v>0.299625468164794</c:v>
                </c:pt>
                <c:pt idx="9">
                  <c:v>0.337078651685393</c:v>
                </c:pt>
                <c:pt idx="10">
                  <c:v>0.374531835205993</c:v>
                </c:pt>
                <c:pt idx="11">
                  <c:v>0.411985018726592</c:v>
                </c:pt>
                <c:pt idx="12">
                  <c:v>0.449438202247191</c:v>
                </c:pt>
                <c:pt idx="13">
                  <c:v>0.48689138576779</c:v>
                </c:pt>
                <c:pt idx="14">
                  <c:v>0.52434456928839</c:v>
                </c:pt>
                <c:pt idx="15">
                  <c:v>0.561797752808989</c:v>
                </c:pt>
                <c:pt idx="16">
                  <c:v>0.599250936329588</c:v>
                </c:pt>
                <c:pt idx="17">
                  <c:v>0.636704119850188</c:v>
                </c:pt>
                <c:pt idx="18">
                  <c:v>0.674157303370787</c:v>
                </c:pt>
                <c:pt idx="19">
                  <c:v>0.711610486891386</c:v>
                </c:pt>
                <c:pt idx="20">
                  <c:v>0.749063670411985</c:v>
                </c:pt>
                <c:pt idx="21">
                  <c:v>0.786516853932584</c:v>
                </c:pt>
                <c:pt idx="22">
                  <c:v>0.823970037453184</c:v>
                </c:pt>
                <c:pt idx="23">
                  <c:v>0.861423220973783</c:v>
                </c:pt>
                <c:pt idx="24">
                  <c:v>0.898876404494382</c:v>
                </c:pt>
                <c:pt idx="25">
                  <c:v>0.936329588014981</c:v>
                </c:pt>
                <c:pt idx="26">
                  <c:v>0.973782771535581</c:v>
                </c:pt>
                <c:pt idx="27">
                  <c:v>1.01123595505618</c:v>
                </c:pt>
                <c:pt idx="28">
                  <c:v>1.04868913857678</c:v>
                </c:pt>
                <c:pt idx="29">
                  <c:v>1.086142322097378</c:v>
                </c:pt>
                <c:pt idx="30">
                  <c:v>1.123595505617978</c:v>
                </c:pt>
                <c:pt idx="31">
                  <c:v>1.161048689138577</c:v>
                </c:pt>
                <c:pt idx="32">
                  <c:v>1.198501872659176</c:v>
                </c:pt>
                <c:pt idx="33">
                  <c:v>1.235955056179775</c:v>
                </c:pt>
                <c:pt idx="34">
                  <c:v>1.273408239700375</c:v>
                </c:pt>
                <c:pt idx="35">
                  <c:v>1.310861423220974</c:v>
                </c:pt>
                <c:pt idx="36">
                  <c:v>1.348314606741573</c:v>
                </c:pt>
                <c:pt idx="37">
                  <c:v>1.385767790262172</c:v>
                </c:pt>
                <c:pt idx="38">
                  <c:v>1.423220973782772</c:v>
                </c:pt>
                <c:pt idx="39">
                  <c:v>1.460674157303371</c:v>
                </c:pt>
                <c:pt idx="40">
                  <c:v>1.49812734082397</c:v>
                </c:pt>
                <c:pt idx="41">
                  <c:v>1.53558052434457</c:v>
                </c:pt>
                <c:pt idx="42">
                  <c:v>1.573033707865168</c:v>
                </c:pt>
                <c:pt idx="43">
                  <c:v>1.610486891385768</c:v>
                </c:pt>
                <c:pt idx="44">
                  <c:v>1.647940074906367</c:v>
                </c:pt>
                <c:pt idx="45">
                  <c:v>1.685393258426966</c:v>
                </c:pt>
                <c:pt idx="46">
                  <c:v>1.722846441947566</c:v>
                </c:pt>
                <c:pt idx="47">
                  <c:v>1.760299625468165</c:v>
                </c:pt>
                <c:pt idx="48">
                  <c:v>1.797752808988765</c:v>
                </c:pt>
                <c:pt idx="49">
                  <c:v>1.835205992509363</c:v>
                </c:pt>
                <c:pt idx="50">
                  <c:v>1.872659176029963</c:v>
                </c:pt>
                <c:pt idx="51">
                  <c:v>1.910112359550562</c:v>
                </c:pt>
                <c:pt idx="52">
                  <c:v>1.947565543071161</c:v>
                </c:pt>
                <c:pt idx="53">
                  <c:v>1.985018726591761</c:v>
                </c:pt>
                <c:pt idx="54">
                  <c:v>2.02247191011236</c:v>
                </c:pt>
                <c:pt idx="55">
                  <c:v>2.059925093632959</c:v>
                </c:pt>
                <c:pt idx="56">
                  <c:v>2.097378277153558</c:v>
                </c:pt>
                <c:pt idx="57">
                  <c:v>2.134831460674157</c:v>
                </c:pt>
                <c:pt idx="58">
                  <c:v>2.172284644194757</c:v>
                </c:pt>
                <c:pt idx="59">
                  <c:v>2.209737827715358</c:v>
                </c:pt>
                <c:pt idx="60">
                  <c:v>2.24719101123596</c:v>
                </c:pt>
                <c:pt idx="61">
                  <c:v>2.284644194756555</c:v>
                </c:pt>
                <c:pt idx="62">
                  <c:v>2.322097378277154</c:v>
                </c:pt>
                <c:pt idx="63">
                  <c:v>2.359550561797753</c:v>
                </c:pt>
                <c:pt idx="64">
                  <c:v>2.397003745318352</c:v>
                </c:pt>
                <c:pt idx="65">
                  <c:v>2.434456928838951</c:v>
                </c:pt>
                <c:pt idx="66">
                  <c:v>2.47191011235955</c:v>
                </c:pt>
                <c:pt idx="67">
                  <c:v>2.50936329588015</c:v>
                </c:pt>
                <c:pt idx="68">
                  <c:v>2.546816479400746</c:v>
                </c:pt>
                <c:pt idx="69">
                  <c:v>2.58426966292135</c:v>
                </c:pt>
                <c:pt idx="70">
                  <c:v>2.621722846441948</c:v>
                </c:pt>
                <c:pt idx="71">
                  <c:v>2.659176029962547</c:v>
                </c:pt>
                <c:pt idx="72">
                  <c:v>2.696629213483142</c:v>
                </c:pt>
                <c:pt idx="73">
                  <c:v>2.734082397003743</c:v>
                </c:pt>
                <c:pt idx="74">
                  <c:v>2.771535580524345</c:v>
                </c:pt>
                <c:pt idx="75">
                  <c:v>2.808988764044944</c:v>
                </c:pt>
                <c:pt idx="76">
                  <c:v>2.846441947565543</c:v>
                </c:pt>
                <c:pt idx="77">
                  <c:v>2.883895131086143</c:v>
                </c:pt>
                <c:pt idx="78">
                  <c:v>2.921348314606742</c:v>
                </c:pt>
                <c:pt idx="79">
                  <c:v>2.958801498127341</c:v>
                </c:pt>
                <c:pt idx="80">
                  <c:v>2.99625468164794</c:v>
                </c:pt>
                <c:pt idx="81">
                  <c:v>3.03370786516854</c:v>
                </c:pt>
                <c:pt idx="82">
                  <c:v>3.07116104868914</c:v>
                </c:pt>
                <c:pt idx="83">
                  <c:v>3.108614232209738</c:v>
                </c:pt>
                <c:pt idx="84">
                  <c:v>3.146067415730337</c:v>
                </c:pt>
                <c:pt idx="85">
                  <c:v>3.183520599250937</c:v>
                </c:pt>
                <c:pt idx="86">
                  <c:v>3.220973782771538</c:v>
                </c:pt>
                <c:pt idx="87">
                  <c:v>3.258426966292135</c:v>
                </c:pt>
                <c:pt idx="88">
                  <c:v>3.295880149812734</c:v>
                </c:pt>
                <c:pt idx="89">
                  <c:v>3.333333333333333</c:v>
                </c:pt>
                <c:pt idx="90">
                  <c:v>3.370786516853933</c:v>
                </c:pt>
                <c:pt idx="91">
                  <c:v>3.408239700374532</c:v>
                </c:pt>
                <c:pt idx="92">
                  <c:v>3.445692883895131</c:v>
                </c:pt>
                <c:pt idx="93">
                  <c:v>3.483146067415731</c:v>
                </c:pt>
                <c:pt idx="94">
                  <c:v>3.52059925093633</c:v>
                </c:pt>
                <c:pt idx="95">
                  <c:v>3.558052434456926</c:v>
                </c:pt>
                <c:pt idx="96">
                  <c:v>3.595505617977528</c:v>
                </c:pt>
                <c:pt idx="97">
                  <c:v>3.632958801498123</c:v>
                </c:pt>
                <c:pt idx="98">
                  <c:v>3.670411985018727</c:v>
                </c:pt>
                <c:pt idx="99">
                  <c:v>3.707865168539326</c:v>
                </c:pt>
                <c:pt idx="100">
                  <c:v>3.745318352059926</c:v>
                </c:pt>
                <c:pt idx="101">
                  <c:v>3.782771535580525</c:v>
                </c:pt>
                <c:pt idx="102">
                  <c:v>3.820224719101124</c:v>
                </c:pt>
                <c:pt idx="103">
                  <c:v>3.857677902621723</c:v>
                </c:pt>
                <c:pt idx="104">
                  <c:v>3.895131086142323</c:v>
                </c:pt>
                <c:pt idx="105">
                  <c:v>3.932584269662922</c:v>
                </c:pt>
                <c:pt idx="106">
                  <c:v>3.97003745318352</c:v>
                </c:pt>
                <c:pt idx="107">
                  <c:v>4.00749063670412</c:v>
                </c:pt>
                <c:pt idx="108">
                  <c:v>4.044943820224717</c:v>
                </c:pt>
                <c:pt idx="109">
                  <c:v>4.082397003745319</c:v>
                </c:pt>
                <c:pt idx="110">
                  <c:v>4.119850187265913</c:v>
                </c:pt>
                <c:pt idx="111">
                  <c:v>4.157303370786511</c:v>
                </c:pt>
                <c:pt idx="112">
                  <c:v>4.194756554307109</c:v>
                </c:pt>
                <c:pt idx="113">
                  <c:v>4.232209737827716</c:v>
                </c:pt>
                <c:pt idx="114">
                  <c:v>4.269662921348317</c:v>
                </c:pt>
                <c:pt idx="115">
                  <c:v>4.307116104868908</c:v>
                </c:pt>
                <c:pt idx="116">
                  <c:v>4.344569288389514</c:v>
                </c:pt>
                <c:pt idx="117">
                  <c:v>4.382022471910113</c:v>
                </c:pt>
                <c:pt idx="118">
                  <c:v>4.419475655430713</c:v>
                </c:pt>
                <c:pt idx="119">
                  <c:v>4.456928838951311</c:v>
                </c:pt>
                <c:pt idx="120">
                  <c:v>4.494382022471909</c:v>
                </c:pt>
                <c:pt idx="121">
                  <c:v>4.53183520599251</c:v>
                </c:pt>
                <c:pt idx="122">
                  <c:v>4.56928838951311</c:v>
                </c:pt>
                <c:pt idx="123">
                  <c:v>4.606741573033708</c:v>
                </c:pt>
                <c:pt idx="124">
                  <c:v>4.644194756554303</c:v>
                </c:pt>
                <c:pt idx="125">
                  <c:v>4.681647940074907</c:v>
                </c:pt>
                <c:pt idx="126">
                  <c:v>4.719101123595506</c:v>
                </c:pt>
                <c:pt idx="127">
                  <c:v>4.756554307116104</c:v>
                </c:pt>
                <c:pt idx="128">
                  <c:v>4.794007490636704</c:v>
                </c:pt>
                <c:pt idx="129">
                  <c:v>4.831460674157303</c:v>
                </c:pt>
                <c:pt idx="130">
                  <c:v>4.868913857677892</c:v>
                </c:pt>
                <c:pt idx="131">
                  <c:v>4.906367041198502</c:v>
                </c:pt>
                <c:pt idx="132">
                  <c:v>4.943820224719101</c:v>
                </c:pt>
                <c:pt idx="133">
                  <c:v>4.981273408239706</c:v>
                </c:pt>
                <c:pt idx="134">
                  <c:v>5.0187265917603</c:v>
                </c:pt>
                <c:pt idx="135">
                  <c:v>5.0561797752809</c:v>
                </c:pt>
                <c:pt idx="136">
                  <c:v>5.093632958801495</c:v>
                </c:pt>
                <c:pt idx="137">
                  <c:v>5.131086142322098</c:v>
                </c:pt>
                <c:pt idx="138">
                  <c:v>5.168539325842697</c:v>
                </c:pt>
                <c:pt idx="139">
                  <c:v>5.205992509363297</c:v>
                </c:pt>
                <c:pt idx="140">
                  <c:v>5.2434456928839</c:v>
                </c:pt>
                <c:pt idx="141">
                  <c:v>5.280898876404489</c:v>
                </c:pt>
                <c:pt idx="142">
                  <c:v>5.318352059925088</c:v>
                </c:pt>
                <c:pt idx="143">
                  <c:v>5.355805243445686</c:v>
                </c:pt>
                <c:pt idx="144">
                  <c:v>5.393258426966288</c:v>
                </c:pt>
                <c:pt idx="145">
                  <c:v>5.430711610486892</c:v>
                </c:pt>
                <c:pt idx="146">
                  <c:v>5.468164794007491</c:v>
                </c:pt>
                <c:pt idx="147">
                  <c:v>5.505617977528086</c:v>
                </c:pt>
                <c:pt idx="148">
                  <c:v>5.54307116104869</c:v>
                </c:pt>
                <c:pt idx="149">
                  <c:v>5.580524344569286</c:v>
                </c:pt>
                <c:pt idx="150">
                  <c:v>5.617977528089879</c:v>
                </c:pt>
                <c:pt idx="151">
                  <c:v>5.655430711610482</c:v>
                </c:pt>
                <c:pt idx="152">
                  <c:v>5.692883895131087</c:v>
                </c:pt>
                <c:pt idx="153">
                  <c:v>5.730337078651687</c:v>
                </c:pt>
                <c:pt idx="154">
                  <c:v>5.767790262172284</c:v>
                </c:pt>
                <c:pt idx="155">
                  <c:v>5.80524344569289</c:v>
                </c:pt>
                <c:pt idx="156">
                  <c:v>5.842696629213484</c:v>
                </c:pt>
                <c:pt idx="157">
                  <c:v>5.880149812734083</c:v>
                </c:pt>
                <c:pt idx="158">
                  <c:v>5.917602996254682</c:v>
                </c:pt>
                <c:pt idx="159">
                  <c:v>5.955056179775277</c:v>
                </c:pt>
                <c:pt idx="160">
                  <c:v>5.992509363295881</c:v>
                </c:pt>
                <c:pt idx="161">
                  <c:v>6.029962546816475</c:v>
                </c:pt>
                <c:pt idx="162">
                  <c:v>6.067415730337073</c:v>
                </c:pt>
                <c:pt idx="163">
                  <c:v>6.104868913857678</c:v>
                </c:pt>
                <c:pt idx="164">
                  <c:v>6.142322097378277</c:v>
                </c:pt>
                <c:pt idx="165">
                  <c:v>6.179775280898877</c:v>
                </c:pt>
                <c:pt idx="166">
                  <c:v>6.217228464419476</c:v>
                </c:pt>
                <c:pt idx="167">
                  <c:v>6.254681647940075</c:v>
                </c:pt>
                <c:pt idx="168">
                  <c:v>6.292134831460674</c:v>
                </c:pt>
                <c:pt idx="169">
                  <c:v>6.329588014981274</c:v>
                </c:pt>
                <c:pt idx="170">
                  <c:v>6.367041198501873</c:v>
                </c:pt>
                <c:pt idx="171">
                  <c:v>6.404494382022473</c:v>
                </c:pt>
                <c:pt idx="172">
                  <c:v>6.441947565543072</c:v>
                </c:pt>
                <c:pt idx="173">
                  <c:v>6.479400749063676</c:v>
                </c:pt>
                <c:pt idx="174">
                  <c:v>6.516853932584271</c:v>
                </c:pt>
                <c:pt idx="175">
                  <c:v>6.55430711610487</c:v>
                </c:pt>
                <c:pt idx="176">
                  <c:v>6.591760299625468</c:v>
                </c:pt>
                <c:pt idx="177">
                  <c:v>6.629213483146068</c:v>
                </c:pt>
                <c:pt idx="178">
                  <c:v>6.666666666666667</c:v>
                </c:pt>
                <c:pt idx="179">
                  <c:v>6.704119850187261</c:v>
                </c:pt>
                <c:pt idx="180">
                  <c:v>6.74157303370787</c:v>
                </c:pt>
                <c:pt idx="181">
                  <c:v>6.779026217228465</c:v>
                </c:pt>
                <c:pt idx="182">
                  <c:v>6.816479400749066</c:v>
                </c:pt>
                <c:pt idx="183">
                  <c:v>6.853932584269663</c:v>
                </c:pt>
                <c:pt idx="184">
                  <c:v>6.891385767790257</c:v>
                </c:pt>
                <c:pt idx="185">
                  <c:v>6.928838951310862</c:v>
                </c:pt>
                <c:pt idx="186">
                  <c:v>6.966292134831467</c:v>
                </c:pt>
                <c:pt idx="187">
                  <c:v>7.003745318352061</c:v>
                </c:pt>
                <c:pt idx="188">
                  <c:v>7.04119850187266</c:v>
                </c:pt>
                <c:pt idx="189">
                  <c:v>7.07865168539326</c:v>
                </c:pt>
                <c:pt idx="190">
                  <c:v>7.116104868913851</c:v>
                </c:pt>
                <c:pt idx="191">
                  <c:v>7.153558052434454</c:v>
                </c:pt>
                <c:pt idx="192">
                  <c:v>7.191011235955052</c:v>
                </c:pt>
                <c:pt idx="193">
                  <c:v>7.228464419475656</c:v>
                </c:pt>
                <c:pt idx="194">
                  <c:v>7.265917602996249</c:v>
                </c:pt>
                <c:pt idx="195">
                  <c:v>7.303370786516855</c:v>
                </c:pt>
                <c:pt idx="196">
                  <c:v>7.340823970037448</c:v>
                </c:pt>
                <c:pt idx="197">
                  <c:v>7.378277153558053</c:v>
                </c:pt>
                <c:pt idx="198">
                  <c:v>7.415730337078648</c:v>
                </c:pt>
                <c:pt idx="199">
                  <c:v>7.453183520599246</c:v>
                </c:pt>
                <c:pt idx="200">
                  <c:v>7.490636704119851</c:v>
                </c:pt>
                <c:pt idx="201">
                  <c:v>7.528089887640445</c:v>
                </c:pt>
                <c:pt idx="202">
                  <c:v>7.565543071161049</c:v>
                </c:pt>
                <c:pt idx="203">
                  <c:v>7.602996254681646</c:v>
                </c:pt>
                <c:pt idx="204">
                  <c:v>7.640449438202247</c:v>
                </c:pt>
                <c:pt idx="205">
                  <c:v>7.677902621722847</c:v>
                </c:pt>
                <c:pt idx="206">
                  <c:v>7.715355805243447</c:v>
                </c:pt>
                <c:pt idx="207">
                  <c:v>7.752808988764046</c:v>
                </c:pt>
                <c:pt idx="208">
                  <c:v>7.79026217228465</c:v>
                </c:pt>
                <c:pt idx="209">
                  <c:v>7.827715355805235</c:v>
                </c:pt>
                <c:pt idx="210">
                  <c:v>7.865168539325837</c:v>
                </c:pt>
                <c:pt idx="211">
                  <c:v>7.902621722846443</c:v>
                </c:pt>
                <c:pt idx="212">
                  <c:v>7.940074906367037</c:v>
                </c:pt>
                <c:pt idx="213">
                  <c:v>7.977528089887641</c:v>
                </c:pt>
                <c:pt idx="214">
                  <c:v>8.01498127340824</c:v>
                </c:pt>
                <c:pt idx="215">
                  <c:v>8.05243445692884</c:v>
                </c:pt>
                <c:pt idx="216">
                  <c:v>8.08988764044944</c:v>
                </c:pt>
                <c:pt idx="217">
                  <c:v>8.12734082397003</c:v>
                </c:pt>
                <c:pt idx="218">
                  <c:v>8.16479400749064</c:v>
                </c:pt>
                <c:pt idx="219">
                  <c:v>8.202247191011237</c:v>
                </c:pt>
                <c:pt idx="220">
                  <c:v>8.239700374531827</c:v>
                </c:pt>
                <c:pt idx="221">
                  <c:v>8.277153558052433</c:v>
                </c:pt>
                <c:pt idx="222">
                  <c:v>8.314606741573033</c:v>
                </c:pt>
                <c:pt idx="223">
                  <c:v>8.35205992509364</c:v>
                </c:pt>
                <c:pt idx="224">
                  <c:v>8.389513108614234</c:v>
                </c:pt>
                <c:pt idx="225">
                  <c:v>8.426966292134832</c:v>
                </c:pt>
                <c:pt idx="226">
                  <c:v>8.464419475655432</c:v>
                </c:pt>
                <c:pt idx="227">
                  <c:v>8.501872659176031</c:v>
                </c:pt>
                <c:pt idx="228">
                  <c:v>8.53932584269662</c:v>
                </c:pt>
                <c:pt idx="229">
                  <c:v>8.57677902621723</c:v>
                </c:pt>
                <c:pt idx="230">
                  <c:v>8.614232209737828</c:v>
                </c:pt>
                <c:pt idx="231">
                  <c:v>8.651685393258427</c:v>
                </c:pt>
                <c:pt idx="232">
                  <c:v>8.68913857677903</c:v>
                </c:pt>
                <c:pt idx="233">
                  <c:v>8.726591760299618</c:v>
                </c:pt>
                <c:pt idx="234">
                  <c:v>8.764044943820225</c:v>
                </c:pt>
                <c:pt idx="235">
                  <c:v>8.801498127340823</c:v>
                </c:pt>
                <c:pt idx="236">
                  <c:v>8.838951310861418</c:v>
                </c:pt>
                <c:pt idx="237">
                  <c:v>8.87640449438203</c:v>
                </c:pt>
                <c:pt idx="238">
                  <c:v>8.913857677902624</c:v>
                </c:pt>
                <c:pt idx="239">
                  <c:v>8.951310861423221</c:v>
                </c:pt>
                <c:pt idx="240">
                  <c:v>8.988764044943821</c:v>
                </c:pt>
                <c:pt idx="241">
                  <c:v>9.02621722846442</c:v>
                </c:pt>
                <c:pt idx="242">
                  <c:v>9.06367041198502</c:v>
                </c:pt>
                <c:pt idx="243">
                  <c:v>9.101123595505617</c:v>
                </c:pt>
                <c:pt idx="244">
                  <c:v>9.13857677902622</c:v>
                </c:pt>
                <c:pt idx="245">
                  <c:v>9.176029962546817</c:v>
                </c:pt>
                <c:pt idx="246">
                  <c:v>9.213483146067416</c:v>
                </c:pt>
                <c:pt idx="247">
                  <c:v>9.25093632958802</c:v>
                </c:pt>
                <c:pt idx="248">
                  <c:v>9.28838951310862</c:v>
                </c:pt>
                <c:pt idx="249">
                  <c:v>9.32584269662922</c:v>
                </c:pt>
                <c:pt idx="250">
                  <c:v>9.363295880149816</c:v>
                </c:pt>
                <c:pt idx="251">
                  <c:v>9.400749063670414</c:v>
                </c:pt>
                <c:pt idx="252">
                  <c:v>9.438202247191011</c:v>
                </c:pt>
                <c:pt idx="253">
                  <c:v>9.47565543071162</c:v>
                </c:pt>
                <c:pt idx="254">
                  <c:v>9.51310861423221</c:v>
                </c:pt>
                <c:pt idx="255">
                  <c:v>9.550561797752808</c:v>
                </c:pt>
                <c:pt idx="256">
                  <c:v>9.5880149812734</c:v>
                </c:pt>
                <c:pt idx="257">
                  <c:v>9.625468164794</c:v>
                </c:pt>
                <c:pt idx="258">
                  <c:v>9.662921348314603</c:v>
                </c:pt>
                <c:pt idx="259">
                  <c:v>9.700374531835207</c:v>
                </c:pt>
                <c:pt idx="260">
                  <c:v>9.737827715355795</c:v>
                </c:pt>
                <c:pt idx="261">
                  <c:v>9.775280898876404</c:v>
                </c:pt>
                <c:pt idx="262">
                  <c:v>9.81273408239701</c:v>
                </c:pt>
                <c:pt idx="263">
                  <c:v>9.85018726591761</c:v>
                </c:pt>
                <c:pt idx="264">
                  <c:v>9.887640449438206</c:v>
                </c:pt>
                <c:pt idx="265">
                  <c:v>9.925093632958802</c:v>
                </c:pt>
                <c:pt idx="266">
                  <c:v>9.96254681647941</c:v>
                </c:pt>
                <c:pt idx="267">
                  <c:v>10.0</c:v>
                </c:pt>
                <c:pt idx="268">
                  <c:v>10.0374531835206</c:v>
                </c:pt>
                <c:pt idx="269">
                  <c:v>10.0749063670412</c:v>
                </c:pt>
                <c:pt idx="270">
                  <c:v>10.1123595505618</c:v>
                </c:pt>
                <c:pt idx="271">
                  <c:v>10.1498127340824</c:v>
                </c:pt>
                <c:pt idx="272">
                  <c:v>10.187265917603</c:v>
                </c:pt>
                <c:pt idx="273">
                  <c:v>10.22471910112359</c:v>
                </c:pt>
                <c:pt idx="274">
                  <c:v>10.2621722846442</c:v>
                </c:pt>
                <c:pt idx="275">
                  <c:v>10.29962546816479</c:v>
                </c:pt>
                <c:pt idx="276">
                  <c:v>10.3370786516854</c:v>
                </c:pt>
                <c:pt idx="277">
                  <c:v>10.374531835206</c:v>
                </c:pt>
                <c:pt idx="278">
                  <c:v>10.4119850187266</c:v>
                </c:pt>
                <c:pt idx="279">
                  <c:v>10.4494382022472</c:v>
                </c:pt>
                <c:pt idx="280">
                  <c:v>10.4868913857678</c:v>
                </c:pt>
                <c:pt idx="281">
                  <c:v>10.5243445692884</c:v>
                </c:pt>
                <c:pt idx="282">
                  <c:v>10.561797752809</c:v>
                </c:pt>
                <c:pt idx="283">
                  <c:v>10.5992509363296</c:v>
                </c:pt>
                <c:pt idx="284">
                  <c:v>10.6367041198502</c:v>
                </c:pt>
                <c:pt idx="285">
                  <c:v>10.67415730337079</c:v>
                </c:pt>
                <c:pt idx="286">
                  <c:v>10.71161048689138</c:v>
                </c:pt>
                <c:pt idx="287">
                  <c:v>10.74906367041198</c:v>
                </c:pt>
                <c:pt idx="288">
                  <c:v>10.7865168539326</c:v>
                </c:pt>
                <c:pt idx="289">
                  <c:v>10.82397003745318</c:v>
                </c:pt>
                <c:pt idx="290">
                  <c:v>10.86142322097378</c:v>
                </c:pt>
                <c:pt idx="291">
                  <c:v>10.89887640449438</c:v>
                </c:pt>
                <c:pt idx="292">
                  <c:v>10.93632958801498</c:v>
                </c:pt>
                <c:pt idx="293">
                  <c:v>10.97378277153558</c:v>
                </c:pt>
                <c:pt idx="294">
                  <c:v>11.01123595505618</c:v>
                </c:pt>
                <c:pt idx="295">
                  <c:v>11.04868913857678</c:v>
                </c:pt>
                <c:pt idx="296">
                  <c:v>11.08614232209738</c:v>
                </c:pt>
                <c:pt idx="297">
                  <c:v>11.12359550561798</c:v>
                </c:pt>
                <c:pt idx="298">
                  <c:v>11.16104868913857</c:v>
                </c:pt>
                <c:pt idx="299">
                  <c:v>11.19850187265918</c:v>
                </c:pt>
                <c:pt idx="300">
                  <c:v>11.23595505617977</c:v>
                </c:pt>
                <c:pt idx="301">
                  <c:v>11.27340823970038</c:v>
                </c:pt>
                <c:pt idx="302">
                  <c:v>11.31086142322097</c:v>
                </c:pt>
                <c:pt idx="303">
                  <c:v>11.34831460674157</c:v>
                </c:pt>
                <c:pt idx="304">
                  <c:v>11.38576779026217</c:v>
                </c:pt>
                <c:pt idx="305">
                  <c:v>11.42322097378277</c:v>
                </c:pt>
                <c:pt idx="306">
                  <c:v>11.46067415730337</c:v>
                </c:pt>
                <c:pt idx="307">
                  <c:v>11.49812734082397</c:v>
                </c:pt>
                <c:pt idx="308">
                  <c:v>11.53558052434457</c:v>
                </c:pt>
                <c:pt idx="309">
                  <c:v>11.57303370786517</c:v>
                </c:pt>
                <c:pt idx="310">
                  <c:v>11.61048689138577</c:v>
                </c:pt>
                <c:pt idx="311">
                  <c:v>11.64794007490637</c:v>
                </c:pt>
                <c:pt idx="312">
                  <c:v>11.68539325842697</c:v>
                </c:pt>
                <c:pt idx="313">
                  <c:v>11.72284644194757</c:v>
                </c:pt>
                <c:pt idx="314">
                  <c:v>11.76029962546817</c:v>
                </c:pt>
                <c:pt idx="315">
                  <c:v>11.79775280898877</c:v>
                </c:pt>
                <c:pt idx="316">
                  <c:v>11.83520599250937</c:v>
                </c:pt>
                <c:pt idx="317">
                  <c:v>11.87265917602997</c:v>
                </c:pt>
                <c:pt idx="318">
                  <c:v>11.91011235955056</c:v>
                </c:pt>
                <c:pt idx="319">
                  <c:v>11.94756554307116</c:v>
                </c:pt>
                <c:pt idx="320">
                  <c:v>11.98501872659176</c:v>
                </c:pt>
                <c:pt idx="321">
                  <c:v>12.02247191011236</c:v>
                </c:pt>
                <c:pt idx="322">
                  <c:v>12.05992509363296</c:v>
                </c:pt>
                <c:pt idx="323">
                  <c:v>12.09737827715356</c:v>
                </c:pt>
                <c:pt idx="324">
                  <c:v>12.13483146067415</c:v>
                </c:pt>
                <c:pt idx="325">
                  <c:v>12.17228464419476</c:v>
                </c:pt>
                <c:pt idx="326">
                  <c:v>12.20973782771536</c:v>
                </c:pt>
                <c:pt idx="327">
                  <c:v>12.24719101123596</c:v>
                </c:pt>
                <c:pt idx="328">
                  <c:v>12.28464419475655</c:v>
                </c:pt>
                <c:pt idx="329">
                  <c:v>12.32209737827716</c:v>
                </c:pt>
                <c:pt idx="330">
                  <c:v>12.35955056179776</c:v>
                </c:pt>
                <c:pt idx="331">
                  <c:v>12.39700374531835</c:v>
                </c:pt>
                <c:pt idx="332">
                  <c:v>12.43445692883895</c:v>
                </c:pt>
                <c:pt idx="333">
                  <c:v>12.47191011235955</c:v>
                </c:pt>
                <c:pt idx="334">
                  <c:v>12.50936329588015</c:v>
                </c:pt>
                <c:pt idx="335">
                  <c:v>12.54681647940075</c:v>
                </c:pt>
                <c:pt idx="336">
                  <c:v>12.58426966292135</c:v>
                </c:pt>
                <c:pt idx="337">
                  <c:v>12.62172284644195</c:v>
                </c:pt>
                <c:pt idx="338">
                  <c:v>12.65917602996255</c:v>
                </c:pt>
                <c:pt idx="339">
                  <c:v>12.69662921348315</c:v>
                </c:pt>
                <c:pt idx="340">
                  <c:v>12.73408239700375</c:v>
                </c:pt>
                <c:pt idx="341">
                  <c:v>12.77153558052435</c:v>
                </c:pt>
                <c:pt idx="342">
                  <c:v>12.80898876404495</c:v>
                </c:pt>
                <c:pt idx="343">
                  <c:v>12.84644194756554</c:v>
                </c:pt>
                <c:pt idx="344">
                  <c:v>12.88389513108615</c:v>
                </c:pt>
                <c:pt idx="345">
                  <c:v>12.92134831460674</c:v>
                </c:pt>
                <c:pt idx="346">
                  <c:v>12.95880149812734</c:v>
                </c:pt>
                <c:pt idx="347">
                  <c:v>12.99625468164794</c:v>
                </c:pt>
                <c:pt idx="348">
                  <c:v>13.03370786516854</c:v>
                </c:pt>
                <c:pt idx="349">
                  <c:v>13.07116104868914</c:v>
                </c:pt>
                <c:pt idx="350">
                  <c:v>13.10861423220974</c:v>
                </c:pt>
                <c:pt idx="351">
                  <c:v>13.14606741573034</c:v>
                </c:pt>
                <c:pt idx="352">
                  <c:v>13.18352059925094</c:v>
                </c:pt>
                <c:pt idx="353">
                  <c:v>13.22097378277151</c:v>
                </c:pt>
                <c:pt idx="354">
                  <c:v>13.25842696629213</c:v>
                </c:pt>
                <c:pt idx="355">
                  <c:v>13.29588014981273</c:v>
                </c:pt>
                <c:pt idx="356">
                  <c:v>13.33333333333333</c:v>
                </c:pt>
                <c:pt idx="357">
                  <c:v>13.37078651685394</c:v>
                </c:pt>
                <c:pt idx="358">
                  <c:v>13.40823970037453</c:v>
                </c:pt>
                <c:pt idx="359">
                  <c:v>13.44569288389513</c:v>
                </c:pt>
                <c:pt idx="360">
                  <c:v>13.48314606741573</c:v>
                </c:pt>
                <c:pt idx="361">
                  <c:v>13.52059925093633</c:v>
                </c:pt>
                <c:pt idx="362">
                  <c:v>13.55805243445693</c:v>
                </c:pt>
                <c:pt idx="363">
                  <c:v>13.59550561797753</c:v>
                </c:pt>
                <c:pt idx="364">
                  <c:v>13.63295880149813</c:v>
                </c:pt>
                <c:pt idx="365">
                  <c:v>13.67041198501873</c:v>
                </c:pt>
                <c:pt idx="366">
                  <c:v>13.70786516853932</c:v>
                </c:pt>
                <c:pt idx="367">
                  <c:v>13.74531835205993</c:v>
                </c:pt>
                <c:pt idx="368">
                  <c:v>13.78277153558052</c:v>
                </c:pt>
                <c:pt idx="369">
                  <c:v>13.82022471910112</c:v>
                </c:pt>
                <c:pt idx="370">
                  <c:v>13.85767790262172</c:v>
                </c:pt>
                <c:pt idx="371">
                  <c:v>13.89513108614232</c:v>
                </c:pt>
                <c:pt idx="372">
                  <c:v>13.93258426966293</c:v>
                </c:pt>
                <c:pt idx="373">
                  <c:v>13.97003745318352</c:v>
                </c:pt>
                <c:pt idx="374">
                  <c:v>14.00749063670412</c:v>
                </c:pt>
                <c:pt idx="375">
                  <c:v>14.04494382022472</c:v>
                </c:pt>
                <c:pt idx="376">
                  <c:v>14.08239700374532</c:v>
                </c:pt>
                <c:pt idx="377">
                  <c:v>14.11985018726592</c:v>
                </c:pt>
                <c:pt idx="378">
                  <c:v>14.15730337078652</c:v>
                </c:pt>
                <c:pt idx="379">
                  <c:v>14.19475655430712</c:v>
                </c:pt>
                <c:pt idx="380">
                  <c:v>14.23220973782772</c:v>
                </c:pt>
                <c:pt idx="381">
                  <c:v>14.26966292134832</c:v>
                </c:pt>
                <c:pt idx="382">
                  <c:v>14.30711610486892</c:v>
                </c:pt>
                <c:pt idx="383">
                  <c:v>14.34456928838951</c:v>
                </c:pt>
                <c:pt idx="384">
                  <c:v>14.38202247191011</c:v>
                </c:pt>
                <c:pt idx="385">
                  <c:v>14.41947565543071</c:v>
                </c:pt>
                <c:pt idx="386">
                  <c:v>14.45692883895131</c:v>
                </c:pt>
                <c:pt idx="387">
                  <c:v>14.49438202247191</c:v>
                </c:pt>
                <c:pt idx="388">
                  <c:v>14.53183520599251</c:v>
                </c:pt>
                <c:pt idx="389">
                  <c:v>14.56928838951311</c:v>
                </c:pt>
                <c:pt idx="390">
                  <c:v>14.60674157303371</c:v>
                </c:pt>
                <c:pt idx="391">
                  <c:v>14.64419475655431</c:v>
                </c:pt>
                <c:pt idx="392">
                  <c:v>14.68164794007491</c:v>
                </c:pt>
                <c:pt idx="393">
                  <c:v>14.7191011235955</c:v>
                </c:pt>
                <c:pt idx="394">
                  <c:v>14.75655430711611</c:v>
                </c:pt>
                <c:pt idx="395">
                  <c:v>14.7940074906367</c:v>
                </c:pt>
                <c:pt idx="396">
                  <c:v>14.8314606741573</c:v>
                </c:pt>
                <c:pt idx="397">
                  <c:v>14.86891385767791</c:v>
                </c:pt>
                <c:pt idx="398">
                  <c:v>14.9063670411985</c:v>
                </c:pt>
                <c:pt idx="399">
                  <c:v>14.9438202247191</c:v>
                </c:pt>
                <c:pt idx="400">
                  <c:v>14.9812734082397</c:v>
                </c:pt>
                <c:pt idx="401">
                  <c:v>15.0187265917603</c:v>
                </c:pt>
                <c:pt idx="402">
                  <c:v>15.0561797752809</c:v>
                </c:pt>
                <c:pt idx="403">
                  <c:v>15.0936329588015</c:v>
                </c:pt>
                <c:pt idx="404">
                  <c:v>15.1310861423221</c:v>
                </c:pt>
                <c:pt idx="405">
                  <c:v>15.1685393258427</c:v>
                </c:pt>
                <c:pt idx="406">
                  <c:v>15.2059925093633</c:v>
                </c:pt>
                <c:pt idx="407">
                  <c:v>15.2434456928839</c:v>
                </c:pt>
                <c:pt idx="408">
                  <c:v>15.2808988764045</c:v>
                </c:pt>
                <c:pt idx="409">
                  <c:v>15.3183520599251</c:v>
                </c:pt>
                <c:pt idx="410">
                  <c:v>15.3558052434457</c:v>
                </c:pt>
                <c:pt idx="411">
                  <c:v>15.3932584269663</c:v>
                </c:pt>
                <c:pt idx="412">
                  <c:v>15.43071161048689</c:v>
                </c:pt>
                <c:pt idx="413">
                  <c:v>15.4681647940075</c:v>
                </c:pt>
                <c:pt idx="414">
                  <c:v>15.5056179775281</c:v>
                </c:pt>
                <c:pt idx="415">
                  <c:v>15.54307116104869</c:v>
                </c:pt>
                <c:pt idx="416">
                  <c:v>15.5805243445693</c:v>
                </c:pt>
                <c:pt idx="417">
                  <c:v>15.61797752808989</c:v>
                </c:pt>
                <c:pt idx="418">
                  <c:v>15.6554307116105</c:v>
                </c:pt>
                <c:pt idx="419">
                  <c:v>15.6928838951311</c:v>
                </c:pt>
                <c:pt idx="420">
                  <c:v>15.73033707865169</c:v>
                </c:pt>
                <c:pt idx="421">
                  <c:v>15.7677902621723</c:v>
                </c:pt>
                <c:pt idx="422">
                  <c:v>15.80524344569288</c:v>
                </c:pt>
                <c:pt idx="423">
                  <c:v>15.84269662921348</c:v>
                </c:pt>
                <c:pt idx="424">
                  <c:v>15.8801498127341</c:v>
                </c:pt>
                <c:pt idx="425">
                  <c:v>15.91760299625468</c:v>
                </c:pt>
                <c:pt idx="426">
                  <c:v>15.9550561797753</c:v>
                </c:pt>
                <c:pt idx="427">
                  <c:v>15.99250936329588</c:v>
                </c:pt>
                <c:pt idx="428">
                  <c:v>16.02996254681648</c:v>
                </c:pt>
                <c:pt idx="429">
                  <c:v>16.06741573033707</c:v>
                </c:pt>
                <c:pt idx="430">
                  <c:v>16.10486891385768</c:v>
                </c:pt>
                <c:pt idx="431">
                  <c:v>16.14232209737828</c:v>
                </c:pt>
                <c:pt idx="432">
                  <c:v>16.17977528089888</c:v>
                </c:pt>
                <c:pt idx="433">
                  <c:v>16.21722846441948</c:v>
                </c:pt>
                <c:pt idx="434">
                  <c:v>16.25468164794008</c:v>
                </c:pt>
                <c:pt idx="435">
                  <c:v>16.29213483146063</c:v>
                </c:pt>
                <c:pt idx="436">
                  <c:v>16.32958801498128</c:v>
                </c:pt>
                <c:pt idx="437">
                  <c:v>16.36704119850187</c:v>
                </c:pt>
                <c:pt idx="438">
                  <c:v>16.40449438202247</c:v>
                </c:pt>
                <c:pt idx="439">
                  <c:v>16.44194756554307</c:v>
                </c:pt>
                <c:pt idx="440">
                  <c:v>16.47940074906367</c:v>
                </c:pt>
                <c:pt idx="441">
                  <c:v>16.51685393258428</c:v>
                </c:pt>
                <c:pt idx="442">
                  <c:v>16.55430711610487</c:v>
                </c:pt>
                <c:pt idx="443">
                  <c:v>16.59176029962547</c:v>
                </c:pt>
                <c:pt idx="444">
                  <c:v>16.62921348314607</c:v>
                </c:pt>
                <c:pt idx="445">
                  <c:v>16.66666666666667</c:v>
                </c:pt>
                <c:pt idx="446">
                  <c:v>16.70411985018722</c:v>
                </c:pt>
                <c:pt idx="447">
                  <c:v>16.74157303370787</c:v>
                </c:pt>
                <c:pt idx="448">
                  <c:v>16.77902621722846</c:v>
                </c:pt>
                <c:pt idx="449">
                  <c:v>16.81647940074906</c:v>
                </c:pt>
                <c:pt idx="450">
                  <c:v>16.85393258426966</c:v>
                </c:pt>
                <c:pt idx="451">
                  <c:v>16.89138576779027</c:v>
                </c:pt>
                <c:pt idx="452">
                  <c:v>16.92883895131086</c:v>
                </c:pt>
                <c:pt idx="453">
                  <c:v>16.96629213483146</c:v>
                </c:pt>
                <c:pt idx="454">
                  <c:v>17.00374531835206</c:v>
                </c:pt>
                <c:pt idx="455">
                  <c:v>17.04119850187266</c:v>
                </c:pt>
                <c:pt idx="456">
                  <c:v>17.07865168539325</c:v>
                </c:pt>
                <c:pt idx="457">
                  <c:v>17.11610486891386</c:v>
                </c:pt>
                <c:pt idx="458">
                  <c:v>17.15355805243446</c:v>
                </c:pt>
                <c:pt idx="459">
                  <c:v>17.19101123595506</c:v>
                </c:pt>
                <c:pt idx="460">
                  <c:v>17.22846441947566</c:v>
                </c:pt>
                <c:pt idx="461">
                  <c:v>17.26591760299625</c:v>
                </c:pt>
                <c:pt idx="462">
                  <c:v>17.30337078651685</c:v>
                </c:pt>
                <c:pt idx="463">
                  <c:v>17.34082397003745</c:v>
                </c:pt>
                <c:pt idx="464">
                  <c:v>17.37827715355806</c:v>
                </c:pt>
                <c:pt idx="465">
                  <c:v>17.41573033707865</c:v>
                </c:pt>
                <c:pt idx="466">
                  <c:v>17.45318352059925</c:v>
                </c:pt>
                <c:pt idx="467">
                  <c:v>17.49063670411982</c:v>
                </c:pt>
                <c:pt idx="468">
                  <c:v>17.52808988764045</c:v>
                </c:pt>
                <c:pt idx="469">
                  <c:v>17.565543071161</c:v>
                </c:pt>
                <c:pt idx="470">
                  <c:v>17.60299625468165</c:v>
                </c:pt>
                <c:pt idx="471">
                  <c:v>17.64044943820225</c:v>
                </c:pt>
                <c:pt idx="472">
                  <c:v>17.67790262172285</c:v>
                </c:pt>
                <c:pt idx="473">
                  <c:v>17.71535580524344</c:v>
                </c:pt>
                <c:pt idx="474">
                  <c:v>17.75280898876404</c:v>
                </c:pt>
                <c:pt idx="475">
                  <c:v>17.79026217228464</c:v>
                </c:pt>
                <c:pt idx="476">
                  <c:v>17.82771535580525</c:v>
                </c:pt>
                <c:pt idx="477">
                  <c:v>17.8651685393258</c:v>
                </c:pt>
                <c:pt idx="478">
                  <c:v>17.90262172284644</c:v>
                </c:pt>
                <c:pt idx="479">
                  <c:v>17.94007490636702</c:v>
                </c:pt>
                <c:pt idx="480">
                  <c:v>17.97752808988764</c:v>
                </c:pt>
                <c:pt idx="481">
                  <c:v>18.01498127340825</c:v>
                </c:pt>
                <c:pt idx="482">
                  <c:v>18.05243445692884</c:v>
                </c:pt>
                <c:pt idx="483">
                  <c:v>18.08988764044944</c:v>
                </c:pt>
                <c:pt idx="484">
                  <c:v>18.12734082397004</c:v>
                </c:pt>
                <c:pt idx="485">
                  <c:v>18.16479400749064</c:v>
                </c:pt>
                <c:pt idx="486">
                  <c:v>18.20224719101122</c:v>
                </c:pt>
                <c:pt idx="487">
                  <c:v>18.23970037453179</c:v>
                </c:pt>
                <c:pt idx="488">
                  <c:v>18.27715355805244</c:v>
                </c:pt>
                <c:pt idx="489">
                  <c:v>18.31460674157303</c:v>
                </c:pt>
                <c:pt idx="490">
                  <c:v>18.35205992509363</c:v>
                </c:pt>
                <c:pt idx="491">
                  <c:v>18.38951310861423</c:v>
                </c:pt>
                <c:pt idx="492">
                  <c:v>18.42696629213482</c:v>
                </c:pt>
                <c:pt idx="493">
                  <c:v>18.46441947565543</c:v>
                </c:pt>
                <c:pt idx="494">
                  <c:v>18.50187265917603</c:v>
                </c:pt>
                <c:pt idx="495">
                  <c:v>18.53932584269663</c:v>
                </c:pt>
                <c:pt idx="496">
                  <c:v>18.57677902621723</c:v>
                </c:pt>
                <c:pt idx="497">
                  <c:v>18.61423220973782</c:v>
                </c:pt>
                <c:pt idx="498">
                  <c:v>18.65168539325843</c:v>
                </c:pt>
                <c:pt idx="499">
                  <c:v>18.68913857677902</c:v>
                </c:pt>
                <c:pt idx="500">
                  <c:v>18.72659176029963</c:v>
                </c:pt>
                <c:pt idx="501">
                  <c:v>18.76404494382022</c:v>
                </c:pt>
                <c:pt idx="502">
                  <c:v>18.80149812734083</c:v>
                </c:pt>
                <c:pt idx="503">
                  <c:v>18.83895131086143</c:v>
                </c:pt>
                <c:pt idx="504">
                  <c:v>18.87640449438203</c:v>
                </c:pt>
                <c:pt idx="505">
                  <c:v>18.91385767790263</c:v>
                </c:pt>
                <c:pt idx="506">
                  <c:v>18.95131086142322</c:v>
                </c:pt>
                <c:pt idx="507">
                  <c:v>18.98876404494377</c:v>
                </c:pt>
                <c:pt idx="508">
                  <c:v>19.02621722846443</c:v>
                </c:pt>
                <c:pt idx="509">
                  <c:v>19.06367041198502</c:v>
                </c:pt>
                <c:pt idx="510">
                  <c:v>19.10112359550562</c:v>
                </c:pt>
                <c:pt idx="511">
                  <c:v>19.13857677902622</c:v>
                </c:pt>
                <c:pt idx="512">
                  <c:v>19.17602996254682</c:v>
                </c:pt>
                <c:pt idx="513">
                  <c:v>19.21348314606742</c:v>
                </c:pt>
                <c:pt idx="514">
                  <c:v>19.25093632958802</c:v>
                </c:pt>
                <c:pt idx="515">
                  <c:v>19.28838951310862</c:v>
                </c:pt>
                <c:pt idx="516">
                  <c:v>19.32584269662921</c:v>
                </c:pt>
                <c:pt idx="517">
                  <c:v>19.36329588014981</c:v>
                </c:pt>
                <c:pt idx="518">
                  <c:v>19.40074906367041</c:v>
                </c:pt>
                <c:pt idx="519">
                  <c:v>19.43820224719098</c:v>
                </c:pt>
                <c:pt idx="520">
                  <c:v>19.47565543071161</c:v>
                </c:pt>
                <c:pt idx="521">
                  <c:v>19.51310861423222</c:v>
                </c:pt>
                <c:pt idx="522">
                  <c:v>19.55056179775281</c:v>
                </c:pt>
                <c:pt idx="523">
                  <c:v>19.58801498127341</c:v>
                </c:pt>
                <c:pt idx="524">
                  <c:v>19.62546816479401</c:v>
                </c:pt>
                <c:pt idx="525">
                  <c:v>19.66292134831461</c:v>
                </c:pt>
                <c:pt idx="526">
                  <c:v>19.70037453183521</c:v>
                </c:pt>
                <c:pt idx="527">
                  <c:v>19.73782771535581</c:v>
                </c:pt>
                <c:pt idx="528">
                  <c:v>19.7752808988764</c:v>
                </c:pt>
                <c:pt idx="529">
                  <c:v>19.812734082397</c:v>
                </c:pt>
                <c:pt idx="530">
                  <c:v>19.8501872659176</c:v>
                </c:pt>
                <c:pt idx="531">
                  <c:v>19.8876404494382</c:v>
                </c:pt>
                <c:pt idx="532">
                  <c:v>19.9250936329588</c:v>
                </c:pt>
                <c:pt idx="533">
                  <c:v>19.96254681647936</c:v>
                </c:pt>
                <c:pt idx="534">
                  <c:v>20.0</c:v>
                </c:pt>
                <c:pt idx="535">
                  <c:v>20.0374531835206</c:v>
                </c:pt>
                <c:pt idx="536">
                  <c:v>20.0749063670412</c:v>
                </c:pt>
                <c:pt idx="537">
                  <c:v>20.11235955056178</c:v>
                </c:pt>
                <c:pt idx="538">
                  <c:v>20.1498127340824</c:v>
                </c:pt>
                <c:pt idx="539">
                  <c:v>20.187265917603</c:v>
                </c:pt>
                <c:pt idx="540">
                  <c:v>20.22471910112358</c:v>
                </c:pt>
                <c:pt idx="541">
                  <c:v>20.26217228464418</c:v>
                </c:pt>
                <c:pt idx="542">
                  <c:v>20.29962546816479</c:v>
                </c:pt>
                <c:pt idx="543">
                  <c:v>20.3370786516854</c:v>
                </c:pt>
                <c:pt idx="544">
                  <c:v>20.37453183520599</c:v>
                </c:pt>
                <c:pt idx="545">
                  <c:v>20.4119850187266</c:v>
                </c:pt>
                <c:pt idx="546">
                  <c:v>20.44943820224718</c:v>
                </c:pt>
                <c:pt idx="547">
                  <c:v>20.48689138576778</c:v>
                </c:pt>
                <c:pt idx="548">
                  <c:v>20.52434456928839</c:v>
                </c:pt>
                <c:pt idx="549">
                  <c:v>20.56179775280899</c:v>
                </c:pt>
                <c:pt idx="550">
                  <c:v>20.59925093632959</c:v>
                </c:pt>
                <c:pt idx="551">
                  <c:v>20.6367041198502</c:v>
                </c:pt>
                <c:pt idx="552">
                  <c:v>20.6741573033708</c:v>
                </c:pt>
                <c:pt idx="553">
                  <c:v>20.71161048689139</c:v>
                </c:pt>
                <c:pt idx="554">
                  <c:v>20.74906367041198</c:v>
                </c:pt>
                <c:pt idx="555">
                  <c:v>20.78651685393258</c:v>
                </c:pt>
                <c:pt idx="556">
                  <c:v>20.82397003745319</c:v>
                </c:pt>
                <c:pt idx="557">
                  <c:v>20.86142322097378</c:v>
                </c:pt>
                <c:pt idx="558">
                  <c:v>20.89887640449438</c:v>
                </c:pt>
                <c:pt idx="559">
                  <c:v>20.93632958801498</c:v>
                </c:pt>
                <c:pt idx="560">
                  <c:v>20.97378277153554</c:v>
                </c:pt>
                <c:pt idx="561">
                  <c:v>21.0112359550562</c:v>
                </c:pt>
                <c:pt idx="562">
                  <c:v>21.04868913857678</c:v>
                </c:pt>
                <c:pt idx="563">
                  <c:v>21.08614232209738</c:v>
                </c:pt>
                <c:pt idx="564">
                  <c:v>21.12359550561798</c:v>
                </c:pt>
                <c:pt idx="565">
                  <c:v>21.16104868913858</c:v>
                </c:pt>
                <c:pt idx="566">
                  <c:v>21.19850187265917</c:v>
                </c:pt>
                <c:pt idx="567">
                  <c:v>21.23595505617978</c:v>
                </c:pt>
                <c:pt idx="568">
                  <c:v>21.27340823970037</c:v>
                </c:pt>
                <c:pt idx="569">
                  <c:v>21.31086142322098</c:v>
                </c:pt>
                <c:pt idx="570">
                  <c:v>21.34831460674157</c:v>
                </c:pt>
                <c:pt idx="571">
                  <c:v>21.38576779026217</c:v>
                </c:pt>
                <c:pt idx="572">
                  <c:v>21.42322097378277</c:v>
                </c:pt>
                <c:pt idx="573">
                  <c:v>21.46067415730337</c:v>
                </c:pt>
                <c:pt idx="574">
                  <c:v>21.49812734082393</c:v>
                </c:pt>
                <c:pt idx="575">
                  <c:v>21.53558052434457</c:v>
                </c:pt>
                <c:pt idx="576">
                  <c:v>21.57303370786517</c:v>
                </c:pt>
                <c:pt idx="577">
                  <c:v>21.61048689138577</c:v>
                </c:pt>
                <c:pt idx="578">
                  <c:v>21.64794007490637</c:v>
                </c:pt>
                <c:pt idx="579">
                  <c:v>21.68539325842696</c:v>
                </c:pt>
                <c:pt idx="580">
                  <c:v>21.72284644194756</c:v>
                </c:pt>
                <c:pt idx="581">
                  <c:v>21.76029962546816</c:v>
                </c:pt>
                <c:pt idx="582">
                  <c:v>21.79775280898876</c:v>
                </c:pt>
                <c:pt idx="583">
                  <c:v>21.83520599250936</c:v>
                </c:pt>
                <c:pt idx="584">
                  <c:v>21.87265917602996</c:v>
                </c:pt>
                <c:pt idx="585">
                  <c:v>21.91011235955056</c:v>
                </c:pt>
                <c:pt idx="586">
                  <c:v>21.94756554307116</c:v>
                </c:pt>
                <c:pt idx="587">
                  <c:v>21.98501872659176</c:v>
                </c:pt>
                <c:pt idx="588">
                  <c:v>22.02247191011236</c:v>
                </c:pt>
                <c:pt idx="589">
                  <c:v>22.05992509363296</c:v>
                </c:pt>
                <c:pt idx="590">
                  <c:v>22.09737827715356</c:v>
                </c:pt>
                <c:pt idx="591">
                  <c:v>22.13483146067416</c:v>
                </c:pt>
                <c:pt idx="592">
                  <c:v>22.17228464419476</c:v>
                </c:pt>
                <c:pt idx="593">
                  <c:v>22.20973782771532</c:v>
                </c:pt>
                <c:pt idx="594">
                  <c:v>22.24719101123596</c:v>
                </c:pt>
                <c:pt idx="595">
                  <c:v>22.28464419475656</c:v>
                </c:pt>
                <c:pt idx="596">
                  <c:v>22.32209737827715</c:v>
                </c:pt>
                <c:pt idx="597">
                  <c:v>22.35955056179775</c:v>
                </c:pt>
                <c:pt idx="598">
                  <c:v>22.39700374531835</c:v>
                </c:pt>
                <c:pt idx="599">
                  <c:v>22.43445692883896</c:v>
                </c:pt>
                <c:pt idx="600">
                  <c:v>22.47191011235956</c:v>
                </c:pt>
                <c:pt idx="601">
                  <c:v>22.50936329588015</c:v>
                </c:pt>
                <c:pt idx="602">
                  <c:v>22.54681647940075</c:v>
                </c:pt>
                <c:pt idx="603">
                  <c:v>22.58426966292132</c:v>
                </c:pt>
                <c:pt idx="604">
                  <c:v>22.62172284644192</c:v>
                </c:pt>
                <c:pt idx="605">
                  <c:v>22.65917602996255</c:v>
                </c:pt>
                <c:pt idx="606">
                  <c:v>22.69662921348315</c:v>
                </c:pt>
                <c:pt idx="607">
                  <c:v>22.73408239700375</c:v>
                </c:pt>
                <c:pt idx="608">
                  <c:v>22.7715355805243</c:v>
                </c:pt>
                <c:pt idx="609">
                  <c:v>22.80898876404495</c:v>
                </c:pt>
                <c:pt idx="610">
                  <c:v>22.84644194756552</c:v>
                </c:pt>
                <c:pt idx="611">
                  <c:v>22.88389513108615</c:v>
                </c:pt>
                <c:pt idx="612">
                  <c:v>22.92134831460675</c:v>
                </c:pt>
                <c:pt idx="613">
                  <c:v>22.95880149812734</c:v>
                </c:pt>
                <c:pt idx="614">
                  <c:v>22.99625468164794</c:v>
                </c:pt>
                <c:pt idx="615">
                  <c:v>23.03370786516854</c:v>
                </c:pt>
                <c:pt idx="616">
                  <c:v>23.07116104868915</c:v>
                </c:pt>
                <c:pt idx="617">
                  <c:v>23.10861423220974</c:v>
                </c:pt>
                <c:pt idx="618">
                  <c:v>23.14606741573034</c:v>
                </c:pt>
                <c:pt idx="619">
                  <c:v>23.18352059925093</c:v>
                </c:pt>
                <c:pt idx="620">
                  <c:v>23.22097378277153</c:v>
                </c:pt>
                <c:pt idx="621">
                  <c:v>23.25842696629213</c:v>
                </c:pt>
                <c:pt idx="622">
                  <c:v>23.29588014981273</c:v>
                </c:pt>
                <c:pt idx="623">
                  <c:v>23.33333333333329</c:v>
                </c:pt>
                <c:pt idx="624">
                  <c:v>23.37078651685393</c:v>
                </c:pt>
                <c:pt idx="625">
                  <c:v>23.40823970037452</c:v>
                </c:pt>
                <c:pt idx="626">
                  <c:v>23.44569288389508</c:v>
                </c:pt>
                <c:pt idx="627">
                  <c:v>23.48314606741572</c:v>
                </c:pt>
                <c:pt idx="628">
                  <c:v>23.52059925093628</c:v>
                </c:pt>
                <c:pt idx="629">
                  <c:v>23.55805243445693</c:v>
                </c:pt>
                <c:pt idx="630">
                  <c:v>23.59550561797753</c:v>
                </c:pt>
                <c:pt idx="631">
                  <c:v>23.63295880149813</c:v>
                </c:pt>
                <c:pt idx="632">
                  <c:v>23.67041198501873</c:v>
                </c:pt>
                <c:pt idx="633">
                  <c:v>23.70786516853933</c:v>
                </c:pt>
                <c:pt idx="634">
                  <c:v>23.74531835205992</c:v>
                </c:pt>
                <c:pt idx="635">
                  <c:v>23.78277153558052</c:v>
                </c:pt>
                <c:pt idx="636">
                  <c:v>23.82022471910113</c:v>
                </c:pt>
                <c:pt idx="637">
                  <c:v>23.85767790262172</c:v>
                </c:pt>
                <c:pt idx="638">
                  <c:v>23.89513108614232</c:v>
                </c:pt>
                <c:pt idx="639">
                  <c:v>23.93258426966292</c:v>
                </c:pt>
                <c:pt idx="640">
                  <c:v>23.97003745318352</c:v>
                </c:pt>
                <c:pt idx="641">
                  <c:v>24.00749063670412</c:v>
                </c:pt>
                <c:pt idx="642">
                  <c:v>24.04494382022472</c:v>
                </c:pt>
                <c:pt idx="643">
                  <c:v>24.08239700374527</c:v>
                </c:pt>
                <c:pt idx="644">
                  <c:v>24.11985018726592</c:v>
                </c:pt>
                <c:pt idx="645">
                  <c:v>24.15730337078652</c:v>
                </c:pt>
                <c:pt idx="646">
                  <c:v>24.19475655430712</c:v>
                </c:pt>
                <c:pt idx="647">
                  <c:v>24.23220973782771</c:v>
                </c:pt>
                <c:pt idx="648">
                  <c:v>24.26966292134831</c:v>
                </c:pt>
                <c:pt idx="649">
                  <c:v>24.30711610486892</c:v>
                </c:pt>
                <c:pt idx="650">
                  <c:v>24.34456928838951</c:v>
                </c:pt>
                <c:pt idx="651">
                  <c:v>24.38202247191008</c:v>
                </c:pt>
                <c:pt idx="652">
                  <c:v>24.41947565543072</c:v>
                </c:pt>
                <c:pt idx="653">
                  <c:v>24.45692883895131</c:v>
                </c:pt>
                <c:pt idx="654">
                  <c:v>24.49438202247191</c:v>
                </c:pt>
                <c:pt idx="655">
                  <c:v>24.53183520599251</c:v>
                </c:pt>
                <c:pt idx="656">
                  <c:v>24.5692883895131</c:v>
                </c:pt>
                <c:pt idx="657">
                  <c:v>24.60674157303371</c:v>
                </c:pt>
                <c:pt idx="658">
                  <c:v>24.64419475655431</c:v>
                </c:pt>
                <c:pt idx="659">
                  <c:v>24.68164794007491</c:v>
                </c:pt>
                <c:pt idx="660">
                  <c:v>24.71910112359551</c:v>
                </c:pt>
                <c:pt idx="661">
                  <c:v>24.75655430711611</c:v>
                </c:pt>
                <c:pt idx="662">
                  <c:v>24.79400749063671</c:v>
                </c:pt>
                <c:pt idx="663">
                  <c:v>24.83146067415731</c:v>
                </c:pt>
                <c:pt idx="664">
                  <c:v>24.8689138576779</c:v>
                </c:pt>
                <c:pt idx="665">
                  <c:v>24.9063670411985</c:v>
                </c:pt>
                <c:pt idx="666">
                  <c:v>24.9438202247191</c:v>
                </c:pt>
                <c:pt idx="667">
                  <c:v>24.9812734082397</c:v>
                </c:pt>
                <c:pt idx="668">
                  <c:v>25.01872659176025</c:v>
                </c:pt>
                <c:pt idx="669">
                  <c:v>25.0561797752809</c:v>
                </c:pt>
                <c:pt idx="670">
                  <c:v>25.0936329588015</c:v>
                </c:pt>
                <c:pt idx="671">
                  <c:v>25.1310861423221</c:v>
                </c:pt>
                <c:pt idx="672">
                  <c:v>25.16853932584269</c:v>
                </c:pt>
                <c:pt idx="673">
                  <c:v>25.20599250936325</c:v>
                </c:pt>
                <c:pt idx="674">
                  <c:v>25.24344569288388</c:v>
                </c:pt>
                <c:pt idx="675">
                  <c:v>25.2808988764045</c:v>
                </c:pt>
                <c:pt idx="676">
                  <c:v>25.31835205992509</c:v>
                </c:pt>
                <c:pt idx="677">
                  <c:v>25.3558052434457</c:v>
                </c:pt>
                <c:pt idx="678">
                  <c:v>25.3932584269663</c:v>
                </c:pt>
                <c:pt idx="679">
                  <c:v>25.43071161048689</c:v>
                </c:pt>
                <c:pt idx="680">
                  <c:v>25.46816479400749</c:v>
                </c:pt>
                <c:pt idx="681">
                  <c:v>25.50561797752808</c:v>
                </c:pt>
                <c:pt idx="682">
                  <c:v>25.5430711610487</c:v>
                </c:pt>
                <c:pt idx="683">
                  <c:v>25.58052434456924</c:v>
                </c:pt>
                <c:pt idx="684">
                  <c:v>25.6179775280899</c:v>
                </c:pt>
                <c:pt idx="685">
                  <c:v>25.6554307116105</c:v>
                </c:pt>
                <c:pt idx="686">
                  <c:v>25.69288389513109</c:v>
                </c:pt>
                <c:pt idx="687">
                  <c:v>25.73033707865169</c:v>
                </c:pt>
                <c:pt idx="688">
                  <c:v>25.76779026217228</c:v>
                </c:pt>
                <c:pt idx="689">
                  <c:v>25.80524344569288</c:v>
                </c:pt>
                <c:pt idx="690">
                  <c:v>25.84269662921348</c:v>
                </c:pt>
                <c:pt idx="691">
                  <c:v>25.88014981273404</c:v>
                </c:pt>
                <c:pt idx="692">
                  <c:v>25.91760299625469</c:v>
                </c:pt>
                <c:pt idx="693">
                  <c:v>25.95505617977528</c:v>
                </c:pt>
                <c:pt idx="694">
                  <c:v>25.99250936329588</c:v>
                </c:pt>
                <c:pt idx="695">
                  <c:v>26.02996254681648</c:v>
                </c:pt>
                <c:pt idx="696">
                  <c:v>26.06741573033708</c:v>
                </c:pt>
                <c:pt idx="697">
                  <c:v>26.1048689138577</c:v>
                </c:pt>
                <c:pt idx="698">
                  <c:v>26.14232209737827</c:v>
                </c:pt>
                <c:pt idx="699">
                  <c:v>26.17977528089888</c:v>
                </c:pt>
                <c:pt idx="700">
                  <c:v>26.21722846441948</c:v>
                </c:pt>
                <c:pt idx="701">
                  <c:v>26.25468164794008</c:v>
                </c:pt>
                <c:pt idx="702">
                  <c:v>26.29213483146063</c:v>
                </c:pt>
                <c:pt idx="703">
                  <c:v>26.32958801498128</c:v>
                </c:pt>
                <c:pt idx="704">
                  <c:v>26.36704119850187</c:v>
                </c:pt>
                <c:pt idx="705">
                  <c:v>26.40449438202247</c:v>
                </c:pt>
                <c:pt idx="706">
                  <c:v>26.44194756554307</c:v>
                </c:pt>
                <c:pt idx="707">
                  <c:v>26.47940074906367</c:v>
                </c:pt>
                <c:pt idx="708">
                  <c:v>26.51685393258428</c:v>
                </c:pt>
                <c:pt idx="709">
                  <c:v>26.55430711610488</c:v>
                </c:pt>
                <c:pt idx="710">
                  <c:v>26.59176029962547</c:v>
                </c:pt>
                <c:pt idx="711">
                  <c:v>26.62921348314607</c:v>
                </c:pt>
                <c:pt idx="712">
                  <c:v>26.66666666666667</c:v>
                </c:pt>
                <c:pt idx="713">
                  <c:v>26.70411985018722</c:v>
                </c:pt>
                <c:pt idx="714">
                  <c:v>26.74157303370787</c:v>
                </c:pt>
                <c:pt idx="715">
                  <c:v>26.77902621722847</c:v>
                </c:pt>
                <c:pt idx="716">
                  <c:v>26.81647940074907</c:v>
                </c:pt>
                <c:pt idx="717">
                  <c:v>26.85393258426966</c:v>
                </c:pt>
                <c:pt idx="718">
                  <c:v>26.89138576779027</c:v>
                </c:pt>
                <c:pt idx="719">
                  <c:v>26.92883895131086</c:v>
                </c:pt>
                <c:pt idx="720">
                  <c:v>26.96629213483146</c:v>
                </c:pt>
                <c:pt idx="721">
                  <c:v>27.00374531835206</c:v>
                </c:pt>
                <c:pt idx="722">
                  <c:v>27.04119850187266</c:v>
                </c:pt>
                <c:pt idx="723">
                  <c:v>27.07865168539325</c:v>
                </c:pt>
                <c:pt idx="724">
                  <c:v>27.11610486891386</c:v>
                </c:pt>
                <c:pt idx="725">
                  <c:v>27.15355805243446</c:v>
                </c:pt>
                <c:pt idx="726">
                  <c:v>27.19101123595506</c:v>
                </c:pt>
                <c:pt idx="727">
                  <c:v>27.22846441947566</c:v>
                </c:pt>
                <c:pt idx="728">
                  <c:v>27.26591760299625</c:v>
                </c:pt>
                <c:pt idx="729">
                  <c:v>27.30337078651685</c:v>
                </c:pt>
                <c:pt idx="730">
                  <c:v>27.34082397003745</c:v>
                </c:pt>
                <c:pt idx="731">
                  <c:v>27.37827715355806</c:v>
                </c:pt>
                <c:pt idx="732">
                  <c:v>27.41573033707865</c:v>
                </c:pt>
                <c:pt idx="733">
                  <c:v>27.45318352059925</c:v>
                </c:pt>
                <c:pt idx="734">
                  <c:v>27.49063670411982</c:v>
                </c:pt>
                <c:pt idx="735">
                  <c:v>27.52808988764045</c:v>
                </c:pt>
                <c:pt idx="736">
                  <c:v>27.565543071161</c:v>
                </c:pt>
                <c:pt idx="737">
                  <c:v>27.60299625468165</c:v>
                </c:pt>
                <c:pt idx="738">
                  <c:v>27.64044943820225</c:v>
                </c:pt>
                <c:pt idx="739">
                  <c:v>27.67790262172285</c:v>
                </c:pt>
                <c:pt idx="740">
                  <c:v>27.71535580524345</c:v>
                </c:pt>
                <c:pt idx="741">
                  <c:v>27.75280898876404</c:v>
                </c:pt>
                <c:pt idx="742">
                  <c:v>27.79026217228464</c:v>
                </c:pt>
                <c:pt idx="743">
                  <c:v>27.82771535580525</c:v>
                </c:pt>
                <c:pt idx="744">
                  <c:v>27.8651685393258</c:v>
                </c:pt>
                <c:pt idx="745">
                  <c:v>27.90262172284644</c:v>
                </c:pt>
                <c:pt idx="746">
                  <c:v>27.94007490636702</c:v>
                </c:pt>
                <c:pt idx="747">
                  <c:v>27.97752808988764</c:v>
                </c:pt>
                <c:pt idx="748">
                  <c:v>28.01498127340825</c:v>
                </c:pt>
                <c:pt idx="749">
                  <c:v>28.05243445692884</c:v>
                </c:pt>
                <c:pt idx="750">
                  <c:v>28.08988764044944</c:v>
                </c:pt>
                <c:pt idx="751">
                  <c:v>28.12734082397004</c:v>
                </c:pt>
                <c:pt idx="752">
                  <c:v>28.16479400749065</c:v>
                </c:pt>
                <c:pt idx="753">
                  <c:v>28.20224719101122</c:v>
                </c:pt>
                <c:pt idx="754">
                  <c:v>28.23970037453179</c:v>
                </c:pt>
                <c:pt idx="755">
                  <c:v>28.27715355805244</c:v>
                </c:pt>
                <c:pt idx="756">
                  <c:v>28.31460674157303</c:v>
                </c:pt>
                <c:pt idx="757">
                  <c:v>28.35205992509363</c:v>
                </c:pt>
                <c:pt idx="758">
                  <c:v>28.38951310861423</c:v>
                </c:pt>
                <c:pt idx="759">
                  <c:v>28.42696629213482</c:v>
                </c:pt>
                <c:pt idx="760">
                  <c:v>28.46441947565543</c:v>
                </c:pt>
                <c:pt idx="761">
                  <c:v>28.50187265917603</c:v>
                </c:pt>
                <c:pt idx="762">
                  <c:v>28.53932584269663</c:v>
                </c:pt>
                <c:pt idx="763">
                  <c:v>28.57677902621723</c:v>
                </c:pt>
                <c:pt idx="764">
                  <c:v>28.61423220973782</c:v>
                </c:pt>
                <c:pt idx="765">
                  <c:v>28.65168539325843</c:v>
                </c:pt>
                <c:pt idx="766">
                  <c:v>28.68913857677902</c:v>
                </c:pt>
                <c:pt idx="767">
                  <c:v>28.72659176029963</c:v>
                </c:pt>
                <c:pt idx="768">
                  <c:v>28.76404494382022</c:v>
                </c:pt>
                <c:pt idx="769">
                  <c:v>28.80149812734083</c:v>
                </c:pt>
                <c:pt idx="770">
                  <c:v>28.83895131086143</c:v>
                </c:pt>
                <c:pt idx="771">
                  <c:v>28.87640449438203</c:v>
                </c:pt>
                <c:pt idx="772">
                  <c:v>28.91385767790263</c:v>
                </c:pt>
                <c:pt idx="773">
                  <c:v>28.95131086142322</c:v>
                </c:pt>
                <c:pt idx="774">
                  <c:v>28.98876404494377</c:v>
                </c:pt>
                <c:pt idx="775">
                  <c:v>29.02621722846443</c:v>
                </c:pt>
                <c:pt idx="776">
                  <c:v>29.06367041198502</c:v>
                </c:pt>
                <c:pt idx="777">
                  <c:v>29.10112359550562</c:v>
                </c:pt>
                <c:pt idx="778">
                  <c:v>29.13857677902622</c:v>
                </c:pt>
                <c:pt idx="779">
                  <c:v>29.17602996254682</c:v>
                </c:pt>
                <c:pt idx="780">
                  <c:v>29.21348314606742</c:v>
                </c:pt>
                <c:pt idx="781">
                  <c:v>29.25093632958802</c:v>
                </c:pt>
                <c:pt idx="782">
                  <c:v>29.28838951310862</c:v>
                </c:pt>
                <c:pt idx="783">
                  <c:v>29.32584269662921</c:v>
                </c:pt>
                <c:pt idx="784">
                  <c:v>29.36329588014981</c:v>
                </c:pt>
                <c:pt idx="785">
                  <c:v>29.40074906367041</c:v>
                </c:pt>
                <c:pt idx="786">
                  <c:v>29.43820224719098</c:v>
                </c:pt>
                <c:pt idx="787">
                  <c:v>29.47565543071161</c:v>
                </c:pt>
                <c:pt idx="788">
                  <c:v>29.51310861423222</c:v>
                </c:pt>
                <c:pt idx="789">
                  <c:v>29.55056179775282</c:v>
                </c:pt>
                <c:pt idx="790">
                  <c:v>29.58801498127341</c:v>
                </c:pt>
                <c:pt idx="791">
                  <c:v>29.62546816479401</c:v>
                </c:pt>
                <c:pt idx="792">
                  <c:v>29.66292134831461</c:v>
                </c:pt>
                <c:pt idx="793">
                  <c:v>29.70037453183521</c:v>
                </c:pt>
                <c:pt idx="794">
                  <c:v>29.73782771535581</c:v>
                </c:pt>
                <c:pt idx="795">
                  <c:v>29.77528089887641</c:v>
                </c:pt>
                <c:pt idx="796">
                  <c:v>29.812734082397</c:v>
                </c:pt>
                <c:pt idx="797">
                  <c:v>29.8501872659176</c:v>
                </c:pt>
                <c:pt idx="798">
                  <c:v>29.8876404494382</c:v>
                </c:pt>
                <c:pt idx="799">
                  <c:v>29.9250936329588</c:v>
                </c:pt>
                <c:pt idx="800">
                  <c:v>29.96254681647936</c:v>
                </c:pt>
              </c:numCache>
            </c:numRef>
          </c:xVal>
          <c:yVal>
            <c:numRef>
              <c:f>'FF ABS'!$F$2:$F$802</c:f>
              <c:numCache>
                <c:formatCode>General</c:formatCode>
                <c:ptCount val="801"/>
                <c:pt idx="0">
                  <c:v>0.419485864327484</c:v>
                </c:pt>
                <c:pt idx="1">
                  <c:v>0.388567083414497</c:v>
                </c:pt>
                <c:pt idx="2">
                  <c:v>0.408941064631374</c:v>
                </c:pt>
                <c:pt idx="3">
                  <c:v>0.379631147805748</c:v>
                </c:pt>
                <c:pt idx="4">
                  <c:v>0.390954891457541</c:v>
                </c:pt>
                <c:pt idx="5">
                  <c:v>0.26381686571987</c:v>
                </c:pt>
                <c:pt idx="6">
                  <c:v>0.0755008505752291</c:v>
                </c:pt>
                <c:pt idx="7">
                  <c:v>0.028433824218965</c:v>
                </c:pt>
                <c:pt idx="8">
                  <c:v>0.395873069031669</c:v>
                </c:pt>
                <c:pt idx="9">
                  <c:v>0.438210821221521</c:v>
                </c:pt>
                <c:pt idx="10">
                  <c:v>0.136592236200679</c:v>
                </c:pt>
                <c:pt idx="11">
                  <c:v>0.253720091404203</c:v>
                </c:pt>
                <c:pt idx="12">
                  <c:v>0.225688294614165</c:v>
                </c:pt>
                <c:pt idx="13">
                  <c:v>0.0651237410777473</c:v>
                </c:pt>
                <c:pt idx="14">
                  <c:v>0.131934055451734</c:v>
                </c:pt>
                <c:pt idx="15">
                  <c:v>0.481601249560492</c:v>
                </c:pt>
                <c:pt idx="16">
                  <c:v>0.126228911140991</c:v>
                </c:pt>
                <c:pt idx="17">
                  <c:v>0.0856693768199257</c:v>
                </c:pt>
                <c:pt idx="18">
                  <c:v>0.379938656294953</c:v>
                </c:pt>
                <c:pt idx="19">
                  <c:v>0.417797644266475</c:v>
                </c:pt>
                <c:pt idx="20">
                  <c:v>0.122319183832114</c:v>
                </c:pt>
                <c:pt idx="21">
                  <c:v>0.286626797954132</c:v>
                </c:pt>
                <c:pt idx="22">
                  <c:v>0.37368677135463</c:v>
                </c:pt>
                <c:pt idx="23">
                  <c:v>0.336561324839858</c:v>
                </c:pt>
                <c:pt idx="24">
                  <c:v>0.257354952333457</c:v>
                </c:pt>
                <c:pt idx="25">
                  <c:v>0.28838963417306</c:v>
                </c:pt>
                <c:pt idx="26">
                  <c:v>0.138713216377135</c:v>
                </c:pt>
                <c:pt idx="27">
                  <c:v>0.153648993046899</c:v>
                </c:pt>
                <c:pt idx="28">
                  <c:v>0.18392079417997</c:v>
                </c:pt>
                <c:pt idx="29">
                  <c:v>0.149984798968251</c:v>
                </c:pt>
                <c:pt idx="30">
                  <c:v>0.138248065824771</c:v>
                </c:pt>
                <c:pt idx="31">
                  <c:v>0.241626726050694</c:v>
                </c:pt>
                <c:pt idx="32">
                  <c:v>0.333335449717642</c:v>
                </c:pt>
                <c:pt idx="33">
                  <c:v>0.31050917851798</c:v>
                </c:pt>
                <c:pt idx="34">
                  <c:v>0.298855769909003</c:v>
                </c:pt>
                <c:pt idx="35">
                  <c:v>0.419175414315039</c:v>
                </c:pt>
                <c:pt idx="36">
                  <c:v>0.368813043876485</c:v>
                </c:pt>
                <c:pt idx="37">
                  <c:v>0.478996283096427</c:v>
                </c:pt>
                <c:pt idx="38">
                  <c:v>0.535233875278012</c:v>
                </c:pt>
                <c:pt idx="39">
                  <c:v>0.53687462571628</c:v>
                </c:pt>
                <c:pt idx="40">
                  <c:v>0.39983984693407</c:v>
                </c:pt>
                <c:pt idx="41">
                  <c:v>0.520119950278176</c:v>
                </c:pt>
                <c:pt idx="42">
                  <c:v>0.544806298554659</c:v>
                </c:pt>
                <c:pt idx="43">
                  <c:v>0.505641585089113</c:v>
                </c:pt>
                <c:pt idx="44">
                  <c:v>0.494147374652054</c:v>
                </c:pt>
                <c:pt idx="45">
                  <c:v>0.571841395086552</c:v>
                </c:pt>
                <c:pt idx="46">
                  <c:v>0.680181759768923</c:v>
                </c:pt>
                <c:pt idx="47">
                  <c:v>0.542828403988062</c:v>
                </c:pt>
                <c:pt idx="48">
                  <c:v>0.514008008831585</c:v>
                </c:pt>
                <c:pt idx="49">
                  <c:v>0.61714688657025</c:v>
                </c:pt>
                <c:pt idx="50">
                  <c:v>0.564193753190574</c:v>
                </c:pt>
                <c:pt idx="51">
                  <c:v>0.582195248352757</c:v>
                </c:pt>
                <c:pt idx="52">
                  <c:v>0.452262201947801</c:v>
                </c:pt>
                <c:pt idx="53">
                  <c:v>0.488731215208069</c:v>
                </c:pt>
                <c:pt idx="54">
                  <c:v>0.543384298816028</c:v>
                </c:pt>
                <c:pt idx="55">
                  <c:v>0.551041864255329</c:v>
                </c:pt>
                <c:pt idx="56">
                  <c:v>0.740509488115164</c:v>
                </c:pt>
                <c:pt idx="57">
                  <c:v>0.672266151276339</c:v>
                </c:pt>
                <c:pt idx="58">
                  <c:v>0.59949655535495</c:v>
                </c:pt>
                <c:pt idx="59">
                  <c:v>0.625471459807765</c:v>
                </c:pt>
                <c:pt idx="60">
                  <c:v>0.613891321658742</c:v>
                </c:pt>
                <c:pt idx="61">
                  <c:v>0.554881406787548</c:v>
                </c:pt>
                <c:pt idx="62">
                  <c:v>0.668642135341423</c:v>
                </c:pt>
                <c:pt idx="63">
                  <c:v>0.554907029811362</c:v>
                </c:pt>
                <c:pt idx="64">
                  <c:v>0.583641150360096</c:v>
                </c:pt>
                <c:pt idx="65">
                  <c:v>0.47230582581883</c:v>
                </c:pt>
                <c:pt idx="66">
                  <c:v>0.420940283637353</c:v>
                </c:pt>
                <c:pt idx="67">
                  <c:v>0.610148415217992</c:v>
                </c:pt>
                <c:pt idx="68">
                  <c:v>0.590539749690212</c:v>
                </c:pt>
                <c:pt idx="69">
                  <c:v>0.658182841636823</c:v>
                </c:pt>
                <c:pt idx="70">
                  <c:v>0.401213162176887</c:v>
                </c:pt>
                <c:pt idx="71">
                  <c:v>0.572824485227598</c:v>
                </c:pt>
                <c:pt idx="72">
                  <c:v>0.453034665460537</c:v>
                </c:pt>
                <c:pt idx="73">
                  <c:v>0.497395587325346</c:v>
                </c:pt>
                <c:pt idx="74">
                  <c:v>0.47868301988127</c:v>
                </c:pt>
                <c:pt idx="75">
                  <c:v>0.363760621032962</c:v>
                </c:pt>
                <c:pt idx="76">
                  <c:v>0.618628343008745</c:v>
                </c:pt>
                <c:pt idx="77">
                  <c:v>0.434777245517108</c:v>
                </c:pt>
                <c:pt idx="78">
                  <c:v>0.556960453316133</c:v>
                </c:pt>
                <c:pt idx="79">
                  <c:v>0.300890446553883</c:v>
                </c:pt>
                <c:pt idx="80">
                  <c:v>0.668382467436338</c:v>
                </c:pt>
                <c:pt idx="81">
                  <c:v>0.45109107345331</c:v>
                </c:pt>
                <c:pt idx="82">
                  <c:v>0.503850982015759</c:v>
                </c:pt>
                <c:pt idx="83">
                  <c:v>0.624412486159939</c:v>
                </c:pt>
                <c:pt idx="84">
                  <c:v>0.626396924610567</c:v>
                </c:pt>
                <c:pt idx="85">
                  <c:v>0.634393695408259</c:v>
                </c:pt>
                <c:pt idx="86">
                  <c:v>0.669910247839998</c:v>
                </c:pt>
                <c:pt idx="87">
                  <c:v>0.627959736600331</c:v>
                </c:pt>
                <c:pt idx="88">
                  <c:v>0.612325165930645</c:v>
                </c:pt>
                <c:pt idx="89">
                  <c:v>0.624307127664362</c:v>
                </c:pt>
                <c:pt idx="90">
                  <c:v>0.51807435234629</c:v>
                </c:pt>
                <c:pt idx="91">
                  <c:v>0.554494298211202</c:v>
                </c:pt>
                <c:pt idx="92">
                  <c:v>0.659781983219024</c:v>
                </c:pt>
                <c:pt idx="93">
                  <c:v>0.696296742841904</c:v>
                </c:pt>
                <c:pt idx="94">
                  <c:v>0.763725595163038</c:v>
                </c:pt>
                <c:pt idx="95">
                  <c:v>0.725694395454857</c:v>
                </c:pt>
                <c:pt idx="96">
                  <c:v>0.764639040236174</c:v>
                </c:pt>
                <c:pt idx="97">
                  <c:v>0.628096825697211</c:v>
                </c:pt>
                <c:pt idx="98">
                  <c:v>0.863347371341414</c:v>
                </c:pt>
                <c:pt idx="99">
                  <c:v>0.780447125889999</c:v>
                </c:pt>
                <c:pt idx="100">
                  <c:v>0.808408074487623</c:v>
                </c:pt>
                <c:pt idx="101">
                  <c:v>0.892232006886155</c:v>
                </c:pt>
                <c:pt idx="102">
                  <c:v>0.962132679574876</c:v>
                </c:pt>
                <c:pt idx="103">
                  <c:v>0.856600086774853</c:v>
                </c:pt>
                <c:pt idx="104">
                  <c:v>0.930733557045009</c:v>
                </c:pt>
                <c:pt idx="105">
                  <c:v>1.016421057921713</c:v>
                </c:pt>
                <c:pt idx="106">
                  <c:v>1.05012391872893</c:v>
                </c:pt>
                <c:pt idx="107">
                  <c:v>1.02122084452318</c:v>
                </c:pt>
                <c:pt idx="108">
                  <c:v>1.203879049941682</c:v>
                </c:pt>
                <c:pt idx="109">
                  <c:v>1.199189198987391</c:v>
                </c:pt>
                <c:pt idx="110">
                  <c:v>1.22816764823489</c:v>
                </c:pt>
                <c:pt idx="111">
                  <c:v>1.298630777365446</c:v>
                </c:pt>
                <c:pt idx="112">
                  <c:v>1.43110477931684</c:v>
                </c:pt>
                <c:pt idx="113">
                  <c:v>1.459705495644753</c:v>
                </c:pt>
                <c:pt idx="114">
                  <c:v>1.550220083083162</c:v>
                </c:pt>
                <c:pt idx="115">
                  <c:v>1.569917599654928</c:v>
                </c:pt>
                <c:pt idx="116">
                  <c:v>1.676029152823312</c:v>
                </c:pt>
                <c:pt idx="117">
                  <c:v>1.715295062074576</c:v>
                </c:pt>
                <c:pt idx="118">
                  <c:v>1.85578292559989</c:v>
                </c:pt>
                <c:pt idx="119">
                  <c:v>1.891859540729268</c:v>
                </c:pt>
                <c:pt idx="120">
                  <c:v>2.00071596296666</c:v>
                </c:pt>
                <c:pt idx="121">
                  <c:v>2.13340156849637</c:v>
                </c:pt>
                <c:pt idx="122">
                  <c:v>2.1317512369545</c:v>
                </c:pt>
                <c:pt idx="123">
                  <c:v>2.242610394821831</c:v>
                </c:pt>
                <c:pt idx="124">
                  <c:v>2.331811240457317</c:v>
                </c:pt>
                <c:pt idx="125">
                  <c:v>2.425897449073358</c:v>
                </c:pt>
                <c:pt idx="126">
                  <c:v>2.514341028255837</c:v>
                </c:pt>
                <c:pt idx="127">
                  <c:v>2.5987363382703</c:v>
                </c:pt>
                <c:pt idx="128">
                  <c:v>2.694478439204589</c:v>
                </c:pt>
                <c:pt idx="129">
                  <c:v>2.740704487918438</c:v>
                </c:pt>
                <c:pt idx="130">
                  <c:v>2.849528180675652</c:v>
                </c:pt>
                <c:pt idx="131">
                  <c:v>2.914918826664739</c:v>
                </c:pt>
                <c:pt idx="132">
                  <c:v>3.020547614505853</c:v>
                </c:pt>
                <c:pt idx="133">
                  <c:v>3.125892202461258</c:v>
                </c:pt>
                <c:pt idx="134">
                  <c:v>3.217722229980691</c:v>
                </c:pt>
                <c:pt idx="135">
                  <c:v>3.270131852806195</c:v>
                </c:pt>
                <c:pt idx="136">
                  <c:v>3.335108622804817</c:v>
                </c:pt>
                <c:pt idx="137">
                  <c:v>3.458808758169217</c:v>
                </c:pt>
                <c:pt idx="138">
                  <c:v>3.509459821357905</c:v>
                </c:pt>
                <c:pt idx="139">
                  <c:v>3.581889158505905</c:v>
                </c:pt>
                <c:pt idx="140">
                  <c:v>3.670286590625314</c:v>
                </c:pt>
                <c:pt idx="141">
                  <c:v>3.731789086919285</c:v>
                </c:pt>
                <c:pt idx="142">
                  <c:v>3.797573930628918</c:v>
                </c:pt>
                <c:pt idx="143">
                  <c:v>3.873470870226726</c:v>
                </c:pt>
                <c:pt idx="144">
                  <c:v>3.925794248242191</c:v>
                </c:pt>
                <c:pt idx="145">
                  <c:v>3.987794594664452</c:v>
                </c:pt>
                <c:pt idx="146">
                  <c:v>4.05266297869143</c:v>
                </c:pt>
                <c:pt idx="147">
                  <c:v>4.100825299239537</c:v>
                </c:pt>
                <c:pt idx="148">
                  <c:v>4.144877732534256</c:v>
                </c:pt>
                <c:pt idx="149">
                  <c:v>4.197650986505438</c:v>
                </c:pt>
                <c:pt idx="150">
                  <c:v>4.254451164852635</c:v>
                </c:pt>
                <c:pt idx="151">
                  <c:v>4.293576498742543</c:v>
                </c:pt>
                <c:pt idx="152">
                  <c:v>4.320199360669439</c:v>
                </c:pt>
                <c:pt idx="153">
                  <c:v>4.363344967495773</c:v>
                </c:pt>
                <c:pt idx="154">
                  <c:v>4.402885366222609</c:v>
                </c:pt>
                <c:pt idx="155">
                  <c:v>4.417923916857458</c:v>
                </c:pt>
                <c:pt idx="156">
                  <c:v>4.431681007111093</c:v>
                </c:pt>
                <c:pt idx="157">
                  <c:v>4.467760491057781</c:v>
                </c:pt>
                <c:pt idx="158">
                  <c:v>4.470108315495255</c:v>
                </c:pt>
                <c:pt idx="159">
                  <c:v>4.484435088845197</c:v>
                </c:pt>
                <c:pt idx="160">
                  <c:v>4.498080664817346</c:v>
                </c:pt>
                <c:pt idx="161">
                  <c:v>4.496421173048886</c:v>
                </c:pt>
                <c:pt idx="162">
                  <c:v>4.518502915899667</c:v>
                </c:pt>
                <c:pt idx="163">
                  <c:v>4.503939645883566</c:v>
                </c:pt>
                <c:pt idx="164">
                  <c:v>4.505280229840015</c:v>
                </c:pt>
                <c:pt idx="165">
                  <c:v>4.511905133178518</c:v>
                </c:pt>
                <c:pt idx="166">
                  <c:v>4.49259328900182</c:v>
                </c:pt>
                <c:pt idx="167">
                  <c:v>4.45732813029267</c:v>
                </c:pt>
                <c:pt idx="168">
                  <c:v>4.446901754445754</c:v>
                </c:pt>
                <c:pt idx="169">
                  <c:v>4.439867823636583</c:v>
                </c:pt>
                <c:pt idx="170">
                  <c:v>4.390014260131865</c:v>
                </c:pt>
                <c:pt idx="171">
                  <c:v>4.35828803206125</c:v>
                </c:pt>
                <c:pt idx="172">
                  <c:v>4.33734229661933</c:v>
                </c:pt>
                <c:pt idx="173">
                  <c:v>4.300794838611567</c:v>
                </c:pt>
                <c:pt idx="174">
                  <c:v>4.247042636484513</c:v>
                </c:pt>
                <c:pt idx="175">
                  <c:v>4.167832267047963</c:v>
                </c:pt>
                <c:pt idx="176">
                  <c:v>4.123978726524014</c:v>
                </c:pt>
                <c:pt idx="177">
                  <c:v>4.062367307713363</c:v>
                </c:pt>
                <c:pt idx="178">
                  <c:v>3.999308627139653</c:v>
                </c:pt>
                <c:pt idx="179">
                  <c:v>3.932563665409734</c:v>
                </c:pt>
                <c:pt idx="180">
                  <c:v>3.860587634991558</c:v>
                </c:pt>
                <c:pt idx="181">
                  <c:v>3.762689625123062</c:v>
                </c:pt>
                <c:pt idx="182">
                  <c:v>3.651153297499597</c:v>
                </c:pt>
                <c:pt idx="183">
                  <c:v>3.538576191712631</c:v>
                </c:pt>
                <c:pt idx="184">
                  <c:v>3.452661223467539</c:v>
                </c:pt>
                <c:pt idx="185">
                  <c:v>3.318070178590344</c:v>
                </c:pt>
                <c:pt idx="186">
                  <c:v>3.193095565962391</c:v>
                </c:pt>
                <c:pt idx="187">
                  <c:v>3.070731996071161</c:v>
                </c:pt>
                <c:pt idx="188">
                  <c:v>2.901370809611606</c:v>
                </c:pt>
                <c:pt idx="189">
                  <c:v>2.786746383770584</c:v>
                </c:pt>
                <c:pt idx="190">
                  <c:v>2.586680689898437</c:v>
                </c:pt>
                <c:pt idx="191">
                  <c:v>2.408149577621181</c:v>
                </c:pt>
                <c:pt idx="192">
                  <c:v>2.256043986611738</c:v>
                </c:pt>
                <c:pt idx="193">
                  <c:v>2.004563536595265</c:v>
                </c:pt>
                <c:pt idx="194">
                  <c:v>1.83253182731886</c:v>
                </c:pt>
                <c:pt idx="195">
                  <c:v>1.628733199778536</c:v>
                </c:pt>
                <c:pt idx="196">
                  <c:v>1.428333313524492</c:v>
                </c:pt>
                <c:pt idx="197">
                  <c:v>1.208408988866942</c:v>
                </c:pt>
                <c:pt idx="198">
                  <c:v>0.999207039957703</c:v>
                </c:pt>
                <c:pt idx="199">
                  <c:v>0.847607882002107</c:v>
                </c:pt>
                <c:pt idx="200">
                  <c:v>0.746861446773537</c:v>
                </c:pt>
                <c:pt idx="201">
                  <c:v>0.666748075617093</c:v>
                </c:pt>
                <c:pt idx="202">
                  <c:v>0.616382882486801</c:v>
                </c:pt>
                <c:pt idx="203">
                  <c:v>0.598462062178974</c:v>
                </c:pt>
                <c:pt idx="204">
                  <c:v>0.87030563348282</c:v>
                </c:pt>
                <c:pt idx="205">
                  <c:v>1.078026355742289</c:v>
                </c:pt>
                <c:pt idx="206">
                  <c:v>1.247301418385023</c:v>
                </c:pt>
                <c:pt idx="207">
                  <c:v>1.410857135637356</c:v>
                </c:pt>
                <c:pt idx="208">
                  <c:v>1.631837218285483</c:v>
                </c:pt>
                <c:pt idx="209">
                  <c:v>1.80805895603689</c:v>
                </c:pt>
                <c:pt idx="210">
                  <c:v>2.047358488613994</c:v>
                </c:pt>
                <c:pt idx="211">
                  <c:v>2.211956452409475</c:v>
                </c:pt>
                <c:pt idx="212">
                  <c:v>2.35922225535817</c:v>
                </c:pt>
                <c:pt idx="213">
                  <c:v>2.550388785203794</c:v>
                </c:pt>
                <c:pt idx="214">
                  <c:v>2.694532036956398</c:v>
                </c:pt>
                <c:pt idx="215">
                  <c:v>2.857870685400087</c:v>
                </c:pt>
                <c:pt idx="216">
                  <c:v>3.036449547285275</c:v>
                </c:pt>
                <c:pt idx="217">
                  <c:v>3.194880766744668</c:v>
                </c:pt>
                <c:pt idx="218">
                  <c:v>3.328308264252993</c:v>
                </c:pt>
                <c:pt idx="219">
                  <c:v>3.455888693027143</c:v>
                </c:pt>
                <c:pt idx="220">
                  <c:v>3.558412502355583</c:v>
                </c:pt>
                <c:pt idx="221">
                  <c:v>3.660688961319279</c:v>
                </c:pt>
                <c:pt idx="222">
                  <c:v>3.763633393307033</c:v>
                </c:pt>
                <c:pt idx="223">
                  <c:v>3.858631972867068</c:v>
                </c:pt>
                <c:pt idx="224">
                  <c:v>3.954413588224987</c:v>
                </c:pt>
                <c:pt idx="225">
                  <c:v>4.042821695819988</c:v>
                </c:pt>
                <c:pt idx="226">
                  <c:v>4.105615833268565</c:v>
                </c:pt>
                <c:pt idx="227">
                  <c:v>4.175671745335405</c:v>
                </c:pt>
                <c:pt idx="228">
                  <c:v>4.238837509800183</c:v>
                </c:pt>
                <c:pt idx="229">
                  <c:v>4.274294571354874</c:v>
                </c:pt>
                <c:pt idx="230">
                  <c:v>4.328017922987028</c:v>
                </c:pt>
                <c:pt idx="231">
                  <c:v>4.358149233705028</c:v>
                </c:pt>
                <c:pt idx="232">
                  <c:v>4.399593999410476</c:v>
                </c:pt>
                <c:pt idx="233">
                  <c:v>4.439838638746957</c:v>
                </c:pt>
                <c:pt idx="234">
                  <c:v>4.464828569448525</c:v>
                </c:pt>
                <c:pt idx="235">
                  <c:v>4.493306081460458</c:v>
                </c:pt>
                <c:pt idx="236">
                  <c:v>4.517474702508061</c:v>
                </c:pt>
                <c:pt idx="237">
                  <c:v>4.52172280330491</c:v>
                </c:pt>
                <c:pt idx="238">
                  <c:v>4.51633778883918</c:v>
                </c:pt>
                <c:pt idx="239">
                  <c:v>4.524148182027159</c:v>
                </c:pt>
                <c:pt idx="240">
                  <c:v>4.534598284018545</c:v>
                </c:pt>
                <c:pt idx="241">
                  <c:v>4.524417681485725</c:v>
                </c:pt>
                <c:pt idx="242">
                  <c:v>4.511731667090062</c:v>
                </c:pt>
                <c:pt idx="243">
                  <c:v>4.506969914517507</c:v>
                </c:pt>
                <c:pt idx="244">
                  <c:v>4.476310882157195</c:v>
                </c:pt>
                <c:pt idx="245">
                  <c:v>4.430343321902397</c:v>
                </c:pt>
                <c:pt idx="246">
                  <c:v>4.413097059584821</c:v>
                </c:pt>
                <c:pt idx="247">
                  <c:v>4.379346771943137</c:v>
                </c:pt>
                <c:pt idx="248">
                  <c:v>4.350659530083716</c:v>
                </c:pt>
                <c:pt idx="249">
                  <c:v>4.296999260465808</c:v>
                </c:pt>
                <c:pt idx="250">
                  <c:v>4.216347827932887</c:v>
                </c:pt>
                <c:pt idx="251">
                  <c:v>4.176864777252526</c:v>
                </c:pt>
                <c:pt idx="252">
                  <c:v>4.126516009662404</c:v>
                </c:pt>
                <c:pt idx="253">
                  <c:v>4.034212217121914</c:v>
                </c:pt>
                <c:pt idx="254">
                  <c:v>3.954357263722697</c:v>
                </c:pt>
                <c:pt idx="255">
                  <c:v>3.8597400871638</c:v>
                </c:pt>
                <c:pt idx="256">
                  <c:v>3.784676985116544</c:v>
                </c:pt>
                <c:pt idx="257">
                  <c:v>3.696253093314983</c:v>
                </c:pt>
                <c:pt idx="258">
                  <c:v>3.573135638348967</c:v>
                </c:pt>
                <c:pt idx="259">
                  <c:v>3.451993801295414</c:v>
                </c:pt>
                <c:pt idx="260">
                  <c:v>3.323741669807088</c:v>
                </c:pt>
                <c:pt idx="261">
                  <c:v>3.184157733625067</c:v>
                </c:pt>
                <c:pt idx="262">
                  <c:v>3.06783698837526</c:v>
                </c:pt>
                <c:pt idx="263">
                  <c:v>2.911420271254014</c:v>
                </c:pt>
                <c:pt idx="264">
                  <c:v>2.760725899000658</c:v>
                </c:pt>
                <c:pt idx="265">
                  <c:v>2.572547601377831</c:v>
                </c:pt>
                <c:pt idx="266">
                  <c:v>2.398370288337151</c:v>
                </c:pt>
                <c:pt idx="267">
                  <c:v>2.254954893080982</c:v>
                </c:pt>
                <c:pt idx="268">
                  <c:v>2.013304417654281</c:v>
                </c:pt>
                <c:pt idx="269">
                  <c:v>1.845963630677029</c:v>
                </c:pt>
                <c:pt idx="270">
                  <c:v>1.686624119350278</c:v>
                </c:pt>
                <c:pt idx="271">
                  <c:v>1.447323432906821</c:v>
                </c:pt>
                <c:pt idx="272">
                  <c:v>1.259165641505326</c:v>
                </c:pt>
                <c:pt idx="273">
                  <c:v>1.109544844823992</c:v>
                </c:pt>
                <c:pt idx="274">
                  <c:v>0.866575824743964</c:v>
                </c:pt>
                <c:pt idx="275">
                  <c:v>0.680788688820771</c:v>
                </c:pt>
                <c:pt idx="276">
                  <c:v>0.775678645103307</c:v>
                </c:pt>
                <c:pt idx="277">
                  <c:v>0.50202315629912</c:v>
                </c:pt>
                <c:pt idx="278">
                  <c:v>0.692514227411323</c:v>
                </c:pt>
                <c:pt idx="279">
                  <c:v>0.868909448185092</c:v>
                </c:pt>
                <c:pt idx="280">
                  <c:v>1.008185850948636</c:v>
                </c:pt>
                <c:pt idx="281">
                  <c:v>1.282794364086393</c:v>
                </c:pt>
                <c:pt idx="282">
                  <c:v>1.424886435435762</c:v>
                </c:pt>
                <c:pt idx="283">
                  <c:v>1.664923930501662</c:v>
                </c:pt>
                <c:pt idx="284">
                  <c:v>1.816798142454614</c:v>
                </c:pt>
                <c:pt idx="285">
                  <c:v>2.004998659395758</c:v>
                </c:pt>
                <c:pt idx="286">
                  <c:v>2.123738766155201</c:v>
                </c:pt>
                <c:pt idx="287">
                  <c:v>2.360823859859332</c:v>
                </c:pt>
                <c:pt idx="288">
                  <c:v>2.588092331154394</c:v>
                </c:pt>
                <c:pt idx="289">
                  <c:v>2.760644373024946</c:v>
                </c:pt>
                <c:pt idx="290">
                  <c:v>2.928888095714968</c:v>
                </c:pt>
                <c:pt idx="291">
                  <c:v>3.053150209067577</c:v>
                </c:pt>
                <c:pt idx="292">
                  <c:v>3.187906937975748</c:v>
                </c:pt>
                <c:pt idx="293">
                  <c:v>3.339208893173345</c:v>
                </c:pt>
                <c:pt idx="294">
                  <c:v>3.445647692876165</c:v>
                </c:pt>
                <c:pt idx="295">
                  <c:v>3.57690979472606</c:v>
                </c:pt>
                <c:pt idx="296">
                  <c:v>3.670711883855533</c:v>
                </c:pt>
                <c:pt idx="297">
                  <c:v>3.789693030300433</c:v>
                </c:pt>
                <c:pt idx="298">
                  <c:v>3.862996780580849</c:v>
                </c:pt>
                <c:pt idx="299">
                  <c:v>3.969461115792911</c:v>
                </c:pt>
                <c:pt idx="300">
                  <c:v>4.040704549061628</c:v>
                </c:pt>
                <c:pt idx="301">
                  <c:v>4.118486485670275</c:v>
                </c:pt>
                <c:pt idx="302">
                  <c:v>4.181835380659691</c:v>
                </c:pt>
                <c:pt idx="303">
                  <c:v>4.238962642229398</c:v>
                </c:pt>
                <c:pt idx="304">
                  <c:v>4.27169801448479</c:v>
                </c:pt>
                <c:pt idx="305">
                  <c:v>4.359835420013616</c:v>
                </c:pt>
                <c:pt idx="306">
                  <c:v>4.390371038546287</c:v>
                </c:pt>
                <c:pt idx="307">
                  <c:v>4.427557231794855</c:v>
                </c:pt>
                <c:pt idx="308">
                  <c:v>4.43364918874415</c:v>
                </c:pt>
                <c:pt idx="309">
                  <c:v>4.473180074960791</c:v>
                </c:pt>
                <c:pt idx="310">
                  <c:v>4.494270877163379</c:v>
                </c:pt>
                <c:pt idx="311">
                  <c:v>4.50219888847284</c:v>
                </c:pt>
                <c:pt idx="312">
                  <c:v>4.51946152011164</c:v>
                </c:pt>
                <c:pt idx="313">
                  <c:v>4.53797833277458</c:v>
                </c:pt>
                <c:pt idx="314">
                  <c:v>4.544063335438023</c:v>
                </c:pt>
                <c:pt idx="315">
                  <c:v>4.542107857175694</c:v>
                </c:pt>
                <c:pt idx="316">
                  <c:v>4.53166087085353</c:v>
                </c:pt>
                <c:pt idx="317">
                  <c:v>4.525207117387651</c:v>
                </c:pt>
                <c:pt idx="318">
                  <c:v>4.496757079836112</c:v>
                </c:pt>
                <c:pt idx="319">
                  <c:v>4.477829226891876</c:v>
                </c:pt>
                <c:pt idx="320">
                  <c:v>4.443252286585718</c:v>
                </c:pt>
                <c:pt idx="321">
                  <c:v>4.414147021975525</c:v>
                </c:pt>
                <c:pt idx="322">
                  <c:v>4.376440336913768</c:v>
                </c:pt>
                <c:pt idx="323">
                  <c:v>4.331444928845208</c:v>
                </c:pt>
                <c:pt idx="324">
                  <c:v>4.310306963269377</c:v>
                </c:pt>
                <c:pt idx="325">
                  <c:v>4.245800579167071</c:v>
                </c:pt>
                <c:pt idx="326">
                  <c:v>4.185309104222718</c:v>
                </c:pt>
                <c:pt idx="327">
                  <c:v>4.123503249964782</c:v>
                </c:pt>
                <c:pt idx="328">
                  <c:v>4.040068895587995</c:v>
                </c:pt>
                <c:pt idx="329">
                  <c:v>3.953386571629964</c:v>
                </c:pt>
                <c:pt idx="330">
                  <c:v>3.892599176819222</c:v>
                </c:pt>
                <c:pt idx="331">
                  <c:v>3.77294248818887</c:v>
                </c:pt>
                <c:pt idx="332">
                  <c:v>3.657442422051793</c:v>
                </c:pt>
                <c:pt idx="333">
                  <c:v>3.529939626361442</c:v>
                </c:pt>
                <c:pt idx="334">
                  <c:v>3.426769362284224</c:v>
                </c:pt>
                <c:pt idx="335">
                  <c:v>3.320093126325767</c:v>
                </c:pt>
                <c:pt idx="336">
                  <c:v>3.150121221912594</c:v>
                </c:pt>
                <c:pt idx="337">
                  <c:v>3.002117536872043</c:v>
                </c:pt>
                <c:pt idx="338">
                  <c:v>2.848845033529019</c:v>
                </c:pt>
                <c:pt idx="339">
                  <c:v>2.685902274594524</c:v>
                </c:pt>
                <c:pt idx="340">
                  <c:v>2.502168904069531</c:v>
                </c:pt>
                <c:pt idx="341">
                  <c:v>2.345025823881018</c:v>
                </c:pt>
                <c:pt idx="342">
                  <c:v>2.114286474402565</c:v>
                </c:pt>
                <c:pt idx="343">
                  <c:v>1.966646555078998</c:v>
                </c:pt>
                <c:pt idx="344">
                  <c:v>1.72856372978356</c:v>
                </c:pt>
                <c:pt idx="345">
                  <c:v>1.51874308233587</c:v>
                </c:pt>
                <c:pt idx="346">
                  <c:v>1.343451199910204</c:v>
                </c:pt>
                <c:pt idx="347">
                  <c:v>1.085405006711027</c:v>
                </c:pt>
                <c:pt idx="348">
                  <c:v>0.798172811092925</c:v>
                </c:pt>
                <c:pt idx="349">
                  <c:v>0.721753835967086</c:v>
                </c:pt>
                <c:pt idx="350">
                  <c:v>0.727791057368501</c:v>
                </c:pt>
                <c:pt idx="351">
                  <c:v>0.708247771317098</c:v>
                </c:pt>
                <c:pt idx="352">
                  <c:v>0.631448026412804</c:v>
                </c:pt>
                <c:pt idx="353">
                  <c:v>0.673506516647312</c:v>
                </c:pt>
                <c:pt idx="354">
                  <c:v>0.92261419174063</c:v>
                </c:pt>
                <c:pt idx="355">
                  <c:v>1.174442063399264</c:v>
                </c:pt>
                <c:pt idx="356">
                  <c:v>1.211500150174327</c:v>
                </c:pt>
                <c:pt idx="357">
                  <c:v>1.470737570233443</c:v>
                </c:pt>
                <c:pt idx="358">
                  <c:v>1.64191517705094</c:v>
                </c:pt>
                <c:pt idx="359">
                  <c:v>1.88174339808671</c:v>
                </c:pt>
                <c:pt idx="360">
                  <c:v>2.045647827075837</c:v>
                </c:pt>
                <c:pt idx="361">
                  <c:v>2.259926894240565</c:v>
                </c:pt>
                <c:pt idx="362">
                  <c:v>2.49496425393258</c:v>
                </c:pt>
                <c:pt idx="363">
                  <c:v>2.631120199993059</c:v>
                </c:pt>
                <c:pt idx="364">
                  <c:v>2.795628636571462</c:v>
                </c:pt>
                <c:pt idx="365">
                  <c:v>2.97353629777836</c:v>
                </c:pt>
                <c:pt idx="366">
                  <c:v>3.123702576610153</c:v>
                </c:pt>
                <c:pt idx="367">
                  <c:v>3.284779524133264</c:v>
                </c:pt>
                <c:pt idx="368">
                  <c:v>3.370927393255027</c:v>
                </c:pt>
                <c:pt idx="369">
                  <c:v>3.516589940274768</c:v>
                </c:pt>
                <c:pt idx="370">
                  <c:v>3.626947969792414</c:v>
                </c:pt>
                <c:pt idx="371">
                  <c:v>3.720679134268642</c:v>
                </c:pt>
                <c:pt idx="372">
                  <c:v>3.819806606710864</c:v>
                </c:pt>
                <c:pt idx="373">
                  <c:v>3.906938006829614</c:v>
                </c:pt>
                <c:pt idx="374">
                  <c:v>3.986616954628113</c:v>
                </c:pt>
                <c:pt idx="375">
                  <c:v>4.088415041787986</c:v>
                </c:pt>
                <c:pt idx="376">
                  <c:v>4.13358508430433</c:v>
                </c:pt>
                <c:pt idx="377">
                  <c:v>4.198856777699667</c:v>
                </c:pt>
                <c:pt idx="378">
                  <c:v>4.262630920604877</c:v>
                </c:pt>
                <c:pt idx="379">
                  <c:v>4.318519939669425</c:v>
                </c:pt>
                <c:pt idx="380">
                  <c:v>4.357651646155425</c:v>
                </c:pt>
                <c:pt idx="381">
                  <c:v>4.404286920388179</c:v>
                </c:pt>
                <c:pt idx="382">
                  <c:v>4.443692733795753</c:v>
                </c:pt>
                <c:pt idx="383">
                  <c:v>4.488828390358457</c:v>
                </c:pt>
                <c:pt idx="384">
                  <c:v>4.48705846910018</c:v>
                </c:pt>
                <c:pt idx="385">
                  <c:v>4.493094790938528</c:v>
                </c:pt>
                <c:pt idx="386">
                  <c:v>4.522905989291907</c:v>
                </c:pt>
                <c:pt idx="387">
                  <c:v>4.521216168299452</c:v>
                </c:pt>
                <c:pt idx="388">
                  <c:v>4.558622146982171</c:v>
                </c:pt>
                <c:pt idx="389">
                  <c:v>4.528809149878047</c:v>
                </c:pt>
                <c:pt idx="390">
                  <c:v>4.53642830290101</c:v>
                </c:pt>
                <c:pt idx="391">
                  <c:v>4.507592476822768</c:v>
                </c:pt>
                <c:pt idx="392">
                  <c:v>4.49766049436848</c:v>
                </c:pt>
                <c:pt idx="393">
                  <c:v>4.498570755600513</c:v>
                </c:pt>
                <c:pt idx="394">
                  <c:v>4.476008667115988</c:v>
                </c:pt>
                <c:pt idx="395">
                  <c:v>4.443480284804433</c:v>
                </c:pt>
                <c:pt idx="396">
                  <c:v>4.428791418209168</c:v>
                </c:pt>
                <c:pt idx="397">
                  <c:v>4.373839266983631</c:v>
                </c:pt>
                <c:pt idx="398">
                  <c:v>4.317632171388396</c:v>
                </c:pt>
                <c:pt idx="399">
                  <c:v>4.27183938127737</c:v>
                </c:pt>
                <c:pt idx="400">
                  <c:v>4.205479918858749</c:v>
                </c:pt>
                <c:pt idx="401">
                  <c:v>4.110542988932965</c:v>
                </c:pt>
                <c:pt idx="402">
                  <c:v>4.078031922980708</c:v>
                </c:pt>
                <c:pt idx="403">
                  <c:v>3.982489621112394</c:v>
                </c:pt>
                <c:pt idx="404">
                  <c:v>3.910353615737273</c:v>
                </c:pt>
                <c:pt idx="405">
                  <c:v>3.833810951134629</c:v>
                </c:pt>
                <c:pt idx="406">
                  <c:v>3.743095680717654</c:v>
                </c:pt>
                <c:pt idx="407">
                  <c:v>3.617938294983092</c:v>
                </c:pt>
                <c:pt idx="408">
                  <c:v>3.521665840349997</c:v>
                </c:pt>
                <c:pt idx="409">
                  <c:v>3.398109463302583</c:v>
                </c:pt>
                <c:pt idx="410">
                  <c:v>3.289779038389058</c:v>
                </c:pt>
                <c:pt idx="411">
                  <c:v>3.087572551506627</c:v>
                </c:pt>
                <c:pt idx="412">
                  <c:v>2.960207370413575</c:v>
                </c:pt>
                <c:pt idx="413">
                  <c:v>2.755528420736011</c:v>
                </c:pt>
                <c:pt idx="414">
                  <c:v>2.650057859864253</c:v>
                </c:pt>
                <c:pt idx="415">
                  <c:v>2.429172387331273</c:v>
                </c:pt>
                <c:pt idx="416">
                  <c:v>2.258269045475759</c:v>
                </c:pt>
                <c:pt idx="417">
                  <c:v>1.969640296714931</c:v>
                </c:pt>
                <c:pt idx="418">
                  <c:v>1.834860491346866</c:v>
                </c:pt>
                <c:pt idx="419">
                  <c:v>1.639426624104076</c:v>
                </c:pt>
                <c:pt idx="420">
                  <c:v>1.393405773239373</c:v>
                </c:pt>
                <c:pt idx="421">
                  <c:v>1.277953696683568</c:v>
                </c:pt>
                <c:pt idx="422">
                  <c:v>1.12293109935566</c:v>
                </c:pt>
                <c:pt idx="423">
                  <c:v>0.720655827045148</c:v>
                </c:pt>
                <c:pt idx="424">
                  <c:v>0.733949894639861</c:v>
                </c:pt>
                <c:pt idx="425">
                  <c:v>0.677519928728042</c:v>
                </c:pt>
                <c:pt idx="426">
                  <c:v>0.566159662297568</c:v>
                </c:pt>
                <c:pt idx="427">
                  <c:v>0.771269181643375</c:v>
                </c:pt>
                <c:pt idx="428">
                  <c:v>0.762618822441829</c:v>
                </c:pt>
                <c:pt idx="429">
                  <c:v>0.90057634614162</c:v>
                </c:pt>
                <c:pt idx="430">
                  <c:v>1.124616549263885</c:v>
                </c:pt>
                <c:pt idx="431">
                  <c:v>1.40050485110164</c:v>
                </c:pt>
                <c:pt idx="432">
                  <c:v>1.518866315011435</c:v>
                </c:pt>
                <c:pt idx="433">
                  <c:v>1.78011076499142</c:v>
                </c:pt>
                <c:pt idx="434">
                  <c:v>1.99009224137052</c:v>
                </c:pt>
                <c:pt idx="435">
                  <c:v>2.130624687136392</c:v>
                </c:pt>
                <c:pt idx="436">
                  <c:v>2.261644761181007</c:v>
                </c:pt>
                <c:pt idx="437">
                  <c:v>2.535819792179305</c:v>
                </c:pt>
                <c:pt idx="438">
                  <c:v>2.671657773537028</c:v>
                </c:pt>
                <c:pt idx="439">
                  <c:v>2.870283441568325</c:v>
                </c:pt>
                <c:pt idx="440">
                  <c:v>3.033075671028775</c:v>
                </c:pt>
                <c:pt idx="441">
                  <c:v>3.16323107313891</c:v>
                </c:pt>
                <c:pt idx="442">
                  <c:v>3.334338144125509</c:v>
                </c:pt>
                <c:pt idx="443">
                  <c:v>3.46965677358052</c:v>
                </c:pt>
                <c:pt idx="444">
                  <c:v>3.576317557404296</c:v>
                </c:pt>
                <c:pt idx="445">
                  <c:v>3.712274693092409</c:v>
                </c:pt>
                <c:pt idx="446">
                  <c:v>3.7917275702571</c:v>
                </c:pt>
                <c:pt idx="447">
                  <c:v>3.893201404537047</c:v>
                </c:pt>
                <c:pt idx="448">
                  <c:v>3.990618259494378</c:v>
                </c:pt>
                <c:pt idx="449">
                  <c:v>4.06245616975861</c:v>
                </c:pt>
                <c:pt idx="450">
                  <c:v>4.148538283528877</c:v>
                </c:pt>
                <c:pt idx="451">
                  <c:v>4.191234655039397</c:v>
                </c:pt>
                <c:pt idx="452">
                  <c:v>4.258651069927597</c:v>
                </c:pt>
                <c:pt idx="453">
                  <c:v>4.329184249845928</c:v>
                </c:pt>
                <c:pt idx="454">
                  <c:v>4.378108209155477</c:v>
                </c:pt>
                <c:pt idx="455">
                  <c:v>4.420002660636167</c:v>
                </c:pt>
                <c:pt idx="456">
                  <c:v>4.47363228000219</c:v>
                </c:pt>
                <c:pt idx="457">
                  <c:v>4.47078733155967</c:v>
                </c:pt>
                <c:pt idx="458">
                  <c:v>4.525062853011534</c:v>
                </c:pt>
                <c:pt idx="459">
                  <c:v>4.545590860785895</c:v>
                </c:pt>
                <c:pt idx="460">
                  <c:v>4.579032514840744</c:v>
                </c:pt>
                <c:pt idx="461">
                  <c:v>4.567685524336166</c:v>
                </c:pt>
                <c:pt idx="462">
                  <c:v>4.591450142372245</c:v>
                </c:pt>
                <c:pt idx="463">
                  <c:v>4.578426288305955</c:v>
                </c:pt>
                <c:pt idx="464">
                  <c:v>4.575652163904941</c:v>
                </c:pt>
                <c:pt idx="465">
                  <c:v>4.597531474824437</c:v>
                </c:pt>
                <c:pt idx="466">
                  <c:v>4.563039656519324</c:v>
                </c:pt>
                <c:pt idx="467">
                  <c:v>4.552987465910906</c:v>
                </c:pt>
                <c:pt idx="468">
                  <c:v>4.517068923117296</c:v>
                </c:pt>
                <c:pt idx="469">
                  <c:v>4.477013988741854</c:v>
                </c:pt>
                <c:pt idx="470">
                  <c:v>4.466189347695014</c:v>
                </c:pt>
                <c:pt idx="471">
                  <c:v>4.448548477926391</c:v>
                </c:pt>
                <c:pt idx="472">
                  <c:v>4.426801710842147</c:v>
                </c:pt>
                <c:pt idx="473">
                  <c:v>4.333592428688074</c:v>
                </c:pt>
                <c:pt idx="474">
                  <c:v>4.318992340278869</c:v>
                </c:pt>
                <c:pt idx="475">
                  <c:v>4.26013551887096</c:v>
                </c:pt>
                <c:pt idx="476">
                  <c:v>4.176667710283552</c:v>
                </c:pt>
                <c:pt idx="477">
                  <c:v>4.11300845422777</c:v>
                </c:pt>
                <c:pt idx="478">
                  <c:v>4.0115384321203</c:v>
                </c:pt>
                <c:pt idx="479">
                  <c:v>3.95050046848376</c:v>
                </c:pt>
                <c:pt idx="480">
                  <c:v>3.896811104319787</c:v>
                </c:pt>
                <c:pt idx="481">
                  <c:v>3.752505855649007</c:v>
                </c:pt>
                <c:pt idx="482">
                  <c:v>3.659558551882762</c:v>
                </c:pt>
                <c:pt idx="483">
                  <c:v>3.543033752330567</c:v>
                </c:pt>
                <c:pt idx="484">
                  <c:v>3.396053693262938</c:v>
                </c:pt>
                <c:pt idx="485">
                  <c:v>3.265467501027394</c:v>
                </c:pt>
                <c:pt idx="486">
                  <c:v>3.140462061720094</c:v>
                </c:pt>
                <c:pt idx="487">
                  <c:v>3.010300192898784</c:v>
                </c:pt>
                <c:pt idx="488">
                  <c:v>2.832878532598044</c:v>
                </c:pt>
                <c:pt idx="489">
                  <c:v>2.647636534680427</c:v>
                </c:pt>
                <c:pt idx="490">
                  <c:v>2.504829288401494</c:v>
                </c:pt>
                <c:pt idx="491">
                  <c:v>2.333537534030448</c:v>
                </c:pt>
                <c:pt idx="492">
                  <c:v>2.12783321458019</c:v>
                </c:pt>
                <c:pt idx="493">
                  <c:v>1.906974670687286</c:v>
                </c:pt>
                <c:pt idx="494">
                  <c:v>1.764541419970368</c:v>
                </c:pt>
                <c:pt idx="495">
                  <c:v>1.507379611427994</c:v>
                </c:pt>
                <c:pt idx="496">
                  <c:v>1.293490392150523</c:v>
                </c:pt>
                <c:pt idx="497">
                  <c:v>1.111379677917048</c:v>
                </c:pt>
                <c:pt idx="498">
                  <c:v>0.829815730114516</c:v>
                </c:pt>
                <c:pt idx="499">
                  <c:v>0.591307111493447</c:v>
                </c:pt>
                <c:pt idx="500">
                  <c:v>0.475758076379143</c:v>
                </c:pt>
                <c:pt idx="501">
                  <c:v>0.562191657237906</c:v>
                </c:pt>
                <c:pt idx="502">
                  <c:v>0.594260698005031</c:v>
                </c:pt>
                <c:pt idx="503">
                  <c:v>0.64261630251292</c:v>
                </c:pt>
                <c:pt idx="504">
                  <c:v>0.904920719982292</c:v>
                </c:pt>
                <c:pt idx="505">
                  <c:v>1.126983623375995</c:v>
                </c:pt>
                <c:pt idx="506">
                  <c:v>1.370242119257518</c:v>
                </c:pt>
                <c:pt idx="507">
                  <c:v>1.52701724760592</c:v>
                </c:pt>
                <c:pt idx="508">
                  <c:v>1.762503517659474</c:v>
                </c:pt>
                <c:pt idx="509">
                  <c:v>1.965903671714561</c:v>
                </c:pt>
                <c:pt idx="510">
                  <c:v>2.179334943009895</c:v>
                </c:pt>
                <c:pt idx="511">
                  <c:v>2.334568446814186</c:v>
                </c:pt>
                <c:pt idx="512">
                  <c:v>2.549005231780848</c:v>
                </c:pt>
                <c:pt idx="513">
                  <c:v>2.714695851333976</c:v>
                </c:pt>
                <c:pt idx="514">
                  <c:v>2.867385453104703</c:v>
                </c:pt>
                <c:pt idx="515">
                  <c:v>3.02429554932273</c:v>
                </c:pt>
                <c:pt idx="516">
                  <c:v>3.170444740345634</c:v>
                </c:pt>
                <c:pt idx="517">
                  <c:v>3.317610434156426</c:v>
                </c:pt>
                <c:pt idx="518">
                  <c:v>3.431845896792693</c:v>
                </c:pt>
                <c:pt idx="519">
                  <c:v>3.555441686157458</c:v>
                </c:pt>
                <c:pt idx="520">
                  <c:v>3.679976820613613</c:v>
                </c:pt>
                <c:pt idx="521">
                  <c:v>3.79715627649639</c:v>
                </c:pt>
                <c:pt idx="522">
                  <c:v>3.884023426843246</c:v>
                </c:pt>
                <c:pt idx="523">
                  <c:v>3.970065806400536</c:v>
                </c:pt>
                <c:pt idx="524">
                  <c:v>4.082717945218988</c:v>
                </c:pt>
                <c:pt idx="525">
                  <c:v>4.135290329056822</c:v>
                </c:pt>
                <c:pt idx="526">
                  <c:v>4.242801044828832</c:v>
                </c:pt>
                <c:pt idx="527">
                  <c:v>4.28568265952789</c:v>
                </c:pt>
                <c:pt idx="528">
                  <c:v>4.333213906923506</c:v>
                </c:pt>
                <c:pt idx="529">
                  <c:v>4.375401703462657</c:v>
                </c:pt>
                <c:pt idx="530">
                  <c:v>4.434543768898956</c:v>
                </c:pt>
                <c:pt idx="531">
                  <c:v>4.461428307225198</c:v>
                </c:pt>
                <c:pt idx="532">
                  <c:v>4.511530894276184</c:v>
                </c:pt>
                <c:pt idx="533">
                  <c:v>4.53232680347879</c:v>
                </c:pt>
                <c:pt idx="534">
                  <c:v>4.567727130793735</c:v>
                </c:pt>
                <c:pt idx="535">
                  <c:v>4.597196455699727</c:v>
                </c:pt>
                <c:pt idx="536">
                  <c:v>4.615645271894706</c:v>
                </c:pt>
                <c:pt idx="537">
                  <c:v>4.618701971954088</c:v>
                </c:pt>
                <c:pt idx="538">
                  <c:v>4.622600475287276</c:v>
                </c:pt>
                <c:pt idx="539">
                  <c:v>4.619323393019008</c:v>
                </c:pt>
                <c:pt idx="540">
                  <c:v>4.626091260664034</c:v>
                </c:pt>
                <c:pt idx="541">
                  <c:v>4.640397516298042</c:v>
                </c:pt>
                <c:pt idx="542">
                  <c:v>4.622728781959742</c:v>
                </c:pt>
                <c:pt idx="543">
                  <c:v>4.625043983902027</c:v>
                </c:pt>
                <c:pt idx="544">
                  <c:v>4.625445311583955</c:v>
                </c:pt>
                <c:pt idx="545">
                  <c:v>4.593925214879304</c:v>
                </c:pt>
                <c:pt idx="546">
                  <c:v>4.57941503078437</c:v>
                </c:pt>
                <c:pt idx="547">
                  <c:v>4.562940525329821</c:v>
                </c:pt>
                <c:pt idx="548">
                  <c:v>4.546247367098848</c:v>
                </c:pt>
                <c:pt idx="549">
                  <c:v>4.531901385418773</c:v>
                </c:pt>
                <c:pt idx="550">
                  <c:v>4.488903357685235</c:v>
                </c:pt>
                <c:pt idx="551">
                  <c:v>4.441520199396721</c:v>
                </c:pt>
                <c:pt idx="552">
                  <c:v>4.402556565639427</c:v>
                </c:pt>
                <c:pt idx="553">
                  <c:v>4.37821948193801</c:v>
                </c:pt>
                <c:pt idx="554">
                  <c:v>4.327092887532738</c:v>
                </c:pt>
                <c:pt idx="555">
                  <c:v>4.264575916430676</c:v>
                </c:pt>
                <c:pt idx="556">
                  <c:v>4.227065237523279</c:v>
                </c:pt>
                <c:pt idx="557">
                  <c:v>4.170405471033797</c:v>
                </c:pt>
                <c:pt idx="558">
                  <c:v>4.109085377109945</c:v>
                </c:pt>
                <c:pt idx="559">
                  <c:v>4.041831610516375</c:v>
                </c:pt>
                <c:pt idx="560">
                  <c:v>3.995669894432779</c:v>
                </c:pt>
                <c:pt idx="561">
                  <c:v>3.898316511084161</c:v>
                </c:pt>
                <c:pt idx="562">
                  <c:v>3.872612273623177</c:v>
                </c:pt>
                <c:pt idx="563">
                  <c:v>3.776621249758766</c:v>
                </c:pt>
                <c:pt idx="564">
                  <c:v>3.704392539188434</c:v>
                </c:pt>
                <c:pt idx="565">
                  <c:v>3.64385270629353</c:v>
                </c:pt>
                <c:pt idx="566">
                  <c:v>3.509466368096518</c:v>
                </c:pt>
                <c:pt idx="567">
                  <c:v>3.459343956901808</c:v>
                </c:pt>
                <c:pt idx="568">
                  <c:v>3.370269796392807</c:v>
                </c:pt>
                <c:pt idx="569">
                  <c:v>3.273457036012121</c:v>
                </c:pt>
                <c:pt idx="570">
                  <c:v>3.191858626171386</c:v>
                </c:pt>
                <c:pt idx="571">
                  <c:v>3.097297524433365</c:v>
                </c:pt>
                <c:pt idx="572">
                  <c:v>3.00368917640515</c:v>
                </c:pt>
                <c:pt idx="573">
                  <c:v>2.873755708164947</c:v>
                </c:pt>
                <c:pt idx="574">
                  <c:v>2.783163710834577</c:v>
                </c:pt>
                <c:pt idx="575">
                  <c:v>2.74253762396575</c:v>
                </c:pt>
                <c:pt idx="576">
                  <c:v>2.636118418515656</c:v>
                </c:pt>
                <c:pt idx="577">
                  <c:v>2.521068469065078</c:v>
                </c:pt>
                <c:pt idx="578">
                  <c:v>2.42033120824208</c:v>
                </c:pt>
                <c:pt idx="579">
                  <c:v>2.356769749222077</c:v>
                </c:pt>
                <c:pt idx="580">
                  <c:v>2.269816920054099</c:v>
                </c:pt>
                <c:pt idx="581">
                  <c:v>2.110367075860451</c:v>
                </c:pt>
                <c:pt idx="582">
                  <c:v>2.099081648938477</c:v>
                </c:pt>
                <c:pt idx="583">
                  <c:v>2.012882983332422</c:v>
                </c:pt>
                <c:pt idx="584">
                  <c:v>1.881466744557514</c:v>
                </c:pt>
                <c:pt idx="585">
                  <c:v>1.826466691156778</c:v>
                </c:pt>
                <c:pt idx="586">
                  <c:v>1.787480769654087</c:v>
                </c:pt>
                <c:pt idx="587">
                  <c:v>1.711674491034479</c:v>
                </c:pt>
                <c:pt idx="588">
                  <c:v>1.578262008967245</c:v>
                </c:pt>
                <c:pt idx="589">
                  <c:v>1.497708402188306</c:v>
                </c:pt>
                <c:pt idx="590">
                  <c:v>1.404605102080856</c:v>
                </c:pt>
                <c:pt idx="591">
                  <c:v>1.373418199590727</c:v>
                </c:pt>
                <c:pt idx="592">
                  <c:v>1.292103088746924</c:v>
                </c:pt>
                <c:pt idx="593">
                  <c:v>1.31265842762742</c:v>
                </c:pt>
                <c:pt idx="594">
                  <c:v>1.25031375006117</c:v>
                </c:pt>
                <c:pt idx="595">
                  <c:v>1.267978052680389</c:v>
                </c:pt>
                <c:pt idx="596">
                  <c:v>1.147491088010385</c:v>
                </c:pt>
                <c:pt idx="597">
                  <c:v>1.174519432595258</c:v>
                </c:pt>
                <c:pt idx="598">
                  <c:v>0.961992458835336</c:v>
                </c:pt>
                <c:pt idx="599">
                  <c:v>0.921480350943475</c:v>
                </c:pt>
                <c:pt idx="600">
                  <c:v>0.951689687403959</c:v>
                </c:pt>
                <c:pt idx="601">
                  <c:v>0.866006955517457</c:v>
                </c:pt>
                <c:pt idx="602">
                  <c:v>0.774837698329593</c:v>
                </c:pt>
                <c:pt idx="603">
                  <c:v>0.786004298807258</c:v>
                </c:pt>
                <c:pt idx="604">
                  <c:v>0.816268946000382</c:v>
                </c:pt>
                <c:pt idx="605">
                  <c:v>0.803182052313176</c:v>
                </c:pt>
                <c:pt idx="606">
                  <c:v>0.615651159766999</c:v>
                </c:pt>
                <c:pt idx="607">
                  <c:v>0.794182016641597</c:v>
                </c:pt>
                <c:pt idx="608">
                  <c:v>0.465856010676354</c:v>
                </c:pt>
                <c:pt idx="609">
                  <c:v>0.431716806144011</c:v>
                </c:pt>
                <c:pt idx="610">
                  <c:v>0.578385234043964</c:v>
                </c:pt>
                <c:pt idx="611">
                  <c:v>0.260933267334921</c:v>
                </c:pt>
                <c:pt idx="612">
                  <c:v>0.503610420388756</c:v>
                </c:pt>
                <c:pt idx="613">
                  <c:v>0.262687736113971</c:v>
                </c:pt>
                <c:pt idx="614">
                  <c:v>0.675074464505104</c:v>
                </c:pt>
                <c:pt idx="615">
                  <c:v>0.631407449053621</c:v>
                </c:pt>
                <c:pt idx="616">
                  <c:v>0.50856826997347</c:v>
                </c:pt>
                <c:pt idx="617">
                  <c:v>0.612944092013429</c:v>
                </c:pt>
                <c:pt idx="618">
                  <c:v>0.262422194265378</c:v>
                </c:pt>
                <c:pt idx="619">
                  <c:v>0.35431707896405</c:v>
                </c:pt>
                <c:pt idx="620">
                  <c:v>0.448417680056342</c:v>
                </c:pt>
                <c:pt idx="621">
                  <c:v>0.71937436873355</c:v>
                </c:pt>
                <c:pt idx="622">
                  <c:v>0.630105481712927</c:v>
                </c:pt>
                <c:pt idx="623">
                  <c:v>0.518438724650295</c:v>
                </c:pt>
                <c:pt idx="624">
                  <c:v>0.545821544214975</c:v>
                </c:pt>
                <c:pt idx="625">
                  <c:v>0.408661961556967</c:v>
                </c:pt>
                <c:pt idx="626">
                  <c:v>0.589053111328007</c:v>
                </c:pt>
                <c:pt idx="627">
                  <c:v>0.390791343401391</c:v>
                </c:pt>
                <c:pt idx="628">
                  <c:v>0.394517253094705</c:v>
                </c:pt>
                <c:pt idx="629">
                  <c:v>0.218044420632765</c:v>
                </c:pt>
                <c:pt idx="630">
                  <c:v>0.309656014287271</c:v>
                </c:pt>
                <c:pt idx="631">
                  <c:v>0.46737261630298</c:v>
                </c:pt>
                <c:pt idx="632">
                  <c:v>0.569157147071195</c:v>
                </c:pt>
                <c:pt idx="633">
                  <c:v>0.15809247200394</c:v>
                </c:pt>
                <c:pt idx="634">
                  <c:v>0.150858619590218</c:v>
                </c:pt>
                <c:pt idx="635">
                  <c:v>0.248675325049444</c:v>
                </c:pt>
                <c:pt idx="636">
                  <c:v>0.510366239917384</c:v>
                </c:pt>
                <c:pt idx="637">
                  <c:v>0.57095359702599</c:v>
                </c:pt>
                <c:pt idx="638">
                  <c:v>0.440787430623148</c:v>
                </c:pt>
                <c:pt idx="639">
                  <c:v>0.377743780584482</c:v>
                </c:pt>
                <c:pt idx="640">
                  <c:v>0.489160008148287</c:v>
                </c:pt>
                <c:pt idx="641">
                  <c:v>0.434200946295457</c:v>
                </c:pt>
                <c:pt idx="642">
                  <c:v>0.524083470619697</c:v>
                </c:pt>
                <c:pt idx="643">
                  <c:v>0.540719470533023</c:v>
                </c:pt>
                <c:pt idx="644">
                  <c:v>0.501013396124049</c:v>
                </c:pt>
                <c:pt idx="645">
                  <c:v>0.606843904104254</c:v>
                </c:pt>
                <c:pt idx="646">
                  <c:v>0.491729345995625</c:v>
                </c:pt>
                <c:pt idx="647">
                  <c:v>0.590673863693532</c:v>
                </c:pt>
                <c:pt idx="648">
                  <c:v>0.34506390221629</c:v>
                </c:pt>
                <c:pt idx="649">
                  <c:v>0.313962255588629</c:v>
                </c:pt>
                <c:pt idx="650">
                  <c:v>0.354743658088646</c:v>
                </c:pt>
                <c:pt idx="651">
                  <c:v>0.159421955005145</c:v>
                </c:pt>
                <c:pt idx="652">
                  <c:v>0.523508836797723</c:v>
                </c:pt>
                <c:pt idx="653">
                  <c:v>0.164625851511762</c:v>
                </c:pt>
                <c:pt idx="654">
                  <c:v>0.652057982449227</c:v>
                </c:pt>
                <c:pt idx="655">
                  <c:v>0.41092408373608</c:v>
                </c:pt>
                <c:pt idx="656">
                  <c:v>0.144144903990505</c:v>
                </c:pt>
                <c:pt idx="657">
                  <c:v>0.429771757378902</c:v>
                </c:pt>
                <c:pt idx="658">
                  <c:v>0.393955164824048</c:v>
                </c:pt>
                <c:pt idx="659">
                  <c:v>0.097747475062037</c:v>
                </c:pt>
                <c:pt idx="660">
                  <c:v>0.639927274425454</c:v>
                </c:pt>
                <c:pt idx="661">
                  <c:v>0.380491124735971</c:v>
                </c:pt>
                <c:pt idx="662">
                  <c:v>0.520837782481518</c:v>
                </c:pt>
                <c:pt idx="663">
                  <c:v>0.551414497449499</c:v>
                </c:pt>
                <c:pt idx="664">
                  <c:v>0.488081423687641</c:v>
                </c:pt>
                <c:pt idx="665">
                  <c:v>0.16111004576831</c:v>
                </c:pt>
                <c:pt idx="666">
                  <c:v>0.421651952904748</c:v>
                </c:pt>
                <c:pt idx="667">
                  <c:v>0.321070397495365</c:v>
                </c:pt>
                <c:pt idx="668">
                  <c:v>0.501719889108694</c:v>
                </c:pt>
                <c:pt idx="669">
                  <c:v>0.442805248028177</c:v>
                </c:pt>
                <c:pt idx="670">
                  <c:v>0.19792591150314</c:v>
                </c:pt>
                <c:pt idx="671">
                  <c:v>0.356137336007158</c:v>
                </c:pt>
                <c:pt idx="672">
                  <c:v>0.535403494280363</c:v>
                </c:pt>
                <c:pt idx="673">
                  <c:v>0.447828114490687</c:v>
                </c:pt>
                <c:pt idx="674">
                  <c:v>0.35528640055897</c:v>
                </c:pt>
                <c:pt idx="675">
                  <c:v>0.541325685778443</c:v>
                </c:pt>
                <c:pt idx="676">
                  <c:v>0.324386062696421</c:v>
                </c:pt>
                <c:pt idx="677">
                  <c:v>0.588149603432676</c:v>
                </c:pt>
                <c:pt idx="678">
                  <c:v>0.508650627336142</c:v>
                </c:pt>
                <c:pt idx="679">
                  <c:v>0.574827649111531</c:v>
                </c:pt>
                <c:pt idx="680">
                  <c:v>0.201032996546842</c:v>
                </c:pt>
                <c:pt idx="681">
                  <c:v>0.326044319702181</c:v>
                </c:pt>
                <c:pt idx="682">
                  <c:v>0.322398709651788</c:v>
                </c:pt>
                <c:pt idx="683">
                  <c:v>0.545878875640197</c:v>
                </c:pt>
                <c:pt idx="684">
                  <c:v>0.156715373521671</c:v>
                </c:pt>
                <c:pt idx="685">
                  <c:v>0.108630957626959</c:v>
                </c:pt>
                <c:pt idx="686">
                  <c:v>0.359999641142512</c:v>
                </c:pt>
                <c:pt idx="687">
                  <c:v>0.203202360568342</c:v>
                </c:pt>
                <c:pt idx="688">
                  <c:v>0.385652300292452</c:v>
                </c:pt>
                <c:pt idx="689">
                  <c:v>0.303952925585425</c:v>
                </c:pt>
                <c:pt idx="690">
                  <c:v>0.478598534519102</c:v>
                </c:pt>
                <c:pt idx="691">
                  <c:v>0.389587653185142</c:v>
                </c:pt>
                <c:pt idx="692">
                  <c:v>0.547419376764401</c:v>
                </c:pt>
                <c:pt idx="693">
                  <c:v>0.11396992996669</c:v>
                </c:pt>
                <c:pt idx="694">
                  <c:v>0.379495576469653</c:v>
                </c:pt>
                <c:pt idx="695">
                  <c:v>0.264309642690667</c:v>
                </c:pt>
                <c:pt idx="696">
                  <c:v>0.68097822749711</c:v>
                </c:pt>
                <c:pt idx="697">
                  <c:v>0.438174546141792</c:v>
                </c:pt>
                <c:pt idx="698">
                  <c:v>0.382411760060454</c:v>
                </c:pt>
                <c:pt idx="699">
                  <c:v>0.482808251819944</c:v>
                </c:pt>
                <c:pt idx="700">
                  <c:v>0.516883139840416</c:v>
                </c:pt>
                <c:pt idx="701">
                  <c:v>0.647932317609933</c:v>
                </c:pt>
                <c:pt idx="702">
                  <c:v>0.343349355422654</c:v>
                </c:pt>
                <c:pt idx="703">
                  <c:v>0.530270088764207</c:v>
                </c:pt>
                <c:pt idx="704">
                  <c:v>0.274790386074493</c:v>
                </c:pt>
                <c:pt idx="705">
                  <c:v>0.485160166835843</c:v>
                </c:pt>
                <c:pt idx="706">
                  <c:v>0.502715227178755</c:v>
                </c:pt>
                <c:pt idx="707">
                  <c:v>0.206480421249379</c:v>
                </c:pt>
                <c:pt idx="708">
                  <c:v>0.290271959159445</c:v>
                </c:pt>
                <c:pt idx="709">
                  <c:v>0.257408608257092</c:v>
                </c:pt>
                <c:pt idx="710">
                  <c:v>0.264353960812824</c:v>
                </c:pt>
                <c:pt idx="711">
                  <c:v>0.397194355370293</c:v>
                </c:pt>
                <c:pt idx="712">
                  <c:v>0.285299707513592</c:v>
                </c:pt>
                <c:pt idx="713">
                  <c:v>0.268234022582473</c:v>
                </c:pt>
                <c:pt idx="714">
                  <c:v>0.309793754166194</c:v>
                </c:pt>
                <c:pt idx="715">
                  <c:v>0.248434004831075</c:v>
                </c:pt>
                <c:pt idx="716">
                  <c:v>0.402499013268796</c:v>
                </c:pt>
                <c:pt idx="717">
                  <c:v>0.415729390655219</c:v>
                </c:pt>
                <c:pt idx="718">
                  <c:v>0.334987026320985</c:v>
                </c:pt>
                <c:pt idx="719">
                  <c:v>0.2389826825315</c:v>
                </c:pt>
                <c:pt idx="720">
                  <c:v>0.312069623267936</c:v>
                </c:pt>
                <c:pt idx="721">
                  <c:v>0.261120564186404</c:v>
                </c:pt>
                <c:pt idx="722">
                  <c:v>0.224949412707555</c:v>
                </c:pt>
                <c:pt idx="723">
                  <c:v>0.544593216477513</c:v>
                </c:pt>
                <c:pt idx="724">
                  <c:v>0.51988373703491</c:v>
                </c:pt>
                <c:pt idx="725">
                  <c:v>0.384391777606024</c:v>
                </c:pt>
                <c:pt idx="726">
                  <c:v>0.383998229485083</c:v>
                </c:pt>
                <c:pt idx="727">
                  <c:v>0.293898102255969</c:v>
                </c:pt>
                <c:pt idx="728">
                  <c:v>0.330773244277571</c:v>
                </c:pt>
                <c:pt idx="729">
                  <c:v>0.503095728798868</c:v>
                </c:pt>
                <c:pt idx="730">
                  <c:v>0.503682061380627</c:v>
                </c:pt>
                <c:pt idx="731">
                  <c:v>0.403923374515041</c:v>
                </c:pt>
                <c:pt idx="732">
                  <c:v>0.22308382385483</c:v>
                </c:pt>
                <c:pt idx="733">
                  <c:v>0.154030927730949</c:v>
                </c:pt>
                <c:pt idx="734">
                  <c:v>0.421723990654066</c:v>
                </c:pt>
                <c:pt idx="735">
                  <c:v>0.2903472836208</c:v>
                </c:pt>
                <c:pt idx="736">
                  <c:v>0.541999033012436</c:v>
                </c:pt>
                <c:pt idx="737">
                  <c:v>0.381158522126929</c:v>
                </c:pt>
                <c:pt idx="738">
                  <c:v>0.327848531903022</c:v>
                </c:pt>
                <c:pt idx="739">
                  <c:v>0.475848908032197</c:v>
                </c:pt>
                <c:pt idx="740">
                  <c:v>0.269718736496156</c:v>
                </c:pt>
                <c:pt idx="741">
                  <c:v>0.36096998212568</c:v>
                </c:pt>
                <c:pt idx="742">
                  <c:v>0.440842106108935</c:v>
                </c:pt>
                <c:pt idx="743">
                  <c:v>0.381616158560185</c:v>
                </c:pt>
                <c:pt idx="744">
                  <c:v>0.238765396362161</c:v>
                </c:pt>
                <c:pt idx="745">
                  <c:v>0.4792461254572</c:v>
                </c:pt>
                <c:pt idx="746">
                  <c:v>0.453953309954105</c:v>
                </c:pt>
                <c:pt idx="747">
                  <c:v>0.432986436585638</c:v>
                </c:pt>
                <c:pt idx="748">
                  <c:v>0.405576089876113</c:v>
                </c:pt>
                <c:pt idx="749">
                  <c:v>0.338126246107778</c:v>
                </c:pt>
                <c:pt idx="750">
                  <c:v>0.302599167246356</c:v>
                </c:pt>
                <c:pt idx="751">
                  <c:v>0.411790022387821</c:v>
                </c:pt>
                <c:pt idx="752">
                  <c:v>0.13011243352421</c:v>
                </c:pt>
                <c:pt idx="753">
                  <c:v>0.116113551642752</c:v>
                </c:pt>
                <c:pt idx="754">
                  <c:v>0.21258447143157</c:v>
                </c:pt>
                <c:pt idx="755">
                  <c:v>0.533629320907461</c:v>
                </c:pt>
                <c:pt idx="756">
                  <c:v>0.319843976057623</c:v>
                </c:pt>
                <c:pt idx="757">
                  <c:v>0.322623806330922</c:v>
                </c:pt>
                <c:pt idx="758">
                  <c:v>0.316677969301209</c:v>
                </c:pt>
                <c:pt idx="759">
                  <c:v>0.555708127915441</c:v>
                </c:pt>
                <c:pt idx="760">
                  <c:v>0.336524227978259</c:v>
                </c:pt>
                <c:pt idx="761">
                  <c:v>0.419568071932375</c:v>
                </c:pt>
                <c:pt idx="762">
                  <c:v>0.261118991568339</c:v>
                </c:pt>
                <c:pt idx="763">
                  <c:v>0.25476708735773</c:v>
                </c:pt>
                <c:pt idx="764">
                  <c:v>0.146642471090193</c:v>
                </c:pt>
                <c:pt idx="765">
                  <c:v>0.0769269013374957</c:v>
                </c:pt>
                <c:pt idx="766">
                  <c:v>0.385170357968817</c:v>
                </c:pt>
                <c:pt idx="767">
                  <c:v>0.411872046484104</c:v>
                </c:pt>
                <c:pt idx="768">
                  <c:v>0.236978488471624</c:v>
                </c:pt>
                <c:pt idx="769">
                  <c:v>0.289230402216843</c:v>
                </c:pt>
                <c:pt idx="770">
                  <c:v>0.337259852157054</c:v>
                </c:pt>
                <c:pt idx="771">
                  <c:v>0.2994011122617</c:v>
                </c:pt>
                <c:pt idx="772">
                  <c:v>0.462928808737065</c:v>
                </c:pt>
                <c:pt idx="773">
                  <c:v>0.576070609617031</c:v>
                </c:pt>
                <c:pt idx="774">
                  <c:v>0.330111489736409</c:v>
                </c:pt>
                <c:pt idx="775">
                  <c:v>0.426851012875067</c:v>
                </c:pt>
                <c:pt idx="776">
                  <c:v>0.272842449590117</c:v>
                </c:pt>
                <c:pt idx="777">
                  <c:v>0.168967853852943</c:v>
                </c:pt>
                <c:pt idx="778">
                  <c:v>0.272934989347928</c:v>
                </c:pt>
                <c:pt idx="779">
                  <c:v>0.25547584765857</c:v>
                </c:pt>
                <c:pt idx="780">
                  <c:v>0.240470691992836</c:v>
                </c:pt>
                <c:pt idx="781">
                  <c:v>0.367310401786007</c:v>
                </c:pt>
                <c:pt idx="782">
                  <c:v>0.472346195847886</c:v>
                </c:pt>
                <c:pt idx="783">
                  <c:v>0.35732908792843</c:v>
                </c:pt>
                <c:pt idx="784">
                  <c:v>0.329987459204506</c:v>
                </c:pt>
                <c:pt idx="785">
                  <c:v>0.0294505911252854</c:v>
                </c:pt>
                <c:pt idx="786">
                  <c:v>0.430923429454904</c:v>
                </c:pt>
                <c:pt idx="787">
                  <c:v>0.387152622918599</c:v>
                </c:pt>
                <c:pt idx="788">
                  <c:v>0.268574313849499</c:v>
                </c:pt>
                <c:pt idx="789">
                  <c:v>0.423776466080467</c:v>
                </c:pt>
                <c:pt idx="790">
                  <c:v>0.168565187402865</c:v>
                </c:pt>
                <c:pt idx="791">
                  <c:v>0.486009263269434</c:v>
                </c:pt>
                <c:pt idx="792">
                  <c:v>0.367567188910045</c:v>
                </c:pt>
                <c:pt idx="793">
                  <c:v>0.367203637310908</c:v>
                </c:pt>
                <c:pt idx="794">
                  <c:v>0.271432293680222</c:v>
                </c:pt>
                <c:pt idx="795">
                  <c:v>0.272219948244705</c:v>
                </c:pt>
                <c:pt idx="796">
                  <c:v>0.306887244464148</c:v>
                </c:pt>
                <c:pt idx="797">
                  <c:v>0.509264951428718</c:v>
                </c:pt>
                <c:pt idx="798">
                  <c:v>0.388280650858193</c:v>
                </c:pt>
                <c:pt idx="799">
                  <c:v>0.329816327266454</c:v>
                </c:pt>
                <c:pt idx="800">
                  <c:v>0.237918723200484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ECB-49CA-B09D-6199C0D01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243368"/>
        <c:axId val="2126250168"/>
      </c:scatterChart>
      <c:valAx>
        <c:axId val="2126243368"/>
        <c:scaling>
          <c:orientation val="minMax"/>
          <c:max val="2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Time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250168"/>
        <c:crossesAt val="-1000.0"/>
        <c:crossBetween val="midCat"/>
      </c:valAx>
      <c:valAx>
        <c:axId val="212625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[A.U.]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243368"/>
        <c:crossesAt val="-1000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Stiffening ring radius = 70</c:v>
          </c:tx>
          <c:marker>
            <c:symbol val="none"/>
          </c:marker>
          <c:xVal>
            <c:numRef>
              <c:f>summary!$J$3:$AI$3</c:f>
              <c:numCache>
                <c:formatCode>General</c:formatCode>
                <c:ptCount val="26"/>
                <c:pt idx="0">
                  <c:v>0.0001</c:v>
                </c:pt>
                <c:pt idx="1">
                  <c:v>0.0005</c:v>
                </c:pt>
                <c:pt idx="2">
                  <c:v>0.001</c:v>
                </c:pt>
                <c:pt idx="3">
                  <c:v>0.005</c:v>
                </c:pt>
                <c:pt idx="4">
                  <c:v>0.01</c:v>
                </c:pt>
                <c:pt idx="5">
                  <c:v>0.05</c:v>
                </c:pt>
                <c:pt idx="6">
                  <c:v>0.1</c:v>
                </c:pt>
                <c:pt idx="7">
                  <c:v>0.5</c:v>
                </c:pt>
                <c:pt idx="8">
                  <c:v>1.0</c:v>
                </c:pt>
                <c:pt idx="9">
                  <c:v>5.0</c:v>
                </c:pt>
                <c:pt idx="10">
                  <c:v>10.0</c:v>
                </c:pt>
                <c:pt idx="11">
                  <c:v>21.0</c:v>
                </c:pt>
                <c:pt idx="12">
                  <c:v>50.0</c:v>
                </c:pt>
                <c:pt idx="13">
                  <c:v>100.0</c:v>
                </c:pt>
                <c:pt idx="14">
                  <c:v>200.0</c:v>
                </c:pt>
                <c:pt idx="15">
                  <c:v>300.0</c:v>
                </c:pt>
                <c:pt idx="16">
                  <c:v>500.0</c:v>
                </c:pt>
                <c:pt idx="17">
                  <c:v>1000.0</c:v>
                </c:pt>
                <c:pt idx="18">
                  <c:v>2000.0</c:v>
                </c:pt>
                <c:pt idx="19">
                  <c:v>3000.0</c:v>
                </c:pt>
                <c:pt idx="20">
                  <c:v>5000.0</c:v>
                </c:pt>
                <c:pt idx="21">
                  <c:v>10000.0</c:v>
                </c:pt>
                <c:pt idx="22">
                  <c:v>20000.0</c:v>
                </c:pt>
                <c:pt idx="23">
                  <c:v>30000.0</c:v>
                </c:pt>
                <c:pt idx="24">
                  <c:v>50000.0</c:v>
                </c:pt>
                <c:pt idx="25">
                  <c:v>100000.0</c:v>
                </c:pt>
              </c:numCache>
            </c:numRef>
          </c:xVal>
          <c:yVal>
            <c:numRef>
              <c:f>summary!$J$5:$AI$5</c:f>
              <c:numCache>
                <c:formatCode>000,000,000</c:formatCode>
                <c:ptCount val="26"/>
                <c:pt idx="0">
                  <c:v>-14.48514298889</c:v>
                </c:pt>
                <c:pt idx="1">
                  <c:v>-14.48196087948287</c:v>
                </c:pt>
                <c:pt idx="2">
                  <c:v>-14.47798531747375</c:v>
                </c:pt>
                <c:pt idx="3">
                  <c:v>-14.4462635762585</c:v>
                </c:pt>
                <c:pt idx="4">
                  <c:v>-14.40681715371192</c:v>
                </c:pt>
                <c:pt idx="5">
                  <c:v>-14.09924866282173</c:v>
                </c:pt>
                <c:pt idx="6">
                  <c:v>-13.73375348595423</c:v>
                </c:pt>
                <c:pt idx="7">
                  <c:v>-11.40130177214316</c:v>
                </c:pt>
                <c:pt idx="8">
                  <c:v>-9.448870972805564</c:v>
                </c:pt>
                <c:pt idx="9">
                  <c:v>-4.281956537066355</c:v>
                </c:pt>
                <c:pt idx="10">
                  <c:v>-2.781140663164491</c:v>
                </c:pt>
                <c:pt idx="11">
                  <c:v>-1.80409829367311</c:v>
                </c:pt>
                <c:pt idx="12">
                  <c:v>-1.220229514107102</c:v>
                </c:pt>
                <c:pt idx="13">
                  <c:v>-0.995347220427142</c:v>
                </c:pt>
                <c:pt idx="14">
                  <c:v>-0.880022453010117</c:v>
                </c:pt>
                <c:pt idx="15">
                  <c:v>-0.841141452837952</c:v>
                </c:pt>
                <c:pt idx="16">
                  <c:v>-0.809876289933333</c:v>
                </c:pt>
                <c:pt idx="17">
                  <c:v>-0.786333228664678</c:v>
                </c:pt>
                <c:pt idx="18">
                  <c:v>-0.77453127517104</c:v>
                </c:pt>
                <c:pt idx="19">
                  <c:v>-0.770592770636595</c:v>
                </c:pt>
                <c:pt idx="20">
                  <c:v>-0.767440337551815</c:v>
                </c:pt>
                <c:pt idx="21">
                  <c:v>-0.765075061565981</c:v>
                </c:pt>
                <c:pt idx="22">
                  <c:v>-0.76389211768976</c:v>
                </c:pt>
                <c:pt idx="23">
                  <c:v>-0.763497757735284</c:v>
                </c:pt>
                <c:pt idx="24">
                  <c:v>-0.763182253450988</c:v>
                </c:pt>
                <c:pt idx="25">
                  <c:v>-0.762945615716692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353-4E15-9F40-477689ACD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627096"/>
        <c:axId val="2127632920"/>
      </c:scatterChart>
      <c:valAx>
        <c:axId val="2127627096"/>
        <c:scaling>
          <c:logBase val="10.0"/>
          <c:orientation val="minMax"/>
          <c:max val="100000.0"/>
          <c:min val="0.000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it-IT" sz="1100"/>
                  <a:t>K</a:t>
                </a:r>
                <a:r>
                  <a:rPr lang="it-IT" sz="1100" baseline="-25000"/>
                  <a:t>ext</a:t>
                </a:r>
                <a:r>
                  <a:rPr lang="it-IT" sz="1100"/>
                  <a:t> (kN/mm)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2127632920"/>
        <c:crossesAt val="-350.0"/>
        <c:crossBetween val="midCat"/>
        <c:majorUnit val="10.0"/>
        <c:minorUnit val="10.0"/>
      </c:valAx>
      <c:valAx>
        <c:axId val="2127632920"/>
        <c:scaling>
          <c:orientation val="minMax"/>
          <c:max val="5.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it-IT" sz="1100" dirty="0"/>
                  <a:t>K</a:t>
                </a:r>
                <a:r>
                  <a:rPr lang="it-IT" sz="1100" baseline="-25000" dirty="0"/>
                  <a:t>L</a:t>
                </a:r>
                <a:r>
                  <a:rPr lang="it-IT" sz="1100" dirty="0"/>
                  <a:t> (Hz/</a:t>
                </a:r>
                <a:r>
                  <a:rPr lang="it-IT" sz="1100" b="1" i="0" u="none" strike="noStrike" baseline="0" dirty="0">
                    <a:effectLst/>
                  </a:rPr>
                  <a:t>(MV/m)</a:t>
                </a:r>
                <a:r>
                  <a:rPr lang="it-IT" sz="1100" b="1" i="0" u="none" strike="noStrike" baseline="30000" dirty="0">
                    <a:effectLst/>
                  </a:rPr>
                  <a:t>2</a:t>
                </a:r>
                <a:r>
                  <a:rPr lang="it-IT" sz="1100" dirty="0"/>
                  <a:t>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27627096"/>
        <c:crosses val="autoZero"/>
        <c:crossBetween val="midCat"/>
        <c:majorUnit val="5.0"/>
        <c:minorUnit val="2.5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Max final</a:t>
            </a:r>
            <a:r>
              <a:rPr lang="en-US" baseline="0" dirty="0"/>
              <a:t> impacting energy after 20 </a:t>
            </a:r>
            <a:r>
              <a:rPr lang="en-US" baseline="0" dirty="0" smtClean="0"/>
              <a:t>impacts for LASA MB cavity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Inner cell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Whole_Cav!$E$4:$E$11</c:f>
              <c:numCache>
                <c:formatCode>General</c:formatCode>
                <c:ptCount val="8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10.5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</c:numCache>
            </c:numRef>
          </c:xVal>
          <c:yVal>
            <c:numRef>
              <c:f>Whole_Cav!$F$4:$F$11</c:f>
              <c:numCache>
                <c:formatCode>General</c:formatCode>
                <c:ptCount val="8"/>
                <c:pt idx="0">
                  <c:v>8.023331285512532</c:v>
                </c:pt>
                <c:pt idx="1">
                  <c:v>17.95169292332135</c:v>
                </c:pt>
                <c:pt idx="2">
                  <c:v>27.0140316887409</c:v>
                </c:pt>
                <c:pt idx="3">
                  <c:v>29.5905491948361</c:v>
                </c:pt>
                <c:pt idx="4">
                  <c:v>30.1015148595325</c:v>
                </c:pt>
                <c:pt idx="5">
                  <c:v>25.1393058065441</c:v>
                </c:pt>
                <c:pt idx="6">
                  <c:v>15.5971867711633</c:v>
                </c:pt>
                <c:pt idx="7">
                  <c:v>7.329117482295255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D9B-4B77-87E6-9019D8EEB468}"/>
            </c:ext>
          </c:extLst>
        </c:ser>
        <c:ser>
          <c:idx val="1"/>
          <c:order val="1"/>
          <c:tx>
            <c:v>Pen HC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Whole_Cav!$J$3:$J$10</c:f>
              <c:numCache>
                <c:formatCode>General</c:formatCode>
                <c:ptCount val="8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</c:numCache>
            </c:numRef>
          </c:xVal>
          <c:yVal>
            <c:numRef>
              <c:f>Whole_Cav!$K$3:$K$10</c:f>
              <c:numCache>
                <c:formatCode>General</c:formatCode>
                <c:ptCount val="8"/>
                <c:pt idx="0">
                  <c:v>2.08419862843584</c:v>
                </c:pt>
                <c:pt idx="1">
                  <c:v>10.4309204253368</c:v>
                </c:pt>
                <c:pt idx="2">
                  <c:v>21.0577037569019</c:v>
                </c:pt>
                <c:pt idx="3">
                  <c:v>29.1858336794539</c:v>
                </c:pt>
                <c:pt idx="4">
                  <c:v>29.57504904497175</c:v>
                </c:pt>
                <c:pt idx="5">
                  <c:v>21.9761955554714</c:v>
                </c:pt>
                <c:pt idx="6">
                  <c:v>11.7055551400408</c:v>
                </c:pt>
                <c:pt idx="7">
                  <c:v>4.94866048067342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D9B-4B77-87E6-9019D8EEB468}"/>
            </c:ext>
          </c:extLst>
        </c:ser>
        <c:ser>
          <c:idx val="2"/>
          <c:order val="2"/>
          <c:tx>
            <c:v>End HC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Whole_Cav!$O$4:$O$11</c:f>
              <c:numCache>
                <c:formatCode>General</c:formatCode>
                <c:ptCount val="8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</c:numCache>
            </c:numRef>
          </c:xVal>
          <c:yVal>
            <c:numRef>
              <c:f>Whole_Cav!$P$4:$P$11</c:f>
              <c:numCache>
                <c:formatCode>General</c:formatCode>
                <c:ptCount val="8"/>
                <c:pt idx="0">
                  <c:v>2.08632258482976</c:v>
                </c:pt>
                <c:pt idx="1">
                  <c:v>10.3983228925499</c:v>
                </c:pt>
                <c:pt idx="2">
                  <c:v>20.93523958622248</c:v>
                </c:pt>
                <c:pt idx="3">
                  <c:v>29.308656520443</c:v>
                </c:pt>
                <c:pt idx="4">
                  <c:v>33.3086156564532</c:v>
                </c:pt>
                <c:pt idx="5">
                  <c:v>21.9512527452316</c:v>
                </c:pt>
                <c:pt idx="6">
                  <c:v>11.7193566273781</c:v>
                </c:pt>
                <c:pt idx="7">
                  <c:v>4.974596820597069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D9B-4B77-87E6-9019D8EEB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978056"/>
        <c:axId val="2125044568"/>
      </c:scatterChart>
      <c:valAx>
        <c:axId val="2124978056"/>
        <c:scaling>
          <c:orientation val="minMax"/>
          <c:min val="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Eacc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044568"/>
        <c:crosses val="autoZero"/>
        <c:crossBetween val="midCat"/>
      </c:valAx>
      <c:valAx>
        <c:axId val="2125044568"/>
        <c:scaling>
          <c:orientation val="minMax"/>
          <c:min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Ef(eV)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978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77340332458"/>
          <c:y val="0.27725485295279"/>
          <c:w val="0.198055993000875"/>
          <c:h val="0.234376640419948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252265564677"/>
          <c:y val="0.0551870164639713"/>
          <c:w val="0.694500189884467"/>
          <c:h val="0.708275910468133"/>
        </c:manualLayout>
      </c:layout>
      <c:scatterChart>
        <c:scatterStyle val="lineMarker"/>
        <c:varyColors val="0"/>
        <c:ser>
          <c:idx val="0"/>
          <c:order val="0"/>
          <c:tx>
            <c:v>cells 3,4 stretched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'cells 1&amp;6'!$K$40:$N$40</c:f>
              <c:numCache>
                <c:formatCode>0.000</c:formatCode>
                <c:ptCount val="4"/>
                <c:pt idx="0">
                  <c:v>0.990113756958537</c:v>
                </c:pt>
                <c:pt idx="1">
                  <c:v>0.921661445243915</c:v>
                </c:pt>
                <c:pt idx="2">
                  <c:v>0.881821026798215</c:v>
                </c:pt>
                <c:pt idx="3">
                  <c:v>0.841545255944803</c:v>
                </c:pt>
              </c:numCache>
            </c:numRef>
          </c:xVal>
          <c:yVal>
            <c:numRef>
              <c:f>'cells 1&amp;6'!$K$39:$N$39</c:f>
              <c:numCache>
                <c:formatCode>0.00E+00</c:formatCode>
                <c:ptCount val="4"/>
                <c:pt idx="0">
                  <c:v>784385.1380789501</c:v>
                </c:pt>
                <c:pt idx="1">
                  <c:v>848740.7939099459</c:v>
                </c:pt>
                <c:pt idx="2">
                  <c:v>885045.7172959265</c:v>
                </c:pt>
                <c:pt idx="3">
                  <c:v>925807.0827720169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11-4A41-99CD-8413F966C281}"/>
            </c:ext>
          </c:extLst>
        </c:ser>
        <c:ser>
          <c:idx val="1"/>
          <c:order val="1"/>
          <c:tx>
            <c:v>cells 1,6 squeezed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'cells 1&amp;6'!$H$48:$K$48</c:f>
              <c:numCache>
                <c:formatCode>0.000</c:formatCode>
                <c:ptCount val="4"/>
                <c:pt idx="0">
                  <c:v>0.856135514992227</c:v>
                </c:pt>
                <c:pt idx="1">
                  <c:v>0.889385400340147</c:v>
                </c:pt>
                <c:pt idx="2">
                  <c:v>0.926926406926407</c:v>
                </c:pt>
                <c:pt idx="3">
                  <c:v>0.990113756958537</c:v>
                </c:pt>
              </c:numCache>
            </c:numRef>
          </c:xVal>
          <c:yVal>
            <c:numRef>
              <c:f>'cells 1&amp;6'!$H$47:$K$47</c:f>
              <c:numCache>
                <c:formatCode>0.00E+00</c:formatCode>
                <c:ptCount val="4"/>
                <c:pt idx="0">
                  <c:v>941503.8904618474</c:v>
                </c:pt>
                <c:pt idx="1">
                  <c:v>898310.9144641008</c:v>
                </c:pt>
                <c:pt idx="2">
                  <c:v>857866.496982584</c:v>
                </c:pt>
                <c:pt idx="3">
                  <c:v>784385.1380789501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11-4A41-99CD-8413F966C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902280"/>
        <c:axId val="2146910712"/>
      </c:scatterChart>
      <c:valAx>
        <c:axId val="2146902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Field Flatness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10712"/>
        <c:crosses val="autoZero"/>
        <c:crossBetween val="midCat"/>
      </c:valAx>
      <c:valAx>
        <c:axId val="2146910712"/>
        <c:scaling>
          <c:orientation val="minMax"/>
          <c:min val="75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Qext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02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6824248090411"/>
          <c:y val="0.0593161638160801"/>
          <c:w val="0.403724173024393"/>
          <c:h val="0.18357362657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53406623851"/>
          <c:y val="0.0465381383381752"/>
          <c:w val="0.708105767601612"/>
          <c:h val="0.743735809695655"/>
        </c:manualLayout>
      </c:layout>
      <c:scatterChart>
        <c:scatterStyle val="lineMarker"/>
        <c:varyColors val="0"/>
        <c:ser>
          <c:idx val="0"/>
          <c:order val="0"/>
          <c:tx>
            <c:v>Cell 1 stretched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'cell 1'!$G$56:$J$56</c:f>
              <c:numCache>
                <c:formatCode>0.00</c:formatCode>
                <c:ptCount val="4"/>
                <c:pt idx="0">
                  <c:v>0.990113756958537</c:v>
                </c:pt>
                <c:pt idx="1">
                  <c:v>0.803016198100912</c:v>
                </c:pt>
                <c:pt idx="2">
                  <c:v>0.712962618560536</c:v>
                </c:pt>
                <c:pt idx="3">
                  <c:v>0.630276916219379</c:v>
                </c:pt>
              </c:numCache>
            </c:numRef>
          </c:xVal>
          <c:yVal>
            <c:numRef>
              <c:f>'cell 1'!$G$55:$J$55</c:f>
              <c:numCache>
                <c:formatCode>0.00E+00</c:formatCode>
                <c:ptCount val="4"/>
                <c:pt idx="0">
                  <c:v>784385.1380789501</c:v>
                </c:pt>
                <c:pt idx="1">
                  <c:v>611475.1545491063</c:v>
                </c:pt>
                <c:pt idx="2">
                  <c:v>541880.1169169354</c:v>
                </c:pt>
                <c:pt idx="3">
                  <c:v>482514.9335775626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4A-48C6-A2A0-08BE44478A11}"/>
            </c:ext>
          </c:extLst>
        </c:ser>
        <c:ser>
          <c:idx val="1"/>
          <c:order val="1"/>
          <c:tx>
            <c:v>Cell 6 squeezed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'cell 1'!$D$46:$G$46</c:f>
              <c:numCache>
                <c:formatCode>0.000</c:formatCode>
                <c:ptCount val="4"/>
                <c:pt idx="0">
                  <c:v>0.684459509796618</c:v>
                </c:pt>
                <c:pt idx="1">
                  <c:v>0.745985265317542</c:v>
                </c:pt>
                <c:pt idx="2">
                  <c:v>0.818457813373068</c:v>
                </c:pt>
                <c:pt idx="3">
                  <c:v>0.990113756958537</c:v>
                </c:pt>
              </c:numCache>
            </c:numRef>
          </c:xVal>
          <c:yVal>
            <c:numRef>
              <c:f>'cell 1'!$D$45:$G$45</c:f>
              <c:numCache>
                <c:formatCode>0.00E+00</c:formatCode>
                <c:ptCount val="4"/>
                <c:pt idx="0">
                  <c:v>611389.6710421569</c:v>
                </c:pt>
                <c:pt idx="1">
                  <c:v>642639.2180883553</c:v>
                </c:pt>
                <c:pt idx="2">
                  <c:v>680527.3555544554</c:v>
                </c:pt>
                <c:pt idx="3">
                  <c:v>784385.1380789501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4A-48C6-A2A0-08BE44478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067592"/>
        <c:axId val="2030209960"/>
      </c:scatterChart>
      <c:valAx>
        <c:axId val="2030067592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Field Flatness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209960"/>
        <c:crosses val="autoZero"/>
        <c:crossBetween val="midCat"/>
      </c:valAx>
      <c:valAx>
        <c:axId val="2030209960"/>
        <c:scaling>
          <c:orientation val="minMax"/>
          <c:min val="45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Qext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067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832359516838"/>
          <c:y val="0.645874738147531"/>
          <c:w val="0.342033117294637"/>
          <c:h val="0.1415108796884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309395636663"/>
          <c:y val="0.0304920304920305"/>
          <c:w val="0.684344179632015"/>
          <c:h val="0.721891515314479"/>
        </c:manualLayout>
      </c:layout>
      <c:scatterChart>
        <c:scatterStyle val="lineMarker"/>
        <c:varyColors val="0"/>
        <c:ser>
          <c:idx val="0"/>
          <c:order val="0"/>
          <c:tx>
            <c:v>cells 3,4 squeezed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'cells 1&amp;6'!$H$40:$K$40</c:f>
              <c:numCache>
                <c:formatCode>0.000</c:formatCode>
                <c:ptCount val="4"/>
                <c:pt idx="0">
                  <c:v>0.834286139922906</c:v>
                </c:pt>
                <c:pt idx="1">
                  <c:v>0.869112386346698</c:v>
                </c:pt>
                <c:pt idx="2">
                  <c:v>0.908179055502731</c:v>
                </c:pt>
                <c:pt idx="3">
                  <c:v>0.990113756958537</c:v>
                </c:pt>
              </c:numCache>
            </c:numRef>
          </c:xVal>
          <c:yVal>
            <c:numRef>
              <c:f>'cells 1&amp;6'!$H$39:$K$39</c:f>
              <c:numCache>
                <c:formatCode>0.00E+00</c:formatCode>
                <c:ptCount val="4"/>
                <c:pt idx="0">
                  <c:v>686398.1120694488</c:v>
                </c:pt>
                <c:pt idx="1">
                  <c:v>706394.556600849</c:v>
                </c:pt>
                <c:pt idx="2">
                  <c:v>730609.86405692</c:v>
                </c:pt>
                <c:pt idx="3">
                  <c:v>784385.1380789501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A6-4AC0-98C6-346EC1E33BF0}"/>
            </c:ext>
          </c:extLst>
        </c:ser>
        <c:ser>
          <c:idx val="1"/>
          <c:order val="1"/>
          <c:tx>
            <c:v>cell 1,6 stretched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'cells 1&amp;6'!$K$48:$N$48</c:f>
              <c:numCache>
                <c:formatCode>0.000</c:formatCode>
                <c:ptCount val="4"/>
                <c:pt idx="0">
                  <c:v>0.990113756958537</c:v>
                </c:pt>
                <c:pt idx="1">
                  <c:v>0.910566684041998</c:v>
                </c:pt>
                <c:pt idx="2">
                  <c:v>0.870516706022349</c:v>
                </c:pt>
                <c:pt idx="3">
                  <c:v>0.834190541619474</c:v>
                </c:pt>
              </c:numCache>
            </c:numRef>
          </c:xVal>
          <c:yVal>
            <c:numRef>
              <c:f>'cells 1&amp;6'!$K$47:$N$47</c:f>
              <c:numCache>
                <c:formatCode>0.00E+00</c:formatCode>
                <c:ptCount val="4"/>
                <c:pt idx="0">
                  <c:v>784385.1380789501</c:v>
                </c:pt>
                <c:pt idx="1">
                  <c:v>718830.4938578578</c:v>
                </c:pt>
                <c:pt idx="2">
                  <c:v>689329.0812667214</c:v>
                </c:pt>
                <c:pt idx="3">
                  <c:v>661536.536196244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A6-4AC0-98C6-346EC1E33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5898344"/>
        <c:axId val="2145904936"/>
      </c:scatterChart>
      <c:valAx>
        <c:axId val="2145898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Field Flatness</a:t>
                </a:r>
              </a:p>
            </c:rich>
          </c:tx>
          <c:layout>
            <c:manualLayout>
              <c:xMode val="edge"/>
              <c:yMode val="edge"/>
              <c:x val="0.425745008907366"/>
              <c:y val="0.8695830632745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904936"/>
        <c:crosses val="autoZero"/>
        <c:crossBetween val="midCat"/>
      </c:valAx>
      <c:valAx>
        <c:axId val="214590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Qext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898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91469479565431"/>
          <c:y val="0.586314829376205"/>
          <c:w val="0.441492101223196"/>
          <c:h val="0.194223911666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887337196058"/>
          <c:y val="0.0602449693788276"/>
          <c:w val="0.708345413361415"/>
          <c:h val="0.735731918523222"/>
        </c:manualLayout>
      </c:layout>
      <c:scatterChart>
        <c:scatterStyle val="lineMarker"/>
        <c:varyColors val="0"/>
        <c:ser>
          <c:idx val="0"/>
          <c:order val="0"/>
          <c:tx>
            <c:v>Cell 1 squeezed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'cell 1'!$D$56:$G$56</c:f>
              <c:numCache>
                <c:formatCode>0.00</c:formatCode>
                <c:ptCount val="4"/>
                <c:pt idx="0">
                  <c:v>0.682116578155992</c:v>
                </c:pt>
                <c:pt idx="1">
                  <c:v>0.745824072909241</c:v>
                </c:pt>
                <c:pt idx="2">
                  <c:v>0.818403123325423</c:v>
                </c:pt>
                <c:pt idx="3">
                  <c:v>0.990113756958537</c:v>
                </c:pt>
              </c:numCache>
            </c:numRef>
          </c:xVal>
          <c:yVal>
            <c:numRef>
              <c:f>'cell 1'!$D$55:$G$55</c:f>
              <c:numCache>
                <c:formatCode>0.00E+00</c:formatCode>
                <c:ptCount val="4"/>
                <c:pt idx="0">
                  <c:v>1.28996474362347E6</c:v>
                </c:pt>
                <c:pt idx="1">
                  <c:v>1.137854990463E6</c:v>
                </c:pt>
                <c:pt idx="2">
                  <c:v>1.0090918525179E6</c:v>
                </c:pt>
                <c:pt idx="3">
                  <c:v>784385.1380789501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3E-4D75-87DC-F2162F8035D1}"/>
            </c:ext>
          </c:extLst>
        </c:ser>
        <c:ser>
          <c:idx val="1"/>
          <c:order val="1"/>
          <c:tx>
            <c:v>Cell 6 stretched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'cell 1'!$G$46:$J$46</c:f>
              <c:numCache>
                <c:formatCode>0.000</c:formatCode>
                <c:ptCount val="4"/>
                <c:pt idx="0">
                  <c:v>0.990113756958537</c:v>
                </c:pt>
                <c:pt idx="1">
                  <c:v>0.797106431315109</c:v>
                </c:pt>
                <c:pt idx="2">
                  <c:v>0.712761298029066</c:v>
                </c:pt>
                <c:pt idx="3">
                  <c:v>0.627599155127904</c:v>
                </c:pt>
              </c:numCache>
            </c:numRef>
          </c:xVal>
          <c:yVal>
            <c:numRef>
              <c:f>'cell 1'!$G$45:$J$45</c:f>
              <c:numCache>
                <c:formatCode>0.00E+00</c:formatCode>
                <c:ptCount val="4"/>
                <c:pt idx="0">
                  <c:v>784385.1380789501</c:v>
                </c:pt>
                <c:pt idx="1">
                  <c:v>945529.171746424</c:v>
                </c:pt>
                <c:pt idx="2">
                  <c:v>1.06090933447288E6</c:v>
                </c:pt>
                <c:pt idx="3">
                  <c:v>1.20216991467901E6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3E-4D75-87DC-F2162F803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994216"/>
        <c:axId val="2127016888"/>
      </c:scatterChart>
      <c:valAx>
        <c:axId val="2126994216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Field Flatness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016888"/>
        <c:crosses val="autoZero"/>
        <c:crossBetween val="midCat"/>
      </c:valAx>
      <c:valAx>
        <c:axId val="2127016888"/>
        <c:scaling>
          <c:orientation val="minMax"/>
          <c:min val="70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Qext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994216"/>
        <c:crosses val="autoZero"/>
        <c:crossBetween val="midCat"/>
        <c:majorUnit val="100000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331748625761"/>
          <c:y val="0.632923009623797"/>
          <c:w val="0.388392017035606"/>
          <c:h val="0.15810219287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53787771113"/>
          <c:y val="0.0663550465221548"/>
          <c:w val="0.819556343878871"/>
          <c:h val="0.70104822649969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Sheet6!$D$52:$H$52</c:f>
              <c:numCache>
                <c:formatCode>0.00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Sheet6!$D$53:$H$53</c:f>
              <c:numCache>
                <c:formatCode>0.000</c:formatCode>
                <c:ptCount val="5"/>
                <c:pt idx="0">
                  <c:v>704.0119999999994</c:v>
                </c:pt>
                <c:pt idx="1">
                  <c:v>704.195</c:v>
                </c:pt>
                <c:pt idx="2">
                  <c:v>704.378</c:v>
                </c:pt>
                <c:pt idx="3">
                  <c:v>704.5609999999995</c:v>
                </c:pt>
                <c:pt idx="4">
                  <c:v>704.744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37-40DA-9A7E-DDD5FA3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820728"/>
        <c:axId val="2123822440"/>
      </c:scatterChart>
      <c:valAx>
        <c:axId val="2123820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smtClean="0"/>
                  <a:t>Length variation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822440"/>
        <c:crosses val="autoZero"/>
        <c:crossBetween val="midCat"/>
      </c:valAx>
      <c:valAx>
        <c:axId val="212382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smtClean="0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820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0.59566</cdr:x>
      <cdr:y>0.04816</cdr:y>
    </cdr:from>
    <cdr:to>
      <cdr:x>0.59725</cdr:x>
      <cdr:y>0.81884</cdr:y>
    </cdr:to>
    <cdr:cxnSp macro="">
      <cdr:nvCxnSpPr>
        <cdr:cNvPr id="3" name="Connettore 1 2"/>
        <cdr:cNvCxnSpPr/>
      </cdr:nvCxnSpPr>
      <cdr:spPr>
        <a:xfrm xmlns:a="http://schemas.openxmlformats.org/drawingml/2006/main" flipV="1">
          <a:off x="3025512" y="141058"/>
          <a:ext cx="8085" cy="2257042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0.11332</cdr:x>
      <cdr:y>0.25534</cdr:y>
    </cdr:from>
    <cdr:to>
      <cdr:x>0.93058</cdr:x>
      <cdr:y>0.25534</cdr:y>
    </cdr:to>
    <cdr:cxnSp macro="">
      <cdr:nvCxnSpPr>
        <cdr:cNvPr id="5" name="Connettore 1 4"/>
        <cdr:cNvCxnSpPr/>
      </cdr:nvCxnSpPr>
      <cdr:spPr>
        <a:xfrm xmlns:a="http://schemas.openxmlformats.org/drawingml/2006/main" flipV="1">
          <a:off x="575576" y="747791"/>
          <a:ext cx="4151075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7D682-3B0B-4B1A-89C1-A6E67FDD3EBB}" type="datetimeFigureOut">
              <a:rPr lang="en-US" smtClean="0"/>
              <a:t>24/11/16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81885-2056-4285-A303-902826E81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81885-2056-4285-A303-902826E819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B85F-9EC2-4572-828D-E226E964403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SLHiPP-6 - STFC - May 24th 2016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70" y="145677"/>
            <a:ext cx="6195230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085-28E5-4B70-81D1-DE93409642F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ESS AD Retreat, Lund – November 2016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9" name="Picture 2" descr="http://www.infn.it/logo/weblogo1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15" y="274638"/>
            <a:ext cx="1197191" cy="7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F812-67DA-448C-9CAE-CA3FF631D11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SLHiPP-6 - STFC - May 24th 2016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870-2715-4767-9075-12594D5BF80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SLHiPP-6 - STFC - May 24th 2016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2B795A-3D14-4443-9023-14BD953F9AF9}" type="datetime1">
              <a:rPr lang="sv-SE" smtClean="0"/>
              <a:t>24/11/16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SLHiPP-6 - STFC - May 24th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3832F4-50B8-4399-BDDB-575A1367988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24/11/16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SLHiPP-6 - STFC - May 24th 2016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A6F0860D-1C4C-436F-A9DF-8C6E81561F99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117475" y="6537325"/>
            <a:ext cx="884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			</a:t>
            </a:r>
            <a:endParaRPr lang="en-GB" dirty="0">
              <a:solidFill>
                <a:srgbClr val="000000"/>
              </a:solidFill>
              <a:latin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33.png"/><Relationship Id="rId5" Type="http://schemas.openxmlformats.org/officeDocument/2006/relationships/chart" Target="../charts/chart7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chart" Target="../charts/chart8.xml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ESS Medium Beta Cavity Design and Construction in LASA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Saeid Pirani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nfn.it/logo/weblogo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29" y="221453"/>
            <a:ext cx="1332698" cy="8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ESS AD Retreat, Lund – November 2016</a:t>
            </a:r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36177" y="101599"/>
            <a:ext cx="6345748" cy="1325563"/>
          </a:xfrm>
        </p:spPr>
        <p:txBody>
          <a:bodyPr/>
          <a:lstStyle/>
          <a:p>
            <a:r>
              <a:rPr lang="it-IT" dirty="0" err="1" smtClean="0"/>
              <a:t>Cavity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endParaRPr lang="en-US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850518" y="1884405"/>
            <a:ext cx="5272255" cy="4020709"/>
          </a:xfrm>
        </p:spPr>
        <p:txBody>
          <a:bodyPr>
            <a:normAutofit lnSpcReduction="10000"/>
          </a:bodyPr>
          <a:lstStyle/>
          <a:p>
            <a:r>
              <a:rPr lang="it-IT" sz="2000" dirty="0" err="1" smtClean="0"/>
              <a:t>Frequency</a:t>
            </a:r>
            <a:r>
              <a:rPr lang="it-IT" sz="2000" dirty="0" smtClean="0"/>
              <a:t> @ 2K</a:t>
            </a:r>
          </a:p>
          <a:p>
            <a:pPr lvl="1"/>
            <a:r>
              <a:rPr lang="it-IT" sz="2000" dirty="0" smtClean="0"/>
              <a:t>704.213 MHz (as expected)</a:t>
            </a:r>
          </a:p>
          <a:p>
            <a:pPr lvl="1"/>
            <a:endParaRPr lang="it-IT" sz="2000" dirty="0" smtClean="0"/>
          </a:p>
          <a:p>
            <a:r>
              <a:rPr lang="it-IT" sz="2000" dirty="0" smtClean="0"/>
              <a:t>Length @ room temperature</a:t>
            </a:r>
          </a:p>
          <a:p>
            <a:pPr lvl="1"/>
            <a:r>
              <a:rPr lang="it-IT" sz="2000" dirty="0" smtClean="0"/>
              <a:t>1257.6 mm</a:t>
            </a:r>
          </a:p>
          <a:p>
            <a:pPr lvl="1"/>
            <a:endParaRPr lang="it-IT" sz="2000" dirty="0" smtClean="0"/>
          </a:p>
          <a:p>
            <a:r>
              <a:rPr lang="it-IT" sz="2000" dirty="0" smtClean="0"/>
              <a:t>Qext for power coupler antenna </a:t>
            </a:r>
            <a:r>
              <a:rPr lang="it-IT" sz="2000" dirty="0"/>
              <a:t>@ 2K</a:t>
            </a:r>
          </a:p>
          <a:p>
            <a:pPr lvl="1"/>
            <a:r>
              <a:rPr lang="it-IT" sz="2000" dirty="0" smtClean="0"/>
              <a:t>6E9</a:t>
            </a:r>
          </a:p>
          <a:p>
            <a:pPr lvl="1"/>
            <a:endParaRPr lang="it-IT" sz="2000" dirty="0"/>
          </a:p>
          <a:p>
            <a:r>
              <a:rPr lang="it-IT" sz="2000" dirty="0" smtClean="0"/>
              <a:t>Qext for pickUp antenna </a:t>
            </a:r>
            <a:r>
              <a:rPr lang="it-IT" sz="2000" dirty="0"/>
              <a:t>@ 2K</a:t>
            </a:r>
          </a:p>
          <a:p>
            <a:pPr lvl="1"/>
            <a:r>
              <a:rPr lang="it-IT" sz="2000" dirty="0" smtClean="0"/>
              <a:t>1.5E11</a:t>
            </a:r>
            <a:endParaRPr lang="it-IT" sz="2000" dirty="0"/>
          </a:p>
          <a:p>
            <a:endParaRPr lang="en-US" sz="20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94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31427" y="80765"/>
            <a:ext cx="6345748" cy="1325563"/>
          </a:xfrm>
        </p:spPr>
        <p:txBody>
          <a:bodyPr/>
          <a:lstStyle/>
          <a:p>
            <a:r>
              <a:rPr lang="it-IT" dirty="0" smtClean="0"/>
              <a:t>Power Rise @ 2K</a:t>
            </a:r>
            <a:endParaRPr lang="en-US" dirty="0"/>
          </a:p>
        </p:txBody>
      </p:sp>
      <p:pic>
        <p:nvPicPr>
          <p:cNvPr id="5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8" y="1548446"/>
            <a:ext cx="7241377" cy="5309553"/>
          </a:xfrm>
        </p:spPr>
      </p:pic>
      <p:sp>
        <p:nvSpPr>
          <p:cNvPr id="6" name="CasellaDiTesto 2"/>
          <p:cNvSpPr txBox="1"/>
          <p:nvPr/>
        </p:nvSpPr>
        <p:spPr>
          <a:xfrm>
            <a:off x="3673865" y="4608000"/>
            <a:ext cx="1806555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100 W CW </a:t>
            </a:r>
            <a:r>
              <a:rPr lang="en-US" sz="1100" dirty="0" err="1" smtClean="0"/>
              <a:t>cryo</a:t>
            </a:r>
            <a:r>
              <a:rPr lang="en-US" sz="1100" dirty="0" smtClean="0"/>
              <a:t> power, </a:t>
            </a:r>
            <a:br>
              <a:rPr lang="en-US" sz="1100" dirty="0" smtClean="0"/>
            </a:br>
            <a:r>
              <a:rPr lang="en-US" sz="1100" dirty="0" smtClean="0"/>
              <a:t>i.e. 16,7 MV/m @ Q</a:t>
            </a:r>
            <a:r>
              <a:rPr lang="en-US" sz="1100" baseline="-25000" dirty="0" smtClean="0"/>
              <a:t>0</a:t>
            </a:r>
            <a:r>
              <a:rPr lang="en-US" sz="1100" dirty="0" smtClean="0"/>
              <a:t> 5e9</a:t>
            </a:r>
            <a:endParaRPr lang="en-US" sz="1100" dirty="0"/>
          </a:p>
        </p:txBody>
      </p:sp>
      <p:sp>
        <p:nvSpPr>
          <p:cNvPr id="7" name="Ovale 3"/>
          <p:cNvSpPr/>
          <p:nvPr/>
        </p:nvSpPr>
        <p:spPr>
          <a:xfrm>
            <a:off x="6019881" y="3479680"/>
            <a:ext cx="149902" cy="1573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531427" y="129910"/>
            <a:ext cx="6345748" cy="1231901"/>
          </a:xfrm>
        </p:spPr>
        <p:txBody>
          <a:bodyPr/>
          <a:lstStyle/>
          <a:p>
            <a:r>
              <a:rPr lang="it-IT" dirty="0" err="1" smtClean="0"/>
              <a:t>Radiation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5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12622"/>
            <a:ext cx="6826250" cy="5119688"/>
          </a:xfrm>
        </p:spPr>
      </p:pic>
    </p:spTree>
    <p:extLst>
      <p:ext uri="{BB962C8B-B14F-4D97-AF65-F5344CB8AC3E}">
        <p14:creationId xmlns:p14="http://schemas.microsoft.com/office/powerpoint/2010/main" val="426958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7" y="1470454"/>
            <a:ext cx="7713133" cy="5387546"/>
          </a:xfrm>
          <a:prstGeom prst="rect">
            <a:avLst/>
          </a:prstGeom>
        </p:spPr>
      </p:pic>
      <p:graphicFrame>
        <p:nvGraphicFramePr>
          <p:cNvPr id="6" name="Grafico 3"/>
          <p:cNvGraphicFramePr>
            <a:graphicFrameLocks noGrp="1"/>
          </p:cNvGraphicFramePr>
          <p:nvPr>
            <p:extLst/>
          </p:nvPr>
        </p:nvGraphicFramePr>
        <p:xfrm>
          <a:off x="2495862" y="4414604"/>
          <a:ext cx="2961509" cy="184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4770" y="145677"/>
            <a:ext cx="6195230" cy="1143000"/>
          </a:xfrm>
        </p:spPr>
        <p:txBody>
          <a:bodyPr>
            <a:normAutofit/>
          </a:bodyPr>
          <a:lstStyle/>
          <a:p>
            <a:r>
              <a:rPr lang="it-IT" dirty="0"/>
              <a:t>Static Lorentz Force Detuning</a:t>
            </a:r>
            <a:br>
              <a:rPr lang="it-IT" dirty="0"/>
            </a:br>
            <a:r>
              <a:rPr lang="it-IT" dirty="0"/>
              <a:t>Free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ESS AD Retreat, Lund – November 2016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" y="2288490"/>
            <a:ext cx="2567769" cy="1604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69" y="3293627"/>
            <a:ext cx="6029231" cy="345464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09408" y="3353807"/>
            <a:ext cx="2178031" cy="1284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42134" y="2988923"/>
            <a:ext cx="267274" cy="609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6078" y="0"/>
            <a:ext cx="6345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HOM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7378" y="1425350"/>
            <a:ext cx="7374448" cy="46189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The monopole mode close to 5th machine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1" y="2093298"/>
            <a:ext cx="582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Directly </a:t>
            </a:r>
            <a:r>
              <a:rPr lang="it-IT" dirty="0"/>
              <a:t>measured at </a:t>
            </a:r>
            <a:r>
              <a:rPr lang="it-IT" dirty="0" smtClean="0"/>
              <a:t>2K, F = 1741.8 MHz (&gt;19 MHz from machine line at 1761.05 MHz)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Close to expected value, &lt;1 MHz to simulation at 1742.4 MHz.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7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784" y="2168612"/>
            <a:ext cx="8058150" cy="12480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my colleages in LASA-INFN for their frindly and colaborative attitude 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9371" y="3970639"/>
            <a:ext cx="7535580" cy="1151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Thanks for your attention</a:t>
            </a:r>
            <a:endParaRPr lang="en-US" sz="5400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23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ESS AD Retreat, Lund – November 2016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9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Study on Multipacting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80" y="1466583"/>
            <a:ext cx="4192020" cy="27355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800" dirty="0" err="1" smtClean="0"/>
              <a:t>Used</a:t>
            </a:r>
            <a:r>
              <a:rPr lang="it-IT" sz="1800" dirty="0" smtClean="0"/>
              <a:t> </a:t>
            </a:r>
            <a:r>
              <a:rPr lang="it-IT" sz="1800" dirty="0" err="1" smtClean="0"/>
              <a:t>FishPact</a:t>
            </a:r>
            <a:r>
              <a:rPr lang="it-IT" sz="1800" dirty="0" smtClean="0"/>
              <a:t> code</a:t>
            </a:r>
          </a:p>
          <a:p>
            <a:pPr algn="just">
              <a:spcAft>
                <a:spcPts val="600"/>
              </a:spcAft>
            </a:pPr>
            <a:r>
              <a:rPr lang="it-IT" sz="1800" dirty="0" smtClean="0"/>
              <a:t>For INFN </a:t>
            </a:r>
            <a:r>
              <a:rPr lang="it-IT" sz="1800" dirty="0"/>
              <a:t>MB cavity, the two-point multipactings are found </a:t>
            </a:r>
            <a:r>
              <a:rPr lang="it-IT" sz="1800" b="1" dirty="0"/>
              <a:t>in small regions</a:t>
            </a:r>
            <a:r>
              <a:rPr lang="it-IT" sz="1800" dirty="0"/>
              <a:t> near equator </a:t>
            </a:r>
            <a:r>
              <a:rPr lang="it-IT" sz="1800" dirty="0" smtClean="0"/>
              <a:t>(&lt;&lt;</a:t>
            </a:r>
            <a:r>
              <a:rPr lang="it-IT" sz="1800" dirty="0"/>
              <a:t>1 mm)</a:t>
            </a:r>
          </a:p>
          <a:p>
            <a:pPr algn="just">
              <a:spcAft>
                <a:spcPts val="600"/>
              </a:spcAft>
            </a:pPr>
            <a:r>
              <a:rPr lang="it-IT" sz="1800" dirty="0"/>
              <a:t>First order MP occurs in the E</a:t>
            </a:r>
            <a:r>
              <a:rPr lang="it-IT" sz="1800" baseline="-25000" dirty="0"/>
              <a:t>acc</a:t>
            </a:r>
            <a:r>
              <a:rPr lang="it-IT" sz="1800" dirty="0"/>
              <a:t> range of </a:t>
            </a:r>
            <a:r>
              <a:rPr lang="it-IT" sz="1800" b="1" dirty="0"/>
              <a:t>7 MV/m to 14 MV/m</a:t>
            </a:r>
            <a:r>
              <a:rPr lang="it-IT" sz="1800" dirty="0"/>
              <a:t>, with maximum </a:t>
            </a:r>
            <a:r>
              <a:rPr lang="it-IT" sz="1800" dirty="0" smtClean="0"/>
              <a:t>final impact energies around Eacc </a:t>
            </a:r>
            <a:r>
              <a:rPr lang="it-IT" sz="1800" dirty="0"/>
              <a:t>= 11 MV/m, </a:t>
            </a:r>
            <a:r>
              <a:rPr lang="it-IT" sz="1800" b="1" dirty="0"/>
              <a:t>30.2 eV and 33.3 eV </a:t>
            </a:r>
            <a:r>
              <a:rPr lang="it-IT" sz="1800" dirty="0"/>
              <a:t>for inner cell and end cell, respectively</a:t>
            </a:r>
            <a:r>
              <a:rPr lang="it-IT" sz="1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04946" y="4240509"/>
          <a:ext cx="4572000" cy="260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854637" y="1512353"/>
            <a:ext cx="4431728" cy="2715494"/>
            <a:chOff x="4846829" y="1454678"/>
            <a:chExt cx="4431728" cy="2715494"/>
          </a:xfrm>
        </p:grpSpPr>
        <p:grpSp>
          <p:nvGrpSpPr>
            <p:cNvPr id="17" name="Group 16"/>
            <p:cNvGrpSpPr/>
            <p:nvPr/>
          </p:nvGrpSpPr>
          <p:grpSpPr>
            <a:xfrm>
              <a:off x="4846829" y="1454678"/>
              <a:ext cx="4045022" cy="2715494"/>
              <a:chOff x="4889530" y="1448475"/>
              <a:chExt cx="4045022" cy="271549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517" y="1448475"/>
                <a:ext cx="1625035" cy="106378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89530" y="2770495"/>
                <a:ext cx="4014312" cy="1393474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7011988" y="2828517"/>
                <a:ext cx="198120" cy="11653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584823" y="2542890"/>
              <a:ext cx="1693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Pen HC/End HC</a:t>
              </a:r>
              <a:endParaRPr lang="en-US" sz="1600" dirty="0"/>
            </a:p>
          </p:txBody>
        </p:sp>
        <p:sp>
          <p:nvSpPr>
            <p:cNvPr id="23" name="Curved Up Arrow 22"/>
            <p:cNvSpPr/>
            <p:nvPr/>
          </p:nvSpPr>
          <p:spPr>
            <a:xfrm rot="18938553">
              <a:off x="7128985" y="2626748"/>
              <a:ext cx="485284" cy="12951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58542" y="1486259"/>
            <a:ext cx="2219250" cy="1406136"/>
            <a:chOff x="2276122" y="5160005"/>
            <a:chExt cx="2174259" cy="15398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6122" y="5160005"/>
              <a:ext cx="2174259" cy="153987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92069" y="5205509"/>
              <a:ext cx="1318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Typical SEY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6946" y="4218337"/>
            <a:ext cx="402173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# The </a:t>
            </a:r>
            <a:r>
              <a:rPr lang="en-US" sz="1400" dirty="0"/>
              <a:t>impact energy for the 1</a:t>
            </a:r>
            <a:r>
              <a:rPr lang="en-US" sz="1400" i="1" dirty="0"/>
              <a:t>st </a:t>
            </a:r>
            <a:r>
              <a:rPr lang="en-US" sz="1400" dirty="0"/>
              <a:t>order two-point MP is in </a:t>
            </a:r>
            <a:r>
              <a:rPr lang="en-US" sz="1400" dirty="0" smtClean="0"/>
              <a:t>the range </a:t>
            </a:r>
            <a:r>
              <a:rPr lang="en-US" sz="1400" dirty="0"/>
              <a:t>of </a:t>
            </a:r>
            <a:r>
              <a:rPr lang="en-US" sz="1400" b="1" dirty="0"/>
              <a:t>30 - 50 eV</a:t>
            </a:r>
            <a:r>
              <a:rPr lang="en-US" sz="1400" dirty="0"/>
              <a:t>, irrespective of RF </a:t>
            </a:r>
            <a:r>
              <a:rPr lang="en-US" sz="1400" dirty="0" smtClean="0"/>
              <a:t>frequency.</a:t>
            </a:r>
          </a:p>
          <a:p>
            <a:pPr algn="just"/>
            <a:r>
              <a:rPr lang="en-US" sz="1400" dirty="0"/>
              <a:t>Although two-point MP’s are ubiquitous, </a:t>
            </a:r>
            <a:r>
              <a:rPr lang="en-US" sz="1400" b="1" dirty="0"/>
              <a:t>they are </a:t>
            </a:r>
            <a:r>
              <a:rPr lang="en-US" sz="1400" b="1" dirty="0" smtClean="0"/>
              <a:t>not expected </a:t>
            </a:r>
            <a:r>
              <a:rPr lang="en-US" sz="1400" b="1" dirty="0"/>
              <a:t>to limit the cavity performance</a:t>
            </a:r>
            <a:r>
              <a:rPr lang="en-US" sz="1400" dirty="0"/>
              <a:t> owing to the </a:t>
            </a:r>
            <a:r>
              <a:rPr lang="en-US" sz="1400" dirty="0" smtClean="0"/>
              <a:t>fact that </a:t>
            </a:r>
            <a:r>
              <a:rPr lang="en-US" sz="1400" dirty="0"/>
              <a:t>the impact energy is very close to the first </a:t>
            </a:r>
            <a:r>
              <a:rPr lang="en-US" sz="1400" dirty="0" smtClean="0"/>
              <a:t>cross-over of </a:t>
            </a:r>
            <a:r>
              <a:rPr lang="en-US" sz="1400" dirty="0"/>
              <a:t>the secondary emission yield (SEY) curve, which </a:t>
            </a:r>
            <a:r>
              <a:rPr lang="en-US" sz="1400" dirty="0" smtClean="0"/>
              <a:t>shifts up </a:t>
            </a:r>
            <a:r>
              <a:rPr lang="en-US" sz="1400" dirty="0"/>
              <a:t>after the surface is “cleaned up” by processing</a:t>
            </a:r>
            <a:r>
              <a:rPr lang="en-US" sz="1400" dirty="0" smtClean="0"/>
              <a:t>.</a:t>
            </a:r>
          </a:p>
          <a:p>
            <a:pPr algn="r"/>
            <a:r>
              <a:rPr lang="it-IT" sz="1400" dirty="0" smtClean="0"/>
              <a:t>----- R.L. Geng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17474" y="6488388"/>
            <a:ext cx="4115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dirty="0">
                <a:solidFill>
                  <a:prstClr val="black"/>
                </a:solidFill>
              </a:rPr>
              <a:t># </a:t>
            </a:r>
            <a:r>
              <a:rPr lang="en-US" sz="1000" dirty="0" err="1">
                <a:solidFill>
                  <a:prstClr val="black"/>
                </a:solidFill>
              </a:rPr>
              <a:t>Geng</a:t>
            </a:r>
            <a:r>
              <a:rPr lang="en-US" sz="1000" dirty="0">
                <a:solidFill>
                  <a:prstClr val="black"/>
                </a:solidFill>
              </a:rPr>
              <a:t>, R. L." </a:t>
            </a:r>
            <a:r>
              <a:rPr lang="en-US" sz="1000" i="1" dirty="0">
                <a:solidFill>
                  <a:prstClr val="black"/>
                </a:solidFill>
              </a:rPr>
              <a:t>Proc. of the PAC’2003</a:t>
            </a:r>
            <a:r>
              <a:rPr lang="en-US" sz="1000" dirty="0">
                <a:solidFill>
                  <a:prstClr val="black"/>
                </a:solidFill>
              </a:rPr>
              <a:t> (2003): 264-268.</a:t>
            </a:r>
          </a:p>
        </p:txBody>
      </p:sp>
      <p:sp>
        <p:nvSpPr>
          <p:cNvPr id="32" name="Curved Right Arrow 31"/>
          <p:cNvSpPr/>
          <p:nvPr/>
        </p:nvSpPr>
        <p:spPr>
          <a:xfrm>
            <a:off x="7716918" y="2858170"/>
            <a:ext cx="67605" cy="1745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0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Study on Q</a:t>
            </a:r>
            <a:r>
              <a:rPr lang="it-IT" baseline="-25000" dirty="0" smtClean="0"/>
              <a:t>ext</a:t>
            </a:r>
            <a:r>
              <a:rPr lang="it-IT" dirty="0" smtClean="0"/>
              <a:t> vs Field </a:t>
            </a:r>
            <a:r>
              <a:rPr lang="it-IT" dirty="0" err="1" smtClean="0"/>
              <a:t>Flatness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15123" y="2310753"/>
          <a:ext cx="4189385" cy="196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74947" y="4487103"/>
          <a:ext cx="3971292" cy="237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18624" y="2472289"/>
            <a:ext cx="1511234" cy="1454943"/>
            <a:chOff x="5995261" y="2381762"/>
            <a:chExt cx="1511234" cy="145494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261" y="3060821"/>
              <a:ext cx="1511234" cy="77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449065" y="2381762"/>
              <a:ext cx="0" cy="1358117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1176" y="2339743"/>
            <a:ext cx="4120668" cy="2045450"/>
            <a:chOff x="-26463" y="1957879"/>
            <a:chExt cx="4284116" cy="253902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-26463" y="1957879"/>
            <a:ext cx="4284116" cy="2539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07" y="1957879"/>
              <a:ext cx="1647430" cy="91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flipH="1">
              <a:off x="2488922" y="2275875"/>
              <a:ext cx="4917" cy="1385518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534602" y="4503176"/>
            <a:ext cx="1873500" cy="1377252"/>
            <a:chOff x="1534602" y="4503176"/>
            <a:chExt cx="1873500" cy="1377252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602" y="4503176"/>
              <a:ext cx="1489130" cy="78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3388438" y="4510412"/>
              <a:ext cx="19664" cy="1370016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781715" y="4414106"/>
            <a:ext cx="4015615" cy="2348301"/>
            <a:chOff x="4494355" y="4049532"/>
            <a:chExt cx="4286864" cy="2698615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4494355" y="4049532"/>
            <a:ext cx="4286864" cy="2698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149" y="4160205"/>
              <a:ext cx="1582994" cy="901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7534441" y="5187678"/>
              <a:ext cx="4916" cy="1093838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74947" y="1526650"/>
            <a:ext cx="822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Four common types of field distribution acchieved by stretching or squeezing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With field flatness, FF≥90% the Q</a:t>
            </a:r>
            <a:r>
              <a:rPr lang="it-IT" baseline="-25000" dirty="0" smtClean="0"/>
              <a:t>ext</a:t>
            </a:r>
            <a:r>
              <a:rPr lang="it-IT" dirty="0" smtClean="0"/>
              <a:t> is expected in </a:t>
            </a:r>
            <a:r>
              <a:rPr lang="it-IT" dirty="0" err="1" smtClean="0"/>
              <a:t>range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7 to 9  × 10</a:t>
            </a:r>
            <a:r>
              <a:rPr lang="it-IT" baseline="30000" dirty="0" smtClean="0"/>
              <a:t>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4067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Study on Q</a:t>
            </a:r>
            <a:r>
              <a:rPr lang="it-IT" baseline="-25000" dirty="0" smtClean="0"/>
              <a:t>ext</a:t>
            </a:r>
            <a:r>
              <a:rPr lang="it-IT" dirty="0" smtClean="0"/>
              <a:t> with </a:t>
            </a:r>
            <a:r>
              <a:rPr lang="it-IT" dirty="0" err="1" smtClean="0"/>
              <a:t>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85" y="1488968"/>
            <a:ext cx="8229600" cy="143230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Since the end cells are not the same as inner ones, stretching or squeezing whole cavity will lead shorter length change on end cells, </a:t>
            </a:r>
            <a:r>
              <a:rPr lang="it-IT" dirty="0" err="1" smtClean="0"/>
              <a:t>thereby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the frequency and field flatness.</a:t>
            </a:r>
          </a:p>
          <a:p>
            <a:r>
              <a:rPr lang="it-IT" dirty="0" smtClean="0"/>
              <a:t>Stretching cavity leads decreasing Q</a:t>
            </a:r>
            <a:r>
              <a:rPr lang="it-IT" baseline="-25000" dirty="0" smtClean="0"/>
              <a:t>ext</a:t>
            </a:r>
            <a:r>
              <a:rPr lang="it-IT" dirty="0" smtClean="0"/>
              <a:t>, while squeezing leads increasing Q</a:t>
            </a:r>
            <a:r>
              <a:rPr lang="it-IT" baseline="-25000" dirty="0" smtClean="0"/>
              <a:t>ext</a:t>
            </a:r>
            <a:r>
              <a:rPr lang="it-IT" dirty="0" smtClean="0"/>
              <a:t>. The </a:t>
            </a:r>
            <a:r>
              <a:rPr lang="it-IT" dirty="0"/>
              <a:t>sensitivity is about 0.18E+5/mm</a:t>
            </a:r>
            <a:endParaRPr lang="it-IT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07" y="2915478"/>
            <a:ext cx="2838365" cy="1407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4493" y="2760439"/>
            <a:ext cx="2476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1 mm squeezed cavity by Freq. tuner</a:t>
            </a:r>
            <a:endParaRPr lang="it-IT" sz="12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973055" y="3506547"/>
          <a:ext cx="2853877" cy="151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045066" y="5042453"/>
          <a:ext cx="2781866" cy="155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997358" y="3123561"/>
            <a:ext cx="2871088" cy="3649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Cavity tuner effect on frequency and Qext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836" y="4838785"/>
            <a:ext cx="2356294" cy="14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357" y="4814040"/>
            <a:ext cx="2356294" cy="14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11943" y="2998887"/>
            <a:ext cx="1838275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Length changes on each cell by </a:t>
            </a:r>
            <a:r>
              <a:rPr lang="it-IT" dirty="0" err="1" smtClean="0"/>
              <a:t>squeezing</a:t>
            </a:r>
            <a:r>
              <a:rPr lang="it-IT" dirty="0" smtClean="0"/>
              <a:t> the cavity 1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7172" y="4444707"/>
            <a:ext cx="276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FF trend during squeezing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14417" y="4473477"/>
            <a:ext cx="276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FF trend during stretching</a:t>
            </a:r>
            <a:endParaRPr lang="en-US" dirty="0"/>
          </a:p>
        </p:txBody>
      </p:sp>
      <p:sp>
        <p:nvSpPr>
          <p:cNvPr id="1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669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+mj-lt"/>
              </a:rPr>
              <a:t>ESS medium-beta </a:t>
            </a:r>
            <a:r>
              <a:rPr lang="it-IT" sz="2000" b="1" dirty="0" err="1" smtClean="0">
                <a:latin typeface="+mj-lt"/>
              </a:rPr>
              <a:t>section</a:t>
            </a:r>
            <a:endParaRPr lang="it-IT" sz="2000" b="1" dirty="0" smtClean="0">
              <a:latin typeface="+mj-lt"/>
            </a:endParaRPr>
          </a:p>
          <a:p>
            <a:pPr>
              <a:spcBef>
                <a:spcPts val="600"/>
              </a:spcBef>
            </a:pPr>
            <a:endParaRPr lang="it-IT" sz="2000" b="1" dirty="0" smtClean="0">
              <a:latin typeface="+mj-lt"/>
            </a:endParaRPr>
          </a:p>
          <a:p>
            <a:r>
              <a:rPr lang="it-IT" sz="2000" b="1" dirty="0" err="1" smtClean="0">
                <a:latin typeface="+mj-lt"/>
              </a:rPr>
              <a:t>Recent</a:t>
            </a:r>
            <a:r>
              <a:rPr lang="it-IT" sz="2000" b="1" dirty="0" smtClean="0">
                <a:latin typeface="+mj-lt"/>
              </a:rPr>
              <a:t> update </a:t>
            </a:r>
            <a:r>
              <a:rPr lang="it-IT" sz="2000" b="1" dirty="0">
                <a:latin typeface="+mj-lt"/>
              </a:rPr>
              <a:t>and status </a:t>
            </a:r>
            <a:r>
              <a:rPr lang="it-IT" sz="2000" b="1" dirty="0" err="1">
                <a:latin typeface="+mj-lt"/>
              </a:rPr>
              <a:t>at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smtClean="0">
                <a:latin typeface="+mj-lt"/>
              </a:rPr>
              <a:t>LASA</a:t>
            </a:r>
          </a:p>
          <a:p>
            <a:endParaRPr lang="it-IT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Design parameters of medium-beta </a:t>
            </a:r>
            <a:r>
              <a:rPr lang="en-US" sz="2000" b="1" dirty="0">
                <a:latin typeface="+mj-lt"/>
              </a:rPr>
              <a:t>prototypes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2000" b="1" dirty="0" err="1" smtClean="0"/>
              <a:t>Fabrication</a:t>
            </a:r>
            <a:r>
              <a:rPr lang="it-IT" sz="2000" b="1" dirty="0" smtClean="0"/>
              <a:t> – </a:t>
            </a:r>
            <a:r>
              <a:rPr lang="it-IT" sz="2000" b="1" dirty="0" err="1" smtClean="0"/>
              <a:t>Subcomponents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frequency</a:t>
            </a:r>
            <a:r>
              <a:rPr lang="it-IT" sz="2000" b="1" dirty="0" smtClean="0"/>
              <a:t> control</a:t>
            </a:r>
            <a:endParaRPr lang="it-IT" sz="2000" b="1" dirty="0" smtClean="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x-none" sz="2000" b="1" dirty="0" smtClean="0">
                <a:latin typeface="+mj-lt"/>
              </a:rPr>
              <a:t>Fabrication – Assembly and cavity welding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j-lt"/>
              </a:rPr>
              <a:t>F</a:t>
            </a:r>
            <a:r>
              <a:rPr lang="it-IT" sz="2000" b="1" dirty="0" smtClean="0">
                <a:latin typeface="+mj-lt"/>
              </a:rPr>
              <a:t>abrication and </a:t>
            </a:r>
            <a:r>
              <a:rPr lang="it-IT" sz="2000" b="1" dirty="0" err="1" smtClean="0">
                <a:latin typeface="+mj-lt"/>
              </a:rPr>
              <a:t>Pre-Tuning</a:t>
            </a:r>
            <a:endParaRPr lang="it-IT" sz="2000" b="1" dirty="0" smtClean="0">
              <a:latin typeface="+mj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it-IT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it-IT" sz="2000" b="1" dirty="0" smtClean="0">
                <a:latin typeface="+mj-lt"/>
                <a:cs typeface="Times New Roman" panose="02020603050405020304" pitchFamily="18" charset="0"/>
              </a:rPr>
              <a:t>Fine grain </a:t>
            </a:r>
            <a:r>
              <a:rPr lang="it-IT" sz="2000" b="1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it-IT" sz="2000" b="1" dirty="0" smtClean="0">
                <a:latin typeface="+mj-lt"/>
                <a:cs typeface="Times New Roman" panose="02020603050405020304" pitchFamily="18" charset="0"/>
              </a:rPr>
              <a:t>cell cavity vertical test result</a:t>
            </a:r>
            <a:endParaRPr lang="it-IT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7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Tuning after Bulk BCP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ESS AD Retreat, Lund – November 2016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4120" y="2973005"/>
            <a:ext cx="4574903" cy="3096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80592"/>
              </p:ext>
            </p:extLst>
          </p:nvPr>
        </p:nvGraphicFramePr>
        <p:xfrm>
          <a:off x="737445" y="1905063"/>
          <a:ext cx="1374650" cy="14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1226836" imgH="1295352" progId="Excel.Sheet.12">
                  <p:embed/>
                </p:oleObj>
              </mc:Choice>
              <mc:Fallback>
                <p:oleObj name="Worksheet" r:id="rId4" imgW="1226836" imgH="12953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445" y="1905063"/>
                        <a:ext cx="1374650" cy="14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3220" y="1733530"/>
            <a:ext cx="54367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Cavity just fabricated: f=703.51 , FF=70%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Cavity after tuning: f=703.11MHz, FF &gt; 97%</a:t>
            </a:r>
            <a:endParaRPr lang="it-IT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7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ESS medium-beta </a:t>
            </a:r>
            <a:r>
              <a:rPr lang="it-IT" dirty="0" smtClean="0"/>
              <a:t>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61343"/>
              </p:ext>
            </p:extLst>
          </p:nvPr>
        </p:nvGraphicFramePr>
        <p:xfrm>
          <a:off x="5734910" y="3002156"/>
          <a:ext cx="3378200" cy="311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6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MB cavity technical</a:t>
                      </a:r>
                      <a:r>
                        <a:rPr lang="en-US" sz="1400" baseline="0" dirty="0" smtClean="0"/>
                        <a:t> requirements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 (MHz)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704.42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cells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Geometric</a:t>
                      </a:r>
                      <a:r>
                        <a:rPr lang="en-US" sz="1400" baseline="0" dirty="0" smtClean="0"/>
                        <a:t> beta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Nominal Acc. Gradient (MV/m)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</a:t>
                      </a:r>
                      <a:r>
                        <a:rPr lang="en-US" sz="1400" baseline="-25000" dirty="0" err="1" smtClean="0"/>
                        <a:t>peak</a:t>
                      </a:r>
                      <a:r>
                        <a:rPr lang="en-US" sz="1400" dirty="0" smtClean="0"/>
                        <a:t> (MV/m)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45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RF</a:t>
                      </a:r>
                      <a:r>
                        <a:rPr lang="en-US" sz="1400" dirty="0" smtClean="0"/>
                        <a:t> peak power (kW)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 external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400" dirty="0" smtClean="0"/>
                        <a:t>5.9-8×10</a:t>
                      </a:r>
                      <a:r>
                        <a:rPr lang="en-US" sz="1400" baseline="30000" dirty="0" smtClean="0"/>
                        <a:t>5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Q</a:t>
                      </a:r>
                      <a:r>
                        <a:rPr lang="en-US" sz="1400" baseline="-25000" dirty="0" err="1" smtClean="0"/>
                        <a:t>0</a:t>
                      </a:r>
                      <a:r>
                        <a:rPr lang="en-US" sz="1400" dirty="0" smtClean="0"/>
                        <a:t> at nominal</a:t>
                      </a:r>
                      <a:r>
                        <a:rPr lang="en-US" sz="1400" baseline="0" dirty="0" smtClean="0"/>
                        <a:t> gradient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5×10</a:t>
                      </a:r>
                      <a:r>
                        <a:rPr lang="en-US" sz="1400" baseline="30000" dirty="0" smtClean="0"/>
                        <a:t>9</a:t>
                      </a:r>
                      <a:endParaRPr lang="en-US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94" y="2918129"/>
            <a:ext cx="5080883" cy="34470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INFN-LASA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Series</a:t>
            </a:r>
          </a:p>
          <a:p>
            <a:pPr algn="just"/>
            <a:r>
              <a:rPr lang="it-IT" dirty="0" smtClean="0"/>
              <a:t>In-kind contribution of </a:t>
            </a:r>
            <a:r>
              <a:rPr lang="en-US" dirty="0"/>
              <a:t>36 </a:t>
            </a:r>
            <a:r>
              <a:rPr lang="en-US" dirty="0" smtClean="0"/>
              <a:t>medium-beta (MB) cavities, including Niobium procurement, Cavity fabrication in the industry, </a:t>
            </a:r>
            <a:r>
              <a:rPr lang="en-US" dirty="0"/>
              <a:t>D</a:t>
            </a:r>
            <a:r>
              <a:rPr lang="en-US" dirty="0" smtClean="0"/>
              <a:t>ocumentation</a:t>
            </a:r>
            <a:r>
              <a:rPr lang="en-US" dirty="0"/>
              <a:t>, </a:t>
            </a:r>
            <a:r>
              <a:rPr lang="en-US" dirty="0" smtClean="0"/>
              <a:t>Certification </a:t>
            </a:r>
            <a:r>
              <a:rPr lang="en-US" dirty="0" smtClean="0"/>
              <a:t>activities, </a:t>
            </a:r>
            <a:r>
              <a:rPr lang="en-US" dirty="0"/>
              <a:t>Cold test in a qualified </a:t>
            </a:r>
            <a:r>
              <a:rPr lang="en-US" dirty="0" smtClean="0"/>
              <a:t>infrastructure, Transportation and Man power for the above activities.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/>
              <a:t>Prototypes</a:t>
            </a:r>
            <a:endParaRPr lang="en-US" b="1" dirty="0"/>
          </a:p>
          <a:p>
            <a:r>
              <a:rPr lang="it-IT" dirty="0" smtClean="0"/>
              <a:t>Two MB cavity prototypes (same geometry different materials) have been </a:t>
            </a:r>
            <a:r>
              <a:rPr lang="it-IT" dirty="0"/>
              <a:t>designed, </a:t>
            </a:r>
            <a:r>
              <a:rPr lang="it-IT" dirty="0" smtClean="0"/>
              <a:t>fabricated and will be cold tested at INFN-LASA.</a:t>
            </a:r>
            <a:endParaRPr lang="en-US" dirty="0"/>
          </a:p>
        </p:txBody>
      </p:sp>
      <p:pic>
        <p:nvPicPr>
          <p:cNvPr id="8" name="Picture 2" descr="image2015-6-25 18:33: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1" y="1502760"/>
            <a:ext cx="8079208" cy="10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82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Recent</a:t>
            </a:r>
            <a:r>
              <a:rPr lang="it-IT" dirty="0" smtClean="0"/>
              <a:t> update and status at </a:t>
            </a:r>
            <a:r>
              <a:rPr lang="it-IT" dirty="0"/>
              <a:t>LASA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 smtClean="0"/>
              <a:t>PDR, </a:t>
            </a:r>
            <a:r>
              <a:rPr lang="it-IT" dirty="0" err="1" smtClean="0"/>
              <a:t>held</a:t>
            </a:r>
            <a:r>
              <a:rPr lang="it-IT" dirty="0" smtClean="0"/>
              <a:t> </a:t>
            </a:r>
            <a:r>
              <a:rPr lang="it-IT" dirty="0"/>
              <a:t>in LASA on 19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smtClean="0"/>
              <a:t>2016, of INFN-designed MB </a:t>
            </a:r>
            <a:r>
              <a:rPr lang="it-IT" dirty="0" err="1" smtClean="0"/>
              <a:t>cavity</a:t>
            </a:r>
            <a:r>
              <a:rPr lang="it-IT" dirty="0" smtClean="0"/>
              <a:t> : </a:t>
            </a:r>
            <a:r>
              <a:rPr lang="it-IT" dirty="0" smtClean="0">
                <a:solidFill>
                  <a:srgbClr val="00B050"/>
                </a:solidFill>
              </a:rPr>
              <a:t>Approved</a:t>
            </a:r>
          </a:p>
          <a:p>
            <a:r>
              <a:rPr lang="it-IT" dirty="0" err="1" smtClean="0"/>
              <a:t>Suggestions</a:t>
            </a:r>
            <a:r>
              <a:rPr lang="it-IT" dirty="0" smtClean="0"/>
              <a:t> from PDR </a:t>
            </a:r>
            <a:r>
              <a:rPr lang="it-IT" dirty="0" err="1" smtClean="0"/>
              <a:t>review</a:t>
            </a:r>
            <a:r>
              <a:rPr lang="it-IT" dirty="0" smtClean="0"/>
              <a:t> </a:t>
            </a:r>
            <a:r>
              <a:rPr lang="it-IT" dirty="0" err="1" smtClean="0"/>
              <a:t>committee</a:t>
            </a:r>
            <a:endParaRPr lang="it-IT" dirty="0" smtClean="0"/>
          </a:p>
          <a:p>
            <a:pPr lvl="1" indent="-342900">
              <a:buFontTx/>
              <a:buChar char="-"/>
            </a:pPr>
            <a:r>
              <a:rPr lang="it-IT" dirty="0" smtClean="0"/>
              <a:t>Study on </a:t>
            </a:r>
            <a:r>
              <a:rPr lang="it-IT" dirty="0"/>
              <a:t>Multipacting: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Complete</a:t>
            </a:r>
            <a:endParaRPr lang="it-IT" dirty="0" smtClean="0"/>
          </a:p>
          <a:p>
            <a:pPr lvl="1" indent="-342900">
              <a:buFontTx/>
              <a:buChar char="-"/>
            </a:pPr>
            <a:r>
              <a:rPr lang="it-IT" dirty="0" smtClean="0"/>
              <a:t>Qext </a:t>
            </a:r>
            <a:r>
              <a:rPr lang="it-IT" dirty="0"/>
              <a:t>vs </a:t>
            </a:r>
            <a:r>
              <a:rPr lang="it-IT" dirty="0" smtClean="0"/>
              <a:t>Field Flatness:</a:t>
            </a:r>
            <a:r>
              <a:rPr lang="it-IT" dirty="0" smtClean="0">
                <a:solidFill>
                  <a:srgbClr val="00B050"/>
                </a:solidFill>
              </a:rPr>
              <a:t> Complete</a:t>
            </a:r>
          </a:p>
          <a:p>
            <a:pPr lvl="1" indent="-34290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Study on HOM shifting with mechanical tolerances</a:t>
            </a:r>
            <a:r>
              <a:rPr lang="it-IT" dirty="0" smtClean="0"/>
              <a:t>: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Complete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Prototypes</a:t>
            </a:r>
          </a:p>
          <a:p>
            <a:pPr lvl="1" indent="-342900">
              <a:buFontTx/>
              <a:buChar char="-"/>
            </a:pPr>
            <a:r>
              <a:rPr lang="it-IT" dirty="0" err="1" smtClean="0">
                <a:solidFill>
                  <a:schemeClr val="tx1"/>
                </a:solidFill>
              </a:rPr>
              <a:t>Fabrication</a:t>
            </a:r>
            <a:r>
              <a:rPr lang="it-IT" dirty="0" smtClean="0">
                <a:solidFill>
                  <a:schemeClr val="tx1"/>
                </a:solidFill>
              </a:rPr>
              <a:t> (Fine Grain (FG) &amp; Large Grain (LG)): </a:t>
            </a:r>
            <a:r>
              <a:rPr lang="it-IT" dirty="0" smtClean="0">
                <a:solidFill>
                  <a:srgbClr val="00B050"/>
                </a:solidFill>
              </a:rPr>
              <a:t>Done</a:t>
            </a:r>
          </a:p>
          <a:p>
            <a:pPr lvl="1" indent="-342900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FG cavity vertical test: </a:t>
            </a:r>
            <a:r>
              <a:rPr lang="it-IT" dirty="0" smtClean="0">
                <a:solidFill>
                  <a:srgbClr val="00B050"/>
                </a:solidFill>
              </a:rPr>
              <a:t>Done</a:t>
            </a:r>
          </a:p>
          <a:p>
            <a:pPr lvl="1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L</a:t>
            </a:r>
            <a:r>
              <a:rPr lang="it-IT" dirty="0" smtClean="0">
                <a:solidFill>
                  <a:schemeClr val="tx1"/>
                </a:solidFill>
              </a:rPr>
              <a:t>G </a:t>
            </a:r>
            <a:r>
              <a:rPr lang="it-IT" dirty="0">
                <a:solidFill>
                  <a:schemeClr val="tx1"/>
                </a:solidFill>
              </a:rPr>
              <a:t>cavity vertical test : </a:t>
            </a:r>
            <a:r>
              <a:rPr lang="it-IT" dirty="0" smtClean="0">
                <a:solidFill>
                  <a:srgbClr val="FF0000"/>
                </a:solidFill>
              </a:rPr>
              <a:t>soon</a:t>
            </a: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205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smtClean="0"/>
              <a:t>parameters of prototypes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249425"/>
              </p:ext>
            </p:extLst>
          </p:nvPr>
        </p:nvGraphicFramePr>
        <p:xfrm>
          <a:off x="3843494" y="2554735"/>
          <a:ext cx="4843306" cy="4165843"/>
        </p:xfrm>
        <a:graphic>
          <a:graphicData uri="http://schemas.openxmlformats.org/drawingml/2006/table">
            <a:tbl>
              <a:tblPr/>
              <a:tblGrid>
                <a:gridCol w="2120400">
                  <a:extLst>
                    <a:ext uri="{9D8B030D-6E8A-4147-A177-3AD203B41FA5}">
                      <a16:colId xmlns:a16="http://schemas.microsoft.com/office/drawing/2014/main" xmlns="" val="429947808"/>
                    </a:ext>
                  </a:extLst>
                </a:gridCol>
                <a:gridCol w="1464616">
                  <a:extLst>
                    <a:ext uri="{9D8B030D-6E8A-4147-A177-3AD203B41FA5}">
                      <a16:colId xmlns:a16="http://schemas.microsoft.com/office/drawing/2014/main" xmlns="" val="884243426"/>
                    </a:ext>
                  </a:extLst>
                </a:gridCol>
                <a:gridCol w="1258290">
                  <a:extLst>
                    <a:ext uri="{9D8B030D-6E8A-4147-A177-3AD203B41FA5}">
                      <a16:colId xmlns:a16="http://schemas.microsoft.com/office/drawing/2014/main" xmlns="" val="1986516031"/>
                    </a:ext>
                  </a:extLst>
                </a:gridCol>
              </a:tblGrid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Parameters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INFN design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ESS spec.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35689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400" kern="80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iris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≥47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257624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Geometrical beta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227156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Frequency (MHz)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704.42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704.42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498898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Acc. length (m)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0.855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0.855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9743225"/>
                  </a:ext>
                </a:extLst>
              </a:tr>
              <a:tr h="4318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Cell to cell coupling k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254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1.55%</a:t>
                      </a:r>
                      <a:r>
                        <a:rPr lang="en-US" sz="1300" kern="800" dirty="0">
                          <a:solidFill>
                            <a:srgbClr val="00B050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宋体" panose="02010600030101010101" pitchFamily="2" charset="-122"/>
                        </a:rPr>
                        <a:t>↗</a:t>
                      </a:r>
                      <a:r>
                        <a:rPr lang="en-GB" sz="1200" kern="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(+26%)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254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9417089"/>
                  </a:ext>
                </a:extLst>
              </a:tr>
              <a:tr h="314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π-5π/6 mode </a:t>
                      </a: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sep.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(MHz)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0.70</a:t>
                      </a:r>
                      <a:r>
                        <a:rPr lang="en-US" sz="1400" kern="800" dirty="0">
                          <a:solidFill>
                            <a:srgbClr val="00B050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↗</a:t>
                      </a:r>
                      <a:r>
                        <a:rPr lang="en-GB" sz="1400" kern="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(+30%)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&gt;0.45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124725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 (Ω)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198.8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541739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Optimum beta, β</a:t>
                      </a:r>
                      <a:r>
                        <a:rPr lang="en-GB" sz="1400" kern="8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0.705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0.705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8732793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 R/Q at β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 </a:t>
                      </a: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(Ω)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770647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at β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opt</a:t>
                      </a: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(MV/m)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669840"/>
                  </a:ext>
                </a:extLst>
              </a:tr>
              <a:tr h="314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/E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2.55 </a:t>
                      </a:r>
                      <a:r>
                        <a:rPr lang="en-US" sz="1400" kern="8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↗</a:t>
                      </a:r>
                      <a:r>
                        <a:rPr lang="en-GB" sz="1400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(+7%)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815903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400" kern="800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(MV/m) 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42.6 </a:t>
                      </a:r>
                      <a:r>
                        <a:rPr lang="en-US" sz="1400" kern="800" dirty="0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↘</a:t>
                      </a:r>
                      <a:r>
                        <a:rPr lang="en-US" sz="1400" kern="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8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(-6%)</a:t>
                      </a:r>
                      <a:endParaRPr lang="en-US" sz="1400" dirty="0" smtClean="0">
                        <a:solidFill>
                          <a:srgbClr val="00B05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 45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475442"/>
                  </a:ext>
                </a:extLst>
              </a:tr>
              <a:tr h="314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400" kern="80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400" kern="80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/MV/m)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4.95 </a:t>
                      </a:r>
                      <a:r>
                        <a:rPr lang="en-US" sz="1400" kern="8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↗</a:t>
                      </a:r>
                      <a:r>
                        <a:rPr lang="en-GB" sz="1400" kern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(+3%)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386873"/>
                  </a:ext>
                </a:extLst>
              </a:tr>
              <a:tr h="314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GB" sz="1400" kern="8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at nominal gradient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&gt;5×10</a:t>
                      </a:r>
                      <a:r>
                        <a:rPr lang="en-GB" sz="1400" kern="8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&gt;5×10</a:t>
                      </a:r>
                      <a:r>
                        <a:rPr lang="en-GB" sz="1400" kern="8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825908"/>
                  </a:ext>
                </a:extLst>
              </a:tr>
              <a:tr h="314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GB" sz="1400" kern="800" baseline="-25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7.8×10</a:t>
                      </a:r>
                      <a:r>
                        <a:rPr lang="en-GB" sz="1400" kern="8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5.9~8×10</a:t>
                      </a:r>
                      <a:r>
                        <a:rPr lang="en-GB" sz="1400" kern="8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65418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1968" y="1457830"/>
            <a:ext cx="3386294" cy="2539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it-IT" sz="2000" b="1" dirty="0" smtClean="0">
                <a:latin typeface="+mj-lt"/>
                <a:cs typeface="Times New Roman" panose="02020603050405020304" pitchFamily="18" charset="0"/>
              </a:rPr>
              <a:t>Design goal</a:t>
            </a:r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  <a:cs typeface="Times New Roman" panose="02020603050405020304" pitchFamily="18" charset="0"/>
              </a:rPr>
              <a:t>Plug-compatible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Larger cell-to-cell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coupling factor, k&gt;1.5%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Allowing for a slight modest sacrifice on </a:t>
            </a:r>
            <a:r>
              <a:rPr lang="en-GB" sz="2000" dirty="0" err="1">
                <a:solidFill>
                  <a:srgbClr val="261748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GB" sz="2000" baseline="-25000" dirty="0" err="1">
                <a:solidFill>
                  <a:srgbClr val="261748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peak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and R/Q</a:t>
            </a:r>
          </a:p>
        </p:txBody>
      </p:sp>
      <p:graphicFrame>
        <p:nvGraphicFramePr>
          <p:cNvPr id="11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03470"/>
              </p:ext>
            </p:extLst>
          </p:nvPr>
        </p:nvGraphicFramePr>
        <p:xfrm>
          <a:off x="211969" y="4044350"/>
          <a:ext cx="3386294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Mechanical parameter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INFN</a:t>
                      </a:r>
                      <a:endParaRPr lang="it-IT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Design 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Cavity wall thickness (mm)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4.5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Stiffening ring radius (mm)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70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Internal volume (l)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internal surface (m</a:t>
                      </a:r>
                      <a:r>
                        <a:rPr lang="en-US" sz="13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Stiffness (</a:t>
                      </a:r>
                      <a:r>
                        <a:rPr lang="en-US" sz="1300" dirty="0" err="1">
                          <a:effectLst/>
                        </a:rPr>
                        <a:t>kN</a:t>
                      </a:r>
                      <a:r>
                        <a:rPr lang="en-US" sz="1300" dirty="0">
                          <a:effectLst/>
                        </a:rPr>
                        <a:t>/mm)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1.7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Tuning sensitivity K</a:t>
                      </a:r>
                      <a:r>
                        <a:rPr lang="en-US" sz="1300" baseline="-25000" dirty="0">
                          <a:effectLst/>
                        </a:rPr>
                        <a:t>T</a:t>
                      </a:r>
                      <a:r>
                        <a:rPr lang="en-US" sz="1300" dirty="0">
                          <a:effectLst/>
                        </a:rPr>
                        <a:t> (kHz/mm)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-210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Vacuum sensitivity K</a:t>
                      </a:r>
                      <a:r>
                        <a:rPr lang="en-US" sz="1300" baseline="-25000" dirty="0">
                          <a:effectLst/>
                        </a:rPr>
                        <a:t>V</a:t>
                      </a:r>
                      <a:r>
                        <a:rPr lang="en-US" sz="1300" dirty="0">
                          <a:effectLst/>
                        </a:rPr>
                        <a:t> for </a:t>
                      </a:r>
                      <a:r>
                        <a:rPr lang="en-US" sz="1300" dirty="0" smtClean="0">
                          <a:effectLst/>
                        </a:rPr>
                        <a:t/>
                      </a:r>
                      <a:br>
                        <a:rPr lang="en-US" sz="1300" dirty="0" smtClean="0">
                          <a:effectLst/>
                        </a:rPr>
                      </a:br>
                      <a:r>
                        <a:rPr lang="en-US" sz="1300" dirty="0" err="1" smtClean="0">
                          <a:effectLst/>
                        </a:rPr>
                        <a:t>K</a:t>
                      </a:r>
                      <a:r>
                        <a:rPr lang="en-US" sz="1300" baseline="-25000" dirty="0" err="1" smtClean="0">
                          <a:effectLst/>
                        </a:rPr>
                        <a:t>ext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~ </a:t>
                      </a:r>
                      <a:r>
                        <a:rPr lang="en-US" sz="1300" dirty="0" smtClean="0">
                          <a:effectLst/>
                        </a:rPr>
                        <a:t>21 </a:t>
                      </a:r>
                      <a:r>
                        <a:rPr lang="en-US" sz="1300" dirty="0" err="1" smtClean="0">
                          <a:effectLst/>
                        </a:rPr>
                        <a:t>kN</a:t>
                      </a:r>
                      <a:r>
                        <a:rPr lang="en-US" sz="1300" dirty="0" smtClean="0">
                          <a:effectLst/>
                        </a:rPr>
                        <a:t>/mm </a:t>
                      </a:r>
                      <a:r>
                        <a:rPr lang="en-US" sz="1300" dirty="0">
                          <a:effectLst/>
                        </a:rPr>
                        <a:t>(Hz/mbar)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31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LFD coefficient K</a:t>
                      </a:r>
                      <a:r>
                        <a:rPr lang="en-US" sz="1300" baseline="-25000" dirty="0">
                          <a:effectLst/>
                        </a:rPr>
                        <a:t>L</a:t>
                      </a:r>
                      <a:r>
                        <a:rPr lang="en-US" sz="1300" dirty="0">
                          <a:effectLst/>
                        </a:rPr>
                        <a:t> for </a:t>
                      </a:r>
                      <a:r>
                        <a:rPr lang="en-US" sz="1300" dirty="0" smtClean="0">
                          <a:effectLst/>
                        </a:rPr>
                        <a:t/>
                      </a:r>
                      <a:br>
                        <a:rPr lang="en-US" sz="1300" dirty="0" smtClean="0">
                          <a:effectLst/>
                        </a:rPr>
                      </a:br>
                      <a:r>
                        <a:rPr lang="en-US" sz="1300" dirty="0" err="1" smtClean="0">
                          <a:effectLst/>
                        </a:rPr>
                        <a:t>K</a:t>
                      </a:r>
                      <a:r>
                        <a:rPr lang="en-US" sz="1300" baseline="-25000" dirty="0" err="1" smtClean="0">
                          <a:effectLst/>
                        </a:rPr>
                        <a:t>ext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~ </a:t>
                      </a:r>
                      <a:r>
                        <a:rPr lang="en-US" sz="1300" dirty="0" smtClean="0">
                          <a:effectLst/>
                        </a:rPr>
                        <a:t>21 </a:t>
                      </a:r>
                      <a:r>
                        <a:rPr lang="en-US" sz="1300" dirty="0" err="1" smtClean="0">
                          <a:effectLst/>
                        </a:rPr>
                        <a:t>kN</a:t>
                      </a:r>
                      <a:r>
                        <a:rPr lang="en-US" sz="1300" dirty="0" smtClean="0">
                          <a:effectLst/>
                        </a:rPr>
                        <a:t>/mm </a:t>
                      </a:r>
                      <a:r>
                        <a:rPr lang="en-US" sz="1300" dirty="0">
                          <a:effectLst/>
                        </a:rPr>
                        <a:t>(Hz/(MV/m)</a:t>
                      </a:r>
                      <a:r>
                        <a:rPr lang="en-US" sz="1300" baseline="30000" dirty="0">
                          <a:effectLst/>
                        </a:rPr>
                        <a:t>2</a:t>
                      </a:r>
                      <a:r>
                        <a:rPr lang="en-US" sz="1300" dirty="0">
                          <a:effectLst/>
                        </a:rPr>
                        <a:t>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-1.7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24" y="1465781"/>
            <a:ext cx="2076581" cy="109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2" y="1457830"/>
            <a:ext cx="1915608" cy="1064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1560" y="1753566"/>
            <a:ext cx="100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Plug-compatible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918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282" y="145729"/>
            <a:ext cx="6145607" cy="1143000"/>
          </a:xfrm>
        </p:spPr>
        <p:txBody>
          <a:bodyPr/>
          <a:lstStyle/>
          <a:p>
            <a:r>
              <a:rPr lang="it-IT" dirty="0" smtClean="0"/>
              <a:t>Fabrication - Subcomponents </a:t>
            </a:r>
            <a:r>
              <a:rPr lang="it-IT" dirty="0"/>
              <a:t>f</a:t>
            </a:r>
            <a:r>
              <a:rPr lang="it-IT" dirty="0" smtClean="0"/>
              <a:t>requency control and trimming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769" y="2013071"/>
            <a:ext cx="1743132" cy="23241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612" y="2006785"/>
            <a:ext cx="3117417" cy="233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4407727"/>
            <a:ext cx="1779629" cy="2372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79" y="3363367"/>
            <a:ext cx="1735671" cy="9814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416" y="2006785"/>
            <a:ext cx="1726634" cy="12949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76800" y="2257420"/>
            <a:ext cx="10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253" y="1499965"/>
            <a:ext cx="880769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Dumbbells (DBs) and  End groups (EGs) are frequency-controlled before and after trimming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66" y="4403941"/>
            <a:ext cx="1550981" cy="1030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59" y="5765172"/>
            <a:ext cx="1528797" cy="10153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31919" y="5434070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DB trimmed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55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Fabrication – Assembly, cavity welding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84066" y="5015872"/>
            <a:ext cx="2097620" cy="1645315"/>
            <a:chOff x="204334" y="4985237"/>
            <a:chExt cx="2747552" cy="15666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334" y="4985237"/>
              <a:ext cx="2747552" cy="15536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71187" y="6182584"/>
              <a:ext cx="1248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LG DB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13" y="1491830"/>
            <a:ext cx="1136334" cy="2930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05" y="1478854"/>
            <a:ext cx="4936389" cy="2933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81" y="5014274"/>
            <a:ext cx="2339297" cy="162320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579951" y="4573661"/>
            <a:ext cx="4564049" cy="15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1916" y="4592932"/>
            <a:ext cx="255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Large grain cavity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759" y="4579516"/>
            <a:ext cx="0" cy="2196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36" y="1501999"/>
            <a:ext cx="2198670" cy="2910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36" y="4602181"/>
            <a:ext cx="4321066" cy="2117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547" y="1989166"/>
            <a:ext cx="461665" cy="16691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it-IT" dirty="0" smtClean="0"/>
              <a:t>Fine Grain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5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7893"/>
              </p:ext>
            </p:extLst>
          </p:nvPr>
        </p:nvGraphicFramePr>
        <p:xfrm>
          <a:off x="184868" y="2258686"/>
          <a:ext cx="4946504" cy="23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Pre-tuning </a:t>
            </a:r>
            <a:br>
              <a:rPr lang="it-IT" dirty="0" smtClean="0"/>
            </a:br>
            <a:r>
              <a:rPr lang="it-IT" dirty="0" smtClean="0"/>
              <a:t>(in air, room temperature, before BCP)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68" y="1515815"/>
            <a:ext cx="54367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Cavity just fabricated: f=703.51 , FF=70%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Cavity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tuning</a:t>
            </a:r>
            <a:r>
              <a:rPr lang="it-IT" dirty="0" smtClean="0"/>
              <a:t>: f=703.11MHz, FF=97%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572" y="1717482"/>
            <a:ext cx="3345512" cy="2230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572" y="4229624"/>
            <a:ext cx="3345512" cy="2230341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42516"/>
              </p:ext>
            </p:extLst>
          </p:nvPr>
        </p:nvGraphicFramePr>
        <p:xfrm>
          <a:off x="184868" y="4571999"/>
          <a:ext cx="5094798" cy="22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12619" y="3904941"/>
            <a:ext cx="247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Tuning an inner cell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68839" y="4769731"/>
            <a:ext cx="91082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FF=97%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4692" y="2539458"/>
            <a:ext cx="91082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FF=70%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3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10" y="2286000"/>
            <a:ext cx="7308989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Grain 6 Cell Cavity </a:t>
            </a:r>
            <a:endParaRPr lang="it-IT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Results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14763" y="6356350"/>
            <a:ext cx="3554232" cy="365125"/>
          </a:xfrm>
        </p:spPr>
        <p:txBody>
          <a:bodyPr/>
          <a:lstStyle/>
          <a:p>
            <a:r>
              <a:rPr lang="en-US" dirty="0" smtClean="0"/>
              <a:t>ESS AD Retreat, Lund – November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216946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_template.potx" id="{29605D3A-C6B2-47B2-B6C7-2348DA9F8256}" vid="{BB30018D-AF88-48DF-8E0E-30811F7D3F5D}"/>
    </a:ext>
  </a:ext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S_template.potx" id="{29605D3A-C6B2-47B2-B6C7-2348DA9F8256}" vid="{22DA3E37-142C-47F4-81D2-BA99E0BD9C23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1256</Words>
  <Application>Microsoft Macintosh PowerPoint</Application>
  <PresentationFormat>On-screen Show (4:3)</PresentationFormat>
  <Paragraphs>230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ESS Core Powerpoint</vt:lpstr>
      <vt:lpstr>DESY European XFEL</vt:lpstr>
      <vt:lpstr>Worksheet</vt:lpstr>
      <vt:lpstr>ESS Medium Beta Cavity Design and Construction in LASA</vt:lpstr>
      <vt:lpstr>OUTLINE</vt:lpstr>
      <vt:lpstr>ESS medium-beta section</vt:lpstr>
      <vt:lpstr>Recent update and status at LASA</vt:lpstr>
      <vt:lpstr>Design parameters of prototypes</vt:lpstr>
      <vt:lpstr>Fabrication - Subcomponents frequency control and trimming</vt:lpstr>
      <vt:lpstr>Fabrication – Assembly, cavity welding </vt:lpstr>
      <vt:lpstr>Pre-tuning  (in air, room temperature, before BCP)</vt:lpstr>
      <vt:lpstr>PowerPoint Presentation</vt:lpstr>
      <vt:lpstr>Cavity properties</vt:lpstr>
      <vt:lpstr>Power Rise @ 2K</vt:lpstr>
      <vt:lpstr>Radiation </vt:lpstr>
      <vt:lpstr>Static Lorentz Force Detuning Free cavity</vt:lpstr>
      <vt:lpstr>PowerPoint Presentation</vt:lpstr>
      <vt:lpstr>PowerPoint Presentation</vt:lpstr>
      <vt:lpstr>PowerPoint Presentation</vt:lpstr>
      <vt:lpstr>Study on Multipacting</vt:lpstr>
      <vt:lpstr>Study on Qext vs Field Flatness</vt:lpstr>
      <vt:lpstr>Study on Qext with tuning</vt:lpstr>
      <vt:lpstr>Tuning after Bulk BCP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Rocco Paparella</dc:creator>
  <cp:lastModifiedBy>ESS User</cp:lastModifiedBy>
  <cp:revision>291</cp:revision>
  <cp:lastPrinted>2016-09-08T06:55:07Z</cp:lastPrinted>
  <dcterms:created xsi:type="dcterms:W3CDTF">2015-03-24T10:23:58Z</dcterms:created>
  <dcterms:modified xsi:type="dcterms:W3CDTF">2016-11-24T14:07:58Z</dcterms:modified>
</cp:coreProperties>
</file>