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61" r:id="rId3"/>
    <p:sldId id="362" r:id="rId4"/>
    <p:sldId id="363" r:id="rId5"/>
    <p:sldId id="340" r:id="rId6"/>
    <p:sldId id="360" r:id="rId7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353"/>
    <a:srgbClr val="0B1929"/>
    <a:srgbClr val="1C3D63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3" autoAdjust="0"/>
    <p:restoredTop sz="96984" autoAdjust="0"/>
  </p:normalViewPr>
  <p:slideViewPr>
    <p:cSldViewPr>
      <p:cViewPr>
        <p:scale>
          <a:sx n="125" d="100"/>
          <a:sy n="125" d="100"/>
        </p:scale>
        <p:origin x="-1891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A6C709-82CA-E04D-A271-04C55B8F826A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D030E8-0353-1D42-B1E4-07BF06B3A554}">
      <dgm:prSet phldrT="[Text]"/>
      <dgm:spPr/>
      <dgm:t>
        <a:bodyPr/>
        <a:lstStyle/>
        <a:p>
          <a:r>
            <a:rPr lang="en-US" dirty="0" smtClean="0"/>
            <a:t>Accelerator installation Coordinator </a:t>
          </a:r>
        </a:p>
        <a:p>
          <a:r>
            <a:rPr lang="en-US" dirty="0" smtClean="0"/>
            <a:t>Nick </a:t>
          </a:r>
          <a:r>
            <a:rPr lang="en-US" dirty="0" err="1" smtClean="0"/>
            <a:t>Gazis</a:t>
          </a:r>
          <a:endParaRPr lang="en-US" dirty="0" smtClean="0"/>
        </a:p>
        <a:p>
          <a:r>
            <a:rPr lang="en-US" dirty="0" smtClean="0"/>
            <a:t>Deputy: Edgar </a:t>
          </a:r>
          <a:r>
            <a:rPr lang="en-US" dirty="0" err="1" smtClean="0"/>
            <a:t>Sargsyan</a:t>
          </a:r>
          <a:endParaRPr lang="en-US" dirty="0" smtClean="0"/>
        </a:p>
      </dgm:t>
    </dgm:pt>
    <dgm:pt modelId="{FD194BF3-0C58-3345-BB22-9409F9E066C3}" type="parTrans" cxnId="{B3741390-3B1A-8447-9DEA-25485B664A9A}">
      <dgm:prSet/>
      <dgm:spPr/>
      <dgm:t>
        <a:bodyPr/>
        <a:lstStyle/>
        <a:p>
          <a:endParaRPr lang="en-US"/>
        </a:p>
      </dgm:t>
    </dgm:pt>
    <dgm:pt modelId="{54766A0C-F0BD-A14A-9E2F-9D564A63BFB6}" type="sibTrans" cxnId="{B3741390-3B1A-8447-9DEA-25485B664A9A}">
      <dgm:prSet/>
      <dgm:spPr/>
      <dgm:t>
        <a:bodyPr/>
        <a:lstStyle/>
        <a:p>
          <a:endParaRPr lang="en-US"/>
        </a:p>
      </dgm:t>
    </dgm:pt>
    <dgm:pt modelId="{23834317-CC14-9144-AC94-65367959A1A3}">
      <dgm:prSet phldrT="[Text]" custT="1"/>
      <dgm:spPr>
        <a:solidFill>
          <a:srgbClr val="C0504D"/>
        </a:solidFill>
      </dgm:spPr>
      <dgm:t>
        <a:bodyPr/>
        <a:lstStyle/>
        <a:p>
          <a:r>
            <a:rPr lang="en-US" sz="1000" dirty="0" smtClean="0"/>
            <a:t>Area Supervisor Gallery (G02) </a:t>
          </a:r>
          <a:br>
            <a:rPr lang="en-US" sz="1000" dirty="0" smtClean="0"/>
          </a:br>
          <a:r>
            <a:rPr lang="en-US" sz="1000" dirty="0" smtClean="0"/>
            <a:t>Interim - E. </a:t>
          </a:r>
          <a:r>
            <a:rPr lang="en-US" sz="1000" dirty="0" err="1" smtClean="0"/>
            <a:t>Sargsyan</a:t>
          </a:r>
          <a:endParaRPr lang="en-US" sz="1000" dirty="0"/>
        </a:p>
      </dgm:t>
    </dgm:pt>
    <dgm:pt modelId="{31E8F47B-1E43-7143-8C66-21EFA86CCF57}" type="parTrans" cxnId="{92108CC5-2C88-404D-9F97-9518D72AE9F0}">
      <dgm:prSet/>
      <dgm:spPr/>
      <dgm:t>
        <a:bodyPr/>
        <a:lstStyle/>
        <a:p>
          <a:endParaRPr lang="en-US"/>
        </a:p>
      </dgm:t>
    </dgm:pt>
    <dgm:pt modelId="{F01629B3-FA57-EC42-9B22-FD4A48EF6F54}" type="sibTrans" cxnId="{92108CC5-2C88-404D-9F97-9518D72AE9F0}">
      <dgm:prSet/>
      <dgm:spPr/>
      <dgm:t>
        <a:bodyPr/>
        <a:lstStyle/>
        <a:p>
          <a:endParaRPr lang="en-US"/>
        </a:p>
      </dgm:t>
    </dgm:pt>
    <dgm:pt modelId="{49CC47BF-D961-0C4D-94D0-4179038D60D5}" type="asst">
      <dgm:prSet/>
      <dgm:spPr/>
      <dgm:t>
        <a:bodyPr/>
        <a:lstStyle/>
        <a:p>
          <a:r>
            <a:rPr lang="en-US" dirty="0" smtClean="0"/>
            <a:t>AD and ESS central installation services</a:t>
          </a:r>
          <a:endParaRPr lang="en-US" dirty="0"/>
        </a:p>
      </dgm:t>
    </dgm:pt>
    <dgm:pt modelId="{7560A753-3EC3-3C4B-8B6B-A86C6874E36C}" type="parTrans" cxnId="{A48FB0A5-EE21-D740-8C8F-10BB85ED7951}">
      <dgm:prSet/>
      <dgm:spPr/>
      <dgm:t>
        <a:bodyPr/>
        <a:lstStyle/>
        <a:p>
          <a:endParaRPr lang="en-US"/>
        </a:p>
      </dgm:t>
    </dgm:pt>
    <dgm:pt modelId="{2352CEAE-C1D1-B64E-A7BA-BC9DD79C3263}" type="sibTrans" cxnId="{A48FB0A5-EE21-D740-8C8F-10BB85ED7951}">
      <dgm:prSet/>
      <dgm:spPr/>
      <dgm:t>
        <a:bodyPr/>
        <a:lstStyle/>
        <a:p>
          <a:endParaRPr lang="en-US"/>
        </a:p>
      </dgm:t>
    </dgm:pt>
    <dgm:pt modelId="{8D9D6E2A-8429-D64D-AABC-FF6F89AB48BB}" type="asst">
      <dgm:prSet/>
      <dgm:spPr/>
      <dgm:t>
        <a:bodyPr/>
        <a:lstStyle/>
        <a:p>
          <a:r>
            <a:rPr lang="en-US" dirty="0" smtClean="0"/>
            <a:t>RATS and logistics</a:t>
          </a:r>
        </a:p>
        <a:p>
          <a:r>
            <a:rPr lang="en-US" dirty="0" smtClean="0"/>
            <a:t>(Central function)</a:t>
          </a:r>
          <a:endParaRPr lang="en-US" dirty="0"/>
        </a:p>
      </dgm:t>
    </dgm:pt>
    <dgm:pt modelId="{303E58F5-2DD0-E94B-9C35-92F38EB81888}" type="parTrans" cxnId="{27F2BE67-B97D-8642-A2A5-B23746915F6F}">
      <dgm:prSet/>
      <dgm:spPr/>
      <dgm:t>
        <a:bodyPr/>
        <a:lstStyle/>
        <a:p>
          <a:endParaRPr lang="en-US"/>
        </a:p>
      </dgm:t>
    </dgm:pt>
    <dgm:pt modelId="{3FA6B4E8-F856-A14C-8982-7E2A0AD527D4}" type="sibTrans" cxnId="{27F2BE67-B97D-8642-A2A5-B23746915F6F}">
      <dgm:prSet/>
      <dgm:spPr/>
      <dgm:t>
        <a:bodyPr/>
        <a:lstStyle/>
        <a:p>
          <a:endParaRPr lang="en-US"/>
        </a:p>
      </dgm:t>
    </dgm:pt>
    <dgm:pt modelId="{E3E2DC1C-BF67-A34F-AF03-379CBF8A2B42}" type="asst">
      <dgm:prSet phldrT="[Text]"/>
      <dgm:spPr/>
      <dgm:t>
        <a:bodyPr/>
        <a:lstStyle/>
        <a:p>
          <a:r>
            <a:rPr lang="en-US" dirty="0" smtClean="0"/>
            <a:t>Planning coordination  Edgar </a:t>
          </a:r>
          <a:r>
            <a:rPr lang="en-US" dirty="0" err="1" smtClean="0"/>
            <a:t>Sargsyan</a:t>
          </a:r>
          <a:endParaRPr lang="en-US" dirty="0" smtClean="0"/>
        </a:p>
      </dgm:t>
    </dgm:pt>
    <dgm:pt modelId="{CC6B98DE-495B-8E49-B193-34DD947F11DA}" type="parTrans" cxnId="{C17DB7DD-2C30-D44F-9312-7737B11E0070}">
      <dgm:prSet/>
      <dgm:spPr/>
      <dgm:t>
        <a:bodyPr/>
        <a:lstStyle/>
        <a:p>
          <a:endParaRPr lang="en-US"/>
        </a:p>
      </dgm:t>
    </dgm:pt>
    <dgm:pt modelId="{CEA133D2-A748-704C-9931-12475D2F762E}" type="sibTrans" cxnId="{C17DB7DD-2C30-D44F-9312-7737B11E0070}">
      <dgm:prSet/>
      <dgm:spPr/>
      <dgm:t>
        <a:bodyPr/>
        <a:lstStyle/>
        <a:p>
          <a:endParaRPr lang="en-US"/>
        </a:p>
      </dgm:t>
    </dgm:pt>
    <dgm:pt modelId="{2DFBE585-9C9A-A746-8092-1331EFA519FF}" type="asst">
      <dgm:prSet/>
      <dgm:spPr/>
      <dgm:t>
        <a:bodyPr/>
        <a:lstStyle/>
        <a:p>
          <a:r>
            <a:rPr lang="en-US" dirty="0" smtClean="0"/>
            <a:t>Quality – Matthew Conlon</a:t>
          </a:r>
          <a:endParaRPr lang="en-US" dirty="0"/>
        </a:p>
      </dgm:t>
    </dgm:pt>
    <dgm:pt modelId="{98A35B51-7382-1B48-8B69-DA08A9A594AA}" type="parTrans" cxnId="{3A59B244-6F0D-804D-AE04-8096296BDD51}">
      <dgm:prSet/>
      <dgm:spPr/>
      <dgm:t>
        <a:bodyPr/>
        <a:lstStyle/>
        <a:p>
          <a:endParaRPr lang="en-US"/>
        </a:p>
      </dgm:t>
    </dgm:pt>
    <dgm:pt modelId="{45CA2AA2-B93B-6349-A0B7-6EC0A68F084D}" type="sibTrans" cxnId="{3A59B244-6F0D-804D-AE04-8096296BDD51}">
      <dgm:prSet/>
      <dgm:spPr/>
      <dgm:t>
        <a:bodyPr/>
        <a:lstStyle/>
        <a:p>
          <a:endParaRPr lang="en-US"/>
        </a:p>
      </dgm:t>
    </dgm:pt>
    <dgm:pt modelId="{864CABD0-1C09-0444-8E6D-DB1D62665AA4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Mechanical </a:t>
          </a:r>
        </a:p>
      </dgm:t>
    </dgm:pt>
    <dgm:pt modelId="{DCA86DDE-C2F2-1343-A2FB-9716F9CFB003}" type="parTrans" cxnId="{FE2EDD57-0EFC-A449-AFAC-0EBC1DA780A5}">
      <dgm:prSet/>
      <dgm:spPr/>
      <dgm:t>
        <a:bodyPr/>
        <a:lstStyle/>
        <a:p>
          <a:endParaRPr lang="en-US"/>
        </a:p>
      </dgm:t>
    </dgm:pt>
    <dgm:pt modelId="{B6BE5C51-A0D0-AE4B-AAD1-FEBAC918721F}" type="sibTrans" cxnId="{FE2EDD57-0EFC-A449-AFAC-0EBC1DA780A5}">
      <dgm:prSet/>
      <dgm:spPr/>
      <dgm:t>
        <a:bodyPr/>
        <a:lstStyle/>
        <a:p>
          <a:endParaRPr lang="en-US"/>
        </a:p>
      </dgm:t>
    </dgm:pt>
    <dgm:pt modelId="{EFB40CA4-517E-AD4A-B778-7C395C7A3D6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Mechanical</a:t>
          </a:r>
          <a:endParaRPr lang="en-US" dirty="0"/>
        </a:p>
      </dgm:t>
    </dgm:pt>
    <dgm:pt modelId="{54F3F7D1-1F54-4F40-B633-E20ECED6A6B9}" type="parTrans" cxnId="{349A0989-9B4C-FB4A-83F7-9AAE22D68FC6}">
      <dgm:prSet/>
      <dgm:spPr>
        <a:ln cap="rnd"/>
      </dgm:spPr>
      <dgm:t>
        <a:bodyPr/>
        <a:lstStyle/>
        <a:p>
          <a:endParaRPr lang="en-US"/>
        </a:p>
      </dgm:t>
    </dgm:pt>
    <dgm:pt modelId="{69CA6E9C-EAE9-B54E-8AD9-297E5CFCC3CD}" type="sibTrans" cxnId="{349A0989-9B4C-FB4A-83F7-9AAE22D68FC6}">
      <dgm:prSet/>
      <dgm:spPr/>
      <dgm:t>
        <a:bodyPr/>
        <a:lstStyle/>
        <a:p>
          <a:endParaRPr lang="en-US"/>
        </a:p>
      </dgm:t>
    </dgm:pt>
    <dgm:pt modelId="{7816E7F8-7012-9942-9D31-2D9542258883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mtClean="0"/>
            <a:t>Mechanical</a:t>
          </a:r>
          <a:endParaRPr lang="en-US" dirty="0" smtClean="0"/>
        </a:p>
      </dgm:t>
    </dgm:pt>
    <dgm:pt modelId="{5E3A8D6E-D6EC-F346-ACF0-BC1BAA9C8C91}" type="parTrans" cxnId="{CA627935-71BF-E143-945E-7CFDAAD65EAB}">
      <dgm:prSet/>
      <dgm:spPr/>
      <dgm:t>
        <a:bodyPr/>
        <a:lstStyle/>
        <a:p>
          <a:endParaRPr lang="en-US"/>
        </a:p>
      </dgm:t>
    </dgm:pt>
    <dgm:pt modelId="{15124601-BDB9-7740-821A-4C1DF8A173FE}" type="sibTrans" cxnId="{CA627935-71BF-E143-945E-7CFDAAD65EAB}">
      <dgm:prSet/>
      <dgm:spPr/>
      <dgm:t>
        <a:bodyPr/>
        <a:lstStyle/>
        <a:p>
          <a:endParaRPr lang="en-US"/>
        </a:p>
      </dgm:t>
    </dgm:pt>
    <dgm:pt modelId="{564AC298-7295-3D4B-B803-D80B32D4ACE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Mechanical</a:t>
          </a:r>
          <a:endParaRPr lang="en-US" dirty="0"/>
        </a:p>
      </dgm:t>
    </dgm:pt>
    <dgm:pt modelId="{B384FE7F-2E66-C34A-8E1F-AAF90C650AFD}" type="parTrans" cxnId="{03DF81EB-E22A-0647-BE61-CE20864E23B7}">
      <dgm:prSet/>
      <dgm:spPr/>
      <dgm:t>
        <a:bodyPr/>
        <a:lstStyle/>
        <a:p>
          <a:endParaRPr lang="en-US"/>
        </a:p>
      </dgm:t>
    </dgm:pt>
    <dgm:pt modelId="{8C0139F0-BFA0-9642-999D-F1D1E9480E44}" type="sibTrans" cxnId="{03DF81EB-E22A-0647-BE61-CE20864E23B7}">
      <dgm:prSet/>
      <dgm:spPr/>
      <dgm:t>
        <a:bodyPr/>
        <a:lstStyle/>
        <a:p>
          <a:endParaRPr lang="en-US"/>
        </a:p>
      </dgm:t>
    </dgm:pt>
    <dgm:pt modelId="{B630AD17-5CA4-AB47-BE48-0D3C81661B34}" type="asst">
      <dgm:prSet phldrT="[Text]"/>
      <dgm:spPr/>
      <dgm:t>
        <a:bodyPr/>
        <a:lstStyle/>
        <a:p>
          <a:r>
            <a:rPr lang="en-US" dirty="0" smtClean="0"/>
            <a:t>Safety Team– </a:t>
          </a:r>
          <a:r>
            <a:rPr lang="en-US" dirty="0" err="1" smtClean="0"/>
            <a:t>Duy</a:t>
          </a:r>
          <a:r>
            <a:rPr lang="en-US" dirty="0" smtClean="0"/>
            <a:t> Phan, Skanska safety and ES&amp;H</a:t>
          </a:r>
        </a:p>
      </dgm:t>
    </dgm:pt>
    <dgm:pt modelId="{ED7BE853-F068-B748-BEDF-C49B80C0FAAF}" type="sibTrans" cxnId="{0208673E-A4CC-BC4E-8F22-C3D8DE600D36}">
      <dgm:prSet/>
      <dgm:spPr/>
      <dgm:t>
        <a:bodyPr/>
        <a:lstStyle/>
        <a:p>
          <a:endParaRPr lang="en-US"/>
        </a:p>
      </dgm:t>
    </dgm:pt>
    <dgm:pt modelId="{19D1ECD0-C33B-524D-9B86-7AC9A045C09C}" type="parTrans" cxnId="{0208673E-A4CC-BC4E-8F22-C3D8DE600D36}">
      <dgm:prSet/>
      <dgm:spPr/>
      <dgm:t>
        <a:bodyPr/>
        <a:lstStyle/>
        <a:p>
          <a:endParaRPr lang="en-US"/>
        </a:p>
      </dgm:t>
    </dgm:pt>
    <dgm:pt modelId="{2E80EDAA-A4EF-4849-A8D9-C845B505D7B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61934C2C-3581-4CBC-BCBD-BC551BF624AA}" type="parTrans" cxnId="{7796AEAF-81DB-4524-9335-2BA9C629A54C}">
      <dgm:prSet/>
      <dgm:spPr/>
      <dgm:t>
        <a:bodyPr/>
        <a:lstStyle/>
        <a:p>
          <a:endParaRPr lang="sv-SE"/>
        </a:p>
      </dgm:t>
    </dgm:pt>
    <dgm:pt modelId="{CD511940-846D-4F07-9B88-060A63FE7009}" type="sibTrans" cxnId="{7796AEAF-81DB-4524-9335-2BA9C629A54C}">
      <dgm:prSet/>
      <dgm:spPr/>
      <dgm:t>
        <a:bodyPr/>
        <a:lstStyle/>
        <a:p>
          <a:endParaRPr lang="sv-SE"/>
        </a:p>
      </dgm:t>
    </dgm:pt>
    <dgm:pt modelId="{3AB414B4-5F75-974A-8456-C0C8570FFA90}">
      <dgm:prSet phldrT="[Text]" custT="1"/>
      <dgm:spPr>
        <a:solidFill>
          <a:srgbClr val="C0504D"/>
        </a:solidFill>
      </dgm:spPr>
      <dgm:t>
        <a:bodyPr/>
        <a:lstStyle/>
        <a:p>
          <a:r>
            <a:rPr lang="en-US" sz="1000" dirty="0" smtClean="0"/>
            <a:t>Area  Supervisor Tunnel (G01) and &amp; </a:t>
          </a:r>
          <a:br>
            <a:rPr lang="en-US" sz="1000" dirty="0" smtClean="0"/>
          </a:br>
          <a:r>
            <a:rPr lang="en-US" sz="1000" dirty="0" smtClean="0"/>
            <a:t>FEB (levels 090 &amp; 100)</a:t>
          </a:r>
          <a:br>
            <a:rPr lang="en-US" sz="1000" dirty="0" smtClean="0"/>
          </a:br>
          <a:r>
            <a:rPr lang="en-US" sz="1000" dirty="0" smtClean="0"/>
            <a:t>Interim - N. </a:t>
          </a:r>
          <a:r>
            <a:rPr lang="en-US" sz="1000" dirty="0" err="1" smtClean="0"/>
            <a:t>Gazis</a:t>
          </a:r>
          <a:endParaRPr lang="en-US" sz="1000" dirty="0"/>
        </a:p>
      </dgm:t>
    </dgm:pt>
    <dgm:pt modelId="{E720CE7C-CF2F-5341-99B2-93AB41A4E9BB}" type="sibTrans" cxnId="{25AFDFED-7BFC-7C4B-8688-17D3CF589268}">
      <dgm:prSet/>
      <dgm:spPr/>
      <dgm:t>
        <a:bodyPr/>
        <a:lstStyle/>
        <a:p>
          <a:endParaRPr lang="en-US"/>
        </a:p>
      </dgm:t>
    </dgm:pt>
    <dgm:pt modelId="{70608556-72A2-8849-91C2-93D97EB992CF}" type="parTrans" cxnId="{25AFDFED-7BFC-7C4B-8688-17D3CF589268}">
      <dgm:prSet/>
      <dgm:spPr/>
      <dgm:t>
        <a:bodyPr/>
        <a:lstStyle/>
        <a:p>
          <a:endParaRPr lang="en-US"/>
        </a:p>
      </dgm:t>
    </dgm:pt>
    <dgm:pt modelId="{684654B7-B8CD-40E1-9FE3-8D2EA502280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Utilities </a:t>
          </a:r>
          <a:endParaRPr lang="en-US" dirty="0"/>
        </a:p>
      </dgm:t>
    </dgm:pt>
    <dgm:pt modelId="{5229340A-6254-4ABE-A223-AB97FF354AA0}" type="parTrans" cxnId="{DB9E0826-F1E4-40EA-8D36-FC7BFCF08945}">
      <dgm:prSet/>
      <dgm:spPr/>
      <dgm:t>
        <a:bodyPr/>
        <a:lstStyle/>
        <a:p>
          <a:endParaRPr lang="sv-SE"/>
        </a:p>
      </dgm:t>
    </dgm:pt>
    <dgm:pt modelId="{FA618052-906A-4A72-AD1A-8A5EF1F048EE}" type="sibTrans" cxnId="{DB9E0826-F1E4-40EA-8D36-FC7BFCF08945}">
      <dgm:prSet/>
      <dgm:spPr/>
      <dgm:t>
        <a:bodyPr/>
        <a:lstStyle/>
        <a:p>
          <a:endParaRPr lang="sv-SE"/>
        </a:p>
      </dgm:t>
    </dgm:pt>
    <dgm:pt modelId="{08CA4861-EB3C-0149-8BC6-F3F119D3D6AD}">
      <dgm:prSet phldrT="[Text]" custT="1"/>
      <dgm:spPr>
        <a:solidFill>
          <a:srgbClr val="C0504D"/>
        </a:solidFill>
      </dgm:spPr>
      <dgm:t>
        <a:bodyPr/>
        <a:lstStyle/>
        <a:p>
          <a:r>
            <a:rPr lang="en-US" sz="1000" dirty="0" smtClean="0"/>
            <a:t>Area Supervisor </a:t>
          </a:r>
          <a:r>
            <a:rPr lang="en-US" sz="1000" dirty="0" err="1" smtClean="0"/>
            <a:t>Cryobuildings</a:t>
          </a:r>
          <a:r>
            <a:rPr lang="en-US" sz="1000" dirty="0" smtClean="0"/>
            <a:t> (G04)</a:t>
          </a:r>
          <a:br>
            <a:rPr lang="en-US" sz="1000" dirty="0" smtClean="0"/>
          </a:br>
          <a:r>
            <a:rPr lang="en-US" sz="1000" dirty="0" smtClean="0"/>
            <a:t>I. Sjoholm</a:t>
          </a:r>
        </a:p>
      </dgm:t>
    </dgm:pt>
    <dgm:pt modelId="{343AC02D-3897-2945-BAD9-ED01C6ECD358}" type="sibTrans" cxnId="{13097E28-A560-474D-B238-6571230D7103}">
      <dgm:prSet/>
      <dgm:spPr/>
      <dgm:t>
        <a:bodyPr/>
        <a:lstStyle/>
        <a:p>
          <a:endParaRPr lang="en-US"/>
        </a:p>
      </dgm:t>
    </dgm:pt>
    <dgm:pt modelId="{D862E3BB-6E86-DC43-B8E6-4CEA7A8DD028}" type="parTrans" cxnId="{13097E28-A560-474D-B238-6571230D7103}">
      <dgm:prSet/>
      <dgm:spPr/>
      <dgm:t>
        <a:bodyPr/>
        <a:lstStyle/>
        <a:p>
          <a:endParaRPr lang="en-US"/>
        </a:p>
      </dgm:t>
    </dgm:pt>
    <dgm:pt modelId="{C0BA074E-37C5-41CC-8E23-C88EEE94A91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Electrical</a:t>
          </a:r>
        </a:p>
      </dgm:t>
    </dgm:pt>
    <dgm:pt modelId="{E45ABB34-DAA7-4669-80F1-0B1B1B023101}" type="parTrans" cxnId="{9C1890AA-D274-4192-9EF4-F18D3954C7DA}">
      <dgm:prSet/>
      <dgm:spPr/>
      <dgm:t>
        <a:bodyPr/>
        <a:lstStyle/>
        <a:p>
          <a:endParaRPr lang="sv-SE"/>
        </a:p>
      </dgm:t>
    </dgm:pt>
    <dgm:pt modelId="{C956D608-0675-4B40-955A-0BA630FDB59B}" type="sibTrans" cxnId="{9C1890AA-D274-4192-9EF4-F18D3954C7DA}">
      <dgm:prSet/>
      <dgm:spPr/>
      <dgm:t>
        <a:bodyPr/>
        <a:lstStyle/>
        <a:p>
          <a:endParaRPr lang="sv-SE"/>
        </a:p>
      </dgm:t>
    </dgm:pt>
    <dgm:pt modelId="{E76EF841-58CB-4576-BA32-A7E35EAA763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Utilities </a:t>
          </a:r>
        </a:p>
      </dgm:t>
    </dgm:pt>
    <dgm:pt modelId="{32774C54-49C2-4F7B-A512-F313512F266F}" type="parTrans" cxnId="{262056B1-0F3F-40A8-9A0E-054AABB43BE4}">
      <dgm:prSet/>
      <dgm:spPr/>
      <dgm:t>
        <a:bodyPr/>
        <a:lstStyle/>
        <a:p>
          <a:endParaRPr lang="sv-SE"/>
        </a:p>
      </dgm:t>
    </dgm:pt>
    <dgm:pt modelId="{33AD4FCC-A949-4223-BC71-651563EDFD7F}" type="sibTrans" cxnId="{262056B1-0F3F-40A8-9A0E-054AABB43BE4}">
      <dgm:prSet/>
      <dgm:spPr/>
      <dgm:t>
        <a:bodyPr/>
        <a:lstStyle/>
        <a:p>
          <a:endParaRPr lang="sv-SE"/>
        </a:p>
      </dgm:t>
    </dgm:pt>
    <dgm:pt modelId="{6DE79607-C57A-418A-A831-880705DDB942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mtClean="0"/>
            <a:t>Electrical</a:t>
          </a:r>
          <a:endParaRPr lang="en-US" dirty="0" smtClean="0"/>
        </a:p>
      </dgm:t>
    </dgm:pt>
    <dgm:pt modelId="{E6B8D1C9-E3E0-4FA6-B71E-8FD345860E0F}" type="parTrans" cxnId="{FCA167A8-4D36-47D5-A4A3-10DBEE9F2997}">
      <dgm:prSet/>
      <dgm:spPr/>
      <dgm:t>
        <a:bodyPr/>
        <a:lstStyle/>
        <a:p>
          <a:endParaRPr lang="sv-SE"/>
        </a:p>
      </dgm:t>
    </dgm:pt>
    <dgm:pt modelId="{35126DA9-8484-4BBF-AA3C-9053375E5A79}" type="sibTrans" cxnId="{FCA167A8-4D36-47D5-A4A3-10DBEE9F2997}">
      <dgm:prSet/>
      <dgm:spPr/>
      <dgm:t>
        <a:bodyPr/>
        <a:lstStyle/>
        <a:p>
          <a:endParaRPr lang="sv-SE"/>
        </a:p>
      </dgm:t>
    </dgm:pt>
    <dgm:pt modelId="{0B343974-45BF-4AEF-A69F-25A2ED80E10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Utilities</a:t>
          </a:r>
        </a:p>
      </dgm:t>
    </dgm:pt>
    <dgm:pt modelId="{90635259-6886-4B18-80A7-A5AE180811A7}" type="parTrans" cxnId="{D39E709C-CF35-46E3-B888-69D01ECE1892}">
      <dgm:prSet/>
      <dgm:spPr/>
      <dgm:t>
        <a:bodyPr/>
        <a:lstStyle/>
        <a:p>
          <a:endParaRPr lang="sv-SE"/>
        </a:p>
      </dgm:t>
    </dgm:pt>
    <dgm:pt modelId="{2FC488A8-DDD4-44F2-A5BB-1EC1168A7525}" type="sibTrans" cxnId="{D39E709C-CF35-46E3-B888-69D01ECE1892}">
      <dgm:prSet/>
      <dgm:spPr/>
      <dgm:t>
        <a:bodyPr/>
        <a:lstStyle/>
        <a:p>
          <a:endParaRPr lang="sv-SE"/>
        </a:p>
      </dgm:t>
    </dgm:pt>
    <dgm:pt modelId="{5ED1640F-2C59-7042-9DAA-9ADF8E9A2059}">
      <dgm:prSet phldrT="[Text]" custT="1"/>
      <dgm:spPr>
        <a:solidFill>
          <a:srgbClr val="C0504D"/>
        </a:solidFill>
      </dgm:spPr>
      <dgm:t>
        <a:bodyPr/>
        <a:lstStyle/>
        <a:p>
          <a:r>
            <a:rPr lang="en-US" sz="1000" dirty="0" smtClean="0"/>
            <a:t>Area Supervisor </a:t>
          </a:r>
          <a:br>
            <a:rPr lang="en-US" sz="1000" dirty="0" smtClean="0"/>
          </a:br>
          <a:r>
            <a:rPr lang="en-US" sz="1000" dirty="0" smtClean="0"/>
            <a:t>Test stand </a:t>
          </a:r>
          <a:br>
            <a:rPr lang="en-US" sz="1000" dirty="0" smtClean="0"/>
          </a:br>
          <a:r>
            <a:rPr lang="en-US" sz="1000" dirty="0" smtClean="0"/>
            <a:t>(in G02)</a:t>
          </a:r>
          <a:br>
            <a:rPr lang="en-US" sz="1000" dirty="0" smtClean="0"/>
          </a:br>
          <a:r>
            <a:rPr lang="en-US" sz="1000" dirty="0" err="1" smtClean="0"/>
            <a:t>W.Hees</a:t>
          </a:r>
          <a:endParaRPr lang="en-US" sz="1000" dirty="0"/>
        </a:p>
      </dgm:t>
    </dgm:pt>
    <dgm:pt modelId="{7F44BF36-8FF0-F84C-9B13-0FDE05D3FF14}" type="sibTrans" cxnId="{E5881893-9323-ED4A-9694-9CE5C89813C9}">
      <dgm:prSet/>
      <dgm:spPr/>
      <dgm:t>
        <a:bodyPr/>
        <a:lstStyle/>
        <a:p>
          <a:endParaRPr lang="en-US"/>
        </a:p>
      </dgm:t>
    </dgm:pt>
    <dgm:pt modelId="{8A8FF329-542C-E64E-9682-AE0804B419A8}" type="parTrans" cxnId="{E5881893-9323-ED4A-9694-9CE5C89813C9}">
      <dgm:prSet/>
      <dgm:spPr/>
      <dgm:t>
        <a:bodyPr/>
        <a:lstStyle/>
        <a:p>
          <a:endParaRPr lang="en-US"/>
        </a:p>
      </dgm:t>
    </dgm:pt>
    <dgm:pt modelId="{08E161E6-1730-403E-86A6-D33768B6FAA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A62110CD-BA3A-4EE3-95BB-360CD36029A7}" type="parTrans" cxnId="{A1B82D0F-A168-415D-90FA-8ADF234F47FC}">
      <dgm:prSet/>
      <dgm:spPr/>
      <dgm:t>
        <a:bodyPr/>
        <a:lstStyle/>
        <a:p>
          <a:endParaRPr lang="sv-SE"/>
        </a:p>
      </dgm:t>
    </dgm:pt>
    <dgm:pt modelId="{ED50F2C2-FAF6-44EF-9A76-84730EAC2D95}" type="sibTrans" cxnId="{A1B82D0F-A168-415D-90FA-8ADF234F47FC}">
      <dgm:prSet/>
      <dgm:spPr/>
      <dgm:t>
        <a:bodyPr/>
        <a:lstStyle/>
        <a:p>
          <a:endParaRPr lang="sv-SE"/>
        </a:p>
      </dgm:t>
    </dgm:pt>
    <dgm:pt modelId="{CB9B2C8F-A00D-42EE-92D2-D99F215EFB72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Utilities</a:t>
          </a:r>
          <a:endParaRPr lang="en-US" dirty="0"/>
        </a:p>
      </dgm:t>
    </dgm:pt>
    <dgm:pt modelId="{654D563A-F728-4911-BDF8-D5DD1CBC79BC}" type="parTrans" cxnId="{8E35EF76-988C-45FB-BF72-B5C48F0029F6}">
      <dgm:prSet/>
      <dgm:spPr/>
      <dgm:t>
        <a:bodyPr/>
        <a:lstStyle/>
        <a:p>
          <a:endParaRPr lang="sv-SE"/>
        </a:p>
      </dgm:t>
    </dgm:pt>
    <dgm:pt modelId="{8C8E0272-F371-4F92-A740-0ABAF335A743}" type="sibTrans" cxnId="{8E35EF76-988C-45FB-BF72-B5C48F0029F6}">
      <dgm:prSet/>
      <dgm:spPr/>
      <dgm:t>
        <a:bodyPr/>
        <a:lstStyle/>
        <a:p>
          <a:endParaRPr lang="sv-SE"/>
        </a:p>
      </dgm:t>
    </dgm:pt>
    <dgm:pt modelId="{D0F57CAA-42E3-BB4A-9200-D00754527E6E}" type="pres">
      <dgm:prSet presAssocID="{C8A6C709-82CA-E04D-A271-04C55B8F82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75E8400-F065-6841-86B0-364ADDDBE2CB}" type="pres">
      <dgm:prSet presAssocID="{76D030E8-0353-1D42-B1E4-07BF06B3A554}" presName="hierRoot1" presStyleCnt="0">
        <dgm:presLayoutVars>
          <dgm:hierBranch val="init"/>
        </dgm:presLayoutVars>
      </dgm:prSet>
      <dgm:spPr/>
    </dgm:pt>
    <dgm:pt modelId="{F9D70426-72F4-6D40-8565-3B8EA5111643}" type="pres">
      <dgm:prSet presAssocID="{76D030E8-0353-1D42-B1E4-07BF06B3A554}" presName="rootComposite1" presStyleCnt="0"/>
      <dgm:spPr/>
    </dgm:pt>
    <dgm:pt modelId="{099951B0-450C-7648-91D1-2D9CAD445030}" type="pres">
      <dgm:prSet presAssocID="{76D030E8-0353-1D42-B1E4-07BF06B3A5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513C35-63A5-624B-A5A9-625B41834BC2}" type="pres">
      <dgm:prSet presAssocID="{76D030E8-0353-1D42-B1E4-07BF06B3A5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0C48283-82A4-AD4E-9846-B318D5851489}" type="pres">
      <dgm:prSet presAssocID="{76D030E8-0353-1D42-B1E4-07BF06B3A554}" presName="hierChild2" presStyleCnt="0"/>
      <dgm:spPr/>
    </dgm:pt>
    <dgm:pt modelId="{D362BCAF-C1CF-B647-BA4D-F8737722235E}" type="pres">
      <dgm:prSet presAssocID="{31E8F47B-1E43-7143-8C66-21EFA86CCF57}" presName="Name37" presStyleLbl="parChTrans1D2" presStyleIdx="0" presStyleCnt="9"/>
      <dgm:spPr/>
      <dgm:t>
        <a:bodyPr/>
        <a:lstStyle/>
        <a:p>
          <a:endParaRPr lang="en-US"/>
        </a:p>
      </dgm:t>
    </dgm:pt>
    <dgm:pt modelId="{FD9E5536-C50D-134A-8407-317F788A146B}" type="pres">
      <dgm:prSet presAssocID="{23834317-CC14-9144-AC94-65367959A1A3}" presName="hierRoot2" presStyleCnt="0">
        <dgm:presLayoutVars>
          <dgm:hierBranch val="init"/>
        </dgm:presLayoutVars>
      </dgm:prSet>
      <dgm:spPr/>
    </dgm:pt>
    <dgm:pt modelId="{3AED7900-C951-DC47-8CD6-3F105D1B5039}" type="pres">
      <dgm:prSet presAssocID="{23834317-CC14-9144-AC94-65367959A1A3}" presName="rootComposite" presStyleCnt="0"/>
      <dgm:spPr/>
    </dgm:pt>
    <dgm:pt modelId="{703AFD43-357D-9740-8CBA-4118835F8D81}" type="pres">
      <dgm:prSet presAssocID="{23834317-CC14-9144-AC94-65367959A1A3}" presName="rootText" presStyleLbl="node2" presStyleIdx="0" presStyleCnt="4" custLinFactY="-4319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E93EC3-2014-1340-98BD-03368594C84F}" type="pres">
      <dgm:prSet presAssocID="{23834317-CC14-9144-AC94-65367959A1A3}" presName="rootConnector" presStyleLbl="node2" presStyleIdx="0" presStyleCnt="4"/>
      <dgm:spPr/>
      <dgm:t>
        <a:bodyPr/>
        <a:lstStyle/>
        <a:p>
          <a:endParaRPr lang="en-US"/>
        </a:p>
      </dgm:t>
    </dgm:pt>
    <dgm:pt modelId="{AB7D57A6-5043-5442-BBF8-95B36912FE17}" type="pres">
      <dgm:prSet presAssocID="{23834317-CC14-9144-AC94-65367959A1A3}" presName="hierChild4" presStyleCnt="0"/>
      <dgm:spPr/>
    </dgm:pt>
    <dgm:pt modelId="{E0FA5DDF-DF7D-F545-8C42-35983C2E5BDE}" type="pres">
      <dgm:prSet presAssocID="{54F3F7D1-1F54-4F40-B633-E20ECED6A6B9}" presName="Name37" presStyleLbl="parChTrans1D3" presStyleIdx="0" presStyleCnt="12"/>
      <dgm:spPr/>
      <dgm:t>
        <a:bodyPr/>
        <a:lstStyle/>
        <a:p>
          <a:endParaRPr lang="en-US"/>
        </a:p>
      </dgm:t>
    </dgm:pt>
    <dgm:pt modelId="{79640A2C-E3A0-0541-A3A5-8F701FCCDD50}" type="pres">
      <dgm:prSet presAssocID="{EFB40CA4-517E-AD4A-B778-7C395C7A3D6E}" presName="hierRoot2" presStyleCnt="0">
        <dgm:presLayoutVars>
          <dgm:hierBranch val="init"/>
        </dgm:presLayoutVars>
      </dgm:prSet>
      <dgm:spPr/>
    </dgm:pt>
    <dgm:pt modelId="{57197B83-6C58-F14F-8D9B-F52F5AC3888C}" type="pres">
      <dgm:prSet presAssocID="{EFB40CA4-517E-AD4A-B778-7C395C7A3D6E}" presName="rootComposite" presStyleCnt="0"/>
      <dgm:spPr/>
    </dgm:pt>
    <dgm:pt modelId="{743A3CC8-CAB9-F14D-A80B-155F3ECDCB8D}" type="pres">
      <dgm:prSet presAssocID="{EFB40CA4-517E-AD4A-B778-7C395C7A3D6E}" presName="rootText" presStyleLbl="node3" presStyleIdx="0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FB1158-EDE9-4E43-AA09-5FAFCD2094F3}" type="pres">
      <dgm:prSet presAssocID="{EFB40CA4-517E-AD4A-B778-7C395C7A3D6E}" presName="rootConnector" presStyleLbl="node3" presStyleIdx="0" presStyleCnt="12"/>
      <dgm:spPr/>
      <dgm:t>
        <a:bodyPr/>
        <a:lstStyle/>
        <a:p>
          <a:endParaRPr lang="en-US"/>
        </a:p>
      </dgm:t>
    </dgm:pt>
    <dgm:pt modelId="{9EC5CF12-951E-714B-8946-5882B2311B6F}" type="pres">
      <dgm:prSet presAssocID="{EFB40CA4-517E-AD4A-B778-7C395C7A3D6E}" presName="hierChild4" presStyleCnt="0"/>
      <dgm:spPr/>
    </dgm:pt>
    <dgm:pt modelId="{2BD07620-D75B-5A40-8D05-704AB519FAF0}" type="pres">
      <dgm:prSet presAssocID="{EFB40CA4-517E-AD4A-B778-7C395C7A3D6E}" presName="hierChild5" presStyleCnt="0"/>
      <dgm:spPr/>
    </dgm:pt>
    <dgm:pt modelId="{6E676A93-DE66-40B4-87A2-1B86107BABFE}" type="pres">
      <dgm:prSet presAssocID="{61934C2C-3581-4CBC-BCBD-BC551BF624AA}" presName="Name37" presStyleLbl="parChTrans1D3" presStyleIdx="1" presStyleCnt="12"/>
      <dgm:spPr/>
      <dgm:t>
        <a:bodyPr/>
        <a:lstStyle/>
        <a:p>
          <a:endParaRPr lang="en-US"/>
        </a:p>
      </dgm:t>
    </dgm:pt>
    <dgm:pt modelId="{0BB222A9-9886-43DF-A261-CD8F5A65F5B6}" type="pres">
      <dgm:prSet presAssocID="{2E80EDAA-A4EF-4849-A8D9-C845B505D7B7}" presName="hierRoot2" presStyleCnt="0">
        <dgm:presLayoutVars>
          <dgm:hierBranch val="init"/>
        </dgm:presLayoutVars>
      </dgm:prSet>
      <dgm:spPr/>
    </dgm:pt>
    <dgm:pt modelId="{F1688AB8-583B-448F-8856-45BD94CD9077}" type="pres">
      <dgm:prSet presAssocID="{2E80EDAA-A4EF-4849-A8D9-C845B505D7B7}" presName="rootComposite" presStyleCnt="0"/>
      <dgm:spPr/>
    </dgm:pt>
    <dgm:pt modelId="{80D07C88-1161-44A9-80A7-803EEBF56EB7}" type="pres">
      <dgm:prSet presAssocID="{2E80EDAA-A4EF-4849-A8D9-C845B505D7B7}" presName="rootText" presStyleLbl="node3" presStyleIdx="1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EA2E28B-A1AA-46FC-9032-2063F6A0CF06}" type="pres">
      <dgm:prSet presAssocID="{2E80EDAA-A4EF-4849-A8D9-C845B505D7B7}" presName="rootConnector" presStyleLbl="node3" presStyleIdx="1" presStyleCnt="12"/>
      <dgm:spPr/>
      <dgm:t>
        <a:bodyPr/>
        <a:lstStyle/>
        <a:p>
          <a:endParaRPr lang="sv-SE"/>
        </a:p>
      </dgm:t>
    </dgm:pt>
    <dgm:pt modelId="{6862CF81-29E5-43C7-9F2A-99B14417AD0F}" type="pres">
      <dgm:prSet presAssocID="{2E80EDAA-A4EF-4849-A8D9-C845B505D7B7}" presName="hierChild4" presStyleCnt="0"/>
      <dgm:spPr/>
    </dgm:pt>
    <dgm:pt modelId="{D54EA8FB-9CF2-4FD0-931E-92C6A5F5A3D3}" type="pres">
      <dgm:prSet presAssocID="{2E80EDAA-A4EF-4849-A8D9-C845B505D7B7}" presName="hierChild5" presStyleCnt="0"/>
      <dgm:spPr/>
    </dgm:pt>
    <dgm:pt modelId="{9622A2E1-9DA1-4AD7-B99F-5E2A6882AD22}" type="pres">
      <dgm:prSet presAssocID="{5229340A-6254-4ABE-A223-AB97FF354AA0}" presName="Name37" presStyleLbl="parChTrans1D3" presStyleIdx="2" presStyleCnt="12"/>
      <dgm:spPr/>
      <dgm:t>
        <a:bodyPr/>
        <a:lstStyle/>
        <a:p>
          <a:endParaRPr lang="en-US"/>
        </a:p>
      </dgm:t>
    </dgm:pt>
    <dgm:pt modelId="{375515A2-D1F7-4700-BCA8-4FB9337E9495}" type="pres">
      <dgm:prSet presAssocID="{684654B7-B8CD-40E1-9FE3-8D2EA5022806}" presName="hierRoot2" presStyleCnt="0">
        <dgm:presLayoutVars>
          <dgm:hierBranch val="init"/>
        </dgm:presLayoutVars>
      </dgm:prSet>
      <dgm:spPr/>
    </dgm:pt>
    <dgm:pt modelId="{CC15CA9D-0C6C-4CEA-A2C0-3021618B339A}" type="pres">
      <dgm:prSet presAssocID="{684654B7-B8CD-40E1-9FE3-8D2EA5022806}" presName="rootComposite" presStyleCnt="0"/>
      <dgm:spPr/>
    </dgm:pt>
    <dgm:pt modelId="{FF78D3BD-A957-4D12-ACC6-CFA63CDD8C63}" type="pres">
      <dgm:prSet presAssocID="{684654B7-B8CD-40E1-9FE3-8D2EA5022806}" presName="rootText" presStyleLbl="node3" presStyleIdx="2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45854DD-82D7-4966-9272-D4B7CE9D9EEC}" type="pres">
      <dgm:prSet presAssocID="{684654B7-B8CD-40E1-9FE3-8D2EA5022806}" presName="rootConnector" presStyleLbl="node3" presStyleIdx="2" presStyleCnt="12"/>
      <dgm:spPr/>
      <dgm:t>
        <a:bodyPr/>
        <a:lstStyle/>
        <a:p>
          <a:endParaRPr lang="sv-SE"/>
        </a:p>
      </dgm:t>
    </dgm:pt>
    <dgm:pt modelId="{4DF3A514-418D-4606-9288-CF060115D7CC}" type="pres">
      <dgm:prSet presAssocID="{684654B7-B8CD-40E1-9FE3-8D2EA5022806}" presName="hierChild4" presStyleCnt="0"/>
      <dgm:spPr/>
    </dgm:pt>
    <dgm:pt modelId="{E434C916-B13F-4B7B-A08A-41BD54F0B78E}" type="pres">
      <dgm:prSet presAssocID="{684654B7-B8CD-40E1-9FE3-8D2EA5022806}" presName="hierChild5" presStyleCnt="0"/>
      <dgm:spPr/>
    </dgm:pt>
    <dgm:pt modelId="{7FE0719E-9EDF-A941-A7E8-AB4314AEBD16}" type="pres">
      <dgm:prSet presAssocID="{23834317-CC14-9144-AC94-65367959A1A3}" presName="hierChild5" presStyleCnt="0"/>
      <dgm:spPr/>
    </dgm:pt>
    <dgm:pt modelId="{F8E619CB-84ED-4F43-9D34-D8A1EB575013}" type="pres">
      <dgm:prSet presAssocID="{70608556-72A2-8849-91C2-93D97EB992CF}" presName="Name37" presStyleLbl="parChTrans1D2" presStyleIdx="1" presStyleCnt="9"/>
      <dgm:spPr/>
      <dgm:t>
        <a:bodyPr/>
        <a:lstStyle/>
        <a:p>
          <a:endParaRPr lang="en-US"/>
        </a:p>
      </dgm:t>
    </dgm:pt>
    <dgm:pt modelId="{D3CAA6AD-17D2-8C4F-915A-19A7C198606A}" type="pres">
      <dgm:prSet presAssocID="{3AB414B4-5F75-974A-8456-C0C8570FFA90}" presName="hierRoot2" presStyleCnt="0">
        <dgm:presLayoutVars>
          <dgm:hierBranch val="init"/>
        </dgm:presLayoutVars>
      </dgm:prSet>
      <dgm:spPr/>
    </dgm:pt>
    <dgm:pt modelId="{8B534BF6-7B73-BA49-854F-79096226136B}" type="pres">
      <dgm:prSet presAssocID="{3AB414B4-5F75-974A-8456-C0C8570FFA90}" presName="rootComposite" presStyleCnt="0"/>
      <dgm:spPr/>
    </dgm:pt>
    <dgm:pt modelId="{B05C8449-76D4-5642-88B3-7BBA41448491}" type="pres">
      <dgm:prSet presAssocID="{3AB414B4-5F75-974A-8456-C0C8570FFA90}" presName="rootText" presStyleLbl="node2" presStyleIdx="1" presStyleCnt="4" custLinFactY="-4319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510303-113B-5947-9057-2BD46C2F0481}" type="pres">
      <dgm:prSet presAssocID="{3AB414B4-5F75-974A-8456-C0C8570FFA90}" presName="rootConnector" presStyleLbl="node2" presStyleIdx="1" presStyleCnt="4"/>
      <dgm:spPr/>
      <dgm:t>
        <a:bodyPr/>
        <a:lstStyle/>
        <a:p>
          <a:endParaRPr lang="en-US"/>
        </a:p>
      </dgm:t>
    </dgm:pt>
    <dgm:pt modelId="{CED28840-0F7D-F240-B24C-EF6016D84255}" type="pres">
      <dgm:prSet presAssocID="{3AB414B4-5F75-974A-8456-C0C8570FFA90}" presName="hierChild4" presStyleCnt="0"/>
      <dgm:spPr/>
    </dgm:pt>
    <dgm:pt modelId="{C511A33B-48E5-A941-BB75-F948364FE029}" type="pres">
      <dgm:prSet presAssocID="{DCA86DDE-C2F2-1343-A2FB-9716F9CFB003}" presName="Name37" presStyleLbl="parChTrans1D3" presStyleIdx="3" presStyleCnt="12"/>
      <dgm:spPr/>
      <dgm:t>
        <a:bodyPr/>
        <a:lstStyle/>
        <a:p>
          <a:endParaRPr lang="en-US"/>
        </a:p>
      </dgm:t>
    </dgm:pt>
    <dgm:pt modelId="{91662728-B122-EF4B-B0AA-29CADE5637B3}" type="pres">
      <dgm:prSet presAssocID="{864CABD0-1C09-0444-8E6D-DB1D62665AA4}" presName="hierRoot2" presStyleCnt="0">
        <dgm:presLayoutVars>
          <dgm:hierBranch val="init"/>
        </dgm:presLayoutVars>
      </dgm:prSet>
      <dgm:spPr/>
    </dgm:pt>
    <dgm:pt modelId="{86C4F7AA-8804-5544-985A-CC721487B0AC}" type="pres">
      <dgm:prSet presAssocID="{864CABD0-1C09-0444-8E6D-DB1D62665AA4}" presName="rootComposite" presStyleCnt="0"/>
      <dgm:spPr/>
    </dgm:pt>
    <dgm:pt modelId="{7A1F66CC-E767-3C42-82DC-03E9261F0143}" type="pres">
      <dgm:prSet presAssocID="{864CABD0-1C09-0444-8E6D-DB1D62665AA4}" presName="rootText" presStyleLbl="node3" presStyleIdx="3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2FE250-AA93-BB48-A72A-61B6AF5CD136}" type="pres">
      <dgm:prSet presAssocID="{864CABD0-1C09-0444-8E6D-DB1D62665AA4}" presName="rootConnector" presStyleLbl="node3" presStyleIdx="3" presStyleCnt="12"/>
      <dgm:spPr/>
      <dgm:t>
        <a:bodyPr/>
        <a:lstStyle/>
        <a:p>
          <a:endParaRPr lang="en-US"/>
        </a:p>
      </dgm:t>
    </dgm:pt>
    <dgm:pt modelId="{6777847F-31BB-0D4B-8816-D2FC70E266C3}" type="pres">
      <dgm:prSet presAssocID="{864CABD0-1C09-0444-8E6D-DB1D62665AA4}" presName="hierChild4" presStyleCnt="0"/>
      <dgm:spPr/>
    </dgm:pt>
    <dgm:pt modelId="{DA8DE1D4-12A8-3C4C-ACE0-0F6096FBA876}" type="pres">
      <dgm:prSet presAssocID="{864CABD0-1C09-0444-8E6D-DB1D62665AA4}" presName="hierChild5" presStyleCnt="0"/>
      <dgm:spPr/>
    </dgm:pt>
    <dgm:pt modelId="{8537B71F-EB42-4B7F-B417-DB3FE2AD380D}" type="pres">
      <dgm:prSet presAssocID="{E45ABB34-DAA7-4669-80F1-0B1B1B023101}" presName="Name37" presStyleLbl="parChTrans1D3" presStyleIdx="4" presStyleCnt="12"/>
      <dgm:spPr/>
      <dgm:t>
        <a:bodyPr/>
        <a:lstStyle/>
        <a:p>
          <a:endParaRPr lang="en-US"/>
        </a:p>
      </dgm:t>
    </dgm:pt>
    <dgm:pt modelId="{8EA06988-4D54-4A01-9163-2664F5AFD13E}" type="pres">
      <dgm:prSet presAssocID="{C0BA074E-37C5-41CC-8E23-C88EEE94A91C}" presName="hierRoot2" presStyleCnt="0">
        <dgm:presLayoutVars>
          <dgm:hierBranch val="init"/>
        </dgm:presLayoutVars>
      </dgm:prSet>
      <dgm:spPr/>
    </dgm:pt>
    <dgm:pt modelId="{3F42BECA-2C91-483F-BB94-668579862AFB}" type="pres">
      <dgm:prSet presAssocID="{C0BA074E-37C5-41CC-8E23-C88EEE94A91C}" presName="rootComposite" presStyleCnt="0"/>
      <dgm:spPr/>
    </dgm:pt>
    <dgm:pt modelId="{C7909C68-B09E-4ECB-9EDD-1AD4DDA5DDD3}" type="pres">
      <dgm:prSet presAssocID="{C0BA074E-37C5-41CC-8E23-C88EEE94A91C}" presName="rootText" presStyleLbl="node3" presStyleIdx="4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CABED56-80C5-4442-AFFC-42BEF372D051}" type="pres">
      <dgm:prSet presAssocID="{C0BA074E-37C5-41CC-8E23-C88EEE94A91C}" presName="rootConnector" presStyleLbl="node3" presStyleIdx="4" presStyleCnt="12"/>
      <dgm:spPr/>
      <dgm:t>
        <a:bodyPr/>
        <a:lstStyle/>
        <a:p>
          <a:endParaRPr lang="sv-SE"/>
        </a:p>
      </dgm:t>
    </dgm:pt>
    <dgm:pt modelId="{FCD15A3A-1FD0-4972-99F7-97FA4DD544FC}" type="pres">
      <dgm:prSet presAssocID="{C0BA074E-37C5-41CC-8E23-C88EEE94A91C}" presName="hierChild4" presStyleCnt="0"/>
      <dgm:spPr/>
    </dgm:pt>
    <dgm:pt modelId="{E25D760F-6B3F-4CCA-823A-E4816790BF01}" type="pres">
      <dgm:prSet presAssocID="{C0BA074E-37C5-41CC-8E23-C88EEE94A91C}" presName="hierChild5" presStyleCnt="0"/>
      <dgm:spPr/>
    </dgm:pt>
    <dgm:pt modelId="{86BE26A3-F4AD-4DB6-985E-0C9AFFA32BE5}" type="pres">
      <dgm:prSet presAssocID="{32774C54-49C2-4F7B-A512-F313512F266F}" presName="Name37" presStyleLbl="parChTrans1D3" presStyleIdx="5" presStyleCnt="12"/>
      <dgm:spPr/>
      <dgm:t>
        <a:bodyPr/>
        <a:lstStyle/>
        <a:p>
          <a:endParaRPr lang="en-US"/>
        </a:p>
      </dgm:t>
    </dgm:pt>
    <dgm:pt modelId="{74FE9963-F893-45A0-B9BD-69BBC938D910}" type="pres">
      <dgm:prSet presAssocID="{E76EF841-58CB-4576-BA32-A7E35EAA763A}" presName="hierRoot2" presStyleCnt="0">
        <dgm:presLayoutVars>
          <dgm:hierBranch val="init"/>
        </dgm:presLayoutVars>
      </dgm:prSet>
      <dgm:spPr/>
    </dgm:pt>
    <dgm:pt modelId="{AA2483F4-C251-4E2C-BCBB-F0038A1EA3D4}" type="pres">
      <dgm:prSet presAssocID="{E76EF841-58CB-4576-BA32-A7E35EAA763A}" presName="rootComposite" presStyleCnt="0"/>
      <dgm:spPr/>
    </dgm:pt>
    <dgm:pt modelId="{DA217619-8B7C-45EB-8BB2-95935251B63A}" type="pres">
      <dgm:prSet presAssocID="{E76EF841-58CB-4576-BA32-A7E35EAA763A}" presName="rootText" presStyleLbl="node3" presStyleIdx="5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C97CCFE-96AE-4963-ABF4-34CDE04ABA69}" type="pres">
      <dgm:prSet presAssocID="{E76EF841-58CB-4576-BA32-A7E35EAA763A}" presName="rootConnector" presStyleLbl="node3" presStyleIdx="5" presStyleCnt="12"/>
      <dgm:spPr/>
      <dgm:t>
        <a:bodyPr/>
        <a:lstStyle/>
        <a:p>
          <a:endParaRPr lang="sv-SE"/>
        </a:p>
      </dgm:t>
    </dgm:pt>
    <dgm:pt modelId="{E7926940-B46C-4469-A410-67A64DEA2AF4}" type="pres">
      <dgm:prSet presAssocID="{E76EF841-58CB-4576-BA32-A7E35EAA763A}" presName="hierChild4" presStyleCnt="0"/>
      <dgm:spPr/>
    </dgm:pt>
    <dgm:pt modelId="{3CBCC1BC-FB47-42F7-940E-7A5EB9F6955B}" type="pres">
      <dgm:prSet presAssocID="{E76EF841-58CB-4576-BA32-A7E35EAA763A}" presName="hierChild5" presStyleCnt="0"/>
      <dgm:spPr/>
    </dgm:pt>
    <dgm:pt modelId="{0D6C68DB-AED5-6C42-AC42-73F864B73FE6}" type="pres">
      <dgm:prSet presAssocID="{3AB414B4-5F75-974A-8456-C0C8570FFA90}" presName="hierChild5" presStyleCnt="0"/>
      <dgm:spPr/>
    </dgm:pt>
    <dgm:pt modelId="{45FEE2B0-CFD1-DF4B-BBE8-9D3284019819}" type="pres">
      <dgm:prSet presAssocID="{D862E3BB-6E86-DC43-B8E6-4CEA7A8DD028}" presName="Name37" presStyleLbl="parChTrans1D2" presStyleIdx="2" presStyleCnt="9"/>
      <dgm:spPr/>
      <dgm:t>
        <a:bodyPr/>
        <a:lstStyle/>
        <a:p>
          <a:endParaRPr lang="en-US"/>
        </a:p>
      </dgm:t>
    </dgm:pt>
    <dgm:pt modelId="{279918D6-62AB-1B45-8308-BB0792DDE14B}" type="pres">
      <dgm:prSet presAssocID="{08CA4861-EB3C-0149-8BC6-F3F119D3D6AD}" presName="hierRoot2" presStyleCnt="0">
        <dgm:presLayoutVars>
          <dgm:hierBranch val="init"/>
        </dgm:presLayoutVars>
      </dgm:prSet>
      <dgm:spPr/>
    </dgm:pt>
    <dgm:pt modelId="{EAE5875E-DF0E-E74C-9A63-7C7A39EEE290}" type="pres">
      <dgm:prSet presAssocID="{08CA4861-EB3C-0149-8BC6-F3F119D3D6AD}" presName="rootComposite" presStyleCnt="0"/>
      <dgm:spPr/>
    </dgm:pt>
    <dgm:pt modelId="{017B8E52-A718-A841-8D26-6708BB0C01E9}" type="pres">
      <dgm:prSet presAssocID="{08CA4861-EB3C-0149-8BC6-F3F119D3D6AD}" presName="rootText" presStyleLbl="node2" presStyleIdx="2" presStyleCnt="4" custLinFactY="-43194" custLinFactNeighborX="2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DAD131-8F01-904D-8E36-32F6F9196C89}" type="pres">
      <dgm:prSet presAssocID="{08CA4861-EB3C-0149-8BC6-F3F119D3D6AD}" presName="rootConnector" presStyleLbl="node2" presStyleIdx="2" presStyleCnt="4"/>
      <dgm:spPr/>
      <dgm:t>
        <a:bodyPr/>
        <a:lstStyle/>
        <a:p>
          <a:endParaRPr lang="en-US"/>
        </a:p>
      </dgm:t>
    </dgm:pt>
    <dgm:pt modelId="{B219F340-940A-AC43-A530-54AA0EE44212}" type="pres">
      <dgm:prSet presAssocID="{08CA4861-EB3C-0149-8BC6-F3F119D3D6AD}" presName="hierChild4" presStyleCnt="0"/>
      <dgm:spPr/>
    </dgm:pt>
    <dgm:pt modelId="{EFA2B6AD-F7DA-A445-B6F3-15A093842F69}" type="pres">
      <dgm:prSet presAssocID="{5E3A8D6E-D6EC-F346-ACF0-BC1BAA9C8C91}" presName="Name37" presStyleLbl="parChTrans1D3" presStyleIdx="6" presStyleCnt="12"/>
      <dgm:spPr/>
      <dgm:t>
        <a:bodyPr/>
        <a:lstStyle/>
        <a:p>
          <a:endParaRPr lang="en-US"/>
        </a:p>
      </dgm:t>
    </dgm:pt>
    <dgm:pt modelId="{696CDAFB-E202-4545-8B64-5BC7002903D5}" type="pres">
      <dgm:prSet presAssocID="{7816E7F8-7012-9942-9D31-2D9542258883}" presName="hierRoot2" presStyleCnt="0">
        <dgm:presLayoutVars>
          <dgm:hierBranch val="init"/>
        </dgm:presLayoutVars>
      </dgm:prSet>
      <dgm:spPr/>
    </dgm:pt>
    <dgm:pt modelId="{3FD6A0AB-BC38-A149-8A27-ED4DF452E571}" type="pres">
      <dgm:prSet presAssocID="{7816E7F8-7012-9942-9D31-2D9542258883}" presName="rootComposite" presStyleCnt="0"/>
      <dgm:spPr/>
    </dgm:pt>
    <dgm:pt modelId="{526286A0-3D5A-C64A-A8E2-8F484FC11962}" type="pres">
      <dgm:prSet presAssocID="{7816E7F8-7012-9942-9D31-2D9542258883}" presName="rootText" presStyleLbl="node3" presStyleIdx="6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C38B9-3C12-1A4C-91F8-96373E180B65}" type="pres">
      <dgm:prSet presAssocID="{7816E7F8-7012-9942-9D31-2D9542258883}" presName="rootConnector" presStyleLbl="node3" presStyleIdx="6" presStyleCnt="12"/>
      <dgm:spPr/>
      <dgm:t>
        <a:bodyPr/>
        <a:lstStyle/>
        <a:p>
          <a:endParaRPr lang="en-US"/>
        </a:p>
      </dgm:t>
    </dgm:pt>
    <dgm:pt modelId="{CE161433-8464-8E41-91F5-065EBA26857F}" type="pres">
      <dgm:prSet presAssocID="{7816E7F8-7012-9942-9D31-2D9542258883}" presName="hierChild4" presStyleCnt="0"/>
      <dgm:spPr/>
    </dgm:pt>
    <dgm:pt modelId="{49E7DA73-04B5-834E-8145-7AE27D61FBB5}" type="pres">
      <dgm:prSet presAssocID="{7816E7F8-7012-9942-9D31-2D9542258883}" presName="hierChild5" presStyleCnt="0"/>
      <dgm:spPr/>
    </dgm:pt>
    <dgm:pt modelId="{CFE0A0EB-17E9-40C2-8B69-E7D3225D1DD2}" type="pres">
      <dgm:prSet presAssocID="{E6B8D1C9-E3E0-4FA6-B71E-8FD345860E0F}" presName="Name37" presStyleLbl="parChTrans1D3" presStyleIdx="7" presStyleCnt="12"/>
      <dgm:spPr/>
      <dgm:t>
        <a:bodyPr/>
        <a:lstStyle/>
        <a:p>
          <a:endParaRPr lang="en-US"/>
        </a:p>
      </dgm:t>
    </dgm:pt>
    <dgm:pt modelId="{4B352E45-2915-49D5-A1FE-E2E7D15A4B4D}" type="pres">
      <dgm:prSet presAssocID="{6DE79607-C57A-418A-A831-880705DDB942}" presName="hierRoot2" presStyleCnt="0">
        <dgm:presLayoutVars>
          <dgm:hierBranch val="init"/>
        </dgm:presLayoutVars>
      </dgm:prSet>
      <dgm:spPr/>
    </dgm:pt>
    <dgm:pt modelId="{7F2DF792-9D25-4177-973A-6E339B9AF1C4}" type="pres">
      <dgm:prSet presAssocID="{6DE79607-C57A-418A-A831-880705DDB942}" presName="rootComposite" presStyleCnt="0"/>
      <dgm:spPr/>
    </dgm:pt>
    <dgm:pt modelId="{26E82AD2-96ED-4990-A53C-A0D674885C50}" type="pres">
      <dgm:prSet presAssocID="{6DE79607-C57A-418A-A831-880705DDB942}" presName="rootText" presStyleLbl="node3" presStyleIdx="7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7F93F41-50AF-4214-B1C3-A1D243D54DF4}" type="pres">
      <dgm:prSet presAssocID="{6DE79607-C57A-418A-A831-880705DDB942}" presName="rootConnector" presStyleLbl="node3" presStyleIdx="7" presStyleCnt="12"/>
      <dgm:spPr/>
      <dgm:t>
        <a:bodyPr/>
        <a:lstStyle/>
        <a:p>
          <a:endParaRPr lang="sv-SE"/>
        </a:p>
      </dgm:t>
    </dgm:pt>
    <dgm:pt modelId="{98C120A7-4803-4FB3-A871-7A33BBC19AF9}" type="pres">
      <dgm:prSet presAssocID="{6DE79607-C57A-418A-A831-880705DDB942}" presName="hierChild4" presStyleCnt="0"/>
      <dgm:spPr/>
    </dgm:pt>
    <dgm:pt modelId="{B479F558-871F-47C2-9075-1DF666D7EB2E}" type="pres">
      <dgm:prSet presAssocID="{6DE79607-C57A-418A-A831-880705DDB942}" presName="hierChild5" presStyleCnt="0"/>
      <dgm:spPr/>
    </dgm:pt>
    <dgm:pt modelId="{E950A78A-1D92-40D4-8772-92750828215B}" type="pres">
      <dgm:prSet presAssocID="{90635259-6886-4B18-80A7-A5AE180811A7}" presName="Name37" presStyleLbl="parChTrans1D3" presStyleIdx="8" presStyleCnt="12"/>
      <dgm:spPr/>
      <dgm:t>
        <a:bodyPr/>
        <a:lstStyle/>
        <a:p>
          <a:endParaRPr lang="en-US"/>
        </a:p>
      </dgm:t>
    </dgm:pt>
    <dgm:pt modelId="{C1254B78-EB82-4F24-ACCE-45A675FF4414}" type="pres">
      <dgm:prSet presAssocID="{0B343974-45BF-4AEF-A69F-25A2ED80E101}" presName="hierRoot2" presStyleCnt="0">
        <dgm:presLayoutVars>
          <dgm:hierBranch val="init"/>
        </dgm:presLayoutVars>
      </dgm:prSet>
      <dgm:spPr/>
    </dgm:pt>
    <dgm:pt modelId="{DE759604-6E76-4D81-8811-EE9546F0FDA6}" type="pres">
      <dgm:prSet presAssocID="{0B343974-45BF-4AEF-A69F-25A2ED80E101}" presName="rootComposite" presStyleCnt="0"/>
      <dgm:spPr/>
    </dgm:pt>
    <dgm:pt modelId="{A7291C16-45B6-431B-912F-3BA91D991671}" type="pres">
      <dgm:prSet presAssocID="{0B343974-45BF-4AEF-A69F-25A2ED80E101}" presName="rootText" presStyleLbl="node3" presStyleIdx="8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C1A7B1F-33C9-4C2A-A5F3-BEA2E0AD2DAF}" type="pres">
      <dgm:prSet presAssocID="{0B343974-45BF-4AEF-A69F-25A2ED80E101}" presName="rootConnector" presStyleLbl="node3" presStyleIdx="8" presStyleCnt="12"/>
      <dgm:spPr/>
      <dgm:t>
        <a:bodyPr/>
        <a:lstStyle/>
        <a:p>
          <a:endParaRPr lang="sv-SE"/>
        </a:p>
      </dgm:t>
    </dgm:pt>
    <dgm:pt modelId="{EE7B95A2-604B-402E-A453-14F695095860}" type="pres">
      <dgm:prSet presAssocID="{0B343974-45BF-4AEF-A69F-25A2ED80E101}" presName="hierChild4" presStyleCnt="0"/>
      <dgm:spPr/>
    </dgm:pt>
    <dgm:pt modelId="{C25F1849-9034-46FF-AA0F-77D642E3E296}" type="pres">
      <dgm:prSet presAssocID="{0B343974-45BF-4AEF-A69F-25A2ED80E101}" presName="hierChild5" presStyleCnt="0"/>
      <dgm:spPr/>
    </dgm:pt>
    <dgm:pt modelId="{8F78951B-45F5-8845-B143-E2C19332FDE0}" type="pres">
      <dgm:prSet presAssocID="{08CA4861-EB3C-0149-8BC6-F3F119D3D6AD}" presName="hierChild5" presStyleCnt="0"/>
      <dgm:spPr/>
    </dgm:pt>
    <dgm:pt modelId="{6B6522C2-A14E-2746-A6EF-6BA341BCAAD9}" type="pres">
      <dgm:prSet presAssocID="{8A8FF329-542C-E64E-9682-AE0804B419A8}" presName="Name37" presStyleLbl="parChTrans1D2" presStyleIdx="3" presStyleCnt="9"/>
      <dgm:spPr/>
      <dgm:t>
        <a:bodyPr/>
        <a:lstStyle/>
        <a:p>
          <a:endParaRPr lang="en-US"/>
        </a:p>
      </dgm:t>
    </dgm:pt>
    <dgm:pt modelId="{9FEE8274-2899-6A42-8815-C4B898151165}" type="pres">
      <dgm:prSet presAssocID="{5ED1640F-2C59-7042-9DAA-9ADF8E9A2059}" presName="hierRoot2" presStyleCnt="0">
        <dgm:presLayoutVars>
          <dgm:hierBranch val="init"/>
        </dgm:presLayoutVars>
      </dgm:prSet>
      <dgm:spPr/>
    </dgm:pt>
    <dgm:pt modelId="{713C23E6-28F6-3D4F-8A37-E821C29FC4C1}" type="pres">
      <dgm:prSet presAssocID="{5ED1640F-2C59-7042-9DAA-9ADF8E9A2059}" presName="rootComposite" presStyleCnt="0"/>
      <dgm:spPr/>
    </dgm:pt>
    <dgm:pt modelId="{DEF69E1A-CAAB-084A-9E60-43EACACFCABC}" type="pres">
      <dgm:prSet presAssocID="{5ED1640F-2C59-7042-9DAA-9ADF8E9A2059}" presName="rootText" presStyleLbl="node2" presStyleIdx="3" presStyleCnt="4" custLinFactY="-43194" custLinFactNeighborX="-91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F5E736-FB69-BF44-9F3A-FC68F450BDAE}" type="pres">
      <dgm:prSet presAssocID="{5ED1640F-2C59-7042-9DAA-9ADF8E9A2059}" presName="rootConnector" presStyleLbl="node2" presStyleIdx="3" presStyleCnt="4"/>
      <dgm:spPr/>
      <dgm:t>
        <a:bodyPr/>
        <a:lstStyle/>
        <a:p>
          <a:endParaRPr lang="en-US"/>
        </a:p>
      </dgm:t>
    </dgm:pt>
    <dgm:pt modelId="{68BB92F9-F740-784E-9081-6E332744B536}" type="pres">
      <dgm:prSet presAssocID="{5ED1640F-2C59-7042-9DAA-9ADF8E9A2059}" presName="hierChild4" presStyleCnt="0"/>
      <dgm:spPr/>
    </dgm:pt>
    <dgm:pt modelId="{BDE31366-DA00-B348-8D13-0D1F4F8F0D11}" type="pres">
      <dgm:prSet presAssocID="{B384FE7F-2E66-C34A-8E1F-AAF90C650AFD}" presName="Name37" presStyleLbl="parChTrans1D3" presStyleIdx="9" presStyleCnt="12"/>
      <dgm:spPr/>
      <dgm:t>
        <a:bodyPr/>
        <a:lstStyle/>
        <a:p>
          <a:endParaRPr lang="en-US"/>
        </a:p>
      </dgm:t>
    </dgm:pt>
    <dgm:pt modelId="{B21351EE-5CBC-FE4D-BFFC-6DC2B7F007ED}" type="pres">
      <dgm:prSet presAssocID="{564AC298-7295-3D4B-B803-D80B32D4ACE5}" presName="hierRoot2" presStyleCnt="0">
        <dgm:presLayoutVars>
          <dgm:hierBranch val="init"/>
        </dgm:presLayoutVars>
      </dgm:prSet>
      <dgm:spPr/>
    </dgm:pt>
    <dgm:pt modelId="{60DF0E73-FB1C-E148-A31B-842BCFCE50DC}" type="pres">
      <dgm:prSet presAssocID="{564AC298-7295-3D4B-B803-D80B32D4ACE5}" presName="rootComposite" presStyleCnt="0"/>
      <dgm:spPr/>
    </dgm:pt>
    <dgm:pt modelId="{473A28FB-88FC-804D-9A3A-9B8FD01082A0}" type="pres">
      <dgm:prSet presAssocID="{564AC298-7295-3D4B-B803-D80B32D4ACE5}" presName="rootText" presStyleLbl="node3" presStyleIdx="9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AEB15-F680-A64B-9B33-98C5CBB1368C}" type="pres">
      <dgm:prSet presAssocID="{564AC298-7295-3D4B-B803-D80B32D4ACE5}" presName="rootConnector" presStyleLbl="node3" presStyleIdx="9" presStyleCnt="12"/>
      <dgm:spPr/>
      <dgm:t>
        <a:bodyPr/>
        <a:lstStyle/>
        <a:p>
          <a:endParaRPr lang="en-US"/>
        </a:p>
      </dgm:t>
    </dgm:pt>
    <dgm:pt modelId="{F51DA910-1373-A845-B996-C6C2E3319918}" type="pres">
      <dgm:prSet presAssocID="{564AC298-7295-3D4B-B803-D80B32D4ACE5}" presName="hierChild4" presStyleCnt="0"/>
      <dgm:spPr/>
    </dgm:pt>
    <dgm:pt modelId="{F9289492-74E2-CF42-8BD2-0F1483BC99D9}" type="pres">
      <dgm:prSet presAssocID="{564AC298-7295-3D4B-B803-D80B32D4ACE5}" presName="hierChild5" presStyleCnt="0"/>
      <dgm:spPr/>
    </dgm:pt>
    <dgm:pt modelId="{B98CD2F9-4BC4-4EE0-9525-45968D7C4FA0}" type="pres">
      <dgm:prSet presAssocID="{A62110CD-BA3A-4EE3-95BB-360CD36029A7}" presName="Name37" presStyleLbl="parChTrans1D3" presStyleIdx="10" presStyleCnt="12"/>
      <dgm:spPr/>
      <dgm:t>
        <a:bodyPr/>
        <a:lstStyle/>
        <a:p>
          <a:endParaRPr lang="en-US"/>
        </a:p>
      </dgm:t>
    </dgm:pt>
    <dgm:pt modelId="{21EE5AED-F26F-420E-86B3-2E97FF592527}" type="pres">
      <dgm:prSet presAssocID="{08E161E6-1730-403E-86A6-D33768B6FAAC}" presName="hierRoot2" presStyleCnt="0">
        <dgm:presLayoutVars>
          <dgm:hierBranch val="init"/>
        </dgm:presLayoutVars>
      </dgm:prSet>
      <dgm:spPr/>
    </dgm:pt>
    <dgm:pt modelId="{67530D6A-DCDC-418F-8398-D152BBA61113}" type="pres">
      <dgm:prSet presAssocID="{08E161E6-1730-403E-86A6-D33768B6FAAC}" presName="rootComposite" presStyleCnt="0"/>
      <dgm:spPr/>
    </dgm:pt>
    <dgm:pt modelId="{36ECACD5-9D35-47CB-A9DE-1001E66E4366}" type="pres">
      <dgm:prSet presAssocID="{08E161E6-1730-403E-86A6-D33768B6FAAC}" presName="rootText" presStyleLbl="node3" presStyleIdx="10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15ED89A-0E56-4B22-8CCE-C2A0D73FBF90}" type="pres">
      <dgm:prSet presAssocID="{08E161E6-1730-403E-86A6-D33768B6FAAC}" presName="rootConnector" presStyleLbl="node3" presStyleIdx="10" presStyleCnt="12"/>
      <dgm:spPr/>
      <dgm:t>
        <a:bodyPr/>
        <a:lstStyle/>
        <a:p>
          <a:endParaRPr lang="sv-SE"/>
        </a:p>
      </dgm:t>
    </dgm:pt>
    <dgm:pt modelId="{015519F7-2C6F-4907-AD64-E9E0844F62B4}" type="pres">
      <dgm:prSet presAssocID="{08E161E6-1730-403E-86A6-D33768B6FAAC}" presName="hierChild4" presStyleCnt="0"/>
      <dgm:spPr/>
    </dgm:pt>
    <dgm:pt modelId="{3FC82AEB-3D56-4300-8088-C34BA6F53F92}" type="pres">
      <dgm:prSet presAssocID="{08E161E6-1730-403E-86A6-D33768B6FAAC}" presName="hierChild5" presStyleCnt="0"/>
      <dgm:spPr/>
    </dgm:pt>
    <dgm:pt modelId="{072FD227-0064-4E27-A628-6BDAEA5FBD60}" type="pres">
      <dgm:prSet presAssocID="{654D563A-F728-4911-BDF8-D5DD1CBC79BC}" presName="Name37" presStyleLbl="parChTrans1D3" presStyleIdx="11" presStyleCnt="12"/>
      <dgm:spPr/>
      <dgm:t>
        <a:bodyPr/>
        <a:lstStyle/>
        <a:p>
          <a:endParaRPr lang="en-US"/>
        </a:p>
      </dgm:t>
    </dgm:pt>
    <dgm:pt modelId="{98CE31B9-9A04-4229-B8BF-F91D34D4E159}" type="pres">
      <dgm:prSet presAssocID="{CB9B2C8F-A00D-42EE-92D2-D99F215EFB72}" presName="hierRoot2" presStyleCnt="0">
        <dgm:presLayoutVars>
          <dgm:hierBranch val="init"/>
        </dgm:presLayoutVars>
      </dgm:prSet>
      <dgm:spPr/>
    </dgm:pt>
    <dgm:pt modelId="{8534C001-6C1F-4346-82CB-D2DF40D5399D}" type="pres">
      <dgm:prSet presAssocID="{CB9B2C8F-A00D-42EE-92D2-D99F215EFB72}" presName="rootComposite" presStyleCnt="0"/>
      <dgm:spPr/>
    </dgm:pt>
    <dgm:pt modelId="{1D0EEDE6-8AB1-4297-9930-83DEC5CC7B72}" type="pres">
      <dgm:prSet presAssocID="{CB9B2C8F-A00D-42EE-92D2-D99F215EFB72}" presName="rootText" presStyleLbl="node3" presStyleIdx="11" presStyleCnt="12" custScaleX="47443" custScaleY="36814" custLinFactNeighborY="-7351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7161252-AFD6-4689-AFDD-7935AA687C56}" type="pres">
      <dgm:prSet presAssocID="{CB9B2C8F-A00D-42EE-92D2-D99F215EFB72}" presName="rootConnector" presStyleLbl="node3" presStyleIdx="11" presStyleCnt="12"/>
      <dgm:spPr/>
      <dgm:t>
        <a:bodyPr/>
        <a:lstStyle/>
        <a:p>
          <a:endParaRPr lang="sv-SE"/>
        </a:p>
      </dgm:t>
    </dgm:pt>
    <dgm:pt modelId="{DDEA7E80-8488-4AFD-ADBA-B7341EE8147E}" type="pres">
      <dgm:prSet presAssocID="{CB9B2C8F-A00D-42EE-92D2-D99F215EFB72}" presName="hierChild4" presStyleCnt="0"/>
      <dgm:spPr/>
    </dgm:pt>
    <dgm:pt modelId="{5621B638-D9D3-4D20-985E-DFE1CAD216FC}" type="pres">
      <dgm:prSet presAssocID="{CB9B2C8F-A00D-42EE-92D2-D99F215EFB72}" presName="hierChild5" presStyleCnt="0"/>
      <dgm:spPr/>
    </dgm:pt>
    <dgm:pt modelId="{08849785-E20B-CC48-A732-E4C4C0E27A4B}" type="pres">
      <dgm:prSet presAssocID="{5ED1640F-2C59-7042-9DAA-9ADF8E9A2059}" presName="hierChild5" presStyleCnt="0"/>
      <dgm:spPr/>
    </dgm:pt>
    <dgm:pt modelId="{AE72BA7D-E2E3-6B46-9F87-D7B246575E76}" type="pres">
      <dgm:prSet presAssocID="{76D030E8-0353-1D42-B1E4-07BF06B3A554}" presName="hierChild3" presStyleCnt="0"/>
      <dgm:spPr/>
    </dgm:pt>
    <dgm:pt modelId="{60159387-BC03-3A41-8D73-489E8B976E57}" type="pres">
      <dgm:prSet presAssocID="{19D1ECD0-C33B-524D-9B86-7AC9A045C09C}" presName="Name111" presStyleLbl="parChTrans1D2" presStyleIdx="4" presStyleCnt="9"/>
      <dgm:spPr/>
      <dgm:t>
        <a:bodyPr/>
        <a:lstStyle/>
        <a:p>
          <a:endParaRPr lang="en-US"/>
        </a:p>
      </dgm:t>
    </dgm:pt>
    <dgm:pt modelId="{2147329A-A2A4-8E46-96F8-B6229854E2F6}" type="pres">
      <dgm:prSet presAssocID="{B630AD17-5CA4-AB47-BE48-0D3C81661B34}" presName="hierRoot3" presStyleCnt="0">
        <dgm:presLayoutVars>
          <dgm:hierBranch val="init"/>
        </dgm:presLayoutVars>
      </dgm:prSet>
      <dgm:spPr/>
    </dgm:pt>
    <dgm:pt modelId="{09806DDC-E8E7-F641-BE21-BA9BFF90435B}" type="pres">
      <dgm:prSet presAssocID="{B630AD17-5CA4-AB47-BE48-0D3C81661B34}" presName="rootComposite3" presStyleCnt="0"/>
      <dgm:spPr/>
    </dgm:pt>
    <dgm:pt modelId="{3FFBF6A6-89AD-9F48-9FFB-95BCD31CC584}" type="pres">
      <dgm:prSet presAssocID="{B630AD17-5CA4-AB47-BE48-0D3C81661B34}" presName="rootText3" presStyleLbl="asst1" presStyleIdx="0" presStyleCnt="5" custScaleX="46805" custScaleY="78722" custLinFactNeighborX="-2576" custLinFactNeighborY="910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69B45D-8D57-0841-8161-182160249047}" type="pres">
      <dgm:prSet presAssocID="{B630AD17-5CA4-AB47-BE48-0D3C81661B34}" presName="rootConnector3" presStyleLbl="asst1" presStyleIdx="0" presStyleCnt="5"/>
      <dgm:spPr/>
      <dgm:t>
        <a:bodyPr/>
        <a:lstStyle/>
        <a:p>
          <a:endParaRPr lang="en-US"/>
        </a:p>
      </dgm:t>
    </dgm:pt>
    <dgm:pt modelId="{90A45B95-8342-AD41-A8AB-6A29B8526AAE}" type="pres">
      <dgm:prSet presAssocID="{B630AD17-5CA4-AB47-BE48-0D3C81661B34}" presName="hierChild6" presStyleCnt="0"/>
      <dgm:spPr/>
    </dgm:pt>
    <dgm:pt modelId="{760D3E8C-4D1F-B44D-A50E-037807DA8825}" type="pres">
      <dgm:prSet presAssocID="{B630AD17-5CA4-AB47-BE48-0D3C81661B34}" presName="hierChild7" presStyleCnt="0"/>
      <dgm:spPr/>
    </dgm:pt>
    <dgm:pt modelId="{806C0648-2FD5-C04C-B6B4-84E4278AFCB4}" type="pres">
      <dgm:prSet presAssocID="{CC6B98DE-495B-8E49-B193-34DD947F11DA}" presName="Name111" presStyleLbl="parChTrans1D2" presStyleIdx="5" presStyleCnt="9"/>
      <dgm:spPr/>
      <dgm:t>
        <a:bodyPr/>
        <a:lstStyle/>
        <a:p>
          <a:endParaRPr lang="en-US"/>
        </a:p>
      </dgm:t>
    </dgm:pt>
    <dgm:pt modelId="{867D78A6-58E1-0F46-9927-BEAD32A479AB}" type="pres">
      <dgm:prSet presAssocID="{E3E2DC1C-BF67-A34F-AF03-379CBF8A2B42}" presName="hierRoot3" presStyleCnt="0">
        <dgm:presLayoutVars>
          <dgm:hierBranch val="init"/>
        </dgm:presLayoutVars>
      </dgm:prSet>
      <dgm:spPr/>
    </dgm:pt>
    <dgm:pt modelId="{1250A8E0-D688-3149-8E79-F426A7F2C871}" type="pres">
      <dgm:prSet presAssocID="{E3E2DC1C-BF67-A34F-AF03-379CBF8A2B42}" presName="rootComposite3" presStyleCnt="0"/>
      <dgm:spPr/>
    </dgm:pt>
    <dgm:pt modelId="{901A9638-6169-F045-A379-1EFD00BAC2E1}" type="pres">
      <dgm:prSet presAssocID="{E3E2DC1C-BF67-A34F-AF03-379CBF8A2B42}" presName="rootText3" presStyleLbl="asst1" presStyleIdx="1" presStyleCnt="5" custScaleX="46806" custScaleY="78722" custLinFactNeighborX="-15150" custLinFactNeighborY="72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68C6C1-522A-234B-8A8C-730C17E2D5BC}" type="pres">
      <dgm:prSet presAssocID="{E3E2DC1C-BF67-A34F-AF03-379CBF8A2B42}" presName="rootConnector3" presStyleLbl="asst1" presStyleIdx="1" presStyleCnt="5"/>
      <dgm:spPr/>
      <dgm:t>
        <a:bodyPr/>
        <a:lstStyle/>
        <a:p>
          <a:endParaRPr lang="en-US"/>
        </a:p>
      </dgm:t>
    </dgm:pt>
    <dgm:pt modelId="{83652F00-9827-7049-9AE3-AEE2103F5A31}" type="pres">
      <dgm:prSet presAssocID="{E3E2DC1C-BF67-A34F-AF03-379CBF8A2B42}" presName="hierChild6" presStyleCnt="0"/>
      <dgm:spPr/>
    </dgm:pt>
    <dgm:pt modelId="{C389308F-B918-E348-A994-29C2BE4F098E}" type="pres">
      <dgm:prSet presAssocID="{E3E2DC1C-BF67-A34F-AF03-379CBF8A2B42}" presName="hierChild7" presStyleCnt="0"/>
      <dgm:spPr/>
    </dgm:pt>
    <dgm:pt modelId="{58B88A86-5100-9742-AD97-4F343B928ACD}" type="pres">
      <dgm:prSet presAssocID="{7560A753-3EC3-3C4B-8B6B-A86C6874E36C}" presName="Name111" presStyleLbl="parChTrans1D2" presStyleIdx="6" presStyleCnt="9"/>
      <dgm:spPr/>
      <dgm:t>
        <a:bodyPr/>
        <a:lstStyle/>
        <a:p>
          <a:endParaRPr lang="en-US"/>
        </a:p>
      </dgm:t>
    </dgm:pt>
    <dgm:pt modelId="{C2F21B0B-21DE-E44B-92A7-FFFF8F2FDB3E}" type="pres">
      <dgm:prSet presAssocID="{49CC47BF-D961-0C4D-94D0-4179038D60D5}" presName="hierRoot3" presStyleCnt="0">
        <dgm:presLayoutVars>
          <dgm:hierBranch val="init"/>
        </dgm:presLayoutVars>
      </dgm:prSet>
      <dgm:spPr/>
    </dgm:pt>
    <dgm:pt modelId="{2E5ED43D-6A50-8E4F-9B14-CB48312BB8A0}" type="pres">
      <dgm:prSet presAssocID="{49CC47BF-D961-0C4D-94D0-4179038D60D5}" presName="rootComposite3" presStyleCnt="0"/>
      <dgm:spPr/>
    </dgm:pt>
    <dgm:pt modelId="{69CD0E03-2C63-0B4A-A153-AF0FAB283A0A}" type="pres">
      <dgm:prSet presAssocID="{49CC47BF-D961-0C4D-94D0-4179038D60D5}" presName="rootText3" presStyleLbl="asst1" presStyleIdx="2" presStyleCnt="5" custLinFactY="-63091" custLinFactNeighborX="-3312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59DD46-181E-4C41-9361-F90A54A56F67}" type="pres">
      <dgm:prSet presAssocID="{49CC47BF-D961-0C4D-94D0-4179038D60D5}" presName="rootConnector3" presStyleLbl="asst1" presStyleIdx="2" presStyleCnt="5"/>
      <dgm:spPr/>
      <dgm:t>
        <a:bodyPr/>
        <a:lstStyle/>
        <a:p>
          <a:endParaRPr lang="en-US"/>
        </a:p>
      </dgm:t>
    </dgm:pt>
    <dgm:pt modelId="{8F90CC94-C046-834C-A475-8E81BA8A0BBB}" type="pres">
      <dgm:prSet presAssocID="{49CC47BF-D961-0C4D-94D0-4179038D60D5}" presName="hierChild6" presStyleCnt="0"/>
      <dgm:spPr/>
    </dgm:pt>
    <dgm:pt modelId="{A2563AFD-6D7B-A840-9A2A-26186F37994F}" type="pres">
      <dgm:prSet presAssocID="{49CC47BF-D961-0C4D-94D0-4179038D60D5}" presName="hierChild7" presStyleCnt="0"/>
      <dgm:spPr/>
    </dgm:pt>
    <dgm:pt modelId="{919FCBAF-F5AA-0146-BCF7-3F837E2A3E15}" type="pres">
      <dgm:prSet presAssocID="{303E58F5-2DD0-E94B-9C35-92F38EB81888}" presName="Name111" presStyleLbl="parChTrans1D2" presStyleIdx="7" presStyleCnt="9"/>
      <dgm:spPr/>
      <dgm:t>
        <a:bodyPr/>
        <a:lstStyle/>
        <a:p>
          <a:endParaRPr lang="en-US"/>
        </a:p>
      </dgm:t>
    </dgm:pt>
    <dgm:pt modelId="{A60578FC-89C5-1547-8422-41EDCB8E9E1F}" type="pres">
      <dgm:prSet presAssocID="{8D9D6E2A-8429-D64D-AABC-FF6F89AB48BB}" presName="hierRoot3" presStyleCnt="0">
        <dgm:presLayoutVars>
          <dgm:hierBranch val="init"/>
        </dgm:presLayoutVars>
      </dgm:prSet>
      <dgm:spPr/>
    </dgm:pt>
    <dgm:pt modelId="{C26B29A6-29AF-6746-8A79-E0CED86675E2}" type="pres">
      <dgm:prSet presAssocID="{8D9D6E2A-8429-D64D-AABC-FF6F89AB48BB}" presName="rootComposite3" presStyleCnt="0"/>
      <dgm:spPr/>
    </dgm:pt>
    <dgm:pt modelId="{4BE8A630-A19E-974C-8801-3DFA312479C1}" type="pres">
      <dgm:prSet presAssocID="{8D9D6E2A-8429-D64D-AABC-FF6F89AB48BB}" presName="rootText3" presStyleLbl="asst1" presStyleIdx="3" presStyleCnt="5" custLinFactY="-63091" custLinFactNeighborX="3205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158A62-3A6A-4543-8C1A-D54BF39DFD88}" type="pres">
      <dgm:prSet presAssocID="{8D9D6E2A-8429-D64D-AABC-FF6F89AB48BB}" presName="rootConnector3" presStyleLbl="asst1" presStyleIdx="3" presStyleCnt="5"/>
      <dgm:spPr/>
      <dgm:t>
        <a:bodyPr/>
        <a:lstStyle/>
        <a:p>
          <a:endParaRPr lang="en-US"/>
        </a:p>
      </dgm:t>
    </dgm:pt>
    <dgm:pt modelId="{C95D6BF2-EDBD-F74F-BB88-959DF038C136}" type="pres">
      <dgm:prSet presAssocID="{8D9D6E2A-8429-D64D-AABC-FF6F89AB48BB}" presName="hierChild6" presStyleCnt="0"/>
      <dgm:spPr/>
    </dgm:pt>
    <dgm:pt modelId="{BB9B293E-C606-EE49-9D03-AFCBFF9CD50D}" type="pres">
      <dgm:prSet presAssocID="{8D9D6E2A-8429-D64D-AABC-FF6F89AB48BB}" presName="hierChild7" presStyleCnt="0"/>
      <dgm:spPr/>
    </dgm:pt>
    <dgm:pt modelId="{67C0D05D-9A58-2942-B4BC-0CB645476E81}" type="pres">
      <dgm:prSet presAssocID="{98A35B51-7382-1B48-8B69-DA08A9A594AA}" presName="Name111" presStyleLbl="parChTrans1D2" presStyleIdx="8" presStyleCnt="9"/>
      <dgm:spPr/>
      <dgm:t>
        <a:bodyPr/>
        <a:lstStyle/>
        <a:p>
          <a:endParaRPr lang="en-US"/>
        </a:p>
      </dgm:t>
    </dgm:pt>
    <dgm:pt modelId="{3E07D854-9B75-1A4B-8797-432EC5C874D0}" type="pres">
      <dgm:prSet presAssocID="{2DFBE585-9C9A-A746-8092-1331EFA519FF}" presName="hierRoot3" presStyleCnt="0">
        <dgm:presLayoutVars>
          <dgm:hierBranch val="init"/>
        </dgm:presLayoutVars>
      </dgm:prSet>
      <dgm:spPr/>
    </dgm:pt>
    <dgm:pt modelId="{FC6FB2B7-C625-1E47-81B1-8444AC30A3A0}" type="pres">
      <dgm:prSet presAssocID="{2DFBE585-9C9A-A746-8092-1331EFA519FF}" presName="rootComposite3" presStyleCnt="0"/>
      <dgm:spPr/>
    </dgm:pt>
    <dgm:pt modelId="{ED2B9D2A-C010-4D41-AEEE-DD85104C3BF3}" type="pres">
      <dgm:prSet presAssocID="{2DFBE585-9C9A-A746-8092-1331EFA519FF}" presName="rootText3" presStyleLbl="asst1" presStyleIdx="4" presStyleCnt="5" custScaleX="49221" custScaleY="71854" custLinFactX="68463" custLinFactY="-6802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A8DC3-ED0F-D64C-9DF0-C25F8DA9E8A9}" type="pres">
      <dgm:prSet presAssocID="{2DFBE585-9C9A-A746-8092-1331EFA519FF}" presName="rootConnector3" presStyleLbl="asst1" presStyleIdx="4" presStyleCnt="5"/>
      <dgm:spPr/>
      <dgm:t>
        <a:bodyPr/>
        <a:lstStyle/>
        <a:p>
          <a:endParaRPr lang="en-US"/>
        </a:p>
      </dgm:t>
    </dgm:pt>
    <dgm:pt modelId="{BE510848-7440-4049-B230-9E3901197E90}" type="pres">
      <dgm:prSet presAssocID="{2DFBE585-9C9A-A746-8092-1331EFA519FF}" presName="hierChild6" presStyleCnt="0"/>
      <dgm:spPr/>
    </dgm:pt>
    <dgm:pt modelId="{3CC4B98A-62E4-E743-9213-3C58875EDFED}" type="pres">
      <dgm:prSet presAssocID="{2DFBE585-9C9A-A746-8092-1331EFA519FF}" presName="hierChild7" presStyleCnt="0"/>
      <dgm:spPr/>
    </dgm:pt>
  </dgm:ptLst>
  <dgm:cxnLst>
    <dgm:cxn modelId="{88CA6C9D-A6AA-47AE-9D56-8A5FD64B2F0A}" type="presOf" srcId="{7816E7F8-7012-9942-9D31-2D9542258883}" destId="{062C38B9-3C12-1A4C-91F8-96373E180B65}" srcOrd="1" destOrd="0" presId="urn:microsoft.com/office/officeart/2005/8/layout/orgChart1"/>
    <dgm:cxn modelId="{7796AEAF-81DB-4524-9335-2BA9C629A54C}" srcId="{23834317-CC14-9144-AC94-65367959A1A3}" destId="{2E80EDAA-A4EF-4849-A8D9-C845B505D7B7}" srcOrd="1" destOrd="0" parTransId="{61934C2C-3581-4CBC-BCBD-BC551BF624AA}" sibTransId="{CD511940-846D-4F07-9B88-060A63FE7009}"/>
    <dgm:cxn modelId="{AAFA9369-3270-4078-A31B-5E3E049033F5}" type="presOf" srcId="{08CA4861-EB3C-0149-8BC6-F3F119D3D6AD}" destId="{017B8E52-A718-A841-8D26-6708BB0C01E9}" srcOrd="0" destOrd="0" presId="urn:microsoft.com/office/officeart/2005/8/layout/orgChart1"/>
    <dgm:cxn modelId="{262056B1-0F3F-40A8-9A0E-054AABB43BE4}" srcId="{3AB414B4-5F75-974A-8456-C0C8570FFA90}" destId="{E76EF841-58CB-4576-BA32-A7E35EAA763A}" srcOrd="2" destOrd="0" parTransId="{32774C54-49C2-4F7B-A512-F313512F266F}" sibTransId="{33AD4FCC-A949-4223-BC71-651563EDFD7F}"/>
    <dgm:cxn modelId="{0E4DA09E-32CD-4C77-9F14-FE383CF8D8D3}" type="presOf" srcId="{5229340A-6254-4ABE-A223-AB97FF354AA0}" destId="{9622A2E1-9DA1-4AD7-B99F-5E2A6882AD22}" srcOrd="0" destOrd="0" presId="urn:microsoft.com/office/officeart/2005/8/layout/orgChart1"/>
    <dgm:cxn modelId="{B047D7E4-BF78-4260-BB7D-8003D3AB0AFA}" type="presOf" srcId="{2DFBE585-9C9A-A746-8092-1331EFA519FF}" destId="{E24A8DC3-ED0F-D64C-9DF0-C25F8DA9E8A9}" srcOrd="1" destOrd="0" presId="urn:microsoft.com/office/officeart/2005/8/layout/orgChart1"/>
    <dgm:cxn modelId="{92108CC5-2C88-404D-9F97-9518D72AE9F0}" srcId="{76D030E8-0353-1D42-B1E4-07BF06B3A554}" destId="{23834317-CC14-9144-AC94-65367959A1A3}" srcOrd="5" destOrd="0" parTransId="{31E8F47B-1E43-7143-8C66-21EFA86CCF57}" sibTransId="{F01629B3-FA57-EC42-9B22-FD4A48EF6F54}"/>
    <dgm:cxn modelId="{349A0989-9B4C-FB4A-83F7-9AAE22D68FC6}" srcId="{23834317-CC14-9144-AC94-65367959A1A3}" destId="{EFB40CA4-517E-AD4A-B778-7C395C7A3D6E}" srcOrd="0" destOrd="0" parTransId="{54F3F7D1-1F54-4F40-B633-E20ECED6A6B9}" sibTransId="{69CA6E9C-EAE9-B54E-8AD9-297E5CFCC3CD}"/>
    <dgm:cxn modelId="{4432E0D5-C3EC-4EC4-90C0-DB4E9DEEFF3E}" type="presOf" srcId="{D862E3BB-6E86-DC43-B8E6-4CEA7A8DD028}" destId="{45FEE2B0-CFD1-DF4B-BBE8-9D3284019819}" srcOrd="0" destOrd="0" presId="urn:microsoft.com/office/officeart/2005/8/layout/orgChart1"/>
    <dgm:cxn modelId="{25AFDFED-7BFC-7C4B-8688-17D3CF589268}" srcId="{76D030E8-0353-1D42-B1E4-07BF06B3A554}" destId="{3AB414B4-5F75-974A-8456-C0C8570FFA90}" srcOrd="6" destOrd="0" parTransId="{70608556-72A2-8849-91C2-93D97EB992CF}" sibTransId="{E720CE7C-CF2F-5341-99B2-93AB41A4E9BB}"/>
    <dgm:cxn modelId="{4CFEEC14-B749-4C81-8114-DD941FE4F1A7}" type="presOf" srcId="{864CABD0-1C09-0444-8E6D-DB1D62665AA4}" destId="{7A1F66CC-E767-3C42-82DC-03E9261F0143}" srcOrd="0" destOrd="0" presId="urn:microsoft.com/office/officeart/2005/8/layout/orgChart1"/>
    <dgm:cxn modelId="{6292DB3A-26F4-4372-9386-C39AF3C9E626}" type="presOf" srcId="{23834317-CC14-9144-AC94-65367959A1A3}" destId="{5AE93EC3-2014-1340-98BD-03368594C84F}" srcOrd="1" destOrd="0" presId="urn:microsoft.com/office/officeart/2005/8/layout/orgChart1"/>
    <dgm:cxn modelId="{74173DBE-ED47-4A06-BFBC-AC4BBAF273B0}" type="presOf" srcId="{76D030E8-0353-1D42-B1E4-07BF06B3A554}" destId="{099951B0-450C-7648-91D1-2D9CAD445030}" srcOrd="0" destOrd="0" presId="urn:microsoft.com/office/officeart/2005/8/layout/orgChart1"/>
    <dgm:cxn modelId="{DB9E0826-F1E4-40EA-8D36-FC7BFCF08945}" srcId="{23834317-CC14-9144-AC94-65367959A1A3}" destId="{684654B7-B8CD-40E1-9FE3-8D2EA5022806}" srcOrd="2" destOrd="0" parTransId="{5229340A-6254-4ABE-A223-AB97FF354AA0}" sibTransId="{FA618052-906A-4A72-AD1A-8A5EF1F048EE}"/>
    <dgm:cxn modelId="{380F88BE-24C8-4849-935D-0CC666F721AE}" type="presOf" srcId="{CC6B98DE-495B-8E49-B193-34DD947F11DA}" destId="{806C0648-2FD5-C04C-B6B4-84E4278AFCB4}" srcOrd="0" destOrd="0" presId="urn:microsoft.com/office/officeart/2005/8/layout/orgChart1"/>
    <dgm:cxn modelId="{8E35EF76-988C-45FB-BF72-B5C48F0029F6}" srcId="{5ED1640F-2C59-7042-9DAA-9ADF8E9A2059}" destId="{CB9B2C8F-A00D-42EE-92D2-D99F215EFB72}" srcOrd="2" destOrd="0" parTransId="{654D563A-F728-4911-BDF8-D5DD1CBC79BC}" sibTransId="{8C8E0272-F371-4F92-A740-0ABAF335A743}"/>
    <dgm:cxn modelId="{9C1890AA-D274-4192-9EF4-F18D3954C7DA}" srcId="{3AB414B4-5F75-974A-8456-C0C8570FFA90}" destId="{C0BA074E-37C5-41CC-8E23-C88EEE94A91C}" srcOrd="1" destOrd="0" parTransId="{E45ABB34-DAA7-4669-80F1-0B1B1B023101}" sibTransId="{C956D608-0675-4B40-955A-0BA630FDB59B}"/>
    <dgm:cxn modelId="{3043D075-355C-44AC-8FDE-9AEEDED613B1}" type="presOf" srcId="{DCA86DDE-C2F2-1343-A2FB-9716F9CFB003}" destId="{C511A33B-48E5-A941-BB75-F948364FE029}" srcOrd="0" destOrd="0" presId="urn:microsoft.com/office/officeart/2005/8/layout/orgChart1"/>
    <dgm:cxn modelId="{87BB887C-3233-43C6-8CC7-D8880BAD7099}" type="presOf" srcId="{654D563A-F728-4911-BDF8-D5DD1CBC79BC}" destId="{072FD227-0064-4E27-A628-6BDAEA5FBD60}" srcOrd="0" destOrd="0" presId="urn:microsoft.com/office/officeart/2005/8/layout/orgChart1"/>
    <dgm:cxn modelId="{2F917909-376F-4460-8507-BE9B3149F4B1}" type="presOf" srcId="{684654B7-B8CD-40E1-9FE3-8D2EA5022806}" destId="{FF78D3BD-A957-4D12-ACC6-CFA63CDD8C63}" srcOrd="0" destOrd="0" presId="urn:microsoft.com/office/officeart/2005/8/layout/orgChart1"/>
    <dgm:cxn modelId="{6566BD77-BDD8-4DB2-B279-44E0839D3D1F}" type="presOf" srcId="{864CABD0-1C09-0444-8E6D-DB1D62665AA4}" destId="{7E2FE250-AA93-BB48-A72A-61B6AF5CD136}" srcOrd="1" destOrd="0" presId="urn:microsoft.com/office/officeart/2005/8/layout/orgChart1"/>
    <dgm:cxn modelId="{F84DAFF9-5B6B-49D1-BBB3-5F4C6B211B8C}" type="presOf" srcId="{6DE79607-C57A-418A-A831-880705DDB942}" destId="{26E82AD2-96ED-4990-A53C-A0D674885C50}" srcOrd="0" destOrd="0" presId="urn:microsoft.com/office/officeart/2005/8/layout/orgChart1"/>
    <dgm:cxn modelId="{FBAACE5F-A070-4E4F-B0E9-8F450F239642}" type="presOf" srcId="{CB9B2C8F-A00D-42EE-92D2-D99F215EFB72}" destId="{1D0EEDE6-8AB1-4297-9930-83DEC5CC7B72}" srcOrd="0" destOrd="0" presId="urn:microsoft.com/office/officeart/2005/8/layout/orgChart1"/>
    <dgm:cxn modelId="{E8276649-2A07-4CCE-8E6B-F797E7DD3120}" type="presOf" srcId="{684654B7-B8CD-40E1-9FE3-8D2EA5022806}" destId="{B45854DD-82D7-4966-9272-D4B7CE9D9EEC}" srcOrd="1" destOrd="0" presId="urn:microsoft.com/office/officeart/2005/8/layout/orgChart1"/>
    <dgm:cxn modelId="{FCA167A8-4D36-47D5-A4A3-10DBEE9F2997}" srcId="{08CA4861-EB3C-0149-8BC6-F3F119D3D6AD}" destId="{6DE79607-C57A-418A-A831-880705DDB942}" srcOrd="1" destOrd="0" parTransId="{E6B8D1C9-E3E0-4FA6-B71E-8FD345860E0F}" sibTransId="{35126DA9-8484-4BBF-AA3C-9053375E5A79}"/>
    <dgm:cxn modelId="{A1B82D0F-A168-415D-90FA-8ADF234F47FC}" srcId="{5ED1640F-2C59-7042-9DAA-9ADF8E9A2059}" destId="{08E161E6-1730-403E-86A6-D33768B6FAAC}" srcOrd="1" destOrd="0" parTransId="{A62110CD-BA3A-4EE3-95BB-360CD36029A7}" sibTransId="{ED50F2C2-FAF6-44EF-9A76-84730EAC2D95}"/>
    <dgm:cxn modelId="{A18E14E9-52B1-436A-9203-2AF58A130ED5}" type="presOf" srcId="{6DE79607-C57A-418A-A831-880705DDB942}" destId="{87F93F41-50AF-4214-B1C3-A1D243D54DF4}" srcOrd="1" destOrd="0" presId="urn:microsoft.com/office/officeart/2005/8/layout/orgChart1"/>
    <dgm:cxn modelId="{BC9DDC56-3727-459D-8D9F-B10515D4613E}" type="presOf" srcId="{61934C2C-3581-4CBC-BCBD-BC551BF624AA}" destId="{6E676A93-DE66-40B4-87A2-1B86107BABFE}" srcOrd="0" destOrd="0" presId="urn:microsoft.com/office/officeart/2005/8/layout/orgChart1"/>
    <dgm:cxn modelId="{B3741390-3B1A-8447-9DEA-25485B664A9A}" srcId="{C8A6C709-82CA-E04D-A271-04C55B8F826A}" destId="{76D030E8-0353-1D42-B1E4-07BF06B3A554}" srcOrd="0" destOrd="0" parTransId="{FD194BF3-0C58-3345-BB22-9409F9E066C3}" sibTransId="{54766A0C-F0BD-A14A-9E2F-9D564A63BFB6}"/>
    <dgm:cxn modelId="{C17DB7DD-2C30-D44F-9312-7737B11E0070}" srcId="{76D030E8-0353-1D42-B1E4-07BF06B3A554}" destId="{E3E2DC1C-BF67-A34F-AF03-379CBF8A2B42}" srcOrd="1" destOrd="0" parTransId="{CC6B98DE-495B-8E49-B193-34DD947F11DA}" sibTransId="{CEA133D2-A748-704C-9931-12475D2F762E}"/>
    <dgm:cxn modelId="{BABE82BB-6A97-4A74-8375-0A09183F5FE8}" type="presOf" srcId="{49CC47BF-D961-0C4D-94D0-4179038D60D5}" destId="{69CD0E03-2C63-0B4A-A153-AF0FAB283A0A}" srcOrd="0" destOrd="0" presId="urn:microsoft.com/office/officeart/2005/8/layout/orgChart1"/>
    <dgm:cxn modelId="{03DF81EB-E22A-0647-BE61-CE20864E23B7}" srcId="{5ED1640F-2C59-7042-9DAA-9ADF8E9A2059}" destId="{564AC298-7295-3D4B-B803-D80B32D4ACE5}" srcOrd="0" destOrd="0" parTransId="{B384FE7F-2E66-C34A-8E1F-AAF90C650AFD}" sibTransId="{8C0139F0-BFA0-9642-999D-F1D1E9480E44}"/>
    <dgm:cxn modelId="{A48FB0A5-EE21-D740-8C8F-10BB85ED7951}" srcId="{76D030E8-0353-1D42-B1E4-07BF06B3A554}" destId="{49CC47BF-D961-0C4D-94D0-4179038D60D5}" srcOrd="2" destOrd="0" parTransId="{7560A753-3EC3-3C4B-8B6B-A86C6874E36C}" sibTransId="{2352CEAE-C1D1-B64E-A7BA-BC9DD79C3263}"/>
    <dgm:cxn modelId="{2164C5FA-AB62-4C32-B5BB-2F6E773DF412}" type="presOf" srcId="{7560A753-3EC3-3C4B-8B6B-A86C6874E36C}" destId="{58B88A86-5100-9742-AD97-4F343B928ACD}" srcOrd="0" destOrd="0" presId="urn:microsoft.com/office/officeart/2005/8/layout/orgChart1"/>
    <dgm:cxn modelId="{B88E0B6E-4322-49D8-9169-A2539B758D50}" type="presOf" srcId="{303E58F5-2DD0-E94B-9C35-92F38EB81888}" destId="{919FCBAF-F5AA-0146-BCF7-3F837E2A3E15}" srcOrd="0" destOrd="0" presId="urn:microsoft.com/office/officeart/2005/8/layout/orgChart1"/>
    <dgm:cxn modelId="{645D8F1B-DDA3-48C5-ADB4-4B08DD61D62F}" type="presOf" srcId="{49CC47BF-D961-0C4D-94D0-4179038D60D5}" destId="{A059DD46-181E-4C41-9361-F90A54A56F67}" srcOrd="1" destOrd="0" presId="urn:microsoft.com/office/officeart/2005/8/layout/orgChart1"/>
    <dgm:cxn modelId="{C15423B5-C57E-49F8-9A2B-C88022FD0F19}" type="presOf" srcId="{B630AD17-5CA4-AB47-BE48-0D3C81661B34}" destId="{E569B45D-8D57-0841-8161-182160249047}" srcOrd="1" destOrd="0" presId="urn:microsoft.com/office/officeart/2005/8/layout/orgChart1"/>
    <dgm:cxn modelId="{79EF51D7-F0D8-4519-99AF-DEE0A6C6CDBF}" type="presOf" srcId="{E45ABB34-DAA7-4669-80F1-0B1B1B023101}" destId="{8537B71F-EB42-4B7F-B417-DB3FE2AD380D}" srcOrd="0" destOrd="0" presId="urn:microsoft.com/office/officeart/2005/8/layout/orgChart1"/>
    <dgm:cxn modelId="{FC712585-A905-4753-B36E-A0B2DF835EC5}" type="presOf" srcId="{3AB414B4-5F75-974A-8456-C0C8570FFA90}" destId="{2B510303-113B-5947-9057-2BD46C2F0481}" srcOrd="1" destOrd="0" presId="urn:microsoft.com/office/officeart/2005/8/layout/orgChart1"/>
    <dgm:cxn modelId="{2C5D9ED5-0F99-4B5D-B981-49ED3C1F409A}" type="presOf" srcId="{EFB40CA4-517E-AD4A-B778-7C395C7A3D6E}" destId="{743A3CC8-CAB9-F14D-A80B-155F3ECDCB8D}" srcOrd="0" destOrd="0" presId="urn:microsoft.com/office/officeart/2005/8/layout/orgChart1"/>
    <dgm:cxn modelId="{CCEDDD43-3ED9-44C7-8CCE-45C6B66940E0}" type="presOf" srcId="{23834317-CC14-9144-AC94-65367959A1A3}" destId="{703AFD43-357D-9740-8CBA-4118835F8D81}" srcOrd="0" destOrd="0" presId="urn:microsoft.com/office/officeart/2005/8/layout/orgChart1"/>
    <dgm:cxn modelId="{2D67288C-9DE8-4E4B-AC24-11E5A27FF7E0}" type="presOf" srcId="{2E80EDAA-A4EF-4849-A8D9-C845B505D7B7}" destId="{80D07C88-1161-44A9-80A7-803EEBF56EB7}" srcOrd="0" destOrd="0" presId="urn:microsoft.com/office/officeart/2005/8/layout/orgChart1"/>
    <dgm:cxn modelId="{F9F3E236-2831-4E6A-9CB4-425660633FDD}" type="presOf" srcId="{2E80EDAA-A4EF-4849-A8D9-C845B505D7B7}" destId="{0EA2E28B-A1AA-46FC-9032-2063F6A0CF06}" srcOrd="1" destOrd="0" presId="urn:microsoft.com/office/officeart/2005/8/layout/orgChart1"/>
    <dgm:cxn modelId="{3A7FA8A5-3500-4A42-90D8-4A41A1D5E9EA}" type="presOf" srcId="{C0BA074E-37C5-41CC-8E23-C88EEE94A91C}" destId="{9CABED56-80C5-4442-AFFC-42BEF372D051}" srcOrd="1" destOrd="0" presId="urn:microsoft.com/office/officeart/2005/8/layout/orgChart1"/>
    <dgm:cxn modelId="{EDE1F72B-AB43-467F-9AF3-E43314750A1E}" type="presOf" srcId="{76D030E8-0353-1D42-B1E4-07BF06B3A554}" destId="{6D513C35-63A5-624B-A5A9-625B41834BC2}" srcOrd="1" destOrd="0" presId="urn:microsoft.com/office/officeart/2005/8/layout/orgChart1"/>
    <dgm:cxn modelId="{FCC8D490-7F4D-42D8-B231-00162636BA39}" type="presOf" srcId="{32774C54-49C2-4F7B-A512-F313512F266F}" destId="{86BE26A3-F4AD-4DB6-985E-0C9AFFA32BE5}" srcOrd="0" destOrd="0" presId="urn:microsoft.com/office/officeart/2005/8/layout/orgChart1"/>
    <dgm:cxn modelId="{03F49C95-9ED2-42D1-9B83-1D8CD6140560}" type="presOf" srcId="{8A8FF329-542C-E64E-9682-AE0804B419A8}" destId="{6B6522C2-A14E-2746-A6EF-6BA341BCAAD9}" srcOrd="0" destOrd="0" presId="urn:microsoft.com/office/officeart/2005/8/layout/orgChart1"/>
    <dgm:cxn modelId="{BC157953-66F1-47C3-B57A-1F1B183A7146}" type="presOf" srcId="{7816E7F8-7012-9942-9D31-2D9542258883}" destId="{526286A0-3D5A-C64A-A8E2-8F484FC11962}" srcOrd="0" destOrd="0" presId="urn:microsoft.com/office/officeart/2005/8/layout/orgChart1"/>
    <dgm:cxn modelId="{35F2C366-365E-4FC9-9147-42B32D3C52F3}" type="presOf" srcId="{0B343974-45BF-4AEF-A69F-25A2ED80E101}" destId="{8C1A7B1F-33C9-4C2A-A5F3-BEA2E0AD2DAF}" srcOrd="1" destOrd="0" presId="urn:microsoft.com/office/officeart/2005/8/layout/orgChart1"/>
    <dgm:cxn modelId="{F018BDE7-5B2B-4554-9E01-25B5C98880CB}" type="presOf" srcId="{564AC298-7295-3D4B-B803-D80B32D4ACE5}" destId="{429AEB15-F680-A64B-9B33-98C5CBB1368C}" srcOrd="1" destOrd="0" presId="urn:microsoft.com/office/officeart/2005/8/layout/orgChart1"/>
    <dgm:cxn modelId="{3A59B244-6F0D-804D-AE04-8096296BDD51}" srcId="{76D030E8-0353-1D42-B1E4-07BF06B3A554}" destId="{2DFBE585-9C9A-A746-8092-1331EFA519FF}" srcOrd="4" destOrd="0" parTransId="{98A35B51-7382-1B48-8B69-DA08A9A594AA}" sibTransId="{45CA2AA2-B93B-6349-A0B7-6EC0A68F084D}"/>
    <dgm:cxn modelId="{E5881893-9323-ED4A-9694-9CE5C89813C9}" srcId="{76D030E8-0353-1D42-B1E4-07BF06B3A554}" destId="{5ED1640F-2C59-7042-9DAA-9ADF8E9A2059}" srcOrd="8" destOrd="0" parTransId="{8A8FF329-542C-E64E-9682-AE0804B419A8}" sibTransId="{7F44BF36-8FF0-F84C-9B13-0FDE05D3FF14}"/>
    <dgm:cxn modelId="{06451C36-CFA1-4B60-B58D-94BCF1F6A3A8}" type="presOf" srcId="{19D1ECD0-C33B-524D-9B86-7AC9A045C09C}" destId="{60159387-BC03-3A41-8D73-489E8B976E57}" srcOrd="0" destOrd="0" presId="urn:microsoft.com/office/officeart/2005/8/layout/orgChart1"/>
    <dgm:cxn modelId="{CA627935-71BF-E143-945E-7CFDAAD65EAB}" srcId="{08CA4861-EB3C-0149-8BC6-F3F119D3D6AD}" destId="{7816E7F8-7012-9942-9D31-2D9542258883}" srcOrd="0" destOrd="0" parTransId="{5E3A8D6E-D6EC-F346-ACF0-BC1BAA9C8C91}" sibTransId="{15124601-BDB9-7740-821A-4C1DF8A173FE}"/>
    <dgm:cxn modelId="{E828B669-5616-4BEB-8645-324E35DDDE3D}" type="presOf" srcId="{08E161E6-1730-403E-86A6-D33768B6FAAC}" destId="{36ECACD5-9D35-47CB-A9DE-1001E66E4366}" srcOrd="0" destOrd="0" presId="urn:microsoft.com/office/officeart/2005/8/layout/orgChart1"/>
    <dgm:cxn modelId="{6C00B8D3-5483-4AD4-934B-82AAF7BF1E86}" type="presOf" srcId="{CB9B2C8F-A00D-42EE-92D2-D99F215EFB72}" destId="{77161252-AFD6-4689-AFDD-7935AA687C56}" srcOrd="1" destOrd="0" presId="urn:microsoft.com/office/officeart/2005/8/layout/orgChart1"/>
    <dgm:cxn modelId="{F181F6EA-94F8-4BDF-9BF4-35245EA64296}" type="presOf" srcId="{5ED1640F-2C59-7042-9DAA-9ADF8E9A2059}" destId="{DEF69E1A-CAAB-084A-9E60-43EACACFCABC}" srcOrd="0" destOrd="0" presId="urn:microsoft.com/office/officeart/2005/8/layout/orgChart1"/>
    <dgm:cxn modelId="{27F2BE67-B97D-8642-A2A5-B23746915F6F}" srcId="{76D030E8-0353-1D42-B1E4-07BF06B3A554}" destId="{8D9D6E2A-8429-D64D-AABC-FF6F89AB48BB}" srcOrd="3" destOrd="0" parTransId="{303E58F5-2DD0-E94B-9C35-92F38EB81888}" sibTransId="{3FA6B4E8-F856-A14C-8982-7E2A0AD527D4}"/>
    <dgm:cxn modelId="{E50DEE37-40B8-4A2D-AA32-F9B2786C4ED6}" type="presOf" srcId="{0B343974-45BF-4AEF-A69F-25A2ED80E101}" destId="{A7291C16-45B6-431B-912F-3BA91D991671}" srcOrd="0" destOrd="0" presId="urn:microsoft.com/office/officeart/2005/8/layout/orgChart1"/>
    <dgm:cxn modelId="{73F17CA4-F6A1-4754-8F33-637C7A60570E}" type="presOf" srcId="{31E8F47B-1E43-7143-8C66-21EFA86CCF57}" destId="{D362BCAF-C1CF-B647-BA4D-F8737722235E}" srcOrd="0" destOrd="0" presId="urn:microsoft.com/office/officeart/2005/8/layout/orgChart1"/>
    <dgm:cxn modelId="{32F73670-2886-4952-97FE-4DB88A014CF5}" type="presOf" srcId="{5E3A8D6E-D6EC-F346-ACF0-BC1BAA9C8C91}" destId="{EFA2B6AD-F7DA-A445-B6F3-15A093842F69}" srcOrd="0" destOrd="0" presId="urn:microsoft.com/office/officeart/2005/8/layout/orgChart1"/>
    <dgm:cxn modelId="{E22BF9B6-04B6-45FF-9E27-8B858EB2F656}" type="presOf" srcId="{5ED1640F-2C59-7042-9DAA-9ADF8E9A2059}" destId="{FCF5E736-FB69-BF44-9F3A-FC68F450BDAE}" srcOrd="1" destOrd="0" presId="urn:microsoft.com/office/officeart/2005/8/layout/orgChart1"/>
    <dgm:cxn modelId="{1971A018-5437-4C9A-980E-33E5D51357CD}" type="presOf" srcId="{8D9D6E2A-8429-D64D-AABC-FF6F89AB48BB}" destId="{4BE8A630-A19E-974C-8801-3DFA312479C1}" srcOrd="0" destOrd="0" presId="urn:microsoft.com/office/officeart/2005/8/layout/orgChart1"/>
    <dgm:cxn modelId="{0173ECCC-251A-44C5-A369-DDDCE63F5575}" type="presOf" srcId="{08E161E6-1730-403E-86A6-D33768B6FAAC}" destId="{315ED89A-0E56-4B22-8CCE-C2A0D73FBF90}" srcOrd="1" destOrd="0" presId="urn:microsoft.com/office/officeart/2005/8/layout/orgChart1"/>
    <dgm:cxn modelId="{8FC1EC61-5BD7-4230-9EE0-84B2FA1FF5BF}" type="presOf" srcId="{E6B8D1C9-E3E0-4FA6-B71E-8FD345860E0F}" destId="{CFE0A0EB-17E9-40C2-8B69-E7D3225D1DD2}" srcOrd="0" destOrd="0" presId="urn:microsoft.com/office/officeart/2005/8/layout/orgChart1"/>
    <dgm:cxn modelId="{2E6C05AB-DB5F-4670-B866-682AEC90FF9D}" type="presOf" srcId="{3AB414B4-5F75-974A-8456-C0C8570FFA90}" destId="{B05C8449-76D4-5642-88B3-7BBA41448491}" srcOrd="0" destOrd="0" presId="urn:microsoft.com/office/officeart/2005/8/layout/orgChart1"/>
    <dgm:cxn modelId="{8F822505-CB5B-40D3-A9A7-6B576DF29673}" type="presOf" srcId="{E3E2DC1C-BF67-A34F-AF03-379CBF8A2B42}" destId="{5F68C6C1-522A-234B-8A8C-730C17E2D5BC}" srcOrd="1" destOrd="0" presId="urn:microsoft.com/office/officeart/2005/8/layout/orgChart1"/>
    <dgm:cxn modelId="{0208673E-A4CC-BC4E-8F22-C3D8DE600D36}" srcId="{76D030E8-0353-1D42-B1E4-07BF06B3A554}" destId="{B630AD17-5CA4-AB47-BE48-0D3C81661B34}" srcOrd="0" destOrd="0" parTransId="{19D1ECD0-C33B-524D-9B86-7AC9A045C09C}" sibTransId="{ED7BE853-F068-B748-BEDF-C49B80C0FAAF}"/>
    <dgm:cxn modelId="{E06433D3-83F5-47B2-945B-41329F2C2206}" type="presOf" srcId="{E76EF841-58CB-4576-BA32-A7E35EAA763A}" destId="{CC97CCFE-96AE-4963-ABF4-34CDE04ABA69}" srcOrd="1" destOrd="0" presId="urn:microsoft.com/office/officeart/2005/8/layout/orgChart1"/>
    <dgm:cxn modelId="{87B24637-5752-4739-B94E-7DEC1BFD764B}" type="presOf" srcId="{B630AD17-5CA4-AB47-BE48-0D3C81661B34}" destId="{3FFBF6A6-89AD-9F48-9FFB-95BCD31CC584}" srcOrd="0" destOrd="0" presId="urn:microsoft.com/office/officeart/2005/8/layout/orgChart1"/>
    <dgm:cxn modelId="{06D86B0A-D7B1-4238-A3CC-68C9DF9FBD87}" type="presOf" srcId="{90635259-6886-4B18-80A7-A5AE180811A7}" destId="{E950A78A-1D92-40D4-8772-92750828215B}" srcOrd="0" destOrd="0" presId="urn:microsoft.com/office/officeart/2005/8/layout/orgChart1"/>
    <dgm:cxn modelId="{DB52557C-5017-41CA-B65E-80B09DB993EA}" type="presOf" srcId="{C8A6C709-82CA-E04D-A271-04C55B8F826A}" destId="{D0F57CAA-42E3-BB4A-9200-D00754527E6E}" srcOrd="0" destOrd="0" presId="urn:microsoft.com/office/officeart/2005/8/layout/orgChart1"/>
    <dgm:cxn modelId="{13097E28-A560-474D-B238-6571230D7103}" srcId="{76D030E8-0353-1D42-B1E4-07BF06B3A554}" destId="{08CA4861-EB3C-0149-8BC6-F3F119D3D6AD}" srcOrd="7" destOrd="0" parTransId="{D862E3BB-6E86-DC43-B8E6-4CEA7A8DD028}" sibTransId="{343AC02D-3897-2945-BAD9-ED01C6ECD358}"/>
    <dgm:cxn modelId="{243EDC43-7B6F-4D24-8DE1-6EFD8A0B8DFB}" type="presOf" srcId="{2DFBE585-9C9A-A746-8092-1331EFA519FF}" destId="{ED2B9D2A-C010-4D41-AEEE-DD85104C3BF3}" srcOrd="0" destOrd="0" presId="urn:microsoft.com/office/officeart/2005/8/layout/orgChart1"/>
    <dgm:cxn modelId="{440A7930-B5E5-4882-9054-610DCEB808CE}" type="presOf" srcId="{E3E2DC1C-BF67-A34F-AF03-379CBF8A2B42}" destId="{901A9638-6169-F045-A379-1EFD00BAC2E1}" srcOrd="0" destOrd="0" presId="urn:microsoft.com/office/officeart/2005/8/layout/orgChart1"/>
    <dgm:cxn modelId="{67A6A00F-3659-4D50-B7FD-9680D03BE408}" type="presOf" srcId="{70608556-72A2-8849-91C2-93D97EB992CF}" destId="{F8E619CB-84ED-4F43-9D34-D8A1EB575013}" srcOrd="0" destOrd="0" presId="urn:microsoft.com/office/officeart/2005/8/layout/orgChart1"/>
    <dgm:cxn modelId="{096A942F-123C-4A04-B285-0C051233EA89}" type="presOf" srcId="{08CA4861-EB3C-0149-8BC6-F3F119D3D6AD}" destId="{C2DAD131-8F01-904D-8E36-32F6F9196C89}" srcOrd="1" destOrd="0" presId="urn:microsoft.com/office/officeart/2005/8/layout/orgChart1"/>
    <dgm:cxn modelId="{A15CF54E-441E-43D8-9057-A157A1353A64}" type="presOf" srcId="{B384FE7F-2E66-C34A-8E1F-AAF90C650AFD}" destId="{BDE31366-DA00-B348-8D13-0D1F4F8F0D11}" srcOrd="0" destOrd="0" presId="urn:microsoft.com/office/officeart/2005/8/layout/orgChart1"/>
    <dgm:cxn modelId="{DCF74B00-1BC1-40CE-B136-33F55444E79A}" type="presOf" srcId="{54F3F7D1-1F54-4F40-B633-E20ECED6A6B9}" destId="{E0FA5DDF-DF7D-F545-8C42-35983C2E5BDE}" srcOrd="0" destOrd="0" presId="urn:microsoft.com/office/officeart/2005/8/layout/orgChart1"/>
    <dgm:cxn modelId="{7A536798-A1A7-4A75-9555-F3F671551ADB}" type="presOf" srcId="{C0BA074E-37C5-41CC-8E23-C88EEE94A91C}" destId="{C7909C68-B09E-4ECB-9EDD-1AD4DDA5DDD3}" srcOrd="0" destOrd="0" presId="urn:microsoft.com/office/officeart/2005/8/layout/orgChart1"/>
    <dgm:cxn modelId="{4C2EE4D5-CF98-461F-8870-45DCF4C8111E}" type="presOf" srcId="{E76EF841-58CB-4576-BA32-A7E35EAA763A}" destId="{DA217619-8B7C-45EB-8BB2-95935251B63A}" srcOrd="0" destOrd="0" presId="urn:microsoft.com/office/officeart/2005/8/layout/orgChart1"/>
    <dgm:cxn modelId="{B5FF51F6-C38C-4782-B6D3-E377A70ED220}" type="presOf" srcId="{8D9D6E2A-8429-D64D-AABC-FF6F89AB48BB}" destId="{56158A62-3A6A-4543-8C1A-D54BF39DFD88}" srcOrd="1" destOrd="0" presId="urn:microsoft.com/office/officeart/2005/8/layout/orgChart1"/>
    <dgm:cxn modelId="{F73864EA-C184-4AE9-A658-0AD19D51E1D4}" type="presOf" srcId="{A62110CD-BA3A-4EE3-95BB-360CD36029A7}" destId="{B98CD2F9-4BC4-4EE0-9525-45968D7C4FA0}" srcOrd="0" destOrd="0" presId="urn:microsoft.com/office/officeart/2005/8/layout/orgChart1"/>
    <dgm:cxn modelId="{BC45828B-F0A8-4239-AE4E-8DDFCBDB4034}" type="presOf" srcId="{564AC298-7295-3D4B-B803-D80B32D4ACE5}" destId="{473A28FB-88FC-804D-9A3A-9B8FD01082A0}" srcOrd="0" destOrd="0" presId="urn:microsoft.com/office/officeart/2005/8/layout/orgChart1"/>
    <dgm:cxn modelId="{9C48405D-6BBD-48D1-9B0A-43C78B08D322}" type="presOf" srcId="{EFB40CA4-517E-AD4A-B778-7C395C7A3D6E}" destId="{7EFB1158-EDE9-4E43-AA09-5FAFCD2094F3}" srcOrd="1" destOrd="0" presId="urn:microsoft.com/office/officeart/2005/8/layout/orgChart1"/>
    <dgm:cxn modelId="{FE2EDD57-0EFC-A449-AFAC-0EBC1DA780A5}" srcId="{3AB414B4-5F75-974A-8456-C0C8570FFA90}" destId="{864CABD0-1C09-0444-8E6D-DB1D62665AA4}" srcOrd="0" destOrd="0" parTransId="{DCA86DDE-C2F2-1343-A2FB-9716F9CFB003}" sibTransId="{B6BE5C51-A0D0-AE4B-AAD1-FEBAC918721F}"/>
    <dgm:cxn modelId="{D39E709C-CF35-46E3-B888-69D01ECE1892}" srcId="{08CA4861-EB3C-0149-8BC6-F3F119D3D6AD}" destId="{0B343974-45BF-4AEF-A69F-25A2ED80E101}" srcOrd="2" destOrd="0" parTransId="{90635259-6886-4B18-80A7-A5AE180811A7}" sibTransId="{2FC488A8-DDD4-44F2-A5BB-1EC1168A7525}"/>
    <dgm:cxn modelId="{81FF7EFD-4119-4FB8-973E-5B79E32567F7}" type="presOf" srcId="{98A35B51-7382-1B48-8B69-DA08A9A594AA}" destId="{67C0D05D-9A58-2942-B4BC-0CB645476E81}" srcOrd="0" destOrd="0" presId="urn:microsoft.com/office/officeart/2005/8/layout/orgChart1"/>
    <dgm:cxn modelId="{DE504DAE-D4AD-4741-9770-4A846894B789}" type="presParOf" srcId="{D0F57CAA-42E3-BB4A-9200-D00754527E6E}" destId="{375E8400-F065-6841-86B0-364ADDDBE2CB}" srcOrd="0" destOrd="0" presId="urn:microsoft.com/office/officeart/2005/8/layout/orgChart1"/>
    <dgm:cxn modelId="{1A7A1406-FF3A-41C2-8892-724ED9C4212F}" type="presParOf" srcId="{375E8400-F065-6841-86B0-364ADDDBE2CB}" destId="{F9D70426-72F4-6D40-8565-3B8EA5111643}" srcOrd="0" destOrd="0" presId="urn:microsoft.com/office/officeart/2005/8/layout/orgChart1"/>
    <dgm:cxn modelId="{BD13CBFD-DD2C-495D-94FE-30CDC92660BE}" type="presParOf" srcId="{F9D70426-72F4-6D40-8565-3B8EA5111643}" destId="{099951B0-450C-7648-91D1-2D9CAD445030}" srcOrd="0" destOrd="0" presId="urn:microsoft.com/office/officeart/2005/8/layout/orgChart1"/>
    <dgm:cxn modelId="{6AACB4B2-1DBD-4C85-BB8D-A12FA966205B}" type="presParOf" srcId="{F9D70426-72F4-6D40-8565-3B8EA5111643}" destId="{6D513C35-63A5-624B-A5A9-625B41834BC2}" srcOrd="1" destOrd="0" presId="urn:microsoft.com/office/officeart/2005/8/layout/orgChart1"/>
    <dgm:cxn modelId="{99D123A3-DC6D-4B2F-8F04-64FD0B1307C7}" type="presParOf" srcId="{375E8400-F065-6841-86B0-364ADDDBE2CB}" destId="{D0C48283-82A4-AD4E-9846-B318D5851489}" srcOrd="1" destOrd="0" presId="urn:microsoft.com/office/officeart/2005/8/layout/orgChart1"/>
    <dgm:cxn modelId="{2AC0C180-60C2-40A9-BB48-060BD298D4AF}" type="presParOf" srcId="{D0C48283-82A4-AD4E-9846-B318D5851489}" destId="{D362BCAF-C1CF-B647-BA4D-F8737722235E}" srcOrd="0" destOrd="0" presId="urn:microsoft.com/office/officeart/2005/8/layout/orgChart1"/>
    <dgm:cxn modelId="{5EECAEC6-DFEA-489C-806C-5D0E9E27FE05}" type="presParOf" srcId="{D0C48283-82A4-AD4E-9846-B318D5851489}" destId="{FD9E5536-C50D-134A-8407-317F788A146B}" srcOrd="1" destOrd="0" presId="urn:microsoft.com/office/officeart/2005/8/layout/orgChart1"/>
    <dgm:cxn modelId="{4BAD40B5-843E-4A2D-B76C-C9441388A4D3}" type="presParOf" srcId="{FD9E5536-C50D-134A-8407-317F788A146B}" destId="{3AED7900-C951-DC47-8CD6-3F105D1B5039}" srcOrd="0" destOrd="0" presId="urn:microsoft.com/office/officeart/2005/8/layout/orgChart1"/>
    <dgm:cxn modelId="{D5BEFB47-399F-4AB1-9456-CD174C0175F6}" type="presParOf" srcId="{3AED7900-C951-DC47-8CD6-3F105D1B5039}" destId="{703AFD43-357D-9740-8CBA-4118835F8D81}" srcOrd="0" destOrd="0" presId="urn:microsoft.com/office/officeart/2005/8/layout/orgChart1"/>
    <dgm:cxn modelId="{C7F6B1C7-C506-4BA9-B75C-1021DA94116A}" type="presParOf" srcId="{3AED7900-C951-DC47-8CD6-3F105D1B5039}" destId="{5AE93EC3-2014-1340-98BD-03368594C84F}" srcOrd="1" destOrd="0" presId="urn:microsoft.com/office/officeart/2005/8/layout/orgChart1"/>
    <dgm:cxn modelId="{37EF5CFD-4676-48A2-AFEC-A7723A4C6052}" type="presParOf" srcId="{FD9E5536-C50D-134A-8407-317F788A146B}" destId="{AB7D57A6-5043-5442-BBF8-95B36912FE17}" srcOrd="1" destOrd="0" presId="urn:microsoft.com/office/officeart/2005/8/layout/orgChart1"/>
    <dgm:cxn modelId="{20D01846-350F-42F8-9EE7-5A530B5A1B2A}" type="presParOf" srcId="{AB7D57A6-5043-5442-BBF8-95B36912FE17}" destId="{E0FA5DDF-DF7D-F545-8C42-35983C2E5BDE}" srcOrd="0" destOrd="0" presId="urn:microsoft.com/office/officeart/2005/8/layout/orgChart1"/>
    <dgm:cxn modelId="{C0CA4D6A-18F2-4C69-85E8-65B1505A6E48}" type="presParOf" srcId="{AB7D57A6-5043-5442-BBF8-95B36912FE17}" destId="{79640A2C-E3A0-0541-A3A5-8F701FCCDD50}" srcOrd="1" destOrd="0" presId="urn:microsoft.com/office/officeart/2005/8/layout/orgChart1"/>
    <dgm:cxn modelId="{C2522B6B-518B-4E6B-BC47-219C4D812885}" type="presParOf" srcId="{79640A2C-E3A0-0541-A3A5-8F701FCCDD50}" destId="{57197B83-6C58-F14F-8D9B-F52F5AC3888C}" srcOrd="0" destOrd="0" presId="urn:microsoft.com/office/officeart/2005/8/layout/orgChart1"/>
    <dgm:cxn modelId="{0D749264-E52F-412F-ADBC-7763C82FD7EC}" type="presParOf" srcId="{57197B83-6C58-F14F-8D9B-F52F5AC3888C}" destId="{743A3CC8-CAB9-F14D-A80B-155F3ECDCB8D}" srcOrd="0" destOrd="0" presId="urn:microsoft.com/office/officeart/2005/8/layout/orgChart1"/>
    <dgm:cxn modelId="{77047D38-F632-4699-B08B-1B29D44AEC0A}" type="presParOf" srcId="{57197B83-6C58-F14F-8D9B-F52F5AC3888C}" destId="{7EFB1158-EDE9-4E43-AA09-5FAFCD2094F3}" srcOrd="1" destOrd="0" presId="urn:microsoft.com/office/officeart/2005/8/layout/orgChart1"/>
    <dgm:cxn modelId="{1DA3A8D8-EDE3-4FCE-9136-E65281E64B52}" type="presParOf" srcId="{79640A2C-E3A0-0541-A3A5-8F701FCCDD50}" destId="{9EC5CF12-951E-714B-8946-5882B2311B6F}" srcOrd="1" destOrd="0" presId="urn:microsoft.com/office/officeart/2005/8/layout/orgChart1"/>
    <dgm:cxn modelId="{20786FBB-940D-4A03-BC03-B5CB07208ECB}" type="presParOf" srcId="{79640A2C-E3A0-0541-A3A5-8F701FCCDD50}" destId="{2BD07620-D75B-5A40-8D05-704AB519FAF0}" srcOrd="2" destOrd="0" presId="urn:microsoft.com/office/officeart/2005/8/layout/orgChart1"/>
    <dgm:cxn modelId="{ED20DF78-40B6-4B10-9804-B4BA7ABE23E1}" type="presParOf" srcId="{AB7D57A6-5043-5442-BBF8-95B36912FE17}" destId="{6E676A93-DE66-40B4-87A2-1B86107BABFE}" srcOrd="2" destOrd="0" presId="urn:microsoft.com/office/officeart/2005/8/layout/orgChart1"/>
    <dgm:cxn modelId="{4B8924E0-54C6-4FC5-9343-22855BCE9D90}" type="presParOf" srcId="{AB7D57A6-5043-5442-BBF8-95B36912FE17}" destId="{0BB222A9-9886-43DF-A261-CD8F5A65F5B6}" srcOrd="3" destOrd="0" presId="urn:microsoft.com/office/officeart/2005/8/layout/orgChart1"/>
    <dgm:cxn modelId="{B7643386-908B-4269-8560-ACF42EEACB01}" type="presParOf" srcId="{0BB222A9-9886-43DF-A261-CD8F5A65F5B6}" destId="{F1688AB8-583B-448F-8856-45BD94CD9077}" srcOrd="0" destOrd="0" presId="urn:microsoft.com/office/officeart/2005/8/layout/orgChart1"/>
    <dgm:cxn modelId="{1BDE616C-F7F9-4FD9-B05E-CFBF06A7FC52}" type="presParOf" srcId="{F1688AB8-583B-448F-8856-45BD94CD9077}" destId="{80D07C88-1161-44A9-80A7-803EEBF56EB7}" srcOrd="0" destOrd="0" presId="urn:microsoft.com/office/officeart/2005/8/layout/orgChart1"/>
    <dgm:cxn modelId="{CB787B45-81A6-4C63-B5B9-E0E4541DE38D}" type="presParOf" srcId="{F1688AB8-583B-448F-8856-45BD94CD9077}" destId="{0EA2E28B-A1AA-46FC-9032-2063F6A0CF06}" srcOrd="1" destOrd="0" presId="urn:microsoft.com/office/officeart/2005/8/layout/orgChart1"/>
    <dgm:cxn modelId="{3BA514A0-DCDA-4D6C-98D7-6B55C104F294}" type="presParOf" srcId="{0BB222A9-9886-43DF-A261-CD8F5A65F5B6}" destId="{6862CF81-29E5-43C7-9F2A-99B14417AD0F}" srcOrd="1" destOrd="0" presId="urn:microsoft.com/office/officeart/2005/8/layout/orgChart1"/>
    <dgm:cxn modelId="{E2C14412-0811-4C25-A624-3B4B55A643F6}" type="presParOf" srcId="{0BB222A9-9886-43DF-A261-CD8F5A65F5B6}" destId="{D54EA8FB-9CF2-4FD0-931E-92C6A5F5A3D3}" srcOrd="2" destOrd="0" presId="urn:microsoft.com/office/officeart/2005/8/layout/orgChart1"/>
    <dgm:cxn modelId="{1480FCDD-89AA-49A7-B6DE-BF88235A8359}" type="presParOf" srcId="{AB7D57A6-5043-5442-BBF8-95B36912FE17}" destId="{9622A2E1-9DA1-4AD7-B99F-5E2A6882AD22}" srcOrd="4" destOrd="0" presId="urn:microsoft.com/office/officeart/2005/8/layout/orgChart1"/>
    <dgm:cxn modelId="{5B2637B1-A9DE-4C88-A478-6818141689AF}" type="presParOf" srcId="{AB7D57A6-5043-5442-BBF8-95B36912FE17}" destId="{375515A2-D1F7-4700-BCA8-4FB9337E9495}" srcOrd="5" destOrd="0" presId="urn:microsoft.com/office/officeart/2005/8/layout/orgChart1"/>
    <dgm:cxn modelId="{5076B730-DA56-425F-B07F-C4F874F5BB7C}" type="presParOf" srcId="{375515A2-D1F7-4700-BCA8-4FB9337E9495}" destId="{CC15CA9D-0C6C-4CEA-A2C0-3021618B339A}" srcOrd="0" destOrd="0" presId="urn:microsoft.com/office/officeart/2005/8/layout/orgChart1"/>
    <dgm:cxn modelId="{B542A5CC-9B5A-4D22-AC1F-2A2D81C63A62}" type="presParOf" srcId="{CC15CA9D-0C6C-4CEA-A2C0-3021618B339A}" destId="{FF78D3BD-A957-4D12-ACC6-CFA63CDD8C63}" srcOrd="0" destOrd="0" presId="urn:microsoft.com/office/officeart/2005/8/layout/orgChart1"/>
    <dgm:cxn modelId="{8DD6ECA7-409D-4259-9833-AE29ABA8AD89}" type="presParOf" srcId="{CC15CA9D-0C6C-4CEA-A2C0-3021618B339A}" destId="{B45854DD-82D7-4966-9272-D4B7CE9D9EEC}" srcOrd="1" destOrd="0" presId="urn:microsoft.com/office/officeart/2005/8/layout/orgChart1"/>
    <dgm:cxn modelId="{D5A51C08-4DF7-453B-8A9F-173DAC716D68}" type="presParOf" srcId="{375515A2-D1F7-4700-BCA8-4FB9337E9495}" destId="{4DF3A514-418D-4606-9288-CF060115D7CC}" srcOrd="1" destOrd="0" presId="urn:microsoft.com/office/officeart/2005/8/layout/orgChart1"/>
    <dgm:cxn modelId="{0CAA82A4-4551-4058-B92D-7499CA76D4AF}" type="presParOf" srcId="{375515A2-D1F7-4700-BCA8-4FB9337E9495}" destId="{E434C916-B13F-4B7B-A08A-41BD54F0B78E}" srcOrd="2" destOrd="0" presId="urn:microsoft.com/office/officeart/2005/8/layout/orgChart1"/>
    <dgm:cxn modelId="{605A2D9B-027A-4DDC-B6C3-5C6BD751166D}" type="presParOf" srcId="{FD9E5536-C50D-134A-8407-317F788A146B}" destId="{7FE0719E-9EDF-A941-A7E8-AB4314AEBD16}" srcOrd="2" destOrd="0" presId="urn:microsoft.com/office/officeart/2005/8/layout/orgChart1"/>
    <dgm:cxn modelId="{DF469427-47B5-40C1-8A8B-1BA0DD87DD60}" type="presParOf" srcId="{D0C48283-82A4-AD4E-9846-B318D5851489}" destId="{F8E619CB-84ED-4F43-9D34-D8A1EB575013}" srcOrd="2" destOrd="0" presId="urn:microsoft.com/office/officeart/2005/8/layout/orgChart1"/>
    <dgm:cxn modelId="{B006795F-1FAB-4071-94F0-D3D7767DC9EA}" type="presParOf" srcId="{D0C48283-82A4-AD4E-9846-B318D5851489}" destId="{D3CAA6AD-17D2-8C4F-915A-19A7C198606A}" srcOrd="3" destOrd="0" presId="urn:microsoft.com/office/officeart/2005/8/layout/orgChart1"/>
    <dgm:cxn modelId="{FA82A72C-A278-4E01-A4BD-0CAF4CE81550}" type="presParOf" srcId="{D3CAA6AD-17D2-8C4F-915A-19A7C198606A}" destId="{8B534BF6-7B73-BA49-854F-79096226136B}" srcOrd="0" destOrd="0" presId="urn:microsoft.com/office/officeart/2005/8/layout/orgChart1"/>
    <dgm:cxn modelId="{A7E4DAE7-27A6-4FDC-A887-3B8EB934C7AE}" type="presParOf" srcId="{8B534BF6-7B73-BA49-854F-79096226136B}" destId="{B05C8449-76D4-5642-88B3-7BBA41448491}" srcOrd="0" destOrd="0" presId="urn:microsoft.com/office/officeart/2005/8/layout/orgChart1"/>
    <dgm:cxn modelId="{2C0E247F-F161-4752-B085-76BB41C65E40}" type="presParOf" srcId="{8B534BF6-7B73-BA49-854F-79096226136B}" destId="{2B510303-113B-5947-9057-2BD46C2F0481}" srcOrd="1" destOrd="0" presId="urn:microsoft.com/office/officeart/2005/8/layout/orgChart1"/>
    <dgm:cxn modelId="{64430CF2-72CD-4CDB-8675-4BB9E1EF793D}" type="presParOf" srcId="{D3CAA6AD-17D2-8C4F-915A-19A7C198606A}" destId="{CED28840-0F7D-F240-B24C-EF6016D84255}" srcOrd="1" destOrd="0" presId="urn:microsoft.com/office/officeart/2005/8/layout/orgChart1"/>
    <dgm:cxn modelId="{C7C00D85-10ED-40C5-BB15-1ACB852F4585}" type="presParOf" srcId="{CED28840-0F7D-F240-B24C-EF6016D84255}" destId="{C511A33B-48E5-A941-BB75-F948364FE029}" srcOrd="0" destOrd="0" presId="urn:microsoft.com/office/officeart/2005/8/layout/orgChart1"/>
    <dgm:cxn modelId="{1A7E2294-9924-4954-9B55-19B5CAEAA5DA}" type="presParOf" srcId="{CED28840-0F7D-F240-B24C-EF6016D84255}" destId="{91662728-B122-EF4B-B0AA-29CADE5637B3}" srcOrd="1" destOrd="0" presId="urn:microsoft.com/office/officeart/2005/8/layout/orgChart1"/>
    <dgm:cxn modelId="{ABD4A9EA-3B94-423E-BF04-5DC735F5A029}" type="presParOf" srcId="{91662728-B122-EF4B-B0AA-29CADE5637B3}" destId="{86C4F7AA-8804-5544-985A-CC721487B0AC}" srcOrd="0" destOrd="0" presId="urn:microsoft.com/office/officeart/2005/8/layout/orgChart1"/>
    <dgm:cxn modelId="{68D52660-8E5E-4437-8CE9-9F2AA1404B82}" type="presParOf" srcId="{86C4F7AA-8804-5544-985A-CC721487B0AC}" destId="{7A1F66CC-E767-3C42-82DC-03E9261F0143}" srcOrd="0" destOrd="0" presId="urn:microsoft.com/office/officeart/2005/8/layout/orgChart1"/>
    <dgm:cxn modelId="{6C6F10B2-3238-4243-BD6B-227CE974297F}" type="presParOf" srcId="{86C4F7AA-8804-5544-985A-CC721487B0AC}" destId="{7E2FE250-AA93-BB48-A72A-61B6AF5CD136}" srcOrd="1" destOrd="0" presId="urn:microsoft.com/office/officeart/2005/8/layout/orgChart1"/>
    <dgm:cxn modelId="{68DF49EC-F875-48CB-A1FD-0AF0D1DE1AE3}" type="presParOf" srcId="{91662728-B122-EF4B-B0AA-29CADE5637B3}" destId="{6777847F-31BB-0D4B-8816-D2FC70E266C3}" srcOrd="1" destOrd="0" presId="urn:microsoft.com/office/officeart/2005/8/layout/orgChart1"/>
    <dgm:cxn modelId="{85E5BB25-105C-4D43-A657-937235E580D3}" type="presParOf" srcId="{91662728-B122-EF4B-B0AA-29CADE5637B3}" destId="{DA8DE1D4-12A8-3C4C-ACE0-0F6096FBA876}" srcOrd="2" destOrd="0" presId="urn:microsoft.com/office/officeart/2005/8/layout/orgChart1"/>
    <dgm:cxn modelId="{8E3675E5-1A11-4584-BD3C-EAA25D6059BD}" type="presParOf" srcId="{CED28840-0F7D-F240-B24C-EF6016D84255}" destId="{8537B71F-EB42-4B7F-B417-DB3FE2AD380D}" srcOrd="2" destOrd="0" presId="urn:microsoft.com/office/officeart/2005/8/layout/orgChart1"/>
    <dgm:cxn modelId="{F7E9BC60-CAEE-4B08-95C6-E4F0AE4E3BF1}" type="presParOf" srcId="{CED28840-0F7D-F240-B24C-EF6016D84255}" destId="{8EA06988-4D54-4A01-9163-2664F5AFD13E}" srcOrd="3" destOrd="0" presId="urn:microsoft.com/office/officeart/2005/8/layout/orgChart1"/>
    <dgm:cxn modelId="{44EB4B33-D56B-4BE7-A679-9564F14EB3F8}" type="presParOf" srcId="{8EA06988-4D54-4A01-9163-2664F5AFD13E}" destId="{3F42BECA-2C91-483F-BB94-668579862AFB}" srcOrd="0" destOrd="0" presId="urn:microsoft.com/office/officeart/2005/8/layout/orgChart1"/>
    <dgm:cxn modelId="{3FC12CAC-044F-4BE0-9462-9C95ED5910C2}" type="presParOf" srcId="{3F42BECA-2C91-483F-BB94-668579862AFB}" destId="{C7909C68-B09E-4ECB-9EDD-1AD4DDA5DDD3}" srcOrd="0" destOrd="0" presId="urn:microsoft.com/office/officeart/2005/8/layout/orgChart1"/>
    <dgm:cxn modelId="{70714DA3-E32E-4F9B-954D-3384B932DE34}" type="presParOf" srcId="{3F42BECA-2C91-483F-BB94-668579862AFB}" destId="{9CABED56-80C5-4442-AFFC-42BEF372D051}" srcOrd="1" destOrd="0" presId="urn:microsoft.com/office/officeart/2005/8/layout/orgChart1"/>
    <dgm:cxn modelId="{A5C1B892-3A26-4CCD-8FA5-C8889B8D9AD2}" type="presParOf" srcId="{8EA06988-4D54-4A01-9163-2664F5AFD13E}" destId="{FCD15A3A-1FD0-4972-99F7-97FA4DD544FC}" srcOrd="1" destOrd="0" presId="urn:microsoft.com/office/officeart/2005/8/layout/orgChart1"/>
    <dgm:cxn modelId="{372BDE46-500F-49B7-ABF8-0E8D696A5945}" type="presParOf" srcId="{8EA06988-4D54-4A01-9163-2664F5AFD13E}" destId="{E25D760F-6B3F-4CCA-823A-E4816790BF01}" srcOrd="2" destOrd="0" presId="urn:microsoft.com/office/officeart/2005/8/layout/orgChart1"/>
    <dgm:cxn modelId="{3795C666-23B6-433E-B366-85752E90FF41}" type="presParOf" srcId="{CED28840-0F7D-F240-B24C-EF6016D84255}" destId="{86BE26A3-F4AD-4DB6-985E-0C9AFFA32BE5}" srcOrd="4" destOrd="0" presId="urn:microsoft.com/office/officeart/2005/8/layout/orgChart1"/>
    <dgm:cxn modelId="{1F5655A8-C08D-4E8C-AB87-8564F4497E84}" type="presParOf" srcId="{CED28840-0F7D-F240-B24C-EF6016D84255}" destId="{74FE9963-F893-45A0-B9BD-69BBC938D910}" srcOrd="5" destOrd="0" presId="urn:microsoft.com/office/officeart/2005/8/layout/orgChart1"/>
    <dgm:cxn modelId="{4C20A83C-FC0D-4507-AD6F-ED4C6624AE30}" type="presParOf" srcId="{74FE9963-F893-45A0-B9BD-69BBC938D910}" destId="{AA2483F4-C251-4E2C-BCBB-F0038A1EA3D4}" srcOrd="0" destOrd="0" presId="urn:microsoft.com/office/officeart/2005/8/layout/orgChart1"/>
    <dgm:cxn modelId="{383BC72B-727C-426D-AD98-47AC9DC3BA0E}" type="presParOf" srcId="{AA2483F4-C251-4E2C-BCBB-F0038A1EA3D4}" destId="{DA217619-8B7C-45EB-8BB2-95935251B63A}" srcOrd="0" destOrd="0" presId="urn:microsoft.com/office/officeart/2005/8/layout/orgChart1"/>
    <dgm:cxn modelId="{C46B4650-1F99-46C2-AE90-9A032E1B9736}" type="presParOf" srcId="{AA2483F4-C251-4E2C-BCBB-F0038A1EA3D4}" destId="{CC97CCFE-96AE-4963-ABF4-34CDE04ABA69}" srcOrd="1" destOrd="0" presId="urn:microsoft.com/office/officeart/2005/8/layout/orgChart1"/>
    <dgm:cxn modelId="{2910DC76-9D0D-4A60-99F9-DB0021D0B31E}" type="presParOf" srcId="{74FE9963-F893-45A0-B9BD-69BBC938D910}" destId="{E7926940-B46C-4469-A410-67A64DEA2AF4}" srcOrd="1" destOrd="0" presId="urn:microsoft.com/office/officeart/2005/8/layout/orgChart1"/>
    <dgm:cxn modelId="{E260E29F-D191-4C72-B638-69EDD8830E26}" type="presParOf" srcId="{74FE9963-F893-45A0-B9BD-69BBC938D910}" destId="{3CBCC1BC-FB47-42F7-940E-7A5EB9F6955B}" srcOrd="2" destOrd="0" presId="urn:microsoft.com/office/officeart/2005/8/layout/orgChart1"/>
    <dgm:cxn modelId="{C036F75B-3CAB-452A-AC86-5C61028FC7B3}" type="presParOf" srcId="{D3CAA6AD-17D2-8C4F-915A-19A7C198606A}" destId="{0D6C68DB-AED5-6C42-AC42-73F864B73FE6}" srcOrd="2" destOrd="0" presId="urn:microsoft.com/office/officeart/2005/8/layout/orgChart1"/>
    <dgm:cxn modelId="{2B840FA3-1A28-4549-8572-BA10EFEF9C24}" type="presParOf" srcId="{D0C48283-82A4-AD4E-9846-B318D5851489}" destId="{45FEE2B0-CFD1-DF4B-BBE8-9D3284019819}" srcOrd="4" destOrd="0" presId="urn:microsoft.com/office/officeart/2005/8/layout/orgChart1"/>
    <dgm:cxn modelId="{7BDCE5D5-C706-4EF5-A310-1421353DD3FD}" type="presParOf" srcId="{D0C48283-82A4-AD4E-9846-B318D5851489}" destId="{279918D6-62AB-1B45-8308-BB0792DDE14B}" srcOrd="5" destOrd="0" presId="urn:microsoft.com/office/officeart/2005/8/layout/orgChart1"/>
    <dgm:cxn modelId="{A7B1D97A-E63D-4EB6-A6DD-CB6DEB0BD87D}" type="presParOf" srcId="{279918D6-62AB-1B45-8308-BB0792DDE14B}" destId="{EAE5875E-DF0E-E74C-9A63-7C7A39EEE290}" srcOrd="0" destOrd="0" presId="urn:microsoft.com/office/officeart/2005/8/layout/orgChart1"/>
    <dgm:cxn modelId="{8B58A62C-84A2-4673-8118-0A48E0939CE6}" type="presParOf" srcId="{EAE5875E-DF0E-E74C-9A63-7C7A39EEE290}" destId="{017B8E52-A718-A841-8D26-6708BB0C01E9}" srcOrd="0" destOrd="0" presId="urn:microsoft.com/office/officeart/2005/8/layout/orgChart1"/>
    <dgm:cxn modelId="{11A8E3A0-ADE2-4959-A9A9-CBC4AD23D072}" type="presParOf" srcId="{EAE5875E-DF0E-E74C-9A63-7C7A39EEE290}" destId="{C2DAD131-8F01-904D-8E36-32F6F9196C89}" srcOrd="1" destOrd="0" presId="urn:microsoft.com/office/officeart/2005/8/layout/orgChart1"/>
    <dgm:cxn modelId="{3A26FAAB-D5FD-482F-BE6A-82166532E8CE}" type="presParOf" srcId="{279918D6-62AB-1B45-8308-BB0792DDE14B}" destId="{B219F340-940A-AC43-A530-54AA0EE44212}" srcOrd="1" destOrd="0" presId="urn:microsoft.com/office/officeart/2005/8/layout/orgChart1"/>
    <dgm:cxn modelId="{79D4FA63-8254-41E9-A8BB-8D555BDB460E}" type="presParOf" srcId="{B219F340-940A-AC43-A530-54AA0EE44212}" destId="{EFA2B6AD-F7DA-A445-B6F3-15A093842F69}" srcOrd="0" destOrd="0" presId="urn:microsoft.com/office/officeart/2005/8/layout/orgChart1"/>
    <dgm:cxn modelId="{C2C23FE9-6981-4015-A674-22621BF2179F}" type="presParOf" srcId="{B219F340-940A-AC43-A530-54AA0EE44212}" destId="{696CDAFB-E202-4545-8B64-5BC7002903D5}" srcOrd="1" destOrd="0" presId="urn:microsoft.com/office/officeart/2005/8/layout/orgChart1"/>
    <dgm:cxn modelId="{137C77F1-3309-446C-9F55-55C543D48FFF}" type="presParOf" srcId="{696CDAFB-E202-4545-8B64-5BC7002903D5}" destId="{3FD6A0AB-BC38-A149-8A27-ED4DF452E571}" srcOrd="0" destOrd="0" presId="urn:microsoft.com/office/officeart/2005/8/layout/orgChart1"/>
    <dgm:cxn modelId="{E086F597-F267-4A36-88F3-6E77010DEA0F}" type="presParOf" srcId="{3FD6A0AB-BC38-A149-8A27-ED4DF452E571}" destId="{526286A0-3D5A-C64A-A8E2-8F484FC11962}" srcOrd="0" destOrd="0" presId="urn:microsoft.com/office/officeart/2005/8/layout/orgChart1"/>
    <dgm:cxn modelId="{FAA772B4-9BDE-465F-8616-868859CA2B9A}" type="presParOf" srcId="{3FD6A0AB-BC38-A149-8A27-ED4DF452E571}" destId="{062C38B9-3C12-1A4C-91F8-96373E180B65}" srcOrd="1" destOrd="0" presId="urn:microsoft.com/office/officeart/2005/8/layout/orgChart1"/>
    <dgm:cxn modelId="{1D1CEA6D-2FBE-48DA-BE35-DDEBB9EB7C57}" type="presParOf" srcId="{696CDAFB-E202-4545-8B64-5BC7002903D5}" destId="{CE161433-8464-8E41-91F5-065EBA26857F}" srcOrd="1" destOrd="0" presId="urn:microsoft.com/office/officeart/2005/8/layout/orgChart1"/>
    <dgm:cxn modelId="{FF34DDAA-B284-4480-B769-41CEA2332737}" type="presParOf" srcId="{696CDAFB-E202-4545-8B64-5BC7002903D5}" destId="{49E7DA73-04B5-834E-8145-7AE27D61FBB5}" srcOrd="2" destOrd="0" presId="urn:microsoft.com/office/officeart/2005/8/layout/orgChart1"/>
    <dgm:cxn modelId="{D972D68A-4F8B-467E-8DE5-670D187B30F9}" type="presParOf" srcId="{B219F340-940A-AC43-A530-54AA0EE44212}" destId="{CFE0A0EB-17E9-40C2-8B69-E7D3225D1DD2}" srcOrd="2" destOrd="0" presId="urn:microsoft.com/office/officeart/2005/8/layout/orgChart1"/>
    <dgm:cxn modelId="{0E8628A2-1C6F-48B4-BAFD-3B14D94FAE08}" type="presParOf" srcId="{B219F340-940A-AC43-A530-54AA0EE44212}" destId="{4B352E45-2915-49D5-A1FE-E2E7D15A4B4D}" srcOrd="3" destOrd="0" presId="urn:microsoft.com/office/officeart/2005/8/layout/orgChart1"/>
    <dgm:cxn modelId="{128FC388-8C83-49C1-9E50-B7D72CAC1E95}" type="presParOf" srcId="{4B352E45-2915-49D5-A1FE-E2E7D15A4B4D}" destId="{7F2DF792-9D25-4177-973A-6E339B9AF1C4}" srcOrd="0" destOrd="0" presId="urn:microsoft.com/office/officeart/2005/8/layout/orgChart1"/>
    <dgm:cxn modelId="{73CEB657-007E-4A47-AFAF-80299629F714}" type="presParOf" srcId="{7F2DF792-9D25-4177-973A-6E339B9AF1C4}" destId="{26E82AD2-96ED-4990-A53C-A0D674885C50}" srcOrd="0" destOrd="0" presId="urn:microsoft.com/office/officeart/2005/8/layout/orgChart1"/>
    <dgm:cxn modelId="{A87E7509-C896-4034-AF06-8E4B126F6A9C}" type="presParOf" srcId="{7F2DF792-9D25-4177-973A-6E339B9AF1C4}" destId="{87F93F41-50AF-4214-B1C3-A1D243D54DF4}" srcOrd="1" destOrd="0" presId="urn:microsoft.com/office/officeart/2005/8/layout/orgChart1"/>
    <dgm:cxn modelId="{25B3CDCA-C315-4794-AD9D-E570F3B31EE6}" type="presParOf" srcId="{4B352E45-2915-49D5-A1FE-E2E7D15A4B4D}" destId="{98C120A7-4803-4FB3-A871-7A33BBC19AF9}" srcOrd="1" destOrd="0" presId="urn:microsoft.com/office/officeart/2005/8/layout/orgChart1"/>
    <dgm:cxn modelId="{C5745BC2-EE42-4F9B-8A3E-A5F9D94154E1}" type="presParOf" srcId="{4B352E45-2915-49D5-A1FE-E2E7D15A4B4D}" destId="{B479F558-871F-47C2-9075-1DF666D7EB2E}" srcOrd="2" destOrd="0" presId="urn:microsoft.com/office/officeart/2005/8/layout/orgChart1"/>
    <dgm:cxn modelId="{76D0350B-23B4-4281-AF77-920A25A21DDD}" type="presParOf" srcId="{B219F340-940A-AC43-A530-54AA0EE44212}" destId="{E950A78A-1D92-40D4-8772-92750828215B}" srcOrd="4" destOrd="0" presId="urn:microsoft.com/office/officeart/2005/8/layout/orgChart1"/>
    <dgm:cxn modelId="{BD861374-C926-4B62-ACD7-0BBEF333ADD7}" type="presParOf" srcId="{B219F340-940A-AC43-A530-54AA0EE44212}" destId="{C1254B78-EB82-4F24-ACCE-45A675FF4414}" srcOrd="5" destOrd="0" presId="urn:microsoft.com/office/officeart/2005/8/layout/orgChart1"/>
    <dgm:cxn modelId="{396AFB2A-0D9D-4CFB-B991-C4463B7E27A7}" type="presParOf" srcId="{C1254B78-EB82-4F24-ACCE-45A675FF4414}" destId="{DE759604-6E76-4D81-8811-EE9546F0FDA6}" srcOrd="0" destOrd="0" presId="urn:microsoft.com/office/officeart/2005/8/layout/orgChart1"/>
    <dgm:cxn modelId="{4CB42738-C3B1-4A0E-BC7E-2643FC9C09F5}" type="presParOf" srcId="{DE759604-6E76-4D81-8811-EE9546F0FDA6}" destId="{A7291C16-45B6-431B-912F-3BA91D991671}" srcOrd="0" destOrd="0" presId="urn:microsoft.com/office/officeart/2005/8/layout/orgChart1"/>
    <dgm:cxn modelId="{B0DC13FA-C674-4A9B-874F-8EADD0EAD5E0}" type="presParOf" srcId="{DE759604-6E76-4D81-8811-EE9546F0FDA6}" destId="{8C1A7B1F-33C9-4C2A-A5F3-BEA2E0AD2DAF}" srcOrd="1" destOrd="0" presId="urn:microsoft.com/office/officeart/2005/8/layout/orgChart1"/>
    <dgm:cxn modelId="{D3ADB117-B863-4992-98AB-F45364F5C156}" type="presParOf" srcId="{C1254B78-EB82-4F24-ACCE-45A675FF4414}" destId="{EE7B95A2-604B-402E-A453-14F695095860}" srcOrd="1" destOrd="0" presId="urn:microsoft.com/office/officeart/2005/8/layout/orgChart1"/>
    <dgm:cxn modelId="{B7D608FA-BFA4-4E4C-9C84-A4F5659CF020}" type="presParOf" srcId="{C1254B78-EB82-4F24-ACCE-45A675FF4414}" destId="{C25F1849-9034-46FF-AA0F-77D642E3E296}" srcOrd="2" destOrd="0" presId="urn:microsoft.com/office/officeart/2005/8/layout/orgChart1"/>
    <dgm:cxn modelId="{5D617B01-E0E5-4B86-B9A0-EC5A52CCAAFA}" type="presParOf" srcId="{279918D6-62AB-1B45-8308-BB0792DDE14B}" destId="{8F78951B-45F5-8845-B143-E2C19332FDE0}" srcOrd="2" destOrd="0" presId="urn:microsoft.com/office/officeart/2005/8/layout/orgChart1"/>
    <dgm:cxn modelId="{7E869FBC-0275-4ADE-A430-AE3EBBE6E574}" type="presParOf" srcId="{D0C48283-82A4-AD4E-9846-B318D5851489}" destId="{6B6522C2-A14E-2746-A6EF-6BA341BCAAD9}" srcOrd="6" destOrd="0" presId="urn:microsoft.com/office/officeart/2005/8/layout/orgChart1"/>
    <dgm:cxn modelId="{0ED4B6E4-0D1A-4CDF-A87B-2FE7BC723760}" type="presParOf" srcId="{D0C48283-82A4-AD4E-9846-B318D5851489}" destId="{9FEE8274-2899-6A42-8815-C4B898151165}" srcOrd="7" destOrd="0" presId="urn:microsoft.com/office/officeart/2005/8/layout/orgChart1"/>
    <dgm:cxn modelId="{B44F6983-F306-4144-BD17-595DB4AA35DD}" type="presParOf" srcId="{9FEE8274-2899-6A42-8815-C4B898151165}" destId="{713C23E6-28F6-3D4F-8A37-E821C29FC4C1}" srcOrd="0" destOrd="0" presId="urn:microsoft.com/office/officeart/2005/8/layout/orgChart1"/>
    <dgm:cxn modelId="{3512CFE1-BD94-4D88-886E-4E84917D9D4C}" type="presParOf" srcId="{713C23E6-28F6-3D4F-8A37-E821C29FC4C1}" destId="{DEF69E1A-CAAB-084A-9E60-43EACACFCABC}" srcOrd="0" destOrd="0" presId="urn:microsoft.com/office/officeart/2005/8/layout/orgChart1"/>
    <dgm:cxn modelId="{A7F06E0D-CE0B-4106-A22E-D85B960524AA}" type="presParOf" srcId="{713C23E6-28F6-3D4F-8A37-E821C29FC4C1}" destId="{FCF5E736-FB69-BF44-9F3A-FC68F450BDAE}" srcOrd="1" destOrd="0" presId="urn:microsoft.com/office/officeart/2005/8/layout/orgChart1"/>
    <dgm:cxn modelId="{0C3953B4-C722-4EC4-83B3-42E5136A4DDF}" type="presParOf" srcId="{9FEE8274-2899-6A42-8815-C4B898151165}" destId="{68BB92F9-F740-784E-9081-6E332744B536}" srcOrd="1" destOrd="0" presId="urn:microsoft.com/office/officeart/2005/8/layout/orgChart1"/>
    <dgm:cxn modelId="{41EDC2D9-641F-478E-ADA1-F33A895F3417}" type="presParOf" srcId="{68BB92F9-F740-784E-9081-6E332744B536}" destId="{BDE31366-DA00-B348-8D13-0D1F4F8F0D11}" srcOrd="0" destOrd="0" presId="urn:microsoft.com/office/officeart/2005/8/layout/orgChart1"/>
    <dgm:cxn modelId="{C894444C-475B-42CB-9F60-E71440843B64}" type="presParOf" srcId="{68BB92F9-F740-784E-9081-6E332744B536}" destId="{B21351EE-5CBC-FE4D-BFFC-6DC2B7F007ED}" srcOrd="1" destOrd="0" presId="urn:microsoft.com/office/officeart/2005/8/layout/orgChart1"/>
    <dgm:cxn modelId="{3819A3F6-90E9-45F6-BF1F-7983BA781D0A}" type="presParOf" srcId="{B21351EE-5CBC-FE4D-BFFC-6DC2B7F007ED}" destId="{60DF0E73-FB1C-E148-A31B-842BCFCE50DC}" srcOrd="0" destOrd="0" presId="urn:microsoft.com/office/officeart/2005/8/layout/orgChart1"/>
    <dgm:cxn modelId="{B6945042-0523-4C7F-845F-ED0B2EDAB34A}" type="presParOf" srcId="{60DF0E73-FB1C-E148-A31B-842BCFCE50DC}" destId="{473A28FB-88FC-804D-9A3A-9B8FD01082A0}" srcOrd="0" destOrd="0" presId="urn:microsoft.com/office/officeart/2005/8/layout/orgChart1"/>
    <dgm:cxn modelId="{0085D907-1B79-4DA6-AFDA-CDB9442A7E74}" type="presParOf" srcId="{60DF0E73-FB1C-E148-A31B-842BCFCE50DC}" destId="{429AEB15-F680-A64B-9B33-98C5CBB1368C}" srcOrd="1" destOrd="0" presId="urn:microsoft.com/office/officeart/2005/8/layout/orgChart1"/>
    <dgm:cxn modelId="{124B05D9-541A-419C-A646-CE462E76CBF9}" type="presParOf" srcId="{B21351EE-5CBC-FE4D-BFFC-6DC2B7F007ED}" destId="{F51DA910-1373-A845-B996-C6C2E3319918}" srcOrd="1" destOrd="0" presId="urn:microsoft.com/office/officeart/2005/8/layout/orgChart1"/>
    <dgm:cxn modelId="{037F92E8-6520-440E-A7C6-20EE8082C542}" type="presParOf" srcId="{B21351EE-5CBC-FE4D-BFFC-6DC2B7F007ED}" destId="{F9289492-74E2-CF42-8BD2-0F1483BC99D9}" srcOrd="2" destOrd="0" presId="urn:microsoft.com/office/officeart/2005/8/layout/orgChart1"/>
    <dgm:cxn modelId="{424870FE-B49A-4FE7-B0B3-4D9DFF1F4AC2}" type="presParOf" srcId="{68BB92F9-F740-784E-9081-6E332744B536}" destId="{B98CD2F9-4BC4-4EE0-9525-45968D7C4FA0}" srcOrd="2" destOrd="0" presId="urn:microsoft.com/office/officeart/2005/8/layout/orgChart1"/>
    <dgm:cxn modelId="{2430B623-8610-4F45-B739-BD4100C0A056}" type="presParOf" srcId="{68BB92F9-F740-784E-9081-6E332744B536}" destId="{21EE5AED-F26F-420E-86B3-2E97FF592527}" srcOrd="3" destOrd="0" presId="urn:microsoft.com/office/officeart/2005/8/layout/orgChart1"/>
    <dgm:cxn modelId="{B6092C19-01C3-46D4-9BE4-032DE8E0D956}" type="presParOf" srcId="{21EE5AED-F26F-420E-86B3-2E97FF592527}" destId="{67530D6A-DCDC-418F-8398-D152BBA61113}" srcOrd="0" destOrd="0" presId="urn:microsoft.com/office/officeart/2005/8/layout/orgChart1"/>
    <dgm:cxn modelId="{622D8F09-FDEF-4511-8D61-9104BF397CC5}" type="presParOf" srcId="{67530D6A-DCDC-418F-8398-D152BBA61113}" destId="{36ECACD5-9D35-47CB-A9DE-1001E66E4366}" srcOrd="0" destOrd="0" presId="urn:microsoft.com/office/officeart/2005/8/layout/orgChart1"/>
    <dgm:cxn modelId="{14416E1A-754C-46BF-BF8E-378C700E68C6}" type="presParOf" srcId="{67530D6A-DCDC-418F-8398-D152BBA61113}" destId="{315ED89A-0E56-4B22-8CCE-C2A0D73FBF90}" srcOrd="1" destOrd="0" presId="urn:microsoft.com/office/officeart/2005/8/layout/orgChart1"/>
    <dgm:cxn modelId="{F3262E8C-948C-492C-8778-325FA04C5BEC}" type="presParOf" srcId="{21EE5AED-F26F-420E-86B3-2E97FF592527}" destId="{015519F7-2C6F-4907-AD64-E9E0844F62B4}" srcOrd="1" destOrd="0" presId="urn:microsoft.com/office/officeart/2005/8/layout/orgChart1"/>
    <dgm:cxn modelId="{30042C0F-6DED-4CEE-905C-33E633471B9B}" type="presParOf" srcId="{21EE5AED-F26F-420E-86B3-2E97FF592527}" destId="{3FC82AEB-3D56-4300-8088-C34BA6F53F92}" srcOrd="2" destOrd="0" presId="urn:microsoft.com/office/officeart/2005/8/layout/orgChart1"/>
    <dgm:cxn modelId="{D67D6CAA-C7D6-4A2E-A311-C4086B7C221B}" type="presParOf" srcId="{68BB92F9-F740-784E-9081-6E332744B536}" destId="{072FD227-0064-4E27-A628-6BDAEA5FBD60}" srcOrd="4" destOrd="0" presId="urn:microsoft.com/office/officeart/2005/8/layout/orgChart1"/>
    <dgm:cxn modelId="{89BEA4A9-9A40-42B5-B186-4DE1D17B0D6D}" type="presParOf" srcId="{68BB92F9-F740-784E-9081-6E332744B536}" destId="{98CE31B9-9A04-4229-B8BF-F91D34D4E159}" srcOrd="5" destOrd="0" presId="urn:microsoft.com/office/officeart/2005/8/layout/orgChart1"/>
    <dgm:cxn modelId="{DF0F3913-3AE8-487F-95A2-898FE6AEDAA4}" type="presParOf" srcId="{98CE31B9-9A04-4229-B8BF-F91D34D4E159}" destId="{8534C001-6C1F-4346-82CB-D2DF40D5399D}" srcOrd="0" destOrd="0" presId="urn:microsoft.com/office/officeart/2005/8/layout/orgChart1"/>
    <dgm:cxn modelId="{5D0F2CD5-3949-4C25-8D0D-D7D5DFC14D44}" type="presParOf" srcId="{8534C001-6C1F-4346-82CB-D2DF40D5399D}" destId="{1D0EEDE6-8AB1-4297-9930-83DEC5CC7B72}" srcOrd="0" destOrd="0" presId="urn:microsoft.com/office/officeart/2005/8/layout/orgChart1"/>
    <dgm:cxn modelId="{15A5AC22-88F9-4C10-992A-5F309A2DAFCB}" type="presParOf" srcId="{8534C001-6C1F-4346-82CB-D2DF40D5399D}" destId="{77161252-AFD6-4689-AFDD-7935AA687C56}" srcOrd="1" destOrd="0" presId="urn:microsoft.com/office/officeart/2005/8/layout/orgChart1"/>
    <dgm:cxn modelId="{F69CCCB2-D0AD-403C-8B92-994184231F0B}" type="presParOf" srcId="{98CE31B9-9A04-4229-B8BF-F91D34D4E159}" destId="{DDEA7E80-8488-4AFD-ADBA-B7341EE8147E}" srcOrd="1" destOrd="0" presId="urn:microsoft.com/office/officeart/2005/8/layout/orgChart1"/>
    <dgm:cxn modelId="{7E344A25-2FF3-48F1-B358-C01886DBDF0B}" type="presParOf" srcId="{98CE31B9-9A04-4229-B8BF-F91D34D4E159}" destId="{5621B638-D9D3-4D20-985E-DFE1CAD216FC}" srcOrd="2" destOrd="0" presId="urn:microsoft.com/office/officeart/2005/8/layout/orgChart1"/>
    <dgm:cxn modelId="{91D64C13-48D8-4CFD-A273-BAC94134B8C1}" type="presParOf" srcId="{9FEE8274-2899-6A42-8815-C4B898151165}" destId="{08849785-E20B-CC48-A732-E4C4C0E27A4B}" srcOrd="2" destOrd="0" presId="urn:microsoft.com/office/officeart/2005/8/layout/orgChart1"/>
    <dgm:cxn modelId="{B5922DC1-C76D-4AC9-BCF6-AC1971DE65D1}" type="presParOf" srcId="{375E8400-F065-6841-86B0-364ADDDBE2CB}" destId="{AE72BA7D-E2E3-6B46-9F87-D7B246575E76}" srcOrd="2" destOrd="0" presId="urn:microsoft.com/office/officeart/2005/8/layout/orgChart1"/>
    <dgm:cxn modelId="{81B1E048-9902-4EB1-A493-8742DD95D9EA}" type="presParOf" srcId="{AE72BA7D-E2E3-6B46-9F87-D7B246575E76}" destId="{60159387-BC03-3A41-8D73-489E8B976E57}" srcOrd="0" destOrd="0" presId="urn:microsoft.com/office/officeart/2005/8/layout/orgChart1"/>
    <dgm:cxn modelId="{F1FBF6B6-7E3A-4B02-A3E7-BF82A3DB042C}" type="presParOf" srcId="{AE72BA7D-E2E3-6B46-9F87-D7B246575E76}" destId="{2147329A-A2A4-8E46-96F8-B6229854E2F6}" srcOrd="1" destOrd="0" presId="urn:microsoft.com/office/officeart/2005/8/layout/orgChart1"/>
    <dgm:cxn modelId="{2F0F673E-4F25-4A20-AD9D-858C05566429}" type="presParOf" srcId="{2147329A-A2A4-8E46-96F8-B6229854E2F6}" destId="{09806DDC-E8E7-F641-BE21-BA9BFF90435B}" srcOrd="0" destOrd="0" presId="urn:microsoft.com/office/officeart/2005/8/layout/orgChart1"/>
    <dgm:cxn modelId="{9DDA2BEB-7B5D-4089-AC16-8FA8D32E57F3}" type="presParOf" srcId="{09806DDC-E8E7-F641-BE21-BA9BFF90435B}" destId="{3FFBF6A6-89AD-9F48-9FFB-95BCD31CC584}" srcOrd="0" destOrd="0" presId="urn:microsoft.com/office/officeart/2005/8/layout/orgChart1"/>
    <dgm:cxn modelId="{61472842-4FEE-4F29-8F91-ED81CFB8C1FC}" type="presParOf" srcId="{09806DDC-E8E7-F641-BE21-BA9BFF90435B}" destId="{E569B45D-8D57-0841-8161-182160249047}" srcOrd="1" destOrd="0" presId="urn:microsoft.com/office/officeart/2005/8/layout/orgChart1"/>
    <dgm:cxn modelId="{34E8D8FE-AB9F-43E7-8C23-F8B3340C96A7}" type="presParOf" srcId="{2147329A-A2A4-8E46-96F8-B6229854E2F6}" destId="{90A45B95-8342-AD41-A8AB-6A29B8526AAE}" srcOrd="1" destOrd="0" presId="urn:microsoft.com/office/officeart/2005/8/layout/orgChart1"/>
    <dgm:cxn modelId="{66976C42-7290-4C9B-BCCF-7F2FC9E5AF30}" type="presParOf" srcId="{2147329A-A2A4-8E46-96F8-B6229854E2F6}" destId="{760D3E8C-4D1F-B44D-A50E-037807DA8825}" srcOrd="2" destOrd="0" presId="urn:microsoft.com/office/officeart/2005/8/layout/orgChart1"/>
    <dgm:cxn modelId="{6286FC7B-CCB5-49AD-8AB4-94AF0B7EBAE3}" type="presParOf" srcId="{AE72BA7D-E2E3-6B46-9F87-D7B246575E76}" destId="{806C0648-2FD5-C04C-B6B4-84E4278AFCB4}" srcOrd="2" destOrd="0" presId="urn:microsoft.com/office/officeart/2005/8/layout/orgChart1"/>
    <dgm:cxn modelId="{407FFEC6-D434-4E75-BB16-35E8C6594498}" type="presParOf" srcId="{AE72BA7D-E2E3-6B46-9F87-D7B246575E76}" destId="{867D78A6-58E1-0F46-9927-BEAD32A479AB}" srcOrd="3" destOrd="0" presId="urn:microsoft.com/office/officeart/2005/8/layout/orgChart1"/>
    <dgm:cxn modelId="{4C95EC29-34A0-4703-8691-9751B7B6265F}" type="presParOf" srcId="{867D78A6-58E1-0F46-9927-BEAD32A479AB}" destId="{1250A8E0-D688-3149-8E79-F426A7F2C871}" srcOrd="0" destOrd="0" presId="urn:microsoft.com/office/officeart/2005/8/layout/orgChart1"/>
    <dgm:cxn modelId="{CE38A9B0-8117-49CC-97A9-D95841BB2BEB}" type="presParOf" srcId="{1250A8E0-D688-3149-8E79-F426A7F2C871}" destId="{901A9638-6169-F045-A379-1EFD00BAC2E1}" srcOrd="0" destOrd="0" presId="urn:microsoft.com/office/officeart/2005/8/layout/orgChart1"/>
    <dgm:cxn modelId="{92960C9B-466A-4704-A625-3A38D1734176}" type="presParOf" srcId="{1250A8E0-D688-3149-8E79-F426A7F2C871}" destId="{5F68C6C1-522A-234B-8A8C-730C17E2D5BC}" srcOrd="1" destOrd="0" presId="urn:microsoft.com/office/officeart/2005/8/layout/orgChart1"/>
    <dgm:cxn modelId="{DD0B9DBA-8C87-4CA4-9893-071FCB727514}" type="presParOf" srcId="{867D78A6-58E1-0F46-9927-BEAD32A479AB}" destId="{83652F00-9827-7049-9AE3-AEE2103F5A31}" srcOrd="1" destOrd="0" presId="urn:microsoft.com/office/officeart/2005/8/layout/orgChart1"/>
    <dgm:cxn modelId="{2349DD82-8FC7-48E1-8AD0-42E57010BC9F}" type="presParOf" srcId="{867D78A6-58E1-0F46-9927-BEAD32A479AB}" destId="{C389308F-B918-E348-A994-29C2BE4F098E}" srcOrd="2" destOrd="0" presId="urn:microsoft.com/office/officeart/2005/8/layout/orgChart1"/>
    <dgm:cxn modelId="{52F068F0-5297-4CF5-A54C-7122F9628AAD}" type="presParOf" srcId="{AE72BA7D-E2E3-6B46-9F87-D7B246575E76}" destId="{58B88A86-5100-9742-AD97-4F343B928ACD}" srcOrd="4" destOrd="0" presId="urn:microsoft.com/office/officeart/2005/8/layout/orgChart1"/>
    <dgm:cxn modelId="{58F77FD3-783B-4C9F-9385-EFF2F210CFDE}" type="presParOf" srcId="{AE72BA7D-E2E3-6B46-9F87-D7B246575E76}" destId="{C2F21B0B-21DE-E44B-92A7-FFFF8F2FDB3E}" srcOrd="5" destOrd="0" presId="urn:microsoft.com/office/officeart/2005/8/layout/orgChart1"/>
    <dgm:cxn modelId="{2EC9A578-F8F7-4F36-A838-46CB827337CD}" type="presParOf" srcId="{C2F21B0B-21DE-E44B-92A7-FFFF8F2FDB3E}" destId="{2E5ED43D-6A50-8E4F-9B14-CB48312BB8A0}" srcOrd="0" destOrd="0" presId="urn:microsoft.com/office/officeart/2005/8/layout/orgChart1"/>
    <dgm:cxn modelId="{DD8C01CA-FA88-44B9-85A5-575CDBF58ED8}" type="presParOf" srcId="{2E5ED43D-6A50-8E4F-9B14-CB48312BB8A0}" destId="{69CD0E03-2C63-0B4A-A153-AF0FAB283A0A}" srcOrd="0" destOrd="0" presId="urn:microsoft.com/office/officeart/2005/8/layout/orgChart1"/>
    <dgm:cxn modelId="{4D74BF08-FCEB-4115-B89E-53990F8DF80B}" type="presParOf" srcId="{2E5ED43D-6A50-8E4F-9B14-CB48312BB8A0}" destId="{A059DD46-181E-4C41-9361-F90A54A56F67}" srcOrd="1" destOrd="0" presId="urn:microsoft.com/office/officeart/2005/8/layout/orgChart1"/>
    <dgm:cxn modelId="{A24EAD5C-D30D-41E2-AE6F-B814956407AB}" type="presParOf" srcId="{C2F21B0B-21DE-E44B-92A7-FFFF8F2FDB3E}" destId="{8F90CC94-C046-834C-A475-8E81BA8A0BBB}" srcOrd="1" destOrd="0" presId="urn:microsoft.com/office/officeart/2005/8/layout/orgChart1"/>
    <dgm:cxn modelId="{BC1CDE37-F1B4-4DAB-B8A2-C72D7AA0C629}" type="presParOf" srcId="{C2F21B0B-21DE-E44B-92A7-FFFF8F2FDB3E}" destId="{A2563AFD-6D7B-A840-9A2A-26186F37994F}" srcOrd="2" destOrd="0" presId="urn:microsoft.com/office/officeart/2005/8/layout/orgChart1"/>
    <dgm:cxn modelId="{03842ED0-A43B-4CA6-A1F8-4A3DCEF735CC}" type="presParOf" srcId="{AE72BA7D-E2E3-6B46-9F87-D7B246575E76}" destId="{919FCBAF-F5AA-0146-BCF7-3F837E2A3E15}" srcOrd="6" destOrd="0" presId="urn:microsoft.com/office/officeart/2005/8/layout/orgChart1"/>
    <dgm:cxn modelId="{0755AFF9-A62D-4299-95D0-A50A8A90447C}" type="presParOf" srcId="{AE72BA7D-E2E3-6B46-9F87-D7B246575E76}" destId="{A60578FC-89C5-1547-8422-41EDCB8E9E1F}" srcOrd="7" destOrd="0" presId="urn:microsoft.com/office/officeart/2005/8/layout/orgChart1"/>
    <dgm:cxn modelId="{3344F785-42B0-4F88-AB01-93B818192C61}" type="presParOf" srcId="{A60578FC-89C5-1547-8422-41EDCB8E9E1F}" destId="{C26B29A6-29AF-6746-8A79-E0CED86675E2}" srcOrd="0" destOrd="0" presId="urn:microsoft.com/office/officeart/2005/8/layout/orgChart1"/>
    <dgm:cxn modelId="{15291748-CD5E-4933-8C22-392CA11F7694}" type="presParOf" srcId="{C26B29A6-29AF-6746-8A79-E0CED86675E2}" destId="{4BE8A630-A19E-974C-8801-3DFA312479C1}" srcOrd="0" destOrd="0" presId="urn:microsoft.com/office/officeart/2005/8/layout/orgChart1"/>
    <dgm:cxn modelId="{2E204B19-E423-4B1B-A0EE-AFAD8FD5AAA7}" type="presParOf" srcId="{C26B29A6-29AF-6746-8A79-E0CED86675E2}" destId="{56158A62-3A6A-4543-8C1A-D54BF39DFD88}" srcOrd="1" destOrd="0" presId="urn:microsoft.com/office/officeart/2005/8/layout/orgChart1"/>
    <dgm:cxn modelId="{F0A2D904-4F01-4154-A1CA-BFC9C7268D71}" type="presParOf" srcId="{A60578FC-89C5-1547-8422-41EDCB8E9E1F}" destId="{C95D6BF2-EDBD-F74F-BB88-959DF038C136}" srcOrd="1" destOrd="0" presId="urn:microsoft.com/office/officeart/2005/8/layout/orgChart1"/>
    <dgm:cxn modelId="{87899D0C-2D57-43E4-94FD-5CD6FFC411A9}" type="presParOf" srcId="{A60578FC-89C5-1547-8422-41EDCB8E9E1F}" destId="{BB9B293E-C606-EE49-9D03-AFCBFF9CD50D}" srcOrd="2" destOrd="0" presId="urn:microsoft.com/office/officeart/2005/8/layout/orgChart1"/>
    <dgm:cxn modelId="{45EB9B64-B07D-443E-9A5C-2AC3ED3C34C2}" type="presParOf" srcId="{AE72BA7D-E2E3-6B46-9F87-D7B246575E76}" destId="{67C0D05D-9A58-2942-B4BC-0CB645476E81}" srcOrd="8" destOrd="0" presId="urn:microsoft.com/office/officeart/2005/8/layout/orgChart1"/>
    <dgm:cxn modelId="{A45500B1-F3CF-4CD2-B539-89C21113E2C2}" type="presParOf" srcId="{AE72BA7D-E2E3-6B46-9F87-D7B246575E76}" destId="{3E07D854-9B75-1A4B-8797-432EC5C874D0}" srcOrd="9" destOrd="0" presId="urn:microsoft.com/office/officeart/2005/8/layout/orgChart1"/>
    <dgm:cxn modelId="{E9C383C8-2EB6-40BD-A294-40071A7B2388}" type="presParOf" srcId="{3E07D854-9B75-1A4B-8797-432EC5C874D0}" destId="{FC6FB2B7-C625-1E47-81B1-8444AC30A3A0}" srcOrd="0" destOrd="0" presId="urn:microsoft.com/office/officeart/2005/8/layout/orgChart1"/>
    <dgm:cxn modelId="{E6F0D6D7-68E0-4988-958D-8CE30D2ACE55}" type="presParOf" srcId="{FC6FB2B7-C625-1E47-81B1-8444AC30A3A0}" destId="{ED2B9D2A-C010-4D41-AEEE-DD85104C3BF3}" srcOrd="0" destOrd="0" presId="urn:microsoft.com/office/officeart/2005/8/layout/orgChart1"/>
    <dgm:cxn modelId="{4D7C551A-5B6B-4B59-BB97-D2AD08F47847}" type="presParOf" srcId="{FC6FB2B7-C625-1E47-81B1-8444AC30A3A0}" destId="{E24A8DC3-ED0F-D64C-9DF0-C25F8DA9E8A9}" srcOrd="1" destOrd="0" presId="urn:microsoft.com/office/officeart/2005/8/layout/orgChart1"/>
    <dgm:cxn modelId="{84118E99-B995-4D9E-ACC3-1D164B1DAC51}" type="presParOf" srcId="{3E07D854-9B75-1A4B-8797-432EC5C874D0}" destId="{BE510848-7440-4049-B230-9E3901197E90}" srcOrd="1" destOrd="0" presId="urn:microsoft.com/office/officeart/2005/8/layout/orgChart1"/>
    <dgm:cxn modelId="{12D0C152-4111-4E0E-BBC2-566551F83FF5}" type="presParOf" srcId="{3E07D854-9B75-1A4B-8797-432EC5C874D0}" destId="{3CC4B98A-62E4-E743-9213-3C58875EDFED}" srcOrd="2" destOrd="0" presId="urn:microsoft.com/office/officeart/2005/8/layout/orgChart1"/>
  </dgm:cxnLst>
  <dgm:bg/>
  <dgm:whole>
    <a:ln>
      <a:miter lim="800000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0D05D-9A58-2942-B4BC-0CB645476E81}">
      <dsp:nvSpPr>
        <dsp:cNvPr id="0" name=""/>
        <dsp:cNvSpPr/>
      </dsp:nvSpPr>
      <dsp:spPr>
        <a:xfrm>
          <a:off x="4114800" y="684977"/>
          <a:ext cx="1138797" cy="1420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0741"/>
              </a:lnTo>
              <a:lnTo>
                <a:pt x="1138797" y="142074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FCBAF-F5AA-0146-BCF7-3F837E2A3E15}">
      <dsp:nvSpPr>
        <dsp:cNvPr id="0" name=""/>
        <dsp:cNvSpPr/>
      </dsp:nvSpPr>
      <dsp:spPr>
        <a:xfrm>
          <a:off x="4114800" y="684977"/>
          <a:ext cx="581404" cy="484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394"/>
              </a:lnTo>
              <a:lnTo>
                <a:pt x="581404" y="48439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88A86-5100-9742-AD97-4F343B928ACD}">
      <dsp:nvSpPr>
        <dsp:cNvPr id="0" name=""/>
        <dsp:cNvSpPr/>
      </dsp:nvSpPr>
      <dsp:spPr>
        <a:xfrm>
          <a:off x="3518790" y="684977"/>
          <a:ext cx="596009" cy="484394"/>
        </a:xfrm>
        <a:custGeom>
          <a:avLst/>
          <a:gdLst/>
          <a:ahLst/>
          <a:cxnLst/>
          <a:rect l="0" t="0" r="0" b="0"/>
          <a:pathLst>
            <a:path>
              <a:moveTo>
                <a:pt x="596009" y="0"/>
              </a:moveTo>
              <a:lnTo>
                <a:pt x="596009" y="484394"/>
              </a:lnTo>
              <a:lnTo>
                <a:pt x="0" y="48439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C0648-2FD5-C04C-B6B4-84E4278AFCB4}">
      <dsp:nvSpPr>
        <dsp:cNvPr id="0" name=""/>
        <dsp:cNvSpPr/>
      </dsp:nvSpPr>
      <dsp:spPr>
        <a:xfrm>
          <a:off x="4114800" y="684977"/>
          <a:ext cx="299849" cy="112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1527"/>
              </a:lnTo>
              <a:lnTo>
                <a:pt x="299849" y="112152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59387-BC03-3A41-8D73-489E8B976E57}">
      <dsp:nvSpPr>
        <dsp:cNvPr id="0" name=""/>
        <dsp:cNvSpPr/>
      </dsp:nvSpPr>
      <dsp:spPr>
        <a:xfrm>
          <a:off x="3572763" y="684977"/>
          <a:ext cx="542036" cy="1250596"/>
        </a:xfrm>
        <a:custGeom>
          <a:avLst/>
          <a:gdLst/>
          <a:ahLst/>
          <a:cxnLst/>
          <a:rect l="0" t="0" r="0" b="0"/>
          <a:pathLst>
            <a:path>
              <a:moveTo>
                <a:pt x="542036" y="0"/>
              </a:moveTo>
              <a:lnTo>
                <a:pt x="542036" y="1250596"/>
              </a:lnTo>
              <a:lnTo>
                <a:pt x="0" y="125059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FD227-0064-4E27-A628-6BDAEA5FBD60}">
      <dsp:nvSpPr>
        <dsp:cNvPr id="0" name=""/>
        <dsp:cNvSpPr/>
      </dsp:nvSpPr>
      <dsp:spPr>
        <a:xfrm>
          <a:off x="6035558" y="3586916"/>
          <a:ext cx="217410" cy="1965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5435"/>
              </a:lnTo>
              <a:lnTo>
                <a:pt x="217410" y="196543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CD2F9-4BC4-4EE0-9525-45968D7C4FA0}">
      <dsp:nvSpPr>
        <dsp:cNvPr id="0" name=""/>
        <dsp:cNvSpPr/>
      </dsp:nvSpPr>
      <dsp:spPr>
        <a:xfrm>
          <a:off x="6035558" y="3586916"/>
          <a:ext cx="217410" cy="1427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039"/>
              </a:lnTo>
              <a:lnTo>
                <a:pt x="217410" y="142703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31366-DA00-B348-8D13-0D1F4F8F0D11}">
      <dsp:nvSpPr>
        <dsp:cNvPr id="0" name=""/>
        <dsp:cNvSpPr/>
      </dsp:nvSpPr>
      <dsp:spPr>
        <a:xfrm>
          <a:off x="6035558" y="3586916"/>
          <a:ext cx="217410" cy="888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644"/>
              </a:lnTo>
              <a:lnTo>
                <a:pt x="217410" y="88864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522C2-A14E-2746-A6EF-6BA341BCAAD9}">
      <dsp:nvSpPr>
        <dsp:cNvPr id="0" name=""/>
        <dsp:cNvSpPr/>
      </dsp:nvSpPr>
      <dsp:spPr>
        <a:xfrm>
          <a:off x="4114800" y="684977"/>
          <a:ext cx="2467255" cy="2218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5362"/>
              </a:lnTo>
              <a:lnTo>
                <a:pt x="2467255" y="2075362"/>
              </a:lnTo>
              <a:lnTo>
                <a:pt x="2467255" y="22188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0A78A-1D92-40D4-8772-92750828215B}">
      <dsp:nvSpPr>
        <dsp:cNvPr id="0" name=""/>
        <dsp:cNvSpPr/>
      </dsp:nvSpPr>
      <dsp:spPr>
        <a:xfrm>
          <a:off x="4422204" y="3586916"/>
          <a:ext cx="177611" cy="1965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5435"/>
              </a:lnTo>
              <a:lnTo>
                <a:pt x="177611" y="196543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0A0EB-17E9-40C2-8B69-E7D3225D1DD2}">
      <dsp:nvSpPr>
        <dsp:cNvPr id="0" name=""/>
        <dsp:cNvSpPr/>
      </dsp:nvSpPr>
      <dsp:spPr>
        <a:xfrm>
          <a:off x="4422204" y="3586916"/>
          <a:ext cx="177611" cy="1427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039"/>
              </a:lnTo>
              <a:lnTo>
                <a:pt x="177611" y="142703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2B6AD-F7DA-A445-B6F3-15A093842F69}">
      <dsp:nvSpPr>
        <dsp:cNvPr id="0" name=""/>
        <dsp:cNvSpPr/>
      </dsp:nvSpPr>
      <dsp:spPr>
        <a:xfrm>
          <a:off x="4422204" y="3586916"/>
          <a:ext cx="177611" cy="888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644"/>
              </a:lnTo>
              <a:lnTo>
                <a:pt x="177611" y="88864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EE2B0-CFD1-DF4B-BBE8-9D3284019819}">
      <dsp:nvSpPr>
        <dsp:cNvPr id="0" name=""/>
        <dsp:cNvSpPr/>
      </dsp:nvSpPr>
      <dsp:spPr>
        <a:xfrm>
          <a:off x="4114800" y="684977"/>
          <a:ext cx="853901" cy="2218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5362"/>
              </a:lnTo>
              <a:lnTo>
                <a:pt x="853901" y="2075362"/>
              </a:lnTo>
              <a:lnTo>
                <a:pt x="853901" y="22188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E26A3-F4AD-4DB6-985E-0C9AFFA32BE5}">
      <dsp:nvSpPr>
        <dsp:cNvPr id="0" name=""/>
        <dsp:cNvSpPr/>
      </dsp:nvSpPr>
      <dsp:spPr>
        <a:xfrm>
          <a:off x="2741726" y="3586916"/>
          <a:ext cx="204936" cy="1965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5435"/>
              </a:lnTo>
              <a:lnTo>
                <a:pt x="204936" y="196543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7B71F-EB42-4B7F-B417-DB3FE2AD380D}">
      <dsp:nvSpPr>
        <dsp:cNvPr id="0" name=""/>
        <dsp:cNvSpPr/>
      </dsp:nvSpPr>
      <dsp:spPr>
        <a:xfrm>
          <a:off x="2741726" y="3586916"/>
          <a:ext cx="204936" cy="1427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039"/>
              </a:lnTo>
              <a:lnTo>
                <a:pt x="204936" y="142703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1A33B-48E5-A941-BB75-F948364FE029}">
      <dsp:nvSpPr>
        <dsp:cNvPr id="0" name=""/>
        <dsp:cNvSpPr/>
      </dsp:nvSpPr>
      <dsp:spPr>
        <a:xfrm>
          <a:off x="2741726" y="3586916"/>
          <a:ext cx="204936" cy="888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644"/>
              </a:lnTo>
              <a:lnTo>
                <a:pt x="204936" y="88864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619CB-84ED-4F43-9D34-D8A1EB575013}">
      <dsp:nvSpPr>
        <dsp:cNvPr id="0" name=""/>
        <dsp:cNvSpPr/>
      </dsp:nvSpPr>
      <dsp:spPr>
        <a:xfrm>
          <a:off x="3288223" y="684977"/>
          <a:ext cx="826576" cy="2218818"/>
        </a:xfrm>
        <a:custGeom>
          <a:avLst/>
          <a:gdLst/>
          <a:ahLst/>
          <a:cxnLst/>
          <a:rect l="0" t="0" r="0" b="0"/>
          <a:pathLst>
            <a:path>
              <a:moveTo>
                <a:pt x="826576" y="0"/>
              </a:moveTo>
              <a:lnTo>
                <a:pt x="826576" y="2075362"/>
              </a:lnTo>
              <a:lnTo>
                <a:pt x="0" y="2075362"/>
              </a:lnTo>
              <a:lnTo>
                <a:pt x="0" y="22188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2A2E1-9DA1-4AD7-B99F-5E2A6882AD22}">
      <dsp:nvSpPr>
        <dsp:cNvPr id="0" name=""/>
        <dsp:cNvSpPr/>
      </dsp:nvSpPr>
      <dsp:spPr>
        <a:xfrm>
          <a:off x="1088573" y="3586916"/>
          <a:ext cx="204936" cy="1965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5435"/>
              </a:lnTo>
              <a:lnTo>
                <a:pt x="204936" y="196543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76A93-DE66-40B4-87A2-1B86107BABFE}">
      <dsp:nvSpPr>
        <dsp:cNvPr id="0" name=""/>
        <dsp:cNvSpPr/>
      </dsp:nvSpPr>
      <dsp:spPr>
        <a:xfrm>
          <a:off x="1088573" y="3586916"/>
          <a:ext cx="204936" cy="1427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039"/>
              </a:lnTo>
              <a:lnTo>
                <a:pt x="204936" y="142703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A5DDF-DF7D-F545-8C42-35983C2E5BDE}">
      <dsp:nvSpPr>
        <dsp:cNvPr id="0" name=""/>
        <dsp:cNvSpPr/>
      </dsp:nvSpPr>
      <dsp:spPr>
        <a:xfrm>
          <a:off x="1088573" y="3586916"/>
          <a:ext cx="204936" cy="888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644"/>
              </a:lnTo>
              <a:lnTo>
                <a:pt x="204936" y="888644"/>
              </a:lnTo>
            </a:path>
          </a:pathLst>
        </a:custGeom>
        <a:noFill/>
        <a:ln w="9525" cap="rnd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2BCAF-C1CF-B647-BA4D-F8737722235E}">
      <dsp:nvSpPr>
        <dsp:cNvPr id="0" name=""/>
        <dsp:cNvSpPr/>
      </dsp:nvSpPr>
      <dsp:spPr>
        <a:xfrm>
          <a:off x="1635070" y="684977"/>
          <a:ext cx="2479729" cy="2218818"/>
        </a:xfrm>
        <a:custGeom>
          <a:avLst/>
          <a:gdLst/>
          <a:ahLst/>
          <a:cxnLst/>
          <a:rect l="0" t="0" r="0" b="0"/>
          <a:pathLst>
            <a:path>
              <a:moveTo>
                <a:pt x="2479729" y="0"/>
              </a:moveTo>
              <a:lnTo>
                <a:pt x="2479729" y="2075362"/>
              </a:lnTo>
              <a:lnTo>
                <a:pt x="0" y="2075362"/>
              </a:lnTo>
              <a:lnTo>
                <a:pt x="0" y="22188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951B0-450C-7648-91D1-2D9CAD445030}">
      <dsp:nvSpPr>
        <dsp:cNvPr id="0" name=""/>
        <dsp:cNvSpPr/>
      </dsp:nvSpPr>
      <dsp:spPr>
        <a:xfrm>
          <a:off x="3431678" y="1856"/>
          <a:ext cx="1366242" cy="6831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Accelerator installation Coordinator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Nick </a:t>
          </a:r>
          <a:r>
            <a:rPr lang="en-US" sz="800" kern="1200" dirty="0" err="1" smtClean="0"/>
            <a:t>Gazis</a:t>
          </a: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Deputy: Edgar </a:t>
          </a:r>
          <a:r>
            <a:rPr lang="en-US" sz="800" kern="1200" dirty="0" err="1" smtClean="0"/>
            <a:t>Sargsyan</a:t>
          </a:r>
          <a:endParaRPr lang="en-US" sz="800" kern="1200" dirty="0" smtClean="0"/>
        </a:p>
      </dsp:txBody>
      <dsp:txXfrm>
        <a:off x="3431678" y="1856"/>
        <a:ext cx="1366242" cy="683121"/>
      </dsp:txXfrm>
    </dsp:sp>
    <dsp:sp modelId="{703AFD43-357D-9740-8CBA-4118835F8D81}">
      <dsp:nvSpPr>
        <dsp:cNvPr id="0" name=""/>
        <dsp:cNvSpPr/>
      </dsp:nvSpPr>
      <dsp:spPr>
        <a:xfrm>
          <a:off x="951949" y="2903795"/>
          <a:ext cx="1366242" cy="683121"/>
        </a:xfrm>
        <a:prstGeom prst="rect">
          <a:avLst/>
        </a:prstGeo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Area Supervisor Gallery (G02) </a:t>
          </a:r>
          <a:br>
            <a:rPr lang="en-US" sz="1000" kern="1200" dirty="0" smtClean="0"/>
          </a:br>
          <a:r>
            <a:rPr lang="en-US" sz="1000" kern="1200" dirty="0" smtClean="0"/>
            <a:t>Interim - E. </a:t>
          </a:r>
          <a:r>
            <a:rPr lang="en-US" sz="1000" kern="1200" dirty="0" err="1" smtClean="0"/>
            <a:t>Sargsyan</a:t>
          </a:r>
          <a:endParaRPr lang="en-US" sz="1000" kern="1200" dirty="0"/>
        </a:p>
      </dsp:txBody>
      <dsp:txXfrm>
        <a:off x="951949" y="2903795"/>
        <a:ext cx="1366242" cy="683121"/>
      </dsp:txXfrm>
    </dsp:sp>
    <dsp:sp modelId="{743A3CC8-CAB9-F14D-A80B-155F3ECDCB8D}">
      <dsp:nvSpPr>
        <dsp:cNvPr id="0" name=""/>
        <dsp:cNvSpPr/>
      </dsp:nvSpPr>
      <dsp:spPr>
        <a:xfrm>
          <a:off x="1293509" y="4349819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Mechanical</a:t>
          </a:r>
          <a:endParaRPr lang="en-US" sz="800" kern="1200" dirty="0"/>
        </a:p>
      </dsp:txBody>
      <dsp:txXfrm>
        <a:off x="1293509" y="4349819"/>
        <a:ext cx="648186" cy="251484"/>
      </dsp:txXfrm>
    </dsp:sp>
    <dsp:sp modelId="{80D07C88-1161-44A9-80A7-803EEBF56EB7}">
      <dsp:nvSpPr>
        <dsp:cNvPr id="0" name=""/>
        <dsp:cNvSpPr/>
      </dsp:nvSpPr>
      <dsp:spPr>
        <a:xfrm>
          <a:off x="1293509" y="4888214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Electrical</a:t>
          </a:r>
          <a:endParaRPr lang="en-US" sz="800" kern="1200" dirty="0"/>
        </a:p>
      </dsp:txBody>
      <dsp:txXfrm>
        <a:off x="1293509" y="4888214"/>
        <a:ext cx="648186" cy="251484"/>
      </dsp:txXfrm>
    </dsp:sp>
    <dsp:sp modelId="{FF78D3BD-A957-4D12-ACC6-CFA63CDD8C63}">
      <dsp:nvSpPr>
        <dsp:cNvPr id="0" name=""/>
        <dsp:cNvSpPr/>
      </dsp:nvSpPr>
      <dsp:spPr>
        <a:xfrm>
          <a:off x="1293509" y="5426609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Utilities </a:t>
          </a:r>
          <a:endParaRPr lang="en-US" sz="800" kern="1200" dirty="0"/>
        </a:p>
      </dsp:txBody>
      <dsp:txXfrm>
        <a:off x="1293509" y="5426609"/>
        <a:ext cx="648186" cy="251484"/>
      </dsp:txXfrm>
    </dsp:sp>
    <dsp:sp modelId="{B05C8449-76D4-5642-88B3-7BBA41448491}">
      <dsp:nvSpPr>
        <dsp:cNvPr id="0" name=""/>
        <dsp:cNvSpPr/>
      </dsp:nvSpPr>
      <dsp:spPr>
        <a:xfrm>
          <a:off x="2605102" y="2903795"/>
          <a:ext cx="1366242" cy="683121"/>
        </a:xfrm>
        <a:prstGeom prst="rect">
          <a:avLst/>
        </a:prstGeo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Area  Supervisor Tunnel (G01) and &amp; </a:t>
          </a:r>
          <a:br>
            <a:rPr lang="en-US" sz="1000" kern="1200" dirty="0" smtClean="0"/>
          </a:br>
          <a:r>
            <a:rPr lang="en-US" sz="1000" kern="1200" dirty="0" smtClean="0"/>
            <a:t>FEB (levels 090 &amp; 100)</a:t>
          </a:r>
          <a:br>
            <a:rPr lang="en-US" sz="1000" kern="1200" dirty="0" smtClean="0"/>
          </a:br>
          <a:r>
            <a:rPr lang="en-US" sz="1000" kern="1200" dirty="0" smtClean="0"/>
            <a:t>Interim - N. </a:t>
          </a:r>
          <a:r>
            <a:rPr lang="en-US" sz="1000" kern="1200" dirty="0" err="1" smtClean="0"/>
            <a:t>Gazis</a:t>
          </a:r>
          <a:endParaRPr lang="en-US" sz="1000" kern="1200" dirty="0"/>
        </a:p>
      </dsp:txBody>
      <dsp:txXfrm>
        <a:off x="2605102" y="2903795"/>
        <a:ext cx="1366242" cy="683121"/>
      </dsp:txXfrm>
    </dsp:sp>
    <dsp:sp modelId="{7A1F66CC-E767-3C42-82DC-03E9261F0143}">
      <dsp:nvSpPr>
        <dsp:cNvPr id="0" name=""/>
        <dsp:cNvSpPr/>
      </dsp:nvSpPr>
      <dsp:spPr>
        <a:xfrm>
          <a:off x="2946662" y="4349819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Mechanical </a:t>
          </a:r>
        </a:p>
      </dsp:txBody>
      <dsp:txXfrm>
        <a:off x="2946662" y="4349819"/>
        <a:ext cx="648186" cy="251484"/>
      </dsp:txXfrm>
    </dsp:sp>
    <dsp:sp modelId="{C7909C68-B09E-4ECB-9EDD-1AD4DDA5DDD3}">
      <dsp:nvSpPr>
        <dsp:cNvPr id="0" name=""/>
        <dsp:cNvSpPr/>
      </dsp:nvSpPr>
      <dsp:spPr>
        <a:xfrm>
          <a:off x="2946662" y="4888214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Electrical</a:t>
          </a:r>
        </a:p>
      </dsp:txBody>
      <dsp:txXfrm>
        <a:off x="2946662" y="4888214"/>
        <a:ext cx="648186" cy="251484"/>
      </dsp:txXfrm>
    </dsp:sp>
    <dsp:sp modelId="{DA217619-8B7C-45EB-8BB2-95935251B63A}">
      <dsp:nvSpPr>
        <dsp:cNvPr id="0" name=""/>
        <dsp:cNvSpPr/>
      </dsp:nvSpPr>
      <dsp:spPr>
        <a:xfrm>
          <a:off x="2946662" y="5426609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Utilities </a:t>
          </a:r>
        </a:p>
      </dsp:txBody>
      <dsp:txXfrm>
        <a:off x="2946662" y="5426609"/>
        <a:ext cx="648186" cy="251484"/>
      </dsp:txXfrm>
    </dsp:sp>
    <dsp:sp modelId="{017B8E52-A718-A841-8D26-6708BB0C01E9}">
      <dsp:nvSpPr>
        <dsp:cNvPr id="0" name=""/>
        <dsp:cNvSpPr/>
      </dsp:nvSpPr>
      <dsp:spPr>
        <a:xfrm>
          <a:off x="4285580" y="2903795"/>
          <a:ext cx="1366242" cy="683121"/>
        </a:xfrm>
        <a:prstGeom prst="rect">
          <a:avLst/>
        </a:prstGeo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Area Supervisor </a:t>
          </a:r>
          <a:r>
            <a:rPr lang="en-US" sz="1000" kern="1200" dirty="0" err="1" smtClean="0"/>
            <a:t>Cryobuildings</a:t>
          </a:r>
          <a:r>
            <a:rPr lang="en-US" sz="1000" kern="1200" dirty="0" smtClean="0"/>
            <a:t> (G04)</a:t>
          </a:r>
          <a:br>
            <a:rPr lang="en-US" sz="1000" kern="1200" dirty="0" smtClean="0"/>
          </a:br>
          <a:r>
            <a:rPr lang="en-US" sz="1000" kern="1200" dirty="0" smtClean="0"/>
            <a:t>I. Sjoholm</a:t>
          </a:r>
        </a:p>
      </dsp:txBody>
      <dsp:txXfrm>
        <a:off x="4285580" y="2903795"/>
        <a:ext cx="1366242" cy="683121"/>
      </dsp:txXfrm>
    </dsp:sp>
    <dsp:sp modelId="{526286A0-3D5A-C64A-A8E2-8F484FC11962}">
      <dsp:nvSpPr>
        <dsp:cNvPr id="0" name=""/>
        <dsp:cNvSpPr/>
      </dsp:nvSpPr>
      <dsp:spPr>
        <a:xfrm>
          <a:off x="4599815" y="4349819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Mechanical</a:t>
          </a:r>
          <a:endParaRPr lang="en-US" sz="800" kern="1200" dirty="0" smtClean="0"/>
        </a:p>
      </dsp:txBody>
      <dsp:txXfrm>
        <a:off x="4599815" y="4349819"/>
        <a:ext cx="648186" cy="251484"/>
      </dsp:txXfrm>
    </dsp:sp>
    <dsp:sp modelId="{26E82AD2-96ED-4990-A53C-A0D674885C50}">
      <dsp:nvSpPr>
        <dsp:cNvPr id="0" name=""/>
        <dsp:cNvSpPr/>
      </dsp:nvSpPr>
      <dsp:spPr>
        <a:xfrm>
          <a:off x="4599815" y="4888214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Electrical</a:t>
          </a:r>
          <a:endParaRPr lang="en-US" sz="800" kern="1200" dirty="0" smtClean="0"/>
        </a:p>
      </dsp:txBody>
      <dsp:txXfrm>
        <a:off x="4599815" y="4888214"/>
        <a:ext cx="648186" cy="251484"/>
      </dsp:txXfrm>
    </dsp:sp>
    <dsp:sp modelId="{A7291C16-45B6-431B-912F-3BA91D991671}">
      <dsp:nvSpPr>
        <dsp:cNvPr id="0" name=""/>
        <dsp:cNvSpPr/>
      </dsp:nvSpPr>
      <dsp:spPr>
        <a:xfrm>
          <a:off x="4599815" y="5426609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Utilities</a:t>
          </a:r>
        </a:p>
      </dsp:txBody>
      <dsp:txXfrm>
        <a:off x="4599815" y="5426609"/>
        <a:ext cx="648186" cy="251484"/>
      </dsp:txXfrm>
    </dsp:sp>
    <dsp:sp modelId="{DEF69E1A-CAAB-084A-9E60-43EACACFCABC}">
      <dsp:nvSpPr>
        <dsp:cNvPr id="0" name=""/>
        <dsp:cNvSpPr/>
      </dsp:nvSpPr>
      <dsp:spPr>
        <a:xfrm>
          <a:off x="5898934" y="2903795"/>
          <a:ext cx="1366242" cy="683121"/>
        </a:xfrm>
        <a:prstGeom prst="rect">
          <a:avLst/>
        </a:prstGeo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Area Supervisor </a:t>
          </a:r>
          <a:br>
            <a:rPr lang="en-US" sz="1000" kern="1200" dirty="0" smtClean="0"/>
          </a:br>
          <a:r>
            <a:rPr lang="en-US" sz="1000" kern="1200" dirty="0" smtClean="0"/>
            <a:t>Test stand </a:t>
          </a:r>
          <a:br>
            <a:rPr lang="en-US" sz="1000" kern="1200" dirty="0" smtClean="0"/>
          </a:br>
          <a:r>
            <a:rPr lang="en-US" sz="1000" kern="1200" dirty="0" smtClean="0"/>
            <a:t>(in G02)</a:t>
          </a:r>
          <a:br>
            <a:rPr lang="en-US" sz="1000" kern="1200" dirty="0" smtClean="0"/>
          </a:br>
          <a:r>
            <a:rPr lang="en-US" sz="1000" kern="1200" dirty="0" err="1" smtClean="0"/>
            <a:t>W.Hees</a:t>
          </a:r>
          <a:endParaRPr lang="en-US" sz="1000" kern="1200" dirty="0"/>
        </a:p>
      </dsp:txBody>
      <dsp:txXfrm>
        <a:off x="5898934" y="2903795"/>
        <a:ext cx="1366242" cy="683121"/>
      </dsp:txXfrm>
    </dsp:sp>
    <dsp:sp modelId="{473A28FB-88FC-804D-9A3A-9B8FD01082A0}">
      <dsp:nvSpPr>
        <dsp:cNvPr id="0" name=""/>
        <dsp:cNvSpPr/>
      </dsp:nvSpPr>
      <dsp:spPr>
        <a:xfrm>
          <a:off x="6252969" y="4349819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Mechanical</a:t>
          </a:r>
          <a:endParaRPr lang="en-US" sz="800" kern="1200" dirty="0"/>
        </a:p>
      </dsp:txBody>
      <dsp:txXfrm>
        <a:off x="6252969" y="4349819"/>
        <a:ext cx="648186" cy="251484"/>
      </dsp:txXfrm>
    </dsp:sp>
    <dsp:sp modelId="{36ECACD5-9D35-47CB-A9DE-1001E66E4366}">
      <dsp:nvSpPr>
        <dsp:cNvPr id="0" name=""/>
        <dsp:cNvSpPr/>
      </dsp:nvSpPr>
      <dsp:spPr>
        <a:xfrm>
          <a:off x="6252969" y="4888214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Electrical</a:t>
          </a:r>
          <a:endParaRPr lang="en-US" sz="800" kern="1200" dirty="0"/>
        </a:p>
      </dsp:txBody>
      <dsp:txXfrm>
        <a:off x="6252969" y="4888214"/>
        <a:ext cx="648186" cy="251484"/>
      </dsp:txXfrm>
    </dsp:sp>
    <dsp:sp modelId="{1D0EEDE6-8AB1-4297-9930-83DEC5CC7B72}">
      <dsp:nvSpPr>
        <dsp:cNvPr id="0" name=""/>
        <dsp:cNvSpPr/>
      </dsp:nvSpPr>
      <dsp:spPr>
        <a:xfrm>
          <a:off x="6252969" y="5426609"/>
          <a:ext cx="648186" cy="251484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Utilities</a:t>
          </a:r>
          <a:endParaRPr lang="en-US" sz="800" kern="1200" dirty="0"/>
        </a:p>
      </dsp:txBody>
      <dsp:txXfrm>
        <a:off x="6252969" y="5426609"/>
        <a:ext cx="648186" cy="251484"/>
      </dsp:txXfrm>
    </dsp:sp>
    <dsp:sp modelId="{3FFBF6A6-89AD-9F48-9FFB-95BCD31CC584}">
      <dsp:nvSpPr>
        <dsp:cNvPr id="0" name=""/>
        <dsp:cNvSpPr/>
      </dsp:nvSpPr>
      <dsp:spPr>
        <a:xfrm>
          <a:off x="2933294" y="1666690"/>
          <a:ext cx="639469" cy="5377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Safety Team– </a:t>
          </a:r>
          <a:r>
            <a:rPr lang="en-US" sz="800" kern="1200" dirty="0" err="1" smtClean="0"/>
            <a:t>Duy</a:t>
          </a:r>
          <a:r>
            <a:rPr lang="en-US" sz="800" kern="1200" dirty="0" smtClean="0"/>
            <a:t> Phan, Skanska safety and ES&amp;H</a:t>
          </a:r>
        </a:p>
      </dsp:txBody>
      <dsp:txXfrm>
        <a:off x="2933294" y="1666690"/>
        <a:ext cx="639469" cy="537766"/>
      </dsp:txXfrm>
    </dsp:sp>
    <dsp:sp modelId="{901A9638-6169-F045-A379-1EFD00BAC2E1}">
      <dsp:nvSpPr>
        <dsp:cNvPr id="0" name=""/>
        <dsp:cNvSpPr/>
      </dsp:nvSpPr>
      <dsp:spPr>
        <a:xfrm>
          <a:off x="4414649" y="1537621"/>
          <a:ext cx="639483" cy="5377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Planning coordination  Edgar </a:t>
          </a:r>
          <a:r>
            <a:rPr lang="en-US" sz="800" kern="1200" dirty="0" err="1" smtClean="0"/>
            <a:t>Sargsyan</a:t>
          </a:r>
          <a:endParaRPr lang="en-US" sz="800" kern="1200" dirty="0" smtClean="0"/>
        </a:p>
      </dsp:txBody>
      <dsp:txXfrm>
        <a:off x="4414649" y="1537621"/>
        <a:ext cx="639483" cy="537766"/>
      </dsp:txXfrm>
    </dsp:sp>
    <dsp:sp modelId="{69CD0E03-2C63-0B4A-A153-AF0FAB283A0A}">
      <dsp:nvSpPr>
        <dsp:cNvPr id="0" name=""/>
        <dsp:cNvSpPr/>
      </dsp:nvSpPr>
      <dsp:spPr>
        <a:xfrm>
          <a:off x="2152548" y="827811"/>
          <a:ext cx="1366242" cy="6831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AD and ESS central installation services</a:t>
          </a:r>
          <a:endParaRPr lang="en-US" sz="800" kern="1200" dirty="0"/>
        </a:p>
      </dsp:txBody>
      <dsp:txXfrm>
        <a:off x="2152548" y="827811"/>
        <a:ext cx="1366242" cy="683121"/>
      </dsp:txXfrm>
    </dsp:sp>
    <dsp:sp modelId="{4BE8A630-A19E-974C-8801-3DFA312479C1}">
      <dsp:nvSpPr>
        <dsp:cNvPr id="0" name=""/>
        <dsp:cNvSpPr/>
      </dsp:nvSpPr>
      <dsp:spPr>
        <a:xfrm>
          <a:off x="4696204" y="827811"/>
          <a:ext cx="1366242" cy="6831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RATS and logistics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(Central function)</a:t>
          </a:r>
          <a:endParaRPr lang="en-US" sz="800" kern="1200" dirty="0"/>
        </a:p>
      </dsp:txBody>
      <dsp:txXfrm>
        <a:off x="4696204" y="827811"/>
        <a:ext cx="1366242" cy="683121"/>
      </dsp:txXfrm>
    </dsp:sp>
    <dsp:sp modelId="{ED2B9D2A-C010-4D41-AEEE-DD85104C3BF3}">
      <dsp:nvSpPr>
        <dsp:cNvPr id="0" name=""/>
        <dsp:cNvSpPr/>
      </dsp:nvSpPr>
      <dsp:spPr>
        <a:xfrm>
          <a:off x="5253597" y="1860294"/>
          <a:ext cx="672478" cy="4908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Quality – Matthew Conlon</a:t>
          </a:r>
          <a:endParaRPr lang="en-US" sz="800" kern="1200" dirty="0"/>
        </a:p>
      </dsp:txBody>
      <dsp:txXfrm>
        <a:off x="5253597" y="1860294"/>
        <a:ext cx="672478" cy="490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14303-7612-9C4F-A03D-1C6AB0A40AD6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F4C69-E7AF-134A-8AAC-429B7B79E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76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91583-6BC3-4583-9612-C7984962EEB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0674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16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 November 2016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AD/CF retreat - N.Gazis, E.Sargsyan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 November 2016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AD/CF retreat - N.Gazis, E.Sargsyan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 November 2016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AD/CF retreat - N.Gazis, E.Sargsyan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 November 2016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AD/CF retreat - N.Gazis, E.Sargsyan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24 November 2016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AD/CF retreat - N.Gazis, E.Sargsyan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anspallationsource.s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Accelerator Division </a:t>
            </a:r>
            <a:br>
              <a:rPr lang="sv-SE" sz="4000" dirty="0" smtClean="0"/>
            </a:br>
            <a:r>
              <a:rPr lang="sv-SE" sz="4000" dirty="0" smtClean="0"/>
              <a:t>Site Installation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Dr. Eng. Nick Gazis, Accelerator Installation Manager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Edgar Sargsyan, Deputy Accelerator </a:t>
            </a:r>
            <a:r>
              <a:rPr lang="en-US" sz="1400" dirty="0">
                <a:solidFill>
                  <a:schemeClr val="bg1"/>
                </a:solidFill>
              </a:rPr>
              <a:t>Installation </a:t>
            </a:r>
            <a:r>
              <a:rPr lang="en-US" sz="1400" dirty="0" smtClean="0">
                <a:solidFill>
                  <a:schemeClr val="bg1"/>
                </a:solidFill>
              </a:rPr>
              <a:t>Manager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on behalf of the AD installation team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AD/CF retreat - 24 November 2016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Rak 33"/>
          <p:cNvCxnSpPr/>
          <p:nvPr/>
        </p:nvCxnSpPr>
        <p:spPr>
          <a:xfrm>
            <a:off x="4355975" y="1772816"/>
            <a:ext cx="1" cy="602789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k 33"/>
          <p:cNvCxnSpPr/>
          <p:nvPr/>
        </p:nvCxnSpPr>
        <p:spPr>
          <a:xfrm>
            <a:off x="3347864" y="2348880"/>
            <a:ext cx="1" cy="602789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33"/>
          <p:cNvCxnSpPr/>
          <p:nvPr/>
        </p:nvCxnSpPr>
        <p:spPr>
          <a:xfrm>
            <a:off x="6732239" y="2348880"/>
            <a:ext cx="1" cy="602789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196416" y="3491880"/>
            <a:ext cx="6615943" cy="258283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ESS Project</a:t>
            </a:r>
            <a:endParaRPr lang="sv-S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AD/CF retreat - N.Gazis, E.Sargsyan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 November 2016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12334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  <p:sp>
        <p:nvSpPr>
          <p:cNvPr id="5" name="Freeform 14"/>
          <p:cNvSpPr/>
          <p:nvPr/>
        </p:nvSpPr>
        <p:spPr>
          <a:xfrm>
            <a:off x="1296143" y="3635896"/>
            <a:ext cx="1296144" cy="1224136"/>
          </a:xfrm>
          <a:custGeom>
            <a:avLst/>
            <a:gdLst>
              <a:gd name="connsiteX0" fmla="*/ 0 w 3842325"/>
              <a:gd name="connsiteY0" fmla="*/ 0 h 1199051"/>
              <a:gd name="connsiteX1" fmla="*/ 3842325 w 3842325"/>
              <a:gd name="connsiteY1" fmla="*/ 0 h 1199051"/>
              <a:gd name="connsiteX2" fmla="*/ 3842325 w 3842325"/>
              <a:gd name="connsiteY2" fmla="*/ 1199051 h 1199051"/>
              <a:gd name="connsiteX3" fmla="*/ 0 w 3842325"/>
              <a:gd name="connsiteY3" fmla="*/ 1199051 h 1199051"/>
              <a:gd name="connsiteX4" fmla="*/ 0 w 3842325"/>
              <a:gd name="connsiteY4" fmla="*/ 0 h 119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325" h="1199051">
                <a:moveTo>
                  <a:pt x="0" y="0"/>
                </a:moveTo>
                <a:lnTo>
                  <a:pt x="3842325" y="0"/>
                </a:lnTo>
                <a:lnTo>
                  <a:pt x="3842325" y="1199051"/>
                </a:lnTo>
                <a:lnTo>
                  <a:pt x="0" y="119905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400" kern="1200" dirty="0" smtClean="0"/>
              <a:t>Target Sub-Project Office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000" dirty="0" smtClean="0"/>
              <a:t>E. Pitcher </a:t>
            </a:r>
            <a:r>
              <a:rPr lang="en-GB" sz="1000" dirty="0" err="1" smtClean="0"/>
              <a:t>HoD</a:t>
            </a:r>
            <a:endParaRPr lang="en-GB" sz="1000" dirty="0" smtClean="0"/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000" kern="1200" dirty="0" smtClean="0"/>
              <a:t>R. Linander </a:t>
            </a:r>
            <a:r>
              <a:rPr lang="en-GB" sz="1000" kern="1200" dirty="0" err="1" smtClean="0"/>
              <a:t>dHoD</a:t>
            </a:r>
            <a:endParaRPr lang="en-GB" sz="1000" kern="1200" dirty="0" smtClean="0"/>
          </a:p>
        </p:txBody>
      </p:sp>
      <p:sp>
        <p:nvSpPr>
          <p:cNvPr id="6" name="Freeform 15"/>
          <p:cNvSpPr/>
          <p:nvPr/>
        </p:nvSpPr>
        <p:spPr>
          <a:xfrm>
            <a:off x="1296143" y="5139144"/>
            <a:ext cx="1296145" cy="80100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Work Package Managers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WP2-7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FF0000"/>
                </a:solidFill>
              </a:rPr>
              <a:t>Target Systems</a:t>
            </a:r>
            <a:endParaRPr lang="en-GB" sz="800" dirty="0" smtClean="0">
              <a:solidFill>
                <a:srgbClr val="FF0000"/>
              </a:solidFill>
            </a:endParaRPr>
          </a:p>
        </p:txBody>
      </p:sp>
      <p:cxnSp>
        <p:nvCxnSpPr>
          <p:cNvPr id="9" name="Rak 40"/>
          <p:cNvCxnSpPr/>
          <p:nvPr/>
        </p:nvCxnSpPr>
        <p:spPr>
          <a:xfrm>
            <a:off x="1944214" y="4716016"/>
            <a:ext cx="0" cy="43204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2560" y="1636941"/>
            <a:ext cx="1599120" cy="7386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ESS-wide Centralized Resources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684" y="3717032"/>
            <a:ext cx="1084948" cy="83099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Resources arranged centrally  by Sub-Projects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362" y="2522383"/>
            <a:ext cx="1053270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ESS-wide shared resources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54142" y="2537192"/>
            <a:ext cx="2348785" cy="7386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Technical Directorate</a:t>
            </a:r>
          </a:p>
          <a:p>
            <a:r>
              <a:rPr lang="en-US" sz="1200" dirty="0" smtClean="0"/>
              <a:t>R. </a:t>
            </a:r>
            <a:r>
              <a:rPr lang="en-US" sz="1200" dirty="0" err="1" smtClean="0"/>
              <a:t>Garoby</a:t>
            </a:r>
            <a:r>
              <a:rPr lang="en-US" sz="1200" dirty="0" smtClean="0"/>
              <a:t>, Director</a:t>
            </a:r>
          </a:p>
          <a:p>
            <a:r>
              <a:rPr lang="en-US" sz="1200" dirty="0" smtClean="0"/>
              <a:t>A. </a:t>
            </a:r>
            <a:r>
              <a:rPr lang="en-US" sz="1200" dirty="0" err="1" smtClean="0"/>
              <a:t>Vargara</a:t>
            </a:r>
            <a:r>
              <a:rPr lang="en-US" sz="1200" dirty="0" smtClean="0"/>
              <a:t>, Dep. Director</a:t>
            </a:r>
          </a:p>
        </p:txBody>
      </p:sp>
      <p:cxnSp>
        <p:nvCxnSpPr>
          <p:cNvPr id="34" name="Rak 33"/>
          <p:cNvCxnSpPr/>
          <p:nvPr/>
        </p:nvCxnSpPr>
        <p:spPr>
          <a:xfrm>
            <a:off x="3372551" y="3275856"/>
            <a:ext cx="1" cy="602789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-252536" y="5004048"/>
            <a:ext cx="1004562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-540568" y="3347864"/>
            <a:ext cx="1044116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14"/>
          <p:cNvSpPr/>
          <p:nvPr/>
        </p:nvSpPr>
        <p:spPr>
          <a:xfrm>
            <a:off x="2664295" y="3635896"/>
            <a:ext cx="1656183" cy="1224136"/>
          </a:xfrm>
          <a:custGeom>
            <a:avLst/>
            <a:gdLst>
              <a:gd name="connsiteX0" fmla="*/ 0 w 3842325"/>
              <a:gd name="connsiteY0" fmla="*/ 0 h 1199051"/>
              <a:gd name="connsiteX1" fmla="*/ 3842325 w 3842325"/>
              <a:gd name="connsiteY1" fmla="*/ 0 h 1199051"/>
              <a:gd name="connsiteX2" fmla="*/ 3842325 w 3842325"/>
              <a:gd name="connsiteY2" fmla="*/ 1199051 h 1199051"/>
              <a:gd name="connsiteX3" fmla="*/ 0 w 3842325"/>
              <a:gd name="connsiteY3" fmla="*/ 1199051 h 1199051"/>
              <a:gd name="connsiteX4" fmla="*/ 0 w 3842325"/>
              <a:gd name="connsiteY4" fmla="*/ 0 h 119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325" h="1199051">
                <a:moveTo>
                  <a:pt x="0" y="0"/>
                </a:moveTo>
                <a:lnTo>
                  <a:pt x="3842325" y="0"/>
                </a:lnTo>
                <a:lnTo>
                  <a:pt x="3842325" y="1199051"/>
                </a:lnTo>
                <a:lnTo>
                  <a:pt x="0" y="119905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400" kern="1200" dirty="0" smtClean="0"/>
              <a:t>Accelerator Sub-Project Office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000" dirty="0" smtClean="0"/>
              <a:t>M. Lindros </a:t>
            </a:r>
            <a:r>
              <a:rPr lang="en-GB" sz="1000" dirty="0" err="1" smtClean="0"/>
              <a:t>HoD</a:t>
            </a:r>
            <a:endParaRPr lang="en-GB" sz="1000" dirty="0"/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000" dirty="0" err="1" smtClean="0"/>
              <a:t>H.Danared</a:t>
            </a:r>
            <a:r>
              <a:rPr lang="en-GB" sz="1000" dirty="0" smtClean="0"/>
              <a:t> </a:t>
            </a:r>
            <a:r>
              <a:rPr lang="en-GB" sz="1000" dirty="0" err="1"/>
              <a:t>dHoD</a:t>
            </a:r>
            <a:endParaRPr lang="en-GB" sz="1000" dirty="0"/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000" dirty="0" err="1" smtClean="0"/>
              <a:t>J.Weisend</a:t>
            </a:r>
            <a:r>
              <a:rPr lang="en-GB" sz="1000" dirty="0" smtClean="0"/>
              <a:t> </a:t>
            </a:r>
            <a:r>
              <a:rPr lang="en-GB" sz="1000" dirty="0" err="1"/>
              <a:t>dHoD</a:t>
            </a:r>
            <a:endParaRPr lang="en-GB" sz="1000" dirty="0"/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endParaRPr lang="en-GB" sz="1400" kern="1200" dirty="0" smtClean="0"/>
          </a:p>
        </p:txBody>
      </p:sp>
      <p:sp>
        <p:nvSpPr>
          <p:cNvPr id="41" name="Freeform 15"/>
          <p:cNvSpPr/>
          <p:nvPr/>
        </p:nvSpPr>
        <p:spPr>
          <a:xfrm>
            <a:off x="2664295" y="5148064"/>
            <a:ext cx="1656183" cy="80100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Work Package Managers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WPX-X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FF0000"/>
                </a:solidFill>
              </a:rPr>
              <a:t>AD Systems</a:t>
            </a:r>
            <a:endParaRPr lang="en-GB" sz="800" dirty="0" smtClean="0">
              <a:solidFill>
                <a:srgbClr val="FF0000"/>
              </a:solidFill>
            </a:endParaRPr>
          </a:p>
        </p:txBody>
      </p:sp>
      <p:sp>
        <p:nvSpPr>
          <p:cNvPr id="42" name="Freeform 14"/>
          <p:cNvSpPr/>
          <p:nvPr/>
        </p:nvSpPr>
        <p:spPr>
          <a:xfrm>
            <a:off x="4392487" y="3652749"/>
            <a:ext cx="1224135" cy="1224136"/>
          </a:xfrm>
          <a:custGeom>
            <a:avLst/>
            <a:gdLst>
              <a:gd name="connsiteX0" fmla="*/ 0 w 3842325"/>
              <a:gd name="connsiteY0" fmla="*/ 0 h 1199051"/>
              <a:gd name="connsiteX1" fmla="*/ 3842325 w 3842325"/>
              <a:gd name="connsiteY1" fmla="*/ 0 h 1199051"/>
              <a:gd name="connsiteX2" fmla="*/ 3842325 w 3842325"/>
              <a:gd name="connsiteY2" fmla="*/ 1199051 h 1199051"/>
              <a:gd name="connsiteX3" fmla="*/ 0 w 3842325"/>
              <a:gd name="connsiteY3" fmla="*/ 1199051 h 1199051"/>
              <a:gd name="connsiteX4" fmla="*/ 0 w 3842325"/>
              <a:gd name="connsiteY4" fmla="*/ 0 h 119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325" h="1199051">
                <a:moveTo>
                  <a:pt x="0" y="0"/>
                </a:moveTo>
                <a:lnTo>
                  <a:pt x="3842325" y="0"/>
                </a:lnTo>
                <a:lnTo>
                  <a:pt x="3842325" y="1199051"/>
                </a:lnTo>
                <a:lnTo>
                  <a:pt x="0" y="119905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400" dirty="0" smtClean="0"/>
              <a:t>ICS Sub-Project Office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000" dirty="0" err="1" smtClean="0"/>
              <a:t>H.Carling</a:t>
            </a:r>
            <a:r>
              <a:rPr lang="en-GB" sz="1000" dirty="0" smtClean="0"/>
              <a:t> </a:t>
            </a:r>
            <a:r>
              <a:rPr lang="en-GB" sz="1000" dirty="0" err="1" smtClean="0"/>
              <a:t>HoD</a:t>
            </a:r>
            <a:endParaRPr lang="en-GB" sz="1000" dirty="0"/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endParaRPr lang="en-GB" sz="1400" dirty="0"/>
          </a:p>
        </p:txBody>
      </p:sp>
      <p:sp>
        <p:nvSpPr>
          <p:cNvPr id="43" name="Freeform 15"/>
          <p:cNvSpPr/>
          <p:nvPr/>
        </p:nvSpPr>
        <p:spPr>
          <a:xfrm>
            <a:off x="4392487" y="5139144"/>
            <a:ext cx="1224135" cy="80100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Work Package Managers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WPX-X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FF0000"/>
                </a:solidFill>
              </a:rPr>
              <a:t>ICS Systems</a:t>
            </a:r>
            <a:endParaRPr lang="en-GB" sz="800" dirty="0" smtClean="0">
              <a:solidFill>
                <a:srgbClr val="FF0000"/>
              </a:solidFill>
            </a:endParaRPr>
          </a:p>
        </p:txBody>
      </p:sp>
      <p:sp>
        <p:nvSpPr>
          <p:cNvPr id="44" name="Freeform 14"/>
          <p:cNvSpPr/>
          <p:nvPr/>
        </p:nvSpPr>
        <p:spPr>
          <a:xfrm>
            <a:off x="5688631" y="3645024"/>
            <a:ext cx="1983196" cy="1224136"/>
          </a:xfrm>
          <a:custGeom>
            <a:avLst/>
            <a:gdLst>
              <a:gd name="connsiteX0" fmla="*/ 0 w 3842325"/>
              <a:gd name="connsiteY0" fmla="*/ 0 h 1199051"/>
              <a:gd name="connsiteX1" fmla="*/ 3842325 w 3842325"/>
              <a:gd name="connsiteY1" fmla="*/ 0 h 1199051"/>
              <a:gd name="connsiteX2" fmla="*/ 3842325 w 3842325"/>
              <a:gd name="connsiteY2" fmla="*/ 1199051 h 1199051"/>
              <a:gd name="connsiteX3" fmla="*/ 0 w 3842325"/>
              <a:gd name="connsiteY3" fmla="*/ 1199051 h 1199051"/>
              <a:gd name="connsiteX4" fmla="*/ 0 w 3842325"/>
              <a:gd name="connsiteY4" fmla="*/ 0 h 119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325" h="1199051">
                <a:moveTo>
                  <a:pt x="0" y="0"/>
                </a:moveTo>
                <a:lnTo>
                  <a:pt x="3842325" y="0"/>
                </a:lnTo>
                <a:lnTo>
                  <a:pt x="3842325" y="1199051"/>
                </a:lnTo>
                <a:lnTo>
                  <a:pt x="0" y="119905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400" dirty="0" smtClean="0"/>
              <a:t>NSS Sub-Project Office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000" dirty="0" smtClean="0"/>
              <a:t>S. Kennedy </a:t>
            </a:r>
            <a:r>
              <a:rPr lang="en-GB" sz="1000" dirty="0" err="1" smtClean="0"/>
              <a:t>HoD</a:t>
            </a:r>
            <a:endParaRPr lang="en-GB" sz="1000" dirty="0"/>
          </a:p>
        </p:txBody>
      </p:sp>
      <p:sp>
        <p:nvSpPr>
          <p:cNvPr id="45" name="Freeform 15"/>
          <p:cNvSpPr/>
          <p:nvPr/>
        </p:nvSpPr>
        <p:spPr>
          <a:xfrm>
            <a:off x="5688631" y="5148272"/>
            <a:ext cx="1983195" cy="80100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Work Package Managers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WPX-X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FF0000"/>
                </a:solidFill>
              </a:rPr>
              <a:t>NSS Systems</a:t>
            </a:r>
            <a:endParaRPr lang="en-GB" sz="800" dirty="0" smtClean="0">
              <a:solidFill>
                <a:srgbClr val="FF0000"/>
              </a:solidFill>
            </a:endParaRPr>
          </a:p>
        </p:txBody>
      </p:sp>
      <p:sp>
        <p:nvSpPr>
          <p:cNvPr id="46" name="Freeform 14"/>
          <p:cNvSpPr/>
          <p:nvPr/>
        </p:nvSpPr>
        <p:spPr>
          <a:xfrm>
            <a:off x="7956376" y="3652749"/>
            <a:ext cx="1152128" cy="1224136"/>
          </a:xfrm>
          <a:custGeom>
            <a:avLst/>
            <a:gdLst>
              <a:gd name="connsiteX0" fmla="*/ 0 w 3842325"/>
              <a:gd name="connsiteY0" fmla="*/ 0 h 1199051"/>
              <a:gd name="connsiteX1" fmla="*/ 3842325 w 3842325"/>
              <a:gd name="connsiteY1" fmla="*/ 0 h 1199051"/>
              <a:gd name="connsiteX2" fmla="*/ 3842325 w 3842325"/>
              <a:gd name="connsiteY2" fmla="*/ 1199051 h 1199051"/>
              <a:gd name="connsiteX3" fmla="*/ 0 w 3842325"/>
              <a:gd name="connsiteY3" fmla="*/ 1199051 h 1199051"/>
              <a:gd name="connsiteX4" fmla="*/ 0 w 3842325"/>
              <a:gd name="connsiteY4" fmla="*/ 0 h 119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325" h="1199051">
                <a:moveTo>
                  <a:pt x="0" y="0"/>
                </a:moveTo>
                <a:lnTo>
                  <a:pt x="3842325" y="0"/>
                </a:lnTo>
                <a:lnTo>
                  <a:pt x="3842325" y="1199051"/>
                </a:lnTo>
                <a:lnTo>
                  <a:pt x="0" y="119905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400" dirty="0" smtClean="0"/>
              <a:t>CF Sub-Project Office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000" dirty="0" smtClean="0"/>
              <a:t>K. Hedin </a:t>
            </a:r>
            <a:r>
              <a:rPr lang="en-GB" sz="1000" dirty="0" err="1" smtClean="0"/>
              <a:t>HoD</a:t>
            </a:r>
            <a:endParaRPr lang="en-GB" sz="1000" dirty="0"/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endParaRPr lang="en-GB" sz="1400" dirty="0"/>
          </a:p>
        </p:txBody>
      </p:sp>
      <p:sp>
        <p:nvSpPr>
          <p:cNvPr id="47" name="Freeform 15"/>
          <p:cNvSpPr/>
          <p:nvPr/>
        </p:nvSpPr>
        <p:spPr>
          <a:xfrm>
            <a:off x="7956376" y="5139144"/>
            <a:ext cx="1152128" cy="80100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Work Package Manager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WPX-X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FF0000"/>
                </a:solidFill>
              </a:rPr>
              <a:t>CF Systems</a:t>
            </a:r>
            <a:endParaRPr lang="en-GB" sz="800" dirty="0" smtClean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9512" y="6074712"/>
            <a:ext cx="8856984" cy="73866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Resources arranged by individual work unit participants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IKC Resources (some already secured)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Contracted Resources (dedicated people and/or equipment)</a:t>
            </a:r>
            <a:endParaRPr lang="en-US" sz="14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187624" y="2375605"/>
            <a:ext cx="545850" cy="1116275"/>
          </a:xfrm>
          <a:prstGeom prst="line">
            <a:avLst/>
          </a:pr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Rak 46"/>
          <p:cNvCxnSpPr/>
          <p:nvPr/>
        </p:nvCxnSpPr>
        <p:spPr>
          <a:xfrm>
            <a:off x="1872208" y="3429000"/>
            <a:ext cx="324036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688631" y="2537192"/>
            <a:ext cx="1983196" cy="7386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Directorate</a:t>
            </a:r>
          </a:p>
          <a:p>
            <a:r>
              <a:rPr lang="en-US" sz="1200" dirty="0" smtClean="0"/>
              <a:t>A. </a:t>
            </a:r>
            <a:r>
              <a:rPr lang="en-US" sz="1200" dirty="0" err="1" smtClean="0"/>
              <a:t>Schryer</a:t>
            </a:r>
            <a:r>
              <a:rPr lang="en-US" sz="1200" dirty="0" smtClean="0"/>
              <a:t> ,Director</a:t>
            </a:r>
          </a:p>
          <a:p>
            <a:r>
              <a:rPr lang="en-US" sz="1200" dirty="0" smtClean="0"/>
              <a:t>S. Kennedy, Dep. Director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75603" y="1423106"/>
            <a:ext cx="1889748" cy="7386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DG</a:t>
            </a:r>
          </a:p>
          <a:p>
            <a:r>
              <a:rPr lang="en-US" sz="1200" dirty="0" smtClean="0"/>
              <a:t>J. </a:t>
            </a:r>
            <a:r>
              <a:rPr lang="en-US" sz="1200" dirty="0" err="1" smtClean="0"/>
              <a:t>Womersly</a:t>
            </a:r>
            <a:r>
              <a:rPr lang="en-US" sz="1200" dirty="0" smtClean="0"/>
              <a:t> , DG</a:t>
            </a:r>
          </a:p>
          <a:p>
            <a:r>
              <a:rPr lang="en-US" sz="1200" dirty="0" smtClean="0"/>
              <a:t>J. Haines ESS Project leader</a:t>
            </a:r>
          </a:p>
        </p:txBody>
      </p:sp>
      <p:cxnSp>
        <p:nvCxnSpPr>
          <p:cNvPr id="62" name="Rak 46"/>
          <p:cNvCxnSpPr/>
          <p:nvPr/>
        </p:nvCxnSpPr>
        <p:spPr>
          <a:xfrm>
            <a:off x="3347864" y="2348880"/>
            <a:ext cx="5184576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33"/>
          <p:cNvCxnSpPr/>
          <p:nvPr/>
        </p:nvCxnSpPr>
        <p:spPr>
          <a:xfrm>
            <a:off x="8532440" y="2348880"/>
            <a:ext cx="0" cy="1296144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3" idx="3"/>
          </p:cNvCxnSpPr>
          <p:nvPr/>
        </p:nvCxnSpPr>
        <p:spPr>
          <a:xfrm>
            <a:off x="1116632" y="2845549"/>
            <a:ext cx="272925" cy="646331"/>
          </a:xfrm>
          <a:prstGeom prst="line">
            <a:avLst/>
          </a:pr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ak 40"/>
          <p:cNvCxnSpPr/>
          <p:nvPr/>
        </p:nvCxnSpPr>
        <p:spPr>
          <a:xfrm>
            <a:off x="1895829" y="3429000"/>
            <a:ext cx="0" cy="43204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40"/>
          <p:cNvCxnSpPr/>
          <p:nvPr/>
        </p:nvCxnSpPr>
        <p:spPr>
          <a:xfrm>
            <a:off x="5099806" y="3429000"/>
            <a:ext cx="0" cy="43204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k 40"/>
          <p:cNvCxnSpPr/>
          <p:nvPr/>
        </p:nvCxnSpPr>
        <p:spPr>
          <a:xfrm>
            <a:off x="6732240" y="3356992"/>
            <a:ext cx="0" cy="43204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509" y="1484784"/>
            <a:ext cx="8515963" cy="11521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 November 2016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AD/CF retreat - N.Gazis, E.Sargsyan</a:t>
            </a:r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sv-SE" dirty="0" smtClean="0"/>
              <a:t>ESS Installation roles and titles</a:t>
            </a:r>
            <a:endParaRPr lang="sv-SE" dirty="0"/>
          </a:p>
        </p:txBody>
      </p:sp>
      <p:sp>
        <p:nvSpPr>
          <p:cNvPr id="57" name="Rectangle 56"/>
          <p:cNvSpPr/>
          <p:nvPr/>
        </p:nvSpPr>
        <p:spPr>
          <a:xfrm>
            <a:off x="7932169" y="2829820"/>
            <a:ext cx="1032320" cy="67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ESS Installation coordinator</a:t>
            </a:r>
            <a:endParaRPr lang="sv-SE" sz="1000" dirty="0"/>
          </a:p>
        </p:txBody>
      </p:sp>
      <p:sp>
        <p:nvSpPr>
          <p:cNvPr id="72" name="Rectangle 71"/>
          <p:cNvSpPr/>
          <p:nvPr/>
        </p:nvSpPr>
        <p:spPr>
          <a:xfrm>
            <a:off x="7932169" y="4407028"/>
            <a:ext cx="1032319" cy="60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Installation Area Supervisor</a:t>
            </a:r>
            <a:endParaRPr lang="sv-SE" sz="1000" dirty="0"/>
          </a:p>
        </p:txBody>
      </p:sp>
      <p:sp>
        <p:nvSpPr>
          <p:cNvPr id="73" name="Rectangle 72"/>
          <p:cNvSpPr/>
          <p:nvPr/>
        </p:nvSpPr>
        <p:spPr>
          <a:xfrm>
            <a:off x="7932169" y="5271124"/>
            <a:ext cx="1032319" cy="509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Installation package</a:t>
            </a:r>
          </a:p>
          <a:p>
            <a:pPr algn="ctr"/>
            <a:r>
              <a:rPr lang="sv-SE" sz="1000" dirty="0" smtClean="0"/>
              <a:t>leader</a:t>
            </a:r>
            <a:endParaRPr lang="sv-SE" sz="10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259632" y="4319118"/>
            <a:ext cx="8352928" cy="159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259632" y="5877272"/>
            <a:ext cx="85053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1259632" y="5110871"/>
            <a:ext cx="8496944" cy="159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772990" y="3770501"/>
            <a:ext cx="2375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Installation coordinator</a:t>
            </a:r>
            <a:endParaRPr lang="sv-SE" dirty="0"/>
          </a:p>
        </p:txBody>
      </p:sp>
      <p:sp>
        <p:nvSpPr>
          <p:cNvPr id="46" name="TextBox 45"/>
          <p:cNvSpPr txBox="1"/>
          <p:nvPr/>
        </p:nvSpPr>
        <p:spPr>
          <a:xfrm>
            <a:off x="2811142" y="4643844"/>
            <a:ext cx="272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Installation area supervisor</a:t>
            </a:r>
            <a:endParaRPr lang="sv-SE" dirty="0"/>
          </a:p>
        </p:txBody>
      </p:sp>
      <p:sp>
        <p:nvSpPr>
          <p:cNvPr id="47" name="TextBox 46"/>
          <p:cNvSpPr txBox="1"/>
          <p:nvPr/>
        </p:nvSpPr>
        <p:spPr>
          <a:xfrm>
            <a:off x="2674506" y="5398903"/>
            <a:ext cx="2689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Installation package leader</a:t>
            </a:r>
            <a:endParaRPr lang="sv-SE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259632" y="3557114"/>
            <a:ext cx="8387102" cy="159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84786" y="3101592"/>
            <a:ext cx="274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ESS Installation coordinator</a:t>
            </a:r>
            <a:endParaRPr lang="sv-SE" dirty="0"/>
          </a:p>
        </p:txBody>
      </p:sp>
      <p:sp>
        <p:nvSpPr>
          <p:cNvPr id="25" name="Rectangle 24"/>
          <p:cNvSpPr/>
          <p:nvPr/>
        </p:nvSpPr>
        <p:spPr>
          <a:xfrm>
            <a:off x="7932169" y="3624206"/>
            <a:ext cx="1032319" cy="661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Installation Coordinator</a:t>
            </a:r>
            <a:endParaRPr lang="sv-SE" sz="10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259632" y="2734942"/>
            <a:ext cx="8387102" cy="159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33748" y="1589058"/>
            <a:ext cx="20649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SITE MANAGEMENT</a:t>
            </a:r>
            <a:endParaRPr lang="sv-SE" dirty="0"/>
          </a:p>
        </p:txBody>
      </p:sp>
      <p:sp>
        <p:nvSpPr>
          <p:cNvPr id="26" name="TextBox 25"/>
          <p:cNvSpPr txBox="1"/>
          <p:nvPr/>
        </p:nvSpPr>
        <p:spPr>
          <a:xfrm>
            <a:off x="733748" y="2051556"/>
            <a:ext cx="10424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SWOCOR</a:t>
            </a:r>
            <a:endParaRPr lang="sv-SE" dirty="0"/>
          </a:p>
        </p:txBody>
      </p:sp>
      <p:sp>
        <p:nvSpPr>
          <p:cNvPr id="27" name="TextBox 26"/>
          <p:cNvSpPr txBox="1"/>
          <p:nvPr/>
        </p:nvSpPr>
        <p:spPr>
          <a:xfrm>
            <a:off x="1885876" y="2051556"/>
            <a:ext cx="8642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SAFETY</a:t>
            </a:r>
            <a:endParaRPr lang="sv-SE" dirty="0"/>
          </a:p>
        </p:txBody>
      </p:sp>
      <p:sp>
        <p:nvSpPr>
          <p:cNvPr id="28" name="TextBox 27"/>
          <p:cNvSpPr txBox="1"/>
          <p:nvPr/>
        </p:nvSpPr>
        <p:spPr>
          <a:xfrm>
            <a:off x="3425003" y="1579687"/>
            <a:ext cx="6747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COST</a:t>
            </a:r>
            <a:endParaRPr lang="sv-SE" dirty="0"/>
          </a:p>
        </p:txBody>
      </p:sp>
      <p:sp>
        <p:nvSpPr>
          <p:cNvPr id="29" name="TextBox 28"/>
          <p:cNvSpPr txBox="1"/>
          <p:nvPr/>
        </p:nvSpPr>
        <p:spPr>
          <a:xfrm>
            <a:off x="3451667" y="2051556"/>
            <a:ext cx="11705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smtClean="0"/>
              <a:t>SCHEDULE</a:t>
            </a:r>
            <a:endParaRPr lang="sv-SE" dirty="0"/>
          </a:p>
        </p:txBody>
      </p:sp>
      <p:sp>
        <p:nvSpPr>
          <p:cNvPr id="31" name="TextBox 30"/>
          <p:cNvSpPr txBox="1"/>
          <p:nvPr/>
        </p:nvSpPr>
        <p:spPr>
          <a:xfrm>
            <a:off x="5770798" y="1702549"/>
            <a:ext cx="26742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ESS-wide Centralized </a:t>
            </a:r>
            <a:r>
              <a:rPr lang="en-US" sz="1200" dirty="0" smtClean="0"/>
              <a:t>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Administration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Technical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259631" y="6074712"/>
            <a:ext cx="6672537" cy="73866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Resources arranged by individual work unit participants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IKC Resources (some already secured)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Contracted Resources (dedicated people and equipment)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63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 November 2016</a:t>
            </a:r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AD/CF retreat - N.Gazis, E.Sargsyan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139136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Acc</a:t>
            </a:r>
            <a:r>
              <a:rPr lang="en-GB" dirty="0" smtClean="0"/>
              <a:t> Sub-Project </a:t>
            </a:r>
            <a:br>
              <a:rPr lang="en-GB" dirty="0" smtClean="0"/>
            </a:br>
            <a:r>
              <a:rPr lang="en-GB" dirty="0" smtClean="0"/>
              <a:t>Installation Organization</a:t>
            </a:r>
            <a:endParaRPr lang="en-GB" dirty="0"/>
          </a:p>
        </p:txBody>
      </p:sp>
      <p:sp>
        <p:nvSpPr>
          <p:cNvPr id="14" name="Freeform 14"/>
          <p:cNvSpPr/>
          <p:nvPr/>
        </p:nvSpPr>
        <p:spPr>
          <a:xfrm>
            <a:off x="2123728" y="3232720"/>
            <a:ext cx="3926112" cy="1420415"/>
          </a:xfrm>
          <a:custGeom>
            <a:avLst/>
            <a:gdLst>
              <a:gd name="connsiteX0" fmla="*/ 0 w 3842325"/>
              <a:gd name="connsiteY0" fmla="*/ 0 h 1199051"/>
              <a:gd name="connsiteX1" fmla="*/ 3842325 w 3842325"/>
              <a:gd name="connsiteY1" fmla="*/ 0 h 1199051"/>
              <a:gd name="connsiteX2" fmla="*/ 3842325 w 3842325"/>
              <a:gd name="connsiteY2" fmla="*/ 1199051 h 1199051"/>
              <a:gd name="connsiteX3" fmla="*/ 0 w 3842325"/>
              <a:gd name="connsiteY3" fmla="*/ 1199051 h 1199051"/>
              <a:gd name="connsiteX4" fmla="*/ 0 w 3842325"/>
              <a:gd name="connsiteY4" fmla="*/ 0 h 119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325" h="1199051">
                <a:moveTo>
                  <a:pt x="0" y="0"/>
                </a:moveTo>
                <a:lnTo>
                  <a:pt x="3842325" y="0"/>
                </a:lnTo>
                <a:lnTo>
                  <a:pt x="3842325" y="1199051"/>
                </a:lnTo>
                <a:lnTo>
                  <a:pt x="0" y="119905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2400" kern="1200" dirty="0" smtClean="0"/>
              <a:t>Accelerator Sub-Project Office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400" dirty="0" smtClean="0"/>
              <a:t>M. Lindros, Sub-Project leader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400" dirty="0" smtClean="0"/>
              <a:t>J. Weisend</a:t>
            </a:r>
            <a:r>
              <a:rPr lang="en-GB" sz="1400" kern="1200" dirty="0" smtClean="0"/>
              <a:t>, Deputy Sub-Project Leader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400" dirty="0" smtClean="0"/>
              <a:t>N. Gazis,</a:t>
            </a:r>
            <a:r>
              <a:rPr lang="en-GB" sz="1400" kern="1200" dirty="0" smtClean="0"/>
              <a:t> Installation </a:t>
            </a:r>
            <a:r>
              <a:rPr lang="en-GB" sz="1400" dirty="0" smtClean="0"/>
              <a:t>Coordinator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400" dirty="0" smtClean="0">
                <a:solidFill>
                  <a:srgbClr val="FF0000"/>
                </a:solidFill>
              </a:rPr>
              <a:t>X, X, X</a:t>
            </a:r>
            <a:r>
              <a:rPr lang="en-GB" sz="1400" dirty="0" smtClean="0"/>
              <a:t>, Installation Areas Supervisors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en-GB" sz="1400" dirty="0" smtClean="0">
                <a:solidFill>
                  <a:srgbClr val="FF0000"/>
                </a:solidFill>
              </a:rPr>
              <a:t>XXX</a:t>
            </a:r>
            <a:r>
              <a:rPr lang="en-GB" sz="1400" dirty="0" smtClean="0"/>
              <a:t>, Project Planner/Controller</a:t>
            </a:r>
            <a:endParaRPr lang="en-GB" sz="1400" kern="1200" dirty="0" smtClean="0"/>
          </a:p>
        </p:txBody>
      </p:sp>
      <p:sp>
        <p:nvSpPr>
          <p:cNvPr id="15" name="Freeform 15"/>
          <p:cNvSpPr/>
          <p:nvPr/>
        </p:nvSpPr>
        <p:spPr>
          <a:xfrm>
            <a:off x="539552" y="5004256"/>
            <a:ext cx="1279406" cy="80100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Work Package Manager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WP2</a:t>
            </a:r>
          </a:p>
        </p:txBody>
      </p:sp>
      <p:cxnSp>
        <p:nvCxnSpPr>
          <p:cNvPr id="34" name="Rak 33"/>
          <p:cNvCxnSpPr/>
          <p:nvPr/>
        </p:nvCxnSpPr>
        <p:spPr>
          <a:xfrm>
            <a:off x="4283968" y="4509120"/>
            <a:ext cx="0" cy="288032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/>
          <p:nvPr/>
        </p:nvCxnSpPr>
        <p:spPr>
          <a:xfrm>
            <a:off x="1187624" y="4797152"/>
            <a:ext cx="7056784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40"/>
          <p:cNvCxnSpPr/>
          <p:nvPr/>
        </p:nvCxnSpPr>
        <p:spPr>
          <a:xfrm>
            <a:off x="1187624" y="4797152"/>
            <a:ext cx="0" cy="207104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55"/>
          <p:cNvCxnSpPr/>
          <p:nvPr/>
        </p:nvCxnSpPr>
        <p:spPr>
          <a:xfrm>
            <a:off x="2699792" y="4797152"/>
            <a:ext cx="0" cy="207104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15"/>
          <p:cNvSpPr/>
          <p:nvPr/>
        </p:nvSpPr>
        <p:spPr>
          <a:xfrm>
            <a:off x="1990766" y="5004256"/>
            <a:ext cx="1503799" cy="80100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Work Package Manager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WP3</a:t>
            </a:r>
          </a:p>
        </p:txBody>
      </p:sp>
      <p:sp>
        <p:nvSpPr>
          <p:cNvPr id="30" name="Freeform 15"/>
          <p:cNvSpPr/>
          <p:nvPr/>
        </p:nvSpPr>
        <p:spPr>
          <a:xfrm>
            <a:off x="3666373" y="5004256"/>
            <a:ext cx="1287775" cy="79208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Work Package Manager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WP4</a:t>
            </a:r>
          </a:p>
        </p:txBody>
      </p:sp>
      <p:sp>
        <p:nvSpPr>
          <p:cNvPr id="31" name="Freeform 15"/>
          <p:cNvSpPr/>
          <p:nvPr/>
        </p:nvSpPr>
        <p:spPr>
          <a:xfrm>
            <a:off x="5125956" y="5004256"/>
            <a:ext cx="991374" cy="79208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Work Package Manager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WP5</a:t>
            </a:r>
          </a:p>
        </p:txBody>
      </p:sp>
      <p:sp>
        <p:nvSpPr>
          <p:cNvPr id="32" name="Freeform 15"/>
          <p:cNvSpPr/>
          <p:nvPr/>
        </p:nvSpPr>
        <p:spPr>
          <a:xfrm>
            <a:off x="6289138" y="5004256"/>
            <a:ext cx="1215768" cy="79208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Work Package Manager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WP6</a:t>
            </a:r>
          </a:p>
        </p:txBody>
      </p:sp>
      <p:sp>
        <p:nvSpPr>
          <p:cNvPr id="33" name="Freeform 15"/>
          <p:cNvSpPr/>
          <p:nvPr/>
        </p:nvSpPr>
        <p:spPr>
          <a:xfrm>
            <a:off x="7676712" y="5004256"/>
            <a:ext cx="1080120" cy="792088"/>
          </a:xfrm>
          <a:custGeom>
            <a:avLst/>
            <a:gdLst>
              <a:gd name="connsiteX0" fmla="*/ 0 w 1861534"/>
              <a:gd name="connsiteY0" fmla="*/ 0 h 1069143"/>
              <a:gd name="connsiteX1" fmla="*/ 1861534 w 1861534"/>
              <a:gd name="connsiteY1" fmla="*/ 0 h 1069143"/>
              <a:gd name="connsiteX2" fmla="*/ 1861534 w 1861534"/>
              <a:gd name="connsiteY2" fmla="*/ 1069143 h 1069143"/>
              <a:gd name="connsiteX3" fmla="*/ 0 w 1861534"/>
              <a:gd name="connsiteY3" fmla="*/ 1069143 h 1069143"/>
              <a:gd name="connsiteX4" fmla="*/ 0 w 1861534"/>
              <a:gd name="connsiteY4" fmla="*/ 0 h 10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534" h="1069143">
                <a:moveTo>
                  <a:pt x="0" y="0"/>
                </a:moveTo>
                <a:lnTo>
                  <a:pt x="1861534" y="0"/>
                </a:lnTo>
                <a:lnTo>
                  <a:pt x="1861534" y="1069143"/>
                </a:lnTo>
                <a:lnTo>
                  <a:pt x="0" y="106914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/>
              <a:t>Work Package Manager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/>
              <a:t> </a:t>
            </a:r>
            <a:r>
              <a:rPr lang="en-GB" sz="1200" b="1" dirty="0" smtClean="0">
                <a:solidFill>
                  <a:srgbClr val="FF0000"/>
                </a:solidFill>
              </a:rPr>
              <a:t>WP7</a:t>
            </a:r>
          </a:p>
        </p:txBody>
      </p:sp>
      <p:cxnSp>
        <p:nvCxnSpPr>
          <p:cNvPr id="36" name="Rak 35"/>
          <p:cNvCxnSpPr/>
          <p:nvPr/>
        </p:nvCxnSpPr>
        <p:spPr>
          <a:xfrm>
            <a:off x="5580112" y="4797152"/>
            <a:ext cx="0" cy="207104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>
            <a:off x="6876256" y="4797152"/>
            <a:ext cx="0" cy="207104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37"/>
          <p:cNvCxnSpPr/>
          <p:nvPr/>
        </p:nvCxnSpPr>
        <p:spPr>
          <a:xfrm>
            <a:off x="8244408" y="4797152"/>
            <a:ext cx="0" cy="207104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48"/>
          <p:cNvCxnSpPr/>
          <p:nvPr/>
        </p:nvCxnSpPr>
        <p:spPr>
          <a:xfrm>
            <a:off x="4283968" y="4797152"/>
            <a:ext cx="0" cy="207104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23"/>
          <p:cNvSpPr/>
          <p:nvPr/>
        </p:nvSpPr>
        <p:spPr>
          <a:xfrm>
            <a:off x="2339752" y="1340768"/>
            <a:ext cx="3888432" cy="720080"/>
          </a:xfrm>
          <a:custGeom>
            <a:avLst/>
            <a:gdLst>
              <a:gd name="connsiteX0" fmla="*/ 0 w 1970527"/>
              <a:gd name="connsiteY0" fmla="*/ 0 h 1061051"/>
              <a:gd name="connsiteX1" fmla="*/ 1970527 w 1970527"/>
              <a:gd name="connsiteY1" fmla="*/ 0 h 1061051"/>
              <a:gd name="connsiteX2" fmla="*/ 1970527 w 1970527"/>
              <a:gd name="connsiteY2" fmla="*/ 1061051 h 1061051"/>
              <a:gd name="connsiteX3" fmla="*/ 0 w 1970527"/>
              <a:gd name="connsiteY3" fmla="*/ 1061051 h 1061051"/>
              <a:gd name="connsiteX4" fmla="*/ 0 w 1970527"/>
              <a:gd name="connsiteY4" fmla="*/ 0 h 106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527" h="1061051">
                <a:moveTo>
                  <a:pt x="0" y="0"/>
                </a:moveTo>
                <a:lnTo>
                  <a:pt x="1970527" y="0"/>
                </a:lnTo>
                <a:lnTo>
                  <a:pt x="1970527" y="1061051"/>
                </a:lnTo>
                <a:lnTo>
                  <a:pt x="0" y="106105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</a:pPr>
            <a:r>
              <a:rPr lang="en-GB" sz="1400" b="1" kern="1200" dirty="0" smtClean="0"/>
              <a:t>SWOCOR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</a:pPr>
            <a:r>
              <a:rPr lang="en-GB" sz="1400" dirty="0" smtClean="0"/>
              <a:t>(</a:t>
            </a:r>
            <a:r>
              <a:rPr lang="en-GB" sz="1400" dirty="0"/>
              <a:t>S</a:t>
            </a:r>
            <a:r>
              <a:rPr lang="en-GB" sz="1400" dirty="0" smtClean="0"/>
              <a:t>hared Workplace </a:t>
            </a:r>
            <a:r>
              <a:rPr lang="en-GB" sz="1400" dirty="0"/>
              <a:t>C</a:t>
            </a:r>
            <a:r>
              <a:rPr lang="en-GB" sz="1400" dirty="0" smtClean="0"/>
              <a:t>oordination Responsible)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</a:pPr>
            <a:r>
              <a:rPr lang="en-GB" sz="1400" b="1" kern="1200" dirty="0" smtClean="0"/>
              <a:t>Skanska/C101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2200" y="1988840"/>
            <a:ext cx="2695198" cy="30777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ESS-wide Centralized Resources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6074712"/>
            <a:ext cx="5256584" cy="73866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Resources arranged by individual work unit participants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IKC Resources (some already secured)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Contracted Resources (dedicated people and equipment)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3215878"/>
            <a:ext cx="2699792" cy="52322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Resources arranged centrally by Target Sub-Project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2277453"/>
            <a:ext cx="1944216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ESS-wide shared resources (except C101)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7984" y="18864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 = Already in-place</a:t>
            </a:r>
          </a:p>
          <a:p>
            <a:r>
              <a:rPr lang="en-US" dirty="0" smtClean="0"/>
              <a:t>Green = remains to be secured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123728" y="2872681"/>
            <a:ext cx="648072" cy="272931"/>
          </a:xfrm>
          <a:prstGeom prst="line">
            <a:avLst/>
          </a:pr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0" idx="1"/>
          </p:cNvCxnSpPr>
          <p:nvPr/>
        </p:nvCxnSpPr>
        <p:spPr>
          <a:xfrm flipH="1">
            <a:off x="6084168" y="3477488"/>
            <a:ext cx="288032" cy="386462"/>
          </a:xfrm>
          <a:prstGeom prst="line">
            <a:avLst/>
          </a:pr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" idx="0"/>
          </p:cNvCxnSpPr>
          <p:nvPr/>
        </p:nvCxnSpPr>
        <p:spPr>
          <a:xfrm flipH="1" flipV="1">
            <a:off x="3347864" y="5877272"/>
            <a:ext cx="1404156" cy="197440"/>
          </a:xfrm>
          <a:prstGeom prst="line">
            <a:avLst/>
          </a:pr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1367644" y="5805264"/>
            <a:ext cx="3420380" cy="269448"/>
          </a:xfrm>
          <a:prstGeom prst="line">
            <a:avLst/>
          </a:pr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5796136" y="2296617"/>
            <a:ext cx="576064" cy="936104"/>
          </a:xfrm>
          <a:prstGeom prst="line">
            <a:avLst/>
          </a:pr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9" idx="0"/>
          </p:cNvCxnSpPr>
          <p:nvPr/>
        </p:nvCxnSpPr>
        <p:spPr>
          <a:xfrm flipV="1">
            <a:off x="4752020" y="5877272"/>
            <a:ext cx="3276364" cy="197440"/>
          </a:xfrm>
          <a:prstGeom prst="line">
            <a:avLst/>
          </a:pr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4860032" y="5805264"/>
            <a:ext cx="1584176" cy="288032"/>
          </a:xfrm>
          <a:prstGeom prst="line">
            <a:avLst/>
          </a:pr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9" idx="0"/>
          </p:cNvCxnSpPr>
          <p:nvPr/>
        </p:nvCxnSpPr>
        <p:spPr>
          <a:xfrm flipV="1">
            <a:off x="4752020" y="5805264"/>
            <a:ext cx="396044" cy="269448"/>
          </a:xfrm>
          <a:prstGeom prst="line">
            <a:avLst/>
          </a:pr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" idx="0"/>
          </p:cNvCxnSpPr>
          <p:nvPr/>
        </p:nvCxnSpPr>
        <p:spPr>
          <a:xfrm flipH="1" flipV="1">
            <a:off x="4211960" y="5805264"/>
            <a:ext cx="540060" cy="269448"/>
          </a:xfrm>
          <a:prstGeom prst="line">
            <a:avLst/>
          </a:prstGeom>
          <a:ln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778677" y="2152601"/>
            <a:ext cx="2856671" cy="89255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Technical Directorate</a:t>
            </a:r>
          </a:p>
          <a:p>
            <a:r>
              <a:rPr lang="en-US" sz="1400" dirty="0" smtClean="0"/>
              <a:t>R. </a:t>
            </a:r>
            <a:r>
              <a:rPr lang="en-US" sz="1400" dirty="0" err="1" smtClean="0"/>
              <a:t>Garoby</a:t>
            </a:r>
            <a:r>
              <a:rPr lang="en-US" sz="1400" dirty="0" smtClean="0"/>
              <a:t>, Director</a:t>
            </a:r>
          </a:p>
          <a:p>
            <a:r>
              <a:rPr lang="en-US" sz="1400" dirty="0" smtClean="0"/>
              <a:t>A. </a:t>
            </a:r>
            <a:r>
              <a:rPr lang="en-US" sz="1400" dirty="0" err="1" smtClean="0"/>
              <a:t>Vargara</a:t>
            </a:r>
            <a:r>
              <a:rPr lang="en-US" sz="1400" dirty="0" smtClean="0"/>
              <a:t>, Dep. Director</a:t>
            </a:r>
          </a:p>
        </p:txBody>
      </p:sp>
      <p:cxnSp>
        <p:nvCxnSpPr>
          <p:cNvPr id="118" name="Rak 33"/>
          <p:cNvCxnSpPr/>
          <p:nvPr/>
        </p:nvCxnSpPr>
        <p:spPr>
          <a:xfrm>
            <a:off x="4211960" y="2944689"/>
            <a:ext cx="0" cy="288032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2008" y="4869160"/>
            <a:ext cx="896448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79512" y="3160713"/>
            <a:ext cx="896448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09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35495" y="4653136"/>
            <a:ext cx="7344817" cy="14401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TextBox 71"/>
          <p:cNvSpPr txBox="1"/>
          <p:nvPr/>
        </p:nvSpPr>
        <p:spPr>
          <a:xfrm rot="16200000">
            <a:off x="-440223" y="4910271"/>
            <a:ext cx="187476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/>
              <a:t>Task masters (Installation Support Team)</a:t>
            </a:r>
            <a:endParaRPr lang="sv-SE" b="1" dirty="0"/>
          </a:p>
        </p:txBody>
      </p:sp>
      <p:sp>
        <p:nvSpPr>
          <p:cNvPr id="73" name="Rectangle 72"/>
          <p:cNvSpPr/>
          <p:nvPr/>
        </p:nvSpPr>
        <p:spPr>
          <a:xfrm>
            <a:off x="323527" y="2852936"/>
            <a:ext cx="6840761" cy="158161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TextBox 73"/>
          <p:cNvSpPr txBox="1"/>
          <p:nvPr/>
        </p:nvSpPr>
        <p:spPr>
          <a:xfrm rot="16200000">
            <a:off x="-41158" y="3438672"/>
            <a:ext cx="108011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/>
              <a:t>AREAS</a:t>
            </a:r>
            <a:endParaRPr lang="sv-SE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Accelerator Division (AD) </a:t>
            </a:r>
            <a:br>
              <a:rPr lang="en-US" dirty="0" smtClean="0"/>
            </a:br>
            <a:r>
              <a:rPr lang="en-US" dirty="0" smtClean="0"/>
              <a:t>– Site Organization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 November 2016</a:t>
            </a:r>
            <a:endParaRPr lang="sv-SE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AD/CF retreat - N.Gazis, E.Sargsyan</a:t>
            </a:r>
            <a:endParaRPr lang="sv-SE"/>
          </a:p>
        </p:txBody>
      </p:sp>
      <p:sp>
        <p:nvSpPr>
          <p:cNvPr id="52" name="Rounded Rectangle 51"/>
          <p:cNvSpPr/>
          <p:nvPr/>
        </p:nvSpPr>
        <p:spPr>
          <a:xfrm>
            <a:off x="313184" y="83765"/>
            <a:ext cx="1152128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BAS-U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1609328" y="83765"/>
            <a:ext cx="1152128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ESS installation manager</a:t>
            </a:r>
            <a:endParaRPr lang="en-US" sz="11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7081853" y="2481163"/>
            <a:ext cx="2026650" cy="1546022"/>
            <a:chOff x="6290431" y="1240282"/>
            <a:chExt cx="2026650" cy="1546022"/>
          </a:xfrm>
        </p:grpSpPr>
        <p:sp>
          <p:nvSpPr>
            <p:cNvPr id="55" name="Curved Right Arrow 54"/>
            <p:cNvSpPr/>
            <p:nvPr/>
          </p:nvSpPr>
          <p:spPr>
            <a:xfrm rot="3738621" flipH="1">
              <a:off x="6754294" y="2016114"/>
              <a:ext cx="306327" cy="1234054"/>
            </a:xfrm>
            <a:prstGeom prst="curv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6907456" y="1240282"/>
              <a:ext cx="1409625" cy="1214703"/>
              <a:chOff x="7563642" y="2223392"/>
              <a:chExt cx="2164399" cy="1716368"/>
            </a:xfrm>
          </p:grpSpPr>
          <p:cxnSp>
            <p:nvCxnSpPr>
              <p:cNvPr id="57" name="Straight Connector 56"/>
              <p:cNvCxnSpPr>
                <a:stCxn id="63" idx="0"/>
                <a:endCxn id="62" idx="2"/>
              </p:cNvCxnSpPr>
              <p:nvPr/>
            </p:nvCxnSpPr>
            <p:spPr>
              <a:xfrm flipV="1">
                <a:off x="8809040" y="2675413"/>
                <a:ext cx="459501" cy="574275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63" idx="0"/>
                <a:endCxn id="61" idx="2"/>
              </p:cNvCxnSpPr>
              <p:nvPr/>
            </p:nvCxnSpPr>
            <p:spPr>
              <a:xfrm flipH="1" flipV="1">
                <a:off x="8363161" y="2514418"/>
                <a:ext cx="445879" cy="735270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63" idx="0"/>
                <a:endCxn id="60" idx="2"/>
              </p:cNvCxnSpPr>
              <p:nvPr/>
            </p:nvCxnSpPr>
            <p:spPr>
              <a:xfrm flipH="1" flipV="1">
                <a:off x="7963402" y="3028027"/>
                <a:ext cx="845639" cy="221661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7563642" y="2737001"/>
                <a:ext cx="799519" cy="29102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err="1" smtClean="0"/>
                  <a:t>mech</a:t>
                </a:r>
                <a:endParaRPr lang="sv-SE" sz="1000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8039124" y="2223392"/>
                <a:ext cx="648072" cy="29102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err="1" smtClean="0"/>
                  <a:t>util</a:t>
                </a:r>
                <a:endParaRPr lang="sv-SE" sz="1000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8809041" y="2384387"/>
                <a:ext cx="919000" cy="29102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other..</a:t>
                </a:r>
                <a:endParaRPr lang="sv-SE" sz="1000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124965" y="3249687"/>
                <a:ext cx="1368151" cy="69007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kern="1200" dirty="0" smtClean="0"/>
                  <a:t>System Leader 2</a:t>
                </a:r>
                <a:endParaRPr lang="en-US" sz="1000" kern="1200" dirty="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7751674" y="4163398"/>
            <a:ext cx="1256624" cy="1214703"/>
            <a:chOff x="7563642" y="2223392"/>
            <a:chExt cx="1929474" cy="1716368"/>
          </a:xfrm>
        </p:grpSpPr>
        <p:cxnSp>
          <p:nvCxnSpPr>
            <p:cNvPr id="65" name="Straight Connector 64"/>
            <p:cNvCxnSpPr>
              <a:stCxn id="69" idx="0"/>
              <a:endCxn id="68" idx="2"/>
            </p:cNvCxnSpPr>
            <p:nvPr/>
          </p:nvCxnSpPr>
          <p:spPr>
            <a:xfrm flipH="1" flipV="1">
              <a:off x="8496047" y="2514418"/>
              <a:ext cx="312994" cy="73527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9" idx="0"/>
              <a:endCxn id="67" idx="2"/>
            </p:cNvCxnSpPr>
            <p:nvPr/>
          </p:nvCxnSpPr>
          <p:spPr>
            <a:xfrm flipH="1" flipV="1">
              <a:off x="7963402" y="3028027"/>
              <a:ext cx="845639" cy="221661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7563642" y="2737001"/>
              <a:ext cx="799519" cy="29102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other</a:t>
              </a:r>
              <a:endParaRPr lang="sv-SE" sz="10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043901" y="2223392"/>
              <a:ext cx="904291" cy="29102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Other..</a:t>
              </a:r>
              <a:endParaRPr lang="sv-SE" sz="10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124965" y="3249687"/>
              <a:ext cx="1368151" cy="69007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System Leader 3, 4..</a:t>
              </a:r>
              <a:endParaRPr lang="en-US" sz="1000" kern="1200" dirty="0"/>
            </a:p>
          </p:txBody>
        </p:sp>
      </p:grpSp>
      <p:graphicFrame>
        <p:nvGraphicFramePr>
          <p:cNvPr id="70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748359"/>
              </p:ext>
            </p:extLst>
          </p:nvPr>
        </p:nvGraphicFramePr>
        <p:xfrm>
          <a:off x="-201216" y="343197"/>
          <a:ext cx="8229600" cy="618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5" name="Group 74"/>
          <p:cNvGrpSpPr/>
          <p:nvPr/>
        </p:nvGrpSpPr>
        <p:grpSpPr>
          <a:xfrm>
            <a:off x="6220882" y="1396660"/>
            <a:ext cx="1738351" cy="1390019"/>
            <a:chOff x="6588890" y="1240282"/>
            <a:chExt cx="1738351" cy="1390019"/>
          </a:xfrm>
        </p:grpSpPr>
        <p:sp>
          <p:nvSpPr>
            <p:cNvPr id="76" name="Curved Right Arrow 75"/>
            <p:cNvSpPr/>
            <p:nvPr/>
          </p:nvSpPr>
          <p:spPr>
            <a:xfrm rot="3738621">
              <a:off x="6963188" y="1895229"/>
              <a:ext cx="360774" cy="1109370"/>
            </a:xfrm>
            <a:prstGeom prst="curv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7006091" y="1240282"/>
              <a:ext cx="1321150" cy="1214703"/>
              <a:chOff x="7715089" y="2223392"/>
              <a:chExt cx="2028550" cy="1716368"/>
            </a:xfrm>
          </p:grpSpPr>
          <p:cxnSp>
            <p:nvCxnSpPr>
              <p:cNvPr id="78" name="Straight Connector 77"/>
              <p:cNvCxnSpPr>
                <a:stCxn id="84" idx="0"/>
                <a:endCxn id="83" idx="2"/>
              </p:cNvCxnSpPr>
              <p:nvPr/>
            </p:nvCxnSpPr>
            <p:spPr>
              <a:xfrm flipV="1">
                <a:off x="8809041" y="2675413"/>
                <a:ext cx="525498" cy="574275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84" idx="0"/>
                <a:endCxn id="82" idx="2"/>
              </p:cNvCxnSpPr>
              <p:nvPr/>
            </p:nvCxnSpPr>
            <p:spPr>
              <a:xfrm flipH="1" flipV="1">
                <a:off x="8449001" y="2514418"/>
                <a:ext cx="360040" cy="735269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84" idx="0"/>
                <a:endCxn id="81" idx="2"/>
              </p:cNvCxnSpPr>
              <p:nvPr/>
            </p:nvCxnSpPr>
            <p:spPr>
              <a:xfrm flipH="1" flipV="1">
                <a:off x="8039125" y="3028027"/>
                <a:ext cx="769916" cy="221660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Rectangle 80"/>
              <p:cNvSpPr/>
              <p:nvPr/>
            </p:nvSpPr>
            <p:spPr>
              <a:xfrm>
                <a:off x="7715089" y="2737001"/>
                <a:ext cx="648072" cy="29102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el</a:t>
                </a:r>
                <a:endParaRPr lang="sv-SE" sz="1000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8124965" y="2223392"/>
                <a:ext cx="648072" cy="29102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RF</a:t>
                </a:r>
                <a:endParaRPr lang="sv-SE" sz="1000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8925437" y="2384387"/>
                <a:ext cx="818202" cy="29102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other..</a:t>
                </a:r>
                <a:endParaRPr lang="sv-SE" sz="1000" dirty="0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8124965" y="3249687"/>
                <a:ext cx="1368151" cy="69007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kern="1200" dirty="0" smtClean="0"/>
                  <a:t>System Leader 1</a:t>
                </a:r>
                <a:endParaRPr lang="en-US" sz="10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66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 installation sequence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  <p:pic>
        <p:nvPicPr>
          <p:cNvPr id="5" name="Picture 2" descr="G:\Collaboration Area\ACCSYS Integration\Meetings\20141125_Integration_meeting\Tunnel install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8" y="1484784"/>
            <a:ext cx="902500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AD/CF retreat - N.Gazis, E.Sargsyan</a:t>
            </a:r>
            <a:endParaRPr lang="sv-SE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 November 2016</a:t>
            </a:r>
            <a:endParaRPr lang="sv-SE"/>
          </a:p>
        </p:txBody>
      </p:sp>
      <p:sp>
        <p:nvSpPr>
          <p:cNvPr id="32" name="Rectangle 31"/>
          <p:cNvSpPr/>
          <p:nvPr/>
        </p:nvSpPr>
        <p:spPr>
          <a:xfrm>
            <a:off x="83928" y="1484784"/>
            <a:ext cx="9024576" cy="4752528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ctangle 32"/>
          <p:cNvSpPr/>
          <p:nvPr/>
        </p:nvSpPr>
        <p:spPr>
          <a:xfrm>
            <a:off x="107504" y="908720"/>
            <a:ext cx="448892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2200" dirty="0" smtClean="0"/>
              <a:t>Current tunnel installation sequence: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2200" dirty="0" smtClean="0"/>
              <a:t>Marking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2200" dirty="0" smtClean="0"/>
              <a:t>Hole Drilling 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2200" dirty="0" smtClean="0"/>
              <a:t>Water-cooling pipes installation (</a:t>
            </a:r>
            <a:r>
              <a:rPr lang="sv-SE" sz="2200" dirty="0"/>
              <a:t>inclduing dedicated supports</a:t>
            </a:r>
            <a:r>
              <a:rPr lang="sv-SE" sz="2200" dirty="0" smtClean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2200" dirty="0" smtClean="0"/>
              <a:t>Cable </a:t>
            </a:r>
            <a:r>
              <a:rPr lang="sv-SE" sz="2200" dirty="0"/>
              <a:t>trays and grounding bus </a:t>
            </a:r>
            <a:r>
              <a:rPr lang="sv-SE" sz="2200" dirty="0" smtClean="0"/>
              <a:t>bar installation (inclduing dedicated supports) 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2200" dirty="0" smtClean="0"/>
              <a:t>Phase Reference Line (PRL) installation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2200" dirty="0" smtClean="0"/>
              <a:t>Stubs </a:t>
            </a:r>
            <a:r>
              <a:rPr lang="sv-SE" sz="2200" dirty="0"/>
              <a:t>(trays, waveguides, cables</a:t>
            </a:r>
            <a:r>
              <a:rPr lang="sv-SE" sz="2200" dirty="0" smtClean="0"/>
              <a:t>) installation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2200" dirty="0" smtClean="0"/>
              <a:t>NCL </a:t>
            </a:r>
            <a:r>
              <a:rPr lang="sv-SE" sz="2200" dirty="0"/>
              <a:t>and </a:t>
            </a:r>
            <a:r>
              <a:rPr lang="sv-SE" sz="2200" dirty="0" smtClean="0"/>
              <a:t>CDS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2200" dirty="0" smtClean="0"/>
              <a:t>CryoModules (CMs) and </a:t>
            </a:r>
            <a:r>
              <a:rPr lang="sv-SE" sz="2200" dirty="0"/>
              <a:t>LWUs. </a:t>
            </a:r>
            <a:endParaRPr lang="sv-SE" sz="2200" dirty="0" smtClean="0"/>
          </a:p>
          <a:p>
            <a:pPr marL="285750" lvl="0" indent="-285750">
              <a:buFontTx/>
              <a:buChar char="-"/>
            </a:pPr>
            <a:r>
              <a:rPr lang="sv-SE" sz="2200" b="1" dirty="0" smtClean="0"/>
              <a:t>High level of complexity is evident so efficient coordination is explicit!</a:t>
            </a:r>
            <a:endParaRPr lang="sv-SE" sz="2200" b="1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429" y="1187416"/>
            <a:ext cx="4392020" cy="2342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G:\Collaboration Area\ACCSYS Integration\Meetings\20150324_Integration_meeting\PRL - mov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264" y="3632646"/>
            <a:ext cx="4409801" cy="2388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9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5954</TotalTime>
  <Words>614</Words>
  <Application>Microsoft Office PowerPoint</Application>
  <PresentationFormat>On-screen Show (4:3)</PresentationFormat>
  <Paragraphs>174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 Core Powerpoint template</vt:lpstr>
      <vt:lpstr> Accelerator Division  Site Installation</vt:lpstr>
      <vt:lpstr>ESS Project</vt:lpstr>
      <vt:lpstr>ESS Installation roles and titles</vt:lpstr>
      <vt:lpstr>Acc Sub-Project  Installation Organization</vt:lpstr>
      <vt:lpstr>Accelerator Division (AD)  – Site Organization </vt:lpstr>
      <vt:lpstr>AD installation sequence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Caroline Prabert</cp:lastModifiedBy>
  <cp:revision>292</cp:revision>
  <cp:lastPrinted>2014-06-13T11:48:48Z</cp:lastPrinted>
  <dcterms:created xsi:type="dcterms:W3CDTF">2013-10-29T16:05:10Z</dcterms:created>
  <dcterms:modified xsi:type="dcterms:W3CDTF">2016-11-22T10:48:16Z</dcterms:modified>
</cp:coreProperties>
</file>