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408" r:id="rId3"/>
    <p:sldId id="259" r:id="rId4"/>
    <p:sldId id="260" r:id="rId5"/>
    <p:sldId id="369" r:id="rId6"/>
    <p:sldId id="261" r:id="rId7"/>
    <p:sldId id="371" r:id="rId8"/>
    <p:sldId id="391" r:id="rId9"/>
    <p:sldId id="373" r:id="rId10"/>
    <p:sldId id="374" r:id="rId11"/>
    <p:sldId id="394" r:id="rId12"/>
    <p:sldId id="396" r:id="rId13"/>
    <p:sldId id="381" r:id="rId14"/>
    <p:sldId id="382" r:id="rId15"/>
    <p:sldId id="383" r:id="rId16"/>
    <p:sldId id="384" r:id="rId17"/>
    <p:sldId id="385" r:id="rId18"/>
    <p:sldId id="380" r:id="rId19"/>
    <p:sldId id="390" r:id="rId20"/>
    <p:sldId id="407" r:id="rId21"/>
    <p:sldId id="400" r:id="rId22"/>
    <p:sldId id="397" r:id="rId23"/>
    <p:sldId id="399" r:id="rId24"/>
    <p:sldId id="266" r:id="rId25"/>
    <p:sldId id="404" r:id="rId26"/>
    <p:sldId id="401" r:id="rId27"/>
    <p:sldId id="405" r:id="rId28"/>
    <p:sldId id="403" r:id="rId29"/>
    <p:sldId id="257" r:id="rId30"/>
    <p:sldId id="368" r:id="rId31"/>
    <p:sldId id="406" r:id="rId32"/>
    <p:sldId id="395" r:id="rId33"/>
    <p:sldId id="274" r:id="rId34"/>
    <p:sldId id="276" r:id="rId35"/>
    <p:sldId id="279" r:id="rId36"/>
    <p:sldId id="287" r:id="rId37"/>
    <p:sldId id="293" r:id="rId38"/>
    <p:sldId id="296" r:id="rId39"/>
    <p:sldId id="297" r:id="rId40"/>
    <p:sldId id="298" r:id="rId41"/>
    <p:sldId id="301" r:id="rId42"/>
    <p:sldId id="360" r:id="rId4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A215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8" autoAdjust="0"/>
    <p:restoredTop sz="96177" autoAdjust="0"/>
  </p:normalViewPr>
  <p:slideViewPr>
    <p:cSldViewPr>
      <p:cViewPr>
        <p:scale>
          <a:sx n="121" d="100"/>
          <a:sy n="121" d="100"/>
        </p:scale>
        <p:origin x="-1848" y="-134"/>
      </p:cViewPr>
      <p:guideLst>
        <p:guide orient="horz" pos="3049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FC638-45E8-6C4D-A06E-69215FE201D3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BA95B5-072A-5649-BF0F-B93FE7DF51B0}">
      <dgm:prSet phldrT="[Text]" custT="1"/>
      <dgm:spPr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200" dirty="0" smtClean="0"/>
            <a:t>Number of CM’s</a:t>
          </a:r>
          <a:endParaRPr lang="en-GB" sz="1200" dirty="0"/>
        </a:p>
      </dgm:t>
    </dgm:pt>
    <dgm:pt modelId="{A431AA63-FE30-E34A-A2B4-8CB3E252F1B7}" type="parTrans" cxnId="{6475D803-11CF-C445-946F-49023D61ED0B}">
      <dgm:prSet/>
      <dgm:spPr/>
      <dgm:t>
        <a:bodyPr/>
        <a:lstStyle/>
        <a:p>
          <a:endParaRPr lang="en-GB" sz="1400"/>
        </a:p>
      </dgm:t>
    </dgm:pt>
    <dgm:pt modelId="{B0776AF8-09E9-AD4E-8113-390AF28D2699}" type="sibTrans" cxnId="{6475D803-11CF-C445-946F-49023D61ED0B}">
      <dgm:prSet/>
      <dgm:spPr/>
      <dgm:t>
        <a:bodyPr/>
        <a:lstStyle/>
        <a:p>
          <a:endParaRPr lang="en-GB" sz="1400"/>
        </a:p>
      </dgm:t>
    </dgm:pt>
    <dgm:pt modelId="{43989A2B-125A-664D-B080-979A7F7E05D3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tIns="21600" rIns="36000" bIns="21600"/>
        <a:lstStyle/>
        <a:p>
          <a:r>
            <a:rPr lang="en-GB" sz="1400" dirty="0" smtClean="0">
              <a:solidFill>
                <a:schemeClr val="tx1"/>
              </a:solidFill>
            </a:rPr>
            <a:t>179</a:t>
          </a:r>
        </a:p>
      </dgm:t>
    </dgm:pt>
    <dgm:pt modelId="{42A08B86-DC81-EF40-950D-51F8349F0ECE}" type="parTrans" cxnId="{55F32959-D2B2-1341-96E3-9668846245BA}">
      <dgm:prSet/>
      <dgm:spPr/>
      <dgm:t>
        <a:bodyPr/>
        <a:lstStyle/>
        <a:p>
          <a:endParaRPr lang="en-GB" sz="1400"/>
        </a:p>
      </dgm:t>
    </dgm:pt>
    <dgm:pt modelId="{442F7ADA-5B8E-4D48-B3B1-8266B5CD00B4}" type="sibTrans" cxnId="{55F32959-D2B2-1341-96E3-9668846245BA}">
      <dgm:prSet/>
      <dgm:spPr/>
      <dgm:t>
        <a:bodyPr/>
        <a:lstStyle/>
        <a:p>
          <a:endParaRPr lang="en-GB" sz="1400"/>
        </a:p>
      </dgm:t>
    </dgm:pt>
    <dgm:pt modelId="{57F8FBD6-CA0D-7348-B5DD-984149F86B8E}">
      <dgm:prSet phldrT="[Text]" custT="1"/>
      <dgm:spPr>
        <a:solidFill>
          <a:schemeClr val="tx2">
            <a:lumMod val="60000"/>
            <a:lumOff val="40000"/>
          </a:schemeClr>
        </a:solidFill>
        <a:ln w="19050">
          <a:solidFill>
            <a:schemeClr val="tx1">
              <a:lumMod val="65000"/>
              <a:lumOff val="35000"/>
            </a:schemeClr>
          </a:solidFill>
          <a:bevel/>
        </a:ln>
      </dgm:spPr>
      <dgm:t>
        <a:bodyPr/>
        <a:lstStyle/>
        <a:p>
          <a:r>
            <a:rPr lang="en-GB" sz="1400" dirty="0" smtClean="0"/>
            <a:t>SPOKES</a:t>
          </a:r>
          <a:endParaRPr lang="en-GB" sz="1400" dirty="0"/>
        </a:p>
      </dgm:t>
    </dgm:pt>
    <dgm:pt modelId="{675E0EC9-3689-E844-961F-70A44CBD6D9F}" type="parTrans" cxnId="{D03E3A37-ECAA-A14F-88E7-926999FF02E9}">
      <dgm:prSet/>
      <dgm:spPr/>
      <dgm:t>
        <a:bodyPr/>
        <a:lstStyle/>
        <a:p>
          <a:endParaRPr lang="en-GB" sz="1400"/>
        </a:p>
      </dgm:t>
    </dgm:pt>
    <dgm:pt modelId="{AB280939-F954-514E-BA11-776C965AF80F}" type="sibTrans" cxnId="{D03E3A37-ECAA-A14F-88E7-926999FF02E9}">
      <dgm:prSet/>
      <dgm:spPr/>
      <dgm:t>
        <a:bodyPr/>
        <a:lstStyle/>
        <a:p>
          <a:endParaRPr lang="en-GB" sz="1400"/>
        </a:p>
      </dgm:t>
    </dgm:pt>
    <dgm:pt modelId="{55CC6908-7A7A-4343-B8DF-6CBBD63D06E1}">
      <dgm:prSet phldrT="[Text]" custT="1"/>
      <dgm:spPr>
        <a:solidFill>
          <a:schemeClr val="accent5">
            <a:lumMod val="50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400" dirty="0" smtClean="0"/>
            <a:t>MEDIUM-BETA</a:t>
          </a:r>
          <a:endParaRPr lang="en-GB" sz="1800" dirty="0"/>
        </a:p>
      </dgm:t>
    </dgm:pt>
    <dgm:pt modelId="{3779BE42-7378-6A49-B6F9-D083DA1D75D9}" type="parTrans" cxnId="{2457B840-21F7-B842-B715-82617A8B3A58}">
      <dgm:prSet/>
      <dgm:spPr/>
      <dgm:t>
        <a:bodyPr/>
        <a:lstStyle/>
        <a:p>
          <a:endParaRPr lang="en-GB" sz="1400"/>
        </a:p>
      </dgm:t>
    </dgm:pt>
    <dgm:pt modelId="{278A9BA7-5988-474C-BA3D-DA4858F09B8A}" type="sibTrans" cxnId="{2457B840-21F7-B842-B715-82617A8B3A58}">
      <dgm:prSet/>
      <dgm:spPr/>
      <dgm:t>
        <a:bodyPr/>
        <a:lstStyle/>
        <a:p>
          <a:endParaRPr lang="en-GB" sz="1400"/>
        </a:p>
      </dgm:t>
    </dgm:pt>
    <dgm:pt modelId="{BA4E18E4-CBA9-6942-9111-A138F01ECBE7}">
      <dgm:prSet phldrT="[Text]" custT="1"/>
      <dgm:spPr>
        <a:solidFill>
          <a:schemeClr val="accent5">
            <a:lumMod val="7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400" dirty="0" smtClean="0"/>
            <a:t>HIGH-BETA</a:t>
          </a:r>
          <a:endParaRPr lang="en-GB" sz="1400" dirty="0"/>
        </a:p>
      </dgm:t>
    </dgm:pt>
    <dgm:pt modelId="{DA46F5B2-3804-354C-9EE9-DDB0DB66A277}" type="parTrans" cxnId="{33BEC205-3C15-C44D-8D84-CDD83DA5ED37}">
      <dgm:prSet/>
      <dgm:spPr/>
      <dgm:t>
        <a:bodyPr/>
        <a:lstStyle/>
        <a:p>
          <a:endParaRPr lang="en-GB" sz="1400"/>
        </a:p>
      </dgm:t>
    </dgm:pt>
    <dgm:pt modelId="{693C81BB-96FF-8C43-9F86-BFDA218619E9}" type="sibTrans" cxnId="{33BEC205-3C15-C44D-8D84-CDD83DA5ED37}">
      <dgm:prSet/>
      <dgm:spPr/>
      <dgm:t>
        <a:bodyPr/>
        <a:lstStyle/>
        <a:p>
          <a:endParaRPr lang="en-GB" sz="1400"/>
        </a:p>
      </dgm:t>
    </dgm:pt>
    <dgm:pt modelId="{DDF2C2B8-A2C1-5B4F-A7E7-D68165E9B62F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4</a:t>
          </a:r>
          <a:endParaRPr lang="en-GB" sz="1400" dirty="0">
            <a:solidFill>
              <a:schemeClr val="tx1"/>
            </a:solidFill>
          </a:endParaRPr>
        </a:p>
      </dgm:t>
    </dgm:pt>
    <dgm:pt modelId="{8A985D1B-E1C9-674C-94A2-2D8BB3C1CE57}" type="parTrans" cxnId="{4125D265-2AE9-9A4F-99F1-D14257E002A6}">
      <dgm:prSet/>
      <dgm:spPr/>
      <dgm:t>
        <a:bodyPr/>
        <a:lstStyle/>
        <a:p>
          <a:endParaRPr lang="en-GB" sz="1400"/>
        </a:p>
      </dgm:t>
    </dgm:pt>
    <dgm:pt modelId="{302FF9DD-6D8E-1A42-958F-63E370C41F9E}" type="sibTrans" cxnId="{4125D265-2AE9-9A4F-99F1-D14257E002A6}">
      <dgm:prSet/>
      <dgm:spPr/>
      <dgm:t>
        <a:bodyPr/>
        <a:lstStyle/>
        <a:p>
          <a:endParaRPr lang="en-GB" sz="1400"/>
        </a:p>
      </dgm:t>
    </dgm:pt>
    <dgm:pt modelId="{2B5A863D-5980-6A4F-8FCC-3EA7D3C86572}">
      <dgm:prSet phldrT="[Text]" custT="1"/>
      <dgm:spPr>
        <a:noFill/>
      </dgm:spPr>
      <dgm:t>
        <a:bodyPr/>
        <a:lstStyle/>
        <a:p>
          <a:endParaRPr lang="en-GB" sz="1800" dirty="0"/>
        </a:p>
      </dgm:t>
    </dgm:pt>
    <dgm:pt modelId="{18E5172A-C943-E240-8AEF-68551DFEB7FB}" type="parTrans" cxnId="{6054642A-3F92-BB4B-B1B9-91A68E99EB92}">
      <dgm:prSet/>
      <dgm:spPr/>
      <dgm:t>
        <a:bodyPr/>
        <a:lstStyle/>
        <a:p>
          <a:endParaRPr lang="en-GB" sz="1400"/>
        </a:p>
      </dgm:t>
    </dgm:pt>
    <dgm:pt modelId="{EDFD0E0D-48CA-B649-8181-EFC969FBE600}" type="sibTrans" cxnId="{6054642A-3F92-BB4B-B1B9-91A68E99EB92}">
      <dgm:prSet/>
      <dgm:spPr/>
      <dgm:t>
        <a:bodyPr/>
        <a:lstStyle/>
        <a:p>
          <a:endParaRPr lang="en-GB" sz="1400"/>
        </a:p>
      </dgm:t>
    </dgm:pt>
    <dgm:pt modelId="{BB245666-B9F8-6C42-AC3C-E40E9D317125}">
      <dgm:prSet phldrT="[Text]" custT="1"/>
      <dgm:spPr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200" dirty="0" smtClean="0"/>
            <a:t>Cavities per CM</a:t>
          </a:r>
          <a:endParaRPr lang="en-GB" sz="1200" dirty="0"/>
        </a:p>
      </dgm:t>
    </dgm:pt>
    <dgm:pt modelId="{FAD8C941-9EC8-604B-8155-05F5F2B0D82B}" type="parTrans" cxnId="{13A1BDA0-DA0E-DE47-98AC-4E5AD1B3FC6A}">
      <dgm:prSet/>
      <dgm:spPr/>
      <dgm:t>
        <a:bodyPr/>
        <a:lstStyle/>
        <a:p>
          <a:endParaRPr lang="en-GB" sz="1400"/>
        </a:p>
      </dgm:t>
    </dgm:pt>
    <dgm:pt modelId="{F7A76B43-C744-F642-9602-88922FDC48B2}" type="sibTrans" cxnId="{13A1BDA0-DA0E-DE47-98AC-4E5AD1B3FC6A}">
      <dgm:prSet/>
      <dgm:spPr/>
      <dgm:t>
        <a:bodyPr/>
        <a:lstStyle/>
        <a:p>
          <a:endParaRPr lang="en-GB" sz="1400"/>
        </a:p>
      </dgm:t>
    </dgm:pt>
    <dgm:pt modelId="{0807598A-4E1B-2A49-80E3-B4E9BD4388D0}">
      <dgm:prSet phldrT="[Text]" custT="1"/>
      <dgm:spPr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en-GB" sz="1200" dirty="0" smtClean="0"/>
            <a:t>Sector Length [m]</a:t>
          </a:r>
          <a:endParaRPr lang="en-GB" sz="1200" dirty="0"/>
        </a:p>
      </dgm:t>
    </dgm:pt>
    <dgm:pt modelId="{021FCDF1-3080-7A40-AEE8-28B5040DD887}" type="parTrans" cxnId="{8B0CFF78-22B5-2740-92F1-C242CBEDD625}">
      <dgm:prSet/>
      <dgm:spPr/>
      <dgm:t>
        <a:bodyPr/>
        <a:lstStyle/>
        <a:p>
          <a:endParaRPr lang="en-GB" sz="1400"/>
        </a:p>
      </dgm:t>
    </dgm:pt>
    <dgm:pt modelId="{6A22F349-F081-8949-A5F2-6E59A43C23A6}" type="sibTrans" cxnId="{8B0CFF78-22B5-2740-92F1-C242CBEDD625}">
      <dgm:prSet/>
      <dgm:spPr/>
      <dgm:t>
        <a:bodyPr/>
        <a:lstStyle/>
        <a:p>
          <a:endParaRPr lang="en-GB" sz="1400"/>
        </a:p>
      </dgm:t>
    </dgm:pt>
    <dgm:pt modelId="{ACB90AF5-8289-6244-9C54-5B4102D90707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rIns="36000"/>
        <a:lstStyle/>
        <a:p>
          <a:r>
            <a:rPr lang="en-GB" sz="1400" dirty="0" smtClean="0">
              <a:solidFill>
                <a:schemeClr val="tx1"/>
              </a:solidFill>
            </a:rPr>
            <a:t>56</a:t>
          </a:r>
        </a:p>
      </dgm:t>
    </dgm:pt>
    <dgm:pt modelId="{25A5FB16-7742-3D46-912F-EFB412971E8E}" type="parTrans" cxnId="{DF6D5215-5433-6045-8EC3-F621A1813E74}">
      <dgm:prSet/>
      <dgm:spPr/>
      <dgm:t>
        <a:bodyPr/>
        <a:lstStyle/>
        <a:p>
          <a:endParaRPr lang="en-GB" sz="1400"/>
        </a:p>
      </dgm:t>
    </dgm:pt>
    <dgm:pt modelId="{D912AED2-217F-0745-84B8-B24040696F7B}" type="sibTrans" cxnId="{DF6D5215-5433-6045-8EC3-F621A1813E74}">
      <dgm:prSet/>
      <dgm:spPr/>
      <dgm:t>
        <a:bodyPr/>
        <a:lstStyle/>
        <a:p>
          <a:endParaRPr lang="en-GB" sz="1400"/>
        </a:p>
      </dgm:t>
    </dgm:pt>
    <dgm:pt modelId="{A16C80CB-0B81-7544-9476-EB05DABA2227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13</a:t>
          </a:r>
          <a:endParaRPr lang="en-GB" sz="1400" dirty="0">
            <a:solidFill>
              <a:schemeClr val="tx1"/>
            </a:solidFill>
          </a:endParaRPr>
        </a:p>
      </dgm:t>
    </dgm:pt>
    <dgm:pt modelId="{2C5CA399-3FEB-7247-A624-2E8FFEA5C1B2}" type="parTrans" cxnId="{3B4EBF5F-4E37-DC48-9D29-D8B18472B055}">
      <dgm:prSet/>
      <dgm:spPr/>
      <dgm:t>
        <a:bodyPr/>
        <a:lstStyle/>
        <a:p>
          <a:endParaRPr lang="en-GB" sz="1400"/>
        </a:p>
      </dgm:t>
    </dgm:pt>
    <dgm:pt modelId="{8C2D2361-690A-4242-AAF5-609F64EA1916}" type="sibTrans" cxnId="{3B4EBF5F-4E37-DC48-9D29-D8B18472B055}">
      <dgm:prSet/>
      <dgm:spPr/>
      <dgm:t>
        <a:bodyPr/>
        <a:lstStyle/>
        <a:p>
          <a:endParaRPr lang="en-GB" sz="1400"/>
        </a:p>
      </dgm:t>
    </dgm:pt>
    <dgm:pt modelId="{943F8466-C4D6-CD42-BB9D-28AD217D17F2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2</a:t>
          </a:r>
          <a:endParaRPr lang="en-GB" sz="1400" dirty="0">
            <a:solidFill>
              <a:schemeClr val="tx1"/>
            </a:solidFill>
          </a:endParaRPr>
        </a:p>
      </dgm:t>
    </dgm:pt>
    <dgm:pt modelId="{0E84589B-2E51-1B43-A06A-7134685BE9B5}" type="parTrans" cxnId="{C377293D-6D03-9A47-A5A0-B9B192007D21}">
      <dgm:prSet/>
      <dgm:spPr/>
      <dgm:t>
        <a:bodyPr/>
        <a:lstStyle/>
        <a:p>
          <a:endParaRPr lang="en-GB" sz="1400"/>
        </a:p>
      </dgm:t>
    </dgm:pt>
    <dgm:pt modelId="{8F9D9EA9-E94E-BF44-BCC8-3DBFBA80EF6D}" type="sibTrans" cxnId="{C377293D-6D03-9A47-A5A0-B9B192007D21}">
      <dgm:prSet/>
      <dgm:spPr/>
      <dgm:t>
        <a:bodyPr/>
        <a:lstStyle/>
        <a:p>
          <a:endParaRPr lang="en-GB" sz="1400"/>
        </a:p>
      </dgm:t>
    </dgm:pt>
    <dgm:pt modelId="{5BCA82AB-E29D-F941-B89B-F78213E5F718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rIns="36000"/>
        <a:lstStyle/>
        <a:p>
          <a:r>
            <a:rPr lang="en-GB" sz="1400" dirty="0" smtClean="0">
              <a:solidFill>
                <a:schemeClr val="tx1"/>
              </a:solidFill>
            </a:rPr>
            <a:t>77</a:t>
          </a:r>
        </a:p>
      </dgm:t>
    </dgm:pt>
    <dgm:pt modelId="{207BB2E0-0FB7-8349-9FB5-07AC536A873A}" type="parTrans" cxnId="{78E9ADB8-1529-7140-86A7-00C077EBBB47}">
      <dgm:prSet/>
      <dgm:spPr/>
      <dgm:t>
        <a:bodyPr/>
        <a:lstStyle/>
        <a:p>
          <a:endParaRPr lang="en-GB" sz="1400"/>
        </a:p>
      </dgm:t>
    </dgm:pt>
    <dgm:pt modelId="{DFA6A84B-DA06-2143-BDC3-E7EC0F765055}" type="sibTrans" cxnId="{78E9ADB8-1529-7140-86A7-00C077EBBB47}">
      <dgm:prSet/>
      <dgm:spPr/>
      <dgm:t>
        <a:bodyPr/>
        <a:lstStyle/>
        <a:p>
          <a:endParaRPr lang="en-GB" sz="1400"/>
        </a:p>
      </dgm:t>
    </dgm:pt>
    <dgm:pt modelId="{4769F693-486E-4E40-9CFD-13B2DAA1EB44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9</a:t>
          </a:r>
          <a:endParaRPr lang="en-GB" sz="1400" dirty="0">
            <a:solidFill>
              <a:schemeClr val="tx1"/>
            </a:solidFill>
          </a:endParaRPr>
        </a:p>
      </dgm:t>
    </dgm:pt>
    <dgm:pt modelId="{A69631A5-AE99-EF40-AA38-35ED8BFF7393}" type="parTrans" cxnId="{43077040-E270-A042-9944-970B41303D52}">
      <dgm:prSet/>
      <dgm:spPr/>
      <dgm:t>
        <a:bodyPr/>
        <a:lstStyle/>
        <a:p>
          <a:endParaRPr lang="en-GB" sz="1400"/>
        </a:p>
      </dgm:t>
    </dgm:pt>
    <dgm:pt modelId="{9084F15F-20B1-7241-893E-DF306DC80863}" type="sibTrans" cxnId="{43077040-E270-A042-9944-970B41303D52}">
      <dgm:prSet/>
      <dgm:spPr/>
      <dgm:t>
        <a:bodyPr/>
        <a:lstStyle/>
        <a:p>
          <a:endParaRPr lang="en-GB" sz="1400"/>
        </a:p>
      </dgm:t>
    </dgm:pt>
    <dgm:pt modelId="{767B4C1D-5C81-F045-BD9C-35CDE8AD1BF6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4</a:t>
          </a:r>
          <a:endParaRPr lang="en-GB" sz="1400" dirty="0">
            <a:solidFill>
              <a:schemeClr val="tx1"/>
            </a:solidFill>
          </a:endParaRPr>
        </a:p>
      </dgm:t>
    </dgm:pt>
    <dgm:pt modelId="{30364270-CECC-3E4E-8D4E-631F5643CA3E}" type="parTrans" cxnId="{C2BEB370-1F19-C844-868E-19712FCAD06A}">
      <dgm:prSet/>
      <dgm:spPr/>
      <dgm:t>
        <a:bodyPr/>
        <a:lstStyle/>
        <a:p>
          <a:endParaRPr lang="en-GB" sz="1400"/>
        </a:p>
      </dgm:t>
    </dgm:pt>
    <dgm:pt modelId="{B0CCD703-8A52-B446-9006-0170AC5712DC}" type="sibTrans" cxnId="{C2BEB370-1F19-C844-868E-19712FCAD06A}">
      <dgm:prSet/>
      <dgm:spPr/>
      <dgm:t>
        <a:bodyPr/>
        <a:lstStyle/>
        <a:p>
          <a:endParaRPr lang="en-GB" sz="1400"/>
        </a:p>
      </dgm:t>
    </dgm:pt>
    <dgm:pt modelId="{65A623BC-E840-9B4D-A971-BBC80394A643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21</a:t>
          </a:r>
          <a:endParaRPr lang="en-GB" sz="1400" dirty="0">
            <a:solidFill>
              <a:schemeClr val="tx1"/>
            </a:solidFill>
          </a:endParaRPr>
        </a:p>
      </dgm:t>
    </dgm:pt>
    <dgm:pt modelId="{094B53C9-7169-C046-B624-B5EF54BC8562}" type="parTrans" cxnId="{DC3D4CFA-A419-3D46-A115-99FDD0200AC4}">
      <dgm:prSet/>
      <dgm:spPr/>
      <dgm:t>
        <a:bodyPr/>
        <a:lstStyle/>
        <a:p>
          <a:endParaRPr lang="en-GB" sz="1400"/>
        </a:p>
      </dgm:t>
    </dgm:pt>
    <dgm:pt modelId="{274EAC61-DD54-F348-A668-A88CEC4C007A}" type="sibTrans" cxnId="{DC3D4CFA-A419-3D46-A115-99FDD0200AC4}">
      <dgm:prSet/>
      <dgm:spPr/>
      <dgm:t>
        <a:bodyPr/>
        <a:lstStyle/>
        <a:p>
          <a:endParaRPr lang="en-GB" sz="1400"/>
        </a:p>
      </dgm:t>
    </dgm:pt>
    <dgm:pt modelId="{EFA22A0E-1846-3F41-9D9A-E07FC514D5D5}" type="pres">
      <dgm:prSet presAssocID="{129FC638-45E8-6C4D-A06E-69215FE201D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2269E89-AAAE-3C42-85AE-9CC12FDBF506}" type="pres">
      <dgm:prSet presAssocID="{2B5A863D-5980-6A4F-8FCC-3EA7D3C86572}" presName="vertOne" presStyleCnt="0"/>
      <dgm:spPr/>
    </dgm:pt>
    <dgm:pt modelId="{00CA7F9A-81AA-6846-82B5-85FCB006EA7E}" type="pres">
      <dgm:prSet presAssocID="{2B5A863D-5980-6A4F-8FCC-3EA7D3C86572}" presName="txOne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308EEEA-89D6-514E-9D7A-6B0AAE2496F0}" type="pres">
      <dgm:prSet presAssocID="{2B5A863D-5980-6A4F-8FCC-3EA7D3C86572}" presName="parTransOne" presStyleCnt="0"/>
      <dgm:spPr/>
    </dgm:pt>
    <dgm:pt modelId="{2B82285E-0C1A-2F4A-B1E4-D8EF1D830612}" type="pres">
      <dgm:prSet presAssocID="{2B5A863D-5980-6A4F-8FCC-3EA7D3C86572}" presName="horzOne" presStyleCnt="0"/>
      <dgm:spPr/>
    </dgm:pt>
    <dgm:pt modelId="{92100B58-F837-2344-8A6B-CA692ECA57C1}" type="pres">
      <dgm:prSet presAssocID="{67BA95B5-072A-5649-BF0F-B93FE7DF51B0}" presName="vertTwo" presStyleCnt="0"/>
      <dgm:spPr/>
    </dgm:pt>
    <dgm:pt modelId="{BB3B2F5D-125D-D345-8BE2-294B8F3F1A96}" type="pres">
      <dgm:prSet presAssocID="{67BA95B5-072A-5649-BF0F-B93FE7DF51B0}" presName="txTwo" presStyleLbl="node2" presStyleIdx="0" presStyleCnt="4" custScaleX="9951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BB34AD0-185C-8B4A-81E1-D86CEB387EAB}" type="pres">
      <dgm:prSet presAssocID="{67BA95B5-072A-5649-BF0F-B93FE7DF51B0}" presName="parTransTwo" presStyleCnt="0"/>
      <dgm:spPr/>
    </dgm:pt>
    <dgm:pt modelId="{75AA0651-1ED9-3342-9DC7-141C0E56955A}" type="pres">
      <dgm:prSet presAssocID="{67BA95B5-072A-5649-BF0F-B93FE7DF51B0}" presName="horzTwo" presStyleCnt="0"/>
      <dgm:spPr/>
    </dgm:pt>
    <dgm:pt modelId="{5A539EDE-9254-9043-B7E1-CDDE0736E411}" type="pres">
      <dgm:prSet presAssocID="{BB245666-B9F8-6C42-AC3C-E40E9D317125}" presName="vertThree" presStyleCnt="0"/>
      <dgm:spPr/>
    </dgm:pt>
    <dgm:pt modelId="{D4033A74-746F-4A44-A31B-3D02765972B9}" type="pres">
      <dgm:prSet presAssocID="{BB245666-B9F8-6C42-AC3C-E40E9D317125}" presName="txThree" presStyleLbl="node3" presStyleIdx="0" presStyleCnt="4" custScaleX="9990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043F3F-C85D-824C-A945-B88172D0D2ED}" type="pres">
      <dgm:prSet presAssocID="{BB245666-B9F8-6C42-AC3C-E40E9D317125}" presName="parTransThree" presStyleCnt="0"/>
      <dgm:spPr/>
    </dgm:pt>
    <dgm:pt modelId="{843DBE4F-2F87-674C-8DC7-BEA8CC02BE13}" type="pres">
      <dgm:prSet presAssocID="{BB245666-B9F8-6C42-AC3C-E40E9D317125}" presName="horzThree" presStyleCnt="0"/>
      <dgm:spPr/>
    </dgm:pt>
    <dgm:pt modelId="{98EAAF25-7658-3D47-9558-545E3F3E1C09}" type="pres">
      <dgm:prSet presAssocID="{0807598A-4E1B-2A49-80E3-B4E9BD4388D0}" presName="vertFour" presStyleCnt="0">
        <dgm:presLayoutVars>
          <dgm:chPref val="3"/>
        </dgm:presLayoutVars>
      </dgm:prSet>
      <dgm:spPr/>
    </dgm:pt>
    <dgm:pt modelId="{C3EA805F-9864-A44E-A37F-5D16050D46E2}" type="pres">
      <dgm:prSet presAssocID="{0807598A-4E1B-2A49-80E3-B4E9BD4388D0}" presName="txFour" presStyleLbl="node4" presStyleIdx="0" presStyleCnt="4" custScaleX="17709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061F604-DFD1-3C4F-8368-F7EC32B23CBC}" type="pres">
      <dgm:prSet presAssocID="{0807598A-4E1B-2A49-80E3-B4E9BD4388D0}" presName="horzFour" presStyleCnt="0"/>
      <dgm:spPr/>
    </dgm:pt>
    <dgm:pt modelId="{9CD77E64-6B30-8749-922E-BB580AF16EB6}" type="pres">
      <dgm:prSet presAssocID="{EDFD0E0D-48CA-B649-8181-EFC969FBE600}" presName="sibSpaceOne" presStyleCnt="0"/>
      <dgm:spPr/>
    </dgm:pt>
    <dgm:pt modelId="{388B6B49-B151-4848-8CC4-A98A98F7EFF6}" type="pres">
      <dgm:prSet presAssocID="{57F8FBD6-CA0D-7348-B5DD-984149F86B8E}" presName="vertOne" presStyleCnt="0"/>
      <dgm:spPr/>
    </dgm:pt>
    <dgm:pt modelId="{B59B80ED-E515-3C40-82C2-218E7DF67586}" type="pres">
      <dgm:prSet presAssocID="{57F8FBD6-CA0D-7348-B5DD-984149F86B8E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88E0739-84FA-2D45-BFAC-D4CDFD10D779}" type="pres">
      <dgm:prSet presAssocID="{57F8FBD6-CA0D-7348-B5DD-984149F86B8E}" presName="parTransOne" presStyleCnt="0"/>
      <dgm:spPr/>
    </dgm:pt>
    <dgm:pt modelId="{00C32FCF-A347-1C47-8356-7F219228ED2F}" type="pres">
      <dgm:prSet presAssocID="{57F8FBD6-CA0D-7348-B5DD-984149F86B8E}" presName="horzOne" presStyleCnt="0"/>
      <dgm:spPr/>
    </dgm:pt>
    <dgm:pt modelId="{3B3DEC2D-316C-A04F-BDDD-89008AAFDFD6}" type="pres">
      <dgm:prSet presAssocID="{A16C80CB-0B81-7544-9476-EB05DABA2227}" presName="vertTwo" presStyleCnt="0"/>
      <dgm:spPr/>
    </dgm:pt>
    <dgm:pt modelId="{B6975277-6CE7-0649-92D2-5E3C846847C2}" type="pres">
      <dgm:prSet presAssocID="{A16C80CB-0B81-7544-9476-EB05DABA2227}" presName="txTwo" presStyleLbl="node2" presStyleIdx="1" presStyleCnt="4" custLinFactNeighborY="1438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E1417D0-E049-F642-9F3A-EFC77A04A7EC}" type="pres">
      <dgm:prSet presAssocID="{A16C80CB-0B81-7544-9476-EB05DABA2227}" presName="parTransTwo" presStyleCnt="0"/>
      <dgm:spPr/>
    </dgm:pt>
    <dgm:pt modelId="{981A4CD0-FEBC-8542-8C2D-A8FCD91C2519}" type="pres">
      <dgm:prSet presAssocID="{A16C80CB-0B81-7544-9476-EB05DABA2227}" presName="horzTwo" presStyleCnt="0"/>
      <dgm:spPr/>
    </dgm:pt>
    <dgm:pt modelId="{044DEF79-4A48-3149-8E3E-6D9E7D9529B2}" type="pres">
      <dgm:prSet presAssocID="{943F8466-C4D6-CD42-BB9D-28AD217D17F2}" presName="vertThree" presStyleCnt="0"/>
      <dgm:spPr/>
    </dgm:pt>
    <dgm:pt modelId="{5A9387D7-996C-2145-B31F-96DDDB69C616}" type="pres">
      <dgm:prSet presAssocID="{943F8466-C4D6-CD42-BB9D-28AD217D17F2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073374C-D27D-3049-A76F-957B8861E767}" type="pres">
      <dgm:prSet presAssocID="{943F8466-C4D6-CD42-BB9D-28AD217D17F2}" presName="parTransThree" presStyleCnt="0"/>
      <dgm:spPr/>
    </dgm:pt>
    <dgm:pt modelId="{BB199869-1037-DB4E-A712-DD903C93AB32}" type="pres">
      <dgm:prSet presAssocID="{943F8466-C4D6-CD42-BB9D-28AD217D17F2}" presName="horzThree" presStyleCnt="0"/>
      <dgm:spPr/>
    </dgm:pt>
    <dgm:pt modelId="{383790DC-D0E3-0847-8839-3260B96009F6}" type="pres">
      <dgm:prSet presAssocID="{ACB90AF5-8289-6244-9C54-5B4102D90707}" presName="vertFour" presStyleCnt="0">
        <dgm:presLayoutVars>
          <dgm:chPref val="3"/>
        </dgm:presLayoutVars>
      </dgm:prSet>
      <dgm:spPr/>
    </dgm:pt>
    <dgm:pt modelId="{A235EA10-42D6-C848-8753-5B5A7E439099}" type="pres">
      <dgm:prSet presAssocID="{ACB90AF5-8289-6244-9C54-5B4102D90707}" presName="txFour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CAD4B3A-FFFA-7A46-9DAA-9B2C2656185E}" type="pres">
      <dgm:prSet presAssocID="{ACB90AF5-8289-6244-9C54-5B4102D90707}" presName="horzFour" presStyleCnt="0"/>
      <dgm:spPr/>
    </dgm:pt>
    <dgm:pt modelId="{6BE80391-DAC2-3D4D-BDCA-6CF30608C24E}" type="pres">
      <dgm:prSet presAssocID="{AB280939-F954-514E-BA11-776C965AF80F}" presName="sibSpaceOne" presStyleCnt="0"/>
      <dgm:spPr/>
    </dgm:pt>
    <dgm:pt modelId="{F01BEC3D-E8DB-5C44-B0E6-5213E85C3BC3}" type="pres">
      <dgm:prSet presAssocID="{55CC6908-7A7A-4343-B8DF-6CBBD63D06E1}" presName="vertOne" presStyleCnt="0"/>
      <dgm:spPr/>
    </dgm:pt>
    <dgm:pt modelId="{46534503-D8EE-2640-9CB7-2D0BE0A8434C}" type="pres">
      <dgm:prSet presAssocID="{55CC6908-7A7A-4343-B8DF-6CBBD63D06E1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A98295B-1A1F-6F45-A273-C6516FCC497B}" type="pres">
      <dgm:prSet presAssocID="{55CC6908-7A7A-4343-B8DF-6CBBD63D06E1}" presName="parTransOne" presStyleCnt="0"/>
      <dgm:spPr/>
    </dgm:pt>
    <dgm:pt modelId="{C7AD57BA-8700-B649-8085-74A2BBD0689B}" type="pres">
      <dgm:prSet presAssocID="{55CC6908-7A7A-4343-B8DF-6CBBD63D06E1}" presName="horzOne" presStyleCnt="0"/>
      <dgm:spPr/>
    </dgm:pt>
    <dgm:pt modelId="{4AEFAD1C-F73E-D143-9AEA-B9C3EB30EEBA}" type="pres">
      <dgm:prSet presAssocID="{4769F693-486E-4E40-9CFD-13B2DAA1EB44}" presName="vertTwo" presStyleCnt="0"/>
      <dgm:spPr/>
    </dgm:pt>
    <dgm:pt modelId="{B729BE64-FA25-6E4B-815B-3A372F4DB5B5}" type="pres">
      <dgm:prSet presAssocID="{4769F693-486E-4E40-9CFD-13B2DAA1EB44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162084D-A5FA-0942-943E-DDBF20F0709F}" type="pres">
      <dgm:prSet presAssocID="{4769F693-486E-4E40-9CFD-13B2DAA1EB44}" presName="parTransTwo" presStyleCnt="0"/>
      <dgm:spPr/>
    </dgm:pt>
    <dgm:pt modelId="{401E4A7A-9C3F-9A4F-88A0-F54FB2BE537B}" type="pres">
      <dgm:prSet presAssocID="{4769F693-486E-4E40-9CFD-13B2DAA1EB44}" presName="horzTwo" presStyleCnt="0"/>
      <dgm:spPr/>
    </dgm:pt>
    <dgm:pt modelId="{1DC903B5-05FE-8A4E-9F12-4435504961A1}" type="pres">
      <dgm:prSet presAssocID="{767B4C1D-5C81-F045-BD9C-35CDE8AD1BF6}" presName="vertThree" presStyleCnt="0"/>
      <dgm:spPr/>
    </dgm:pt>
    <dgm:pt modelId="{5ADA7DDE-0625-AA46-865F-650CDE00E5C4}" type="pres">
      <dgm:prSet presAssocID="{767B4C1D-5C81-F045-BD9C-35CDE8AD1BF6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87CEBD3-04A6-0643-B715-957EB117A683}" type="pres">
      <dgm:prSet presAssocID="{767B4C1D-5C81-F045-BD9C-35CDE8AD1BF6}" presName="parTransThree" presStyleCnt="0"/>
      <dgm:spPr/>
    </dgm:pt>
    <dgm:pt modelId="{4D25D8B8-D62E-0044-8150-E9F57E0E58A4}" type="pres">
      <dgm:prSet presAssocID="{767B4C1D-5C81-F045-BD9C-35CDE8AD1BF6}" presName="horzThree" presStyleCnt="0"/>
      <dgm:spPr/>
    </dgm:pt>
    <dgm:pt modelId="{D0F86032-A364-2940-BAF5-E984F3E1E324}" type="pres">
      <dgm:prSet presAssocID="{5BCA82AB-E29D-F941-B89B-F78213E5F718}" presName="vertFour" presStyleCnt="0">
        <dgm:presLayoutVars>
          <dgm:chPref val="3"/>
        </dgm:presLayoutVars>
      </dgm:prSet>
      <dgm:spPr/>
    </dgm:pt>
    <dgm:pt modelId="{05A077F4-AE0C-054E-ADED-11720FA68DE2}" type="pres">
      <dgm:prSet presAssocID="{5BCA82AB-E29D-F941-B89B-F78213E5F718}" presName="txFour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FD7DA4F-1D32-534D-88AA-F5F25CCB3AC6}" type="pres">
      <dgm:prSet presAssocID="{5BCA82AB-E29D-F941-B89B-F78213E5F718}" presName="horzFour" presStyleCnt="0"/>
      <dgm:spPr/>
    </dgm:pt>
    <dgm:pt modelId="{1F56012D-4092-5E40-B150-5479824841CB}" type="pres">
      <dgm:prSet presAssocID="{278A9BA7-5988-474C-BA3D-DA4858F09B8A}" presName="sibSpaceOne" presStyleCnt="0"/>
      <dgm:spPr/>
    </dgm:pt>
    <dgm:pt modelId="{7387C571-12BD-EE46-826F-BDBC16DE8A68}" type="pres">
      <dgm:prSet presAssocID="{BA4E18E4-CBA9-6942-9111-A138F01ECBE7}" presName="vertOne" presStyleCnt="0"/>
      <dgm:spPr/>
    </dgm:pt>
    <dgm:pt modelId="{DCF5A7A5-DFCB-8848-AE70-2B13DB5F7CEE}" type="pres">
      <dgm:prSet presAssocID="{BA4E18E4-CBA9-6942-9111-A138F01ECBE7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D2C092A-70C1-074F-A5C5-DDF0ADD150DC}" type="pres">
      <dgm:prSet presAssocID="{BA4E18E4-CBA9-6942-9111-A138F01ECBE7}" presName="parTransOne" presStyleCnt="0"/>
      <dgm:spPr/>
    </dgm:pt>
    <dgm:pt modelId="{D293251F-B44C-4946-AE30-E47C146ADD91}" type="pres">
      <dgm:prSet presAssocID="{BA4E18E4-CBA9-6942-9111-A138F01ECBE7}" presName="horzOne" presStyleCnt="0"/>
      <dgm:spPr/>
    </dgm:pt>
    <dgm:pt modelId="{F1C954B5-2CF6-8848-A3B1-20522E5721C5}" type="pres">
      <dgm:prSet presAssocID="{65A623BC-E840-9B4D-A971-BBC80394A643}" presName="vertTwo" presStyleCnt="0"/>
      <dgm:spPr/>
    </dgm:pt>
    <dgm:pt modelId="{4415C863-A5D7-094F-9FC4-0FE0D2FCBCA0}" type="pres">
      <dgm:prSet presAssocID="{65A623BC-E840-9B4D-A971-BBC80394A643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D94A11-76E1-6F4F-99F1-3ECCA43743CC}" type="pres">
      <dgm:prSet presAssocID="{65A623BC-E840-9B4D-A971-BBC80394A643}" presName="parTransTwo" presStyleCnt="0"/>
      <dgm:spPr/>
    </dgm:pt>
    <dgm:pt modelId="{5479D5FB-4526-9147-AE06-0EB78CBBC239}" type="pres">
      <dgm:prSet presAssocID="{65A623BC-E840-9B4D-A971-BBC80394A643}" presName="horzTwo" presStyleCnt="0"/>
      <dgm:spPr/>
    </dgm:pt>
    <dgm:pt modelId="{5A8CDE52-C7CC-6B45-AE51-665CCA9D1A33}" type="pres">
      <dgm:prSet presAssocID="{DDF2C2B8-A2C1-5B4F-A7E7-D68165E9B62F}" presName="vertThree" presStyleCnt="0"/>
      <dgm:spPr/>
    </dgm:pt>
    <dgm:pt modelId="{19643227-3D12-094D-AAD9-62A5D6100118}" type="pres">
      <dgm:prSet presAssocID="{DDF2C2B8-A2C1-5B4F-A7E7-D68165E9B62F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C31BF5A-84F9-8140-8720-DF0768B6F2CF}" type="pres">
      <dgm:prSet presAssocID="{DDF2C2B8-A2C1-5B4F-A7E7-D68165E9B62F}" presName="parTransThree" presStyleCnt="0"/>
      <dgm:spPr/>
    </dgm:pt>
    <dgm:pt modelId="{9C5DCDC7-3F70-BB4E-8843-7BB4FEB22244}" type="pres">
      <dgm:prSet presAssocID="{DDF2C2B8-A2C1-5B4F-A7E7-D68165E9B62F}" presName="horzThree" presStyleCnt="0"/>
      <dgm:spPr/>
    </dgm:pt>
    <dgm:pt modelId="{67DE1C1E-86D8-6148-B8BA-0189F34905D4}" type="pres">
      <dgm:prSet presAssocID="{43989A2B-125A-664D-B080-979A7F7E05D3}" presName="vertFour" presStyleCnt="0">
        <dgm:presLayoutVars>
          <dgm:chPref val="3"/>
        </dgm:presLayoutVars>
      </dgm:prSet>
      <dgm:spPr/>
    </dgm:pt>
    <dgm:pt modelId="{FDF80D3B-F2F6-DE4D-94B8-654E996568F1}" type="pres">
      <dgm:prSet presAssocID="{43989A2B-125A-664D-B080-979A7F7E05D3}" presName="txFour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380A47D-594A-FD41-BB13-D4CE408FF151}" type="pres">
      <dgm:prSet presAssocID="{43989A2B-125A-664D-B080-979A7F7E05D3}" presName="horzFour" presStyleCnt="0"/>
      <dgm:spPr/>
    </dgm:pt>
  </dgm:ptLst>
  <dgm:cxnLst>
    <dgm:cxn modelId="{6054642A-3F92-BB4B-B1B9-91A68E99EB92}" srcId="{129FC638-45E8-6C4D-A06E-69215FE201D3}" destId="{2B5A863D-5980-6A4F-8FCC-3EA7D3C86572}" srcOrd="0" destOrd="0" parTransId="{18E5172A-C943-E240-8AEF-68551DFEB7FB}" sibTransId="{EDFD0E0D-48CA-B649-8181-EFC969FBE600}"/>
    <dgm:cxn modelId="{6475D803-11CF-C445-946F-49023D61ED0B}" srcId="{2B5A863D-5980-6A4F-8FCC-3EA7D3C86572}" destId="{67BA95B5-072A-5649-BF0F-B93FE7DF51B0}" srcOrd="0" destOrd="0" parTransId="{A431AA63-FE30-E34A-A2B4-8CB3E252F1B7}" sibTransId="{B0776AF8-09E9-AD4E-8113-390AF28D2699}"/>
    <dgm:cxn modelId="{2457B840-21F7-B842-B715-82617A8B3A58}" srcId="{129FC638-45E8-6C4D-A06E-69215FE201D3}" destId="{55CC6908-7A7A-4343-B8DF-6CBBD63D06E1}" srcOrd="2" destOrd="0" parTransId="{3779BE42-7378-6A49-B6F9-D083DA1D75D9}" sibTransId="{278A9BA7-5988-474C-BA3D-DA4858F09B8A}"/>
    <dgm:cxn modelId="{D2C7C168-C1ED-0049-8959-CFB5DADE0268}" type="presOf" srcId="{DDF2C2B8-A2C1-5B4F-A7E7-D68165E9B62F}" destId="{19643227-3D12-094D-AAD9-62A5D6100118}" srcOrd="0" destOrd="0" presId="urn:microsoft.com/office/officeart/2005/8/layout/hierarchy4"/>
    <dgm:cxn modelId="{3B4EBF5F-4E37-DC48-9D29-D8B18472B055}" srcId="{57F8FBD6-CA0D-7348-B5DD-984149F86B8E}" destId="{A16C80CB-0B81-7544-9476-EB05DABA2227}" srcOrd="0" destOrd="0" parTransId="{2C5CA399-3FEB-7247-A624-2E8FFEA5C1B2}" sibTransId="{8C2D2361-690A-4242-AAF5-609F64EA1916}"/>
    <dgm:cxn modelId="{C377293D-6D03-9A47-A5A0-B9B192007D21}" srcId="{A16C80CB-0B81-7544-9476-EB05DABA2227}" destId="{943F8466-C4D6-CD42-BB9D-28AD217D17F2}" srcOrd="0" destOrd="0" parTransId="{0E84589B-2E51-1B43-A06A-7134685BE9B5}" sibTransId="{8F9D9EA9-E94E-BF44-BCC8-3DBFBA80EF6D}"/>
    <dgm:cxn modelId="{DF450508-CCAA-F141-BA5D-4888541C1224}" type="presOf" srcId="{43989A2B-125A-664D-B080-979A7F7E05D3}" destId="{FDF80D3B-F2F6-DE4D-94B8-654E996568F1}" srcOrd="0" destOrd="0" presId="urn:microsoft.com/office/officeart/2005/8/layout/hierarchy4"/>
    <dgm:cxn modelId="{5D8272FD-1F90-DB41-9B08-12F812B3AE4C}" type="presOf" srcId="{2B5A863D-5980-6A4F-8FCC-3EA7D3C86572}" destId="{00CA7F9A-81AA-6846-82B5-85FCB006EA7E}" srcOrd="0" destOrd="0" presId="urn:microsoft.com/office/officeart/2005/8/layout/hierarchy4"/>
    <dgm:cxn modelId="{145CF8CF-BB15-414B-B1BC-28BE0253B7BD}" type="presOf" srcId="{65A623BC-E840-9B4D-A971-BBC80394A643}" destId="{4415C863-A5D7-094F-9FC4-0FE0D2FCBCA0}" srcOrd="0" destOrd="0" presId="urn:microsoft.com/office/officeart/2005/8/layout/hierarchy4"/>
    <dgm:cxn modelId="{F316576A-4991-9840-8E78-82D24D3F25A6}" type="presOf" srcId="{BB245666-B9F8-6C42-AC3C-E40E9D317125}" destId="{D4033A74-746F-4A44-A31B-3D02765972B9}" srcOrd="0" destOrd="0" presId="urn:microsoft.com/office/officeart/2005/8/layout/hierarchy4"/>
    <dgm:cxn modelId="{D9AF67AD-0C29-CF4B-B756-ED54BCB096A1}" type="presOf" srcId="{4769F693-486E-4E40-9CFD-13B2DAA1EB44}" destId="{B729BE64-FA25-6E4B-815B-3A372F4DB5B5}" srcOrd="0" destOrd="0" presId="urn:microsoft.com/office/officeart/2005/8/layout/hierarchy4"/>
    <dgm:cxn modelId="{DF6D5215-5433-6045-8EC3-F621A1813E74}" srcId="{943F8466-C4D6-CD42-BB9D-28AD217D17F2}" destId="{ACB90AF5-8289-6244-9C54-5B4102D90707}" srcOrd="0" destOrd="0" parTransId="{25A5FB16-7742-3D46-912F-EFB412971E8E}" sibTransId="{D912AED2-217F-0745-84B8-B24040696F7B}"/>
    <dgm:cxn modelId="{4125D265-2AE9-9A4F-99F1-D14257E002A6}" srcId="{65A623BC-E840-9B4D-A971-BBC80394A643}" destId="{DDF2C2B8-A2C1-5B4F-A7E7-D68165E9B62F}" srcOrd="0" destOrd="0" parTransId="{8A985D1B-E1C9-674C-94A2-2D8BB3C1CE57}" sibTransId="{302FF9DD-6D8E-1A42-958F-63E370C41F9E}"/>
    <dgm:cxn modelId="{52EC22CA-05F1-E441-BEF5-5D217077B84A}" type="presOf" srcId="{5BCA82AB-E29D-F941-B89B-F78213E5F718}" destId="{05A077F4-AE0C-054E-ADED-11720FA68DE2}" srcOrd="0" destOrd="0" presId="urn:microsoft.com/office/officeart/2005/8/layout/hierarchy4"/>
    <dgm:cxn modelId="{E7CB4149-A8B2-FC47-8DEC-366B5A320E33}" type="presOf" srcId="{943F8466-C4D6-CD42-BB9D-28AD217D17F2}" destId="{5A9387D7-996C-2145-B31F-96DDDB69C616}" srcOrd="0" destOrd="0" presId="urn:microsoft.com/office/officeart/2005/8/layout/hierarchy4"/>
    <dgm:cxn modelId="{78CC3F30-A60B-6847-8C7E-134D61418682}" type="presOf" srcId="{55CC6908-7A7A-4343-B8DF-6CBBD63D06E1}" destId="{46534503-D8EE-2640-9CB7-2D0BE0A8434C}" srcOrd="0" destOrd="0" presId="urn:microsoft.com/office/officeart/2005/8/layout/hierarchy4"/>
    <dgm:cxn modelId="{9B67F78A-78ED-D640-A1B5-79C74F985A49}" type="presOf" srcId="{57F8FBD6-CA0D-7348-B5DD-984149F86B8E}" destId="{B59B80ED-E515-3C40-82C2-218E7DF67586}" srcOrd="0" destOrd="0" presId="urn:microsoft.com/office/officeart/2005/8/layout/hierarchy4"/>
    <dgm:cxn modelId="{31608946-C381-0A45-9F9B-8AA04373708A}" type="presOf" srcId="{129FC638-45E8-6C4D-A06E-69215FE201D3}" destId="{EFA22A0E-1846-3F41-9D9A-E07FC514D5D5}" srcOrd="0" destOrd="0" presId="urn:microsoft.com/office/officeart/2005/8/layout/hierarchy4"/>
    <dgm:cxn modelId="{DC3D4CFA-A419-3D46-A115-99FDD0200AC4}" srcId="{BA4E18E4-CBA9-6942-9111-A138F01ECBE7}" destId="{65A623BC-E840-9B4D-A971-BBC80394A643}" srcOrd="0" destOrd="0" parTransId="{094B53C9-7169-C046-B624-B5EF54BC8562}" sibTransId="{274EAC61-DD54-F348-A668-A88CEC4C007A}"/>
    <dgm:cxn modelId="{5CA0ED07-802F-6941-8C66-F62889597E47}" type="presOf" srcId="{A16C80CB-0B81-7544-9476-EB05DABA2227}" destId="{B6975277-6CE7-0649-92D2-5E3C846847C2}" srcOrd="0" destOrd="0" presId="urn:microsoft.com/office/officeart/2005/8/layout/hierarchy4"/>
    <dgm:cxn modelId="{2549564C-EA0B-834F-A34D-6F30CA0737E7}" type="presOf" srcId="{67BA95B5-072A-5649-BF0F-B93FE7DF51B0}" destId="{BB3B2F5D-125D-D345-8BE2-294B8F3F1A96}" srcOrd="0" destOrd="0" presId="urn:microsoft.com/office/officeart/2005/8/layout/hierarchy4"/>
    <dgm:cxn modelId="{33BEC205-3C15-C44D-8D84-CDD83DA5ED37}" srcId="{129FC638-45E8-6C4D-A06E-69215FE201D3}" destId="{BA4E18E4-CBA9-6942-9111-A138F01ECBE7}" srcOrd="3" destOrd="0" parTransId="{DA46F5B2-3804-354C-9EE9-DDB0DB66A277}" sibTransId="{693C81BB-96FF-8C43-9F86-BFDA218619E9}"/>
    <dgm:cxn modelId="{E62E68DF-4A95-284D-BFCB-EE6E17611E71}" type="presOf" srcId="{BA4E18E4-CBA9-6942-9111-A138F01ECBE7}" destId="{DCF5A7A5-DFCB-8848-AE70-2B13DB5F7CEE}" srcOrd="0" destOrd="0" presId="urn:microsoft.com/office/officeart/2005/8/layout/hierarchy4"/>
    <dgm:cxn modelId="{13A1BDA0-DA0E-DE47-98AC-4E5AD1B3FC6A}" srcId="{67BA95B5-072A-5649-BF0F-B93FE7DF51B0}" destId="{BB245666-B9F8-6C42-AC3C-E40E9D317125}" srcOrd="0" destOrd="0" parTransId="{FAD8C941-9EC8-604B-8155-05F5F2B0D82B}" sibTransId="{F7A76B43-C744-F642-9602-88922FDC48B2}"/>
    <dgm:cxn modelId="{8B0CFF78-22B5-2740-92F1-C242CBEDD625}" srcId="{BB245666-B9F8-6C42-AC3C-E40E9D317125}" destId="{0807598A-4E1B-2A49-80E3-B4E9BD4388D0}" srcOrd="0" destOrd="0" parTransId="{021FCDF1-3080-7A40-AEE8-28B5040DD887}" sibTransId="{6A22F349-F081-8949-A5F2-6E59A43C23A6}"/>
    <dgm:cxn modelId="{C2BEB370-1F19-C844-868E-19712FCAD06A}" srcId="{4769F693-486E-4E40-9CFD-13B2DAA1EB44}" destId="{767B4C1D-5C81-F045-BD9C-35CDE8AD1BF6}" srcOrd="0" destOrd="0" parTransId="{30364270-CECC-3E4E-8D4E-631F5643CA3E}" sibTransId="{B0CCD703-8A52-B446-9006-0170AC5712DC}"/>
    <dgm:cxn modelId="{7DA25867-E7BF-4648-B2DC-31A8190778EB}" type="presOf" srcId="{767B4C1D-5C81-F045-BD9C-35CDE8AD1BF6}" destId="{5ADA7DDE-0625-AA46-865F-650CDE00E5C4}" srcOrd="0" destOrd="0" presId="urn:microsoft.com/office/officeart/2005/8/layout/hierarchy4"/>
    <dgm:cxn modelId="{D03E3A37-ECAA-A14F-88E7-926999FF02E9}" srcId="{129FC638-45E8-6C4D-A06E-69215FE201D3}" destId="{57F8FBD6-CA0D-7348-B5DD-984149F86B8E}" srcOrd="1" destOrd="0" parTransId="{675E0EC9-3689-E844-961F-70A44CBD6D9F}" sibTransId="{AB280939-F954-514E-BA11-776C965AF80F}"/>
    <dgm:cxn modelId="{55F32959-D2B2-1341-96E3-9668846245BA}" srcId="{DDF2C2B8-A2C1-5B4F-A7E7-D68165E9B62F}" destId="{43989A2B-125A-664D-B080-979A7F7E05D3}" srcOrd="0" destOrd="0" parTransId="{42A08B86-DC81-EF40-950D-51F8349F0ECE}" sibTransId="{442F7ADA-5B8E-4D48-B3B1-8266B5CD00B4}"/>
    <dgm:cxn modelId="{4B4963CC-4AA9-2944-A8A0-0F4022740DD8}" type="presOf" srcId="{0807598A-4E1B-2A49-80E3-B4E9BD4388D0}" destId="{C3EA805F-9864-A44E-A37F-5D16050D46E2}" srcOrd="0" destOrd="0" presId="urn:microsoft.com/office/officeart/2005/8/layout/hierarchy4"/>
    <dgm:cxn modelId="{78E9ADB8-1529-7140-86A7-00C077EBBB47}" srcId="{767B4C1D-5C81-F045-BD9C-35CDE8AD1BF6}" destId="{5BCA82AB-E29D-F941-B89B-F78213E5F718}" srcOrd="0" destOrd="0" parTransId="{207BB2E0-0FB7-8349-9FB5-07AC536A873A}" sibTransId="{DFA6A84B-DA06-2143-BDC3-E7EC0F765055}"/>
    <dgm:cxn modelId="{43077040-E270-A042-9944-970B41303D52}" srcId="{55CC6908-7A7A-4343-B8DF-6CBBD63D06E1}" destId="{4769F693-486E-4E40-9CFD-13B2DAA1EB44}" srcOrd="0" destOrd="0" parTransId="{A69631A5-AE99-EF40-AA38-35ED8BFF7393}" sibTransId="{9084F15F-20B1-7241-893E-DF306DC80863}"/>
    <dgm:cxn modelId="{012EB22D-5F4E-024F-9581-713D2B969620}" type="presOf" srcId="{ACB90AF5-8289-6244-9C54-5B4102D90707}" destId="{A235EA10-42D6-C848-8753-5B5A7E439099}" srcOrd="0" destOrd="0" presId="urn:microsoft.com/office/officeart/2005/8/layout/hierarchy4"/>
    <dgm:cxn modelId="{9586EC0A-EB90-794E-A369-C98ED1C02EF7}" type="presParOf" srcId="{EFA22A0E-1846-3F41-9D9A-E07FC514D5D5}" destId="{82269E89-AAAE-3C42-85AE-9CC12FDBF506}" srcOrd="0" destOrd="0" presId="urn:microsoft.com/office/officeart/2005/8/layout/hierarchy4"/>
    <dgm:cxn modelId="{CD8DE414-F9F9-F84F-9E3E-4BFB05B47DC7}" type="presParOf" srcId="{82269E89-AAAE-3C42-85AE-9CC12FDBF506}" destId="{00CA7F9A-81AA-6846-82B5-85FCB006EA7E}" srcOrd="0" destOrd="0" presId="urn:microsoft.com/office/officeart/2005/8/layout/hierarchy4"/>
    <dgm:cxn modelId="{50DD5D33-BEB4-5346-9D8C-C2C05FC5BD7A}" type="presParOf" srcId="{82269E89-AAAE-3C42-85AE-9CC12FDBF506}" destId="{3308EEEA-89D6-514E-9D7A-6B0AAE2496F0}" srcOrd="1" destOrd="0" presId="urn:microsoft.com/office/officeart/2005/8/layout/hierarchy4"/>
    <dgm:cxn modelId="{11BF5E18-D143-B34D-AED0-31A7859A4322}" type="presParOf" srcId="{82269E89-AAAE-3C42-85AE-9CC12FDBF506}" destId="{2B82285E-0C1A-2F4A-B1E4-D8EF1D830612}" srcOrd="2" destOrd="0" presId="urn:microsoft.com/office/officeart/2005/8/layout/hierarchy4"/>
    <dgm:cxn modelId="{DA38ECD9-F5BD-814D-91DB-FFDB62F0BAAE}" type="presParOf" srcId="{2B82285E-0C1A-2F4A-B1E4-D8EF1D830612}" destId="{92100B58-F837-2344-8A6B-CA692ECA57C1}" srcOrd="0" destOrd="0" presId="urn:microsoft.com/office/officeart/2005/8/layout/hierarchy4"/>
    <dgm:cxn modelId="{28866412-86F4-5645-B239-50DC9023C5B9}" type="presParOf" srcId="{92100B58-F837-2344-8A6B-CA692ECA57C1}" destId="{BB3B2F5D-125D-D345-8BE2-294B8F3F1A96}" srcOrd="0" destOrd="0" presId="urn:microsoft.com/office/officeart/2005/8/layout/hierarchy4"/>
    <dgm:cxn modelId="{DF935CC7-60C9-1842-BAB4-9D9F529C02A7}" type="presParOf" srcId="{92100B58-F837-2344-8A6B-CA692ECA57C1}" destId="{3BB34AD0-185C-8B4A-81E1-D86CEB387EAB}" srcOrd="1" destOrd="0" presId="urn:microsoft.com/office/officeart/2005/8/layout/hierarchy4"/>
    <dgm:cxn modelId="{CEC9E54B-01FC-B642-B3A3-B929BCF05980}" type="presParOf" srcId="{92100B58-F837-2344-8A6B-CA692ECA57C1}" destId="{75AA0651-1ED9-3342-9DC7-141C0E56955A}" srcOrd="2" destOrd="0" presId="urn:microsoft.com/office/officeart/2005/8/layout/hierarchy4"/>
    <dgm:cxn modelId="{3C98FC29-6E24-2A47-9A0D-6AB590FC345F}" type="presParOf" srcId="{75AA0651-1ED9-3342-9DC7-141C0E56955A}" destId="{5A539EDE-9254-9043-B7E1-CDDE0736E411}" srcOrd="0" destOrd="0" presId="urn:microsoft.com/office/officeart/2005/8/layout/hierarchy4"/>
    <dgm:cxn modelId="{66F7640F-3588-E640-B826-CB104E2B51FF}" type="presParOf" srcId="{5A539EDE-9254-9043-B7E1-CDDE0736E411}" destId="{D4033A74-746F-4A44-A31B-3D02765972B9}" srcOrd="0" destOrd="0" presId="urn:microsoft.com/office/officeart/2005/8/layout/hierarchy4"/>
    <dgm:cxn modelId="{400446A2-C599-9C4A-9075-91E522D984B4}" type="presParOf" srcId="{5A539EDE-9254-9043-B7E1-CDDE0736E411}" destId="{AD043F3F-C85D-824C-A945-B88172D0D2ED}" srcOrd="1" destOrd="0" presId="urn:microsoft.com/office/officeart/2005/8/layout/hierarchy4"/>
    <dgm:cxn modelId="{44979CE9-294A-8444-9FA9-DA1D95A62058}" type="presParOf" srcId="{5A539EDE-9254-9043-B7E1-CDDE0736E411}" destId="{843DBE4F-2F87-674C-8DC7-BEA8CC02BE13}" srcOrd="2" destOrd="0" presId="urn:microsoft.com/office/officeart/2005/8/layout/hierarchy4"/>
    <dgm:cxn modelId="{798B8E86-8D88-7842-9DBB-B88A0D8DFEB3}" type="presParOf" srcId="{843DBE4F-2F87-674C-8DC7-BEA8CC02BE13}" destId="{98EAAF25-7658-3D47-9558-545E3F3E1C09}" srcOrd="0" destOrd="0" presId="urn:microsoft.com/office/officeart/2005/8/layout/hierarchy4"/>
    <dgm:cxn modelId="{4C4D2F81-A59C-AB4A-B4F0-329E14BBAEB0}" type="presParOf" srcId="{98EAAF25-7658-3D47-9558-545E3F3E1C09}" destId="{C3EA805F-9864-A44E-A37F-5D16050D46E2}" srcOrd="0" destOrd="0" presId="urn:microsoft.com/office/officeart/2005/8/layout/hierarchy4"/>
    <dgm:cxn modelId="{15720CBE-0067-A14F-8A25-944B2DC21AA2}" type="presParOf" srcId="{98EAAF25-7658-3D47-9558-545E3F3E1C09}" destId="{A061F604-DFD1-3C4F-8368-F7EC32B23CBC}" srcOrd="1" destOrd="0" presId="urn:microsoft.com/office/officeart/2005/8/layout/hierarchy4"/>
    <dgm:cxn modelId="{14686341-1E49-1A4A-B8CC-F62A41C37F30}" type="presParOf" srcId="{EFA22A0E-1846-3F41-9D9A-E07FC514D5D5}" destId="{9CD77E64-6B30-8749-922E-BB580AF16EB6}" srcOrd="1" destOrd="0" presId="urn:microsoft.com/office/officeart/2005/8/layout/hierarchy4"/>
    <dgm:cxn modelId="{B26ED51F-05F0-154B-84D0-767BC2E3E5FB}" type="presParOf" srcId="{EFA22A0E-1846-3F41-9D9A-E07FC514D5D5}" destId="{388B6B49-B151-4848-8CC4-A98A98F7EFF6}" srcOrd="2" destOrd="0" presId="urn:microsoft.com/office/officeart/2005/8/layout/hierarchy4"/>
    <dgm:cxn modelId="{4BE3EDDB-AC8C-B54E-8D3A-6CF48B55DAD2}" type="presParOf" srcId="{388B6B49-B151-4848-8CC4-A98A98F7EFF6}" destId="{B59B80ED-E515-3C40-82C2-218E7DF67586}" srcOrd="0" destOrd="0" presId="urn:microsoft.com/office/officeart/2005/8/layout/hierarchy4"/>
    <dgm:cxn modelId="{A2F6C6F7-9E25-A34E-9646-6F66DD2CFFBF}" type="presParOf" srcId="{388B6B49-B151-4848-8CC4-A98A98F7EFF6}" destId="{088E0739-84FA-2D45-BFAC-D4CDFD10D779}" srcOrd="1" destOrd="0" presId="urn:microsoft.com/office/officeart/2005/8/layout/hierarchy4"/>
    <dgm:cxn modelId="{653B10D2-0663-374F-A7A1-250730E671FB}" type="presParOf" srcId="{388B6B49-B151-4848-8CC4-A98A98F7EFF6}" destId="{00C32FCF-A347-1C47-8356-7F219228ED2F}" srcOrd="2" destOrd="0" presId="urn:microsoft.com/office/officeart/2005/8/layout/hierarchy4"/>
    <dgm:cxn modelId="{3D686316-B7E2-AD48-B66B-ED49F447ABB6}" type="presParOf" srcId="{00C32FCF-A347-1C47-8356-7F219228ED2F}" destId="{3B3DEC2D-316C-A04F-BDDD-89008AAFDFD6}" srcOrd="0" destOrd="0" presId="urn:microsoft.com/office/officeart/2005/8/layout/hierarchy4"/>
    <dgm:cxn modelId="{5FB29BC9-A476-9B44-B154-AD4BE03E005C}" type="presParOf" srcId="{3B3DEC2D-316C-A04F-BDDD-89008AAFDFD6}" destId="{B6975277-6CE7-0649-92D2-5E3C846847C2}" srcOrd="0" destOrd="0" presId="urn:microsoft.com/office/officeart/2005/8/layout/hierarchy4"/>
    <dgm:cxn modelId="{DCC7C75E-8E26-6A41-9682-460EB66BC8C1}" type="presParOf" srcId="{3B3DEC2D-316C-A04F-BDDD-89008AAFDFD6}" destId="{5E1417D0-E049-F642-9F3A-EFC77A04A7EC}" srcOrd="1" destOrd="0" presId="urn:microsoft.com/office/officeart/2005/8/layout/hierarchy4"/>
    <dgm:cxn modelId="{F9C1CE07-E3B0-1E4D-BE88-F3D4D9BEA0AF}" type="presParOf" srcId="{3B3DEC2D-316C-A04F-BDDD-89008AAFDFD6}" destId="{981A4CD0-FEBC-8542-8C2D-A8FCD91C2519}" srcOrd="2" destOrd="0" presId="urn:microsoft.com/office/officeart/2005/8/layout/hierarchy4"/>
    <dgm:cxn modelId="{86BD61CD-B0E5-CA42-A9E7-8BE3B559130D}" type="presParOf" srcId="{981A4CD0-FEBC-8542-8C2D-A8FCD91C2519}" destId="{044DEF79-4A48-3149-8E3E-6D9E7D9529B2}" srcOrd="0" destOrd="0" presId="urn:microsoft.com/office/officeart/2005/8/layout/hierarchy4"/>
    <dgm:cxn modelId="{63832390-6E94-9642-B856-9234FAAF2CC4}" type="presParOf" srcId="{044DEF79-4A48-3149-8E3E-6D9E7D9529B2}" destId="{5A9387D7-996C-2145-B31F-96DDDB69C616}" srcOrd="0" destOrd="0" presId="urn:microsoft.com/office/officeart/2005/8/layout/hierarchy4"/>
    <dgm:cxn modelId="{0F219C94-F2E3-A046-B538-ED7D968C47EC}" type="presParOf" srcId="{044DEF79-4A48-3149-8E3E-6D9E7D9529B2}" destId="{A073374C-D27D-3049-A76F-957B8861E767}" srcOrd="1" destOrd="0" presId="urn:microsoft.com/office/officeart/2005/8/layout/hierarchy4"/>
    <dgm:cxn modelId="{A1622F52-2AF7-6143-BDDA-C8E0C137AA4C}" type="presParOf" srcId="{044DEF79-4A48-3149-8E3E-6D9E7D9529B2}" destId="{BB199869-1037-DB4E-A712-DD903C93AB32}" srcOrd="2" destOrd="0" presId="urn:microsoft.com/office/officeart/2005/8/layout/hierarchy4"/>
    <dgm:cxn modelId="{81C5624C-789D-1843-B5F7-6C85D2872006}" type="presParOf" srcId="{BB199869-1037-DB4E-A712-DD903C93AB32}" destId="{383790DC-D0E3-0847-8839-3260B96009F6}" srcOrd="0" destOrd="0" presId="urn:microsoft.com/office/officeart/2005/8/layout/hierarchy4"/>
    <dgm:cxn modelId="{11F268B2-B9B8-5B41-843B-3CA16E2CB862}" type="presParOf" srcId="{383790DC-D0E3-0847-8839-3260B96009F6}" destId="{A235EA10-42D6-C848-8753-5B5A7E439099}" srcOrd="0" destOrd="0" presId="urn:microsoft.com/office/officeart/2005/8/layout/hierarchy4"/>
    <dgm:cxn modelId="{BD20C704-E370-E64E-A0B3-251E2D42A0E4}" type="presParOf" srcId="{383790DC-D0E3-0847-8839-3260B96009F6}" destId="{1CAD4B3A-FFFA-7A46-9DAA-9B2C2656185E}" srcOrd="1" destOrd="0" presId="urn:microsoft.com/office/officeart/2005/8/layout/hierarchy4"/>
    <dgm:cxn modelId="{EE31B1CB-9353-8F4B-AF3E-82DD8E392504}" type="presParOf" srcId="{EFA22A0E-1846-3F41-9D9A-E07FC514D5D5}" destId="{6BE80391-DAC2-3D4D-BDCA-6CF30608C24E}" srcOrd="3" destOrd="0" presId="urn:microsoft.com/office/officeart/2005/8/layout/hierarchy4"/>
    <dgm:cxn modelId="{A86A1531-2770-4846-BE14-D17ACCDE7319}" type="presParOf" srcId="{EFA22A0E-1846-3F41-9D9A-E07FC514D5D5}" destId="{F01BEC3D-E8DB-5C44-B0E6-5213E85C3BC3}" srcOrd="4" destOrd="0" presId="urn:microsoft.com/office/officeart/2005/8/layout/hierarchy4"/>
    <dgm:cxn modelId="{D6A6AF8B-1103-5545-9558-2EBBC9FBCAC1}" type="presParOf" srcId="{F01BEC3D-E8DB-5C44-B0E6-5213E85C3BC3}" destId="{46534503-D8EE-2640-9CB7-2D0BE0A8434C}" srcOrd="0" destOrd="0" presId="urn:microsoft.com/office/officeart/2005/8/layout/hierarchy4"/>
    <dgm:cxn modelId="{E8EFE206-F804-4C4F-A95B-D0C337350603}" type="presParOf" srcId="{F01BEC3D-E8DB-5C44-B0E6-5213E85C3BC3}" destId="{9A98295B-1A1F-6F45-A273-C6516FCC497B}" srcOrd="1" destOrd="0" presId="urn:microsoft.com/office/officeart/2005/8/layout/hierarchy4"/>
    <dgm:cxn modelId="{501955B5-DD66-5740-950F-884EDD2B77DB}" type="presParOf" srcId="{F01BEC3D-E8DB-5C44-B0E6-5213E85C3BC3}" destId="{C7AD57BA-8700-B649-8085-74A2BBD0689B}" srcOrd="2" destOrd="0" presId="urn:microsoft.com/office/officeart/2005/8/layout/hierarchy4"/>
    <dgm:cxn modelId="{8B2C88CA-F49C-2D43-A8D0-751E07547A48}" type="presParOf" srcId="{C7AD57BA-8700-B649-8085-74A2BBD0689B}" destId="{4AEFAD1C-F73E-D143-9AEA-B9C3EB30EEBA}" srcOrd="0" destOrd="0" presId="urn:microsoft.com/office/officeart/2005/8/layout/hierarchy4"/>
    <dgm:cxn modelId="{E6297C33-6D3D-9645-BEAF-49D0FC2D911A}" type="presParOf" srcId="{4AEFAD1C-F73E-D143-9AEA-B9C3EB30EEBA}" destId="{B729BE64-FA25-6E4B-815B-3A372F4DB5B5}" srcOrd="0" destOrd="0" presId="urn:microsoft.com/office/officeart/2005/8/layout/hierarchy4"/>
    <dgm:cxn modelId="{ECC51AEB-9F25-B546-B753-5584BED1D19F}" type="presParOf" srcId="{4AEFAD1C-F73E-D143-9AEA-B9C3EB30EEBA}" destId="{5162084D-A5FA-0942-943E-DDBF20F0709F}" srcOrd="1" destOrd="0" presId="urn:microsoft.com/office/officeart/2005/8/layout/hierarchy4"/>
    <dgm:cxn modelId="{9DA8DECC-3E38-C642-BD22-A8C8034DCDE3}" type="presParOf" srcId="{4AEFAD1C-F73E-D143-9AEA-B9C3EB30EEBA}" destId="{401E4A7A-9C3F-9A4F-88A0-F54FB2BE537B}" srcOrd="2" destOrd="0" presId="urn:microsoft.com/office/officeart/2005/8/layout/hierarchy4"/>
    <dgm:cxn modelId="{F1DECCE9-BC55-B445-ABFB-F539C1290EEA}" type="presParOf" srcId="{401E4A7A-9C3F-9A4F-88A0-F54FB2BE537B}" destId="{1DC903B5-05FE-8A4E-9F12-4435504961A1}" srcOrd="0" destOrd="0" presId="urn:microsoft.com/office/officeart/2005/8/layout/hierarchy4"/>
    <dgm:cxn modelId="{4C937D72-A6B1-6543-9E54-516182966BAA}" type="presParOf" srcId="{1DC903B5-05FE-8A4E-9F12-4435504961A1}" destId="{5ADA7DDE-0625-AA46-865F-650CDE00E5C4}" srcOrd="0" destOrd="0" presId="urn:microsoft.com/office/officeart/2005/8/layout/hierarchy4"/>
    <dgm:cxn modelId="{1A61942E-AB46-3E48-B29A-322BCC610A7F}" type="presParOf" srcId="{1DC903B5-05FE-8A4E-9F12-4435504961A1}" destId="{A87CEBD3-04A6-0643-B715-957EB117A683}" srcOrd="1" destOrd="0" presId="urn:microsoft.com/office/officeart/2005/8/layout/hierarchy4"/>
    <dgm:cxn modelId="{FF9703A0-1637-8B4D-9E78-EBE0EF6B1F76}" type="presParOf" srcId="{1DC903B5-05FE-8A4E-9F12-4435504961A1}" destId="{4D25D8B8-D62E-0044-8150-E9F57E0E58A4}" srcOrd="2" destOrd="0" presId="urn:microsoft.com/office/officeart/2005/8/layout/hierarchy4"/>
    <dgm:cxn modelId="{6319198B-390E-4940-9033-28BB03BA9B34}" type="presParOf" srcId="{4D25D8B8-D62E-0044-8150-E9F57E0E58A4}" destId="{D0F86032-A364-2940-BAF5-E984F3E1E324}" srcOrd="0" destOrd="0" presId="urn:microsoft.com/office/officeart/2005/8/layout/hierarchy4"/>
    <dgm:cxn modelId="{4E4B829E-F1E6-AE4B-A0B6-D5626E631461}" type="presParOf" srcId="{D0F86032-A364-2940-BAF5-E984F3E1E324}" destId="{05A077F4-AE0C-054E-ADED-11720FA68DE2}" srcOrd="0" destOrd="0" presId="urn:microsoft.com/office/officeart/2005/8/layout/hierarchy4"/>
    <dgm:cxn modelId="{3388C44A-B0C6-D349-A52E-24072354B3F4}" type="presParOf" srcId="{D0F86032-A364-2940-BAF5-E984F3E1E324}" destId="{4FD7DA4F-1D32-534D-88AA-F5F25CCB3AC6}" srcOrd="1" destOrd="0" presId="urn:microsoft.com/office/officeart/2005/8/layout/hierarchy4"/>
    <dgm:cxn modelId="{5AFB6968-6628-D847-997F-D2E12650CA5B}" type="presParOf" srcId="{EFA22A0E-1846-3F41-9D9A-E07FC514D5D5}" destId="{1F56012D-4092-5E40-B150-5479824841CB}" srcOrd="5" destOrd="0" presId="urn:microsoft.com/office/officeart/2005/8/layout/hierarchy4"/>
    <dgm:cxn modelId="{82FE8C38-B594-1E4E-803A-0B54CD851BDD}" type="presParOf" srcId="{EFA22A0E-1846-3F41-9D9A-E07FC514D5D5}" destId="{7387C571-12BD-EE46-826F-BDBC16DE8A68}" srcOrd="6" destOrd="0" presId="urn:microsoft.com/office/officeart/2005/8/layout/hierarchy4"/>
    <dgm:cxn modelId="{D09D87B1-B7B2-AD4C-AD1E-DC1258D55C56}" type="presParOf" srcId="{7387C571-12BD-EE46-826F-BDBC16DE8A68}" destId="{DCF5A7A5-DFCB-8848-AE70-2B13DB5F7CEE}" srcOrd="0" destOrd="0" presId="urn:microsoft.com/office/officeart/2005/8/layout/hierarchy4"/>
    <dgm:cxn modelId="{3F9D4BEE-7A85-284C-856E-06635E9801F2}" type="presParOf" srcId="{7387C571-12BD-EE46-826F-BDBC16DE8A68}" destId="{7D2C092A-70C1-074F-A5C5-DDF0ADD150DC}" srcOrd="1" destOrd="0" presId="urn:microsoft.com/office/officeart/2005/8/layout/hierarchy4"/>
    <dgm:cxn modelId="{5FE2D954-ECE2-F344-8673-9908EE2104E6}" type="presParOf" srcId="{7387C571-12BD-EE46-826F-BDBC16DE8A68}" destId="{D293251F-B44C-4946-AE30-E47C146ADD91}" srcOrd="2" destOrd="0" presId="urn:microsoft.com/office/officeart/2005/8/layout/hierarchy4"/>
    <dgm:cxn modelId="{BC3BEF61-9B3B-D243-B4D6-741FE9BC6E87}" type="presParOf" srcId="{D293251F-B44C-4946-AE30-E47C146ADD91}" destId="{F1C954B5-2CF6-8848-A3B1-20522E5721C5}" srcOrd="0" destOrd="0" presId="urn:microsoft.com/office/officeart/2005/8/layout/hierarchy4"/>
    <dgm:cxn modelId="{D49F1B0D-6D91-214C-B726-C1DC99D017B9}" type="presParOf" srcId="{F1C954B5-2CF6-8848-A3B1-20522E5721C5}" destId="{4415C863-A5D7-094F-9FC4-0FE0D2FCBCA0}" srcOrd="0" destOrd="0" presId="urn:microsoft.com/office/officeart/2005/8/layout/hierarchy4"/>
    <dgm:cxn modelId="{124CF861-97F7-3348-A7B6-1D1B00F7A80A}" type="presParOf" srcId="{F1C954B5-2CF6-8848-A3B1-20522E5721C5}" destId="{29D94A11-76E1-6F4F-99F1-3ECCA43743CC}" srcOrd="1" destOrd="0" presId="urn:microsoft.com/office/officeart/2005/8/layout/hierarchy4"/>
    <dgm:cxn modelId="{8527FD1C-1F7C-F846-90AA-E485AD90AE5E}" type="presParOf" srcId="{F1C954B5-2CF6-8848-A3B1-20522E5721C5}" destId="{5479D5FB-4526-9147-AE06-0EB78CBBC239}" srcOrd="2" destOrd="0" presId="urn:microsoft.com/office/officeart/2005/8/layout/hierarchy4"/>
    <dgm:cxn modelId="{C6B405CE-B998-534F-8299-696D6EB0F725}" type="presParOf" srcId="{5479D5FB-4526-9147-AE06-0EB78CBBC239}" destId="{5A8CDE52-C7CC-6B45-AE51-665CCA9D1A33}" srcOrd="0" destOrd="0" presId="urn:microsoft.com/office/officeart/2005/8/layout/hierarchy4"/>
    <dgm:cxn modelId="{38E56B56-C277-D842-A8F8-EA4798EFB52E}" type="presParOf" srcId="{5A8CDE52-C7CC-6B45-AE51-665CCA9D1A33}" destId="{19643227-3D12-094D-AAD9-62A5D6100118}" srcOrd="0" destOrd="0" presId="urn:microsoft.com/office/officeart/2005/8/layout/hierarchy4"/>
    <dgm:cxn modelId="{990E27F4-B852-5F48-81E7-36E5F281D65D}" type="presParOf" srcId="{5A8CDE52-C7CC-6B45-AE51-665CCA9D1A33}" destId="{DC31BF5A-84F9-8140-8720-DF0768B6F2CF}" srcOrd="1" destOrd="0" presId="urn:microsoft.com/office/officeart/2005/8/layout/hierarchy4"/>
    <dgm:cxn modelId="{8A8EF542-A42D-A841-85F9-3D646E5342B9}" type="presParOf" srcId="{5A8CDE52-C7CC-6B45-AE51-665CCA9D1A33}" destId="{9C5DCDC7-3F70-BB4E-8843-7BB4FEB22244}" srcOrd="2" destOrd="0" presId="urn:microsoft.com/office/officeart/2005/8/layout/hierarchy4"/>
    <dgm:cxn modelId="{A4336C03-3A3A-1441-8208-4C388D5BAC77}" type="presParOf" srcId="{9C5DCDC7-3F70-BB4E-8843-7BB4FEB22244}" destId="{67DE1C1E-86D8-6148-B8BA-0189F34905D4}" srcOrd="0" destOrd="0" presId="urn:microsoft.com/office/officeart/2005/8/layout/hierarchy4"/>
    <dgm:cxn modelId="{35F79973-231C-984F-A2EA-7DB5350ABF38}" type="presParOf" srcId="{67DE1C1E-86D8-6148-B8BA-0189F34905D4}" destId="{FDF80D3B-F2F6-DE4D-94B8-654E996568F1}" srcOrd="0" destOrd="0" presId="urn:microsoft.com/office/officeart/2005/8/layout/hierarchy4"/>
    <dgm:cxn modelId="{738A5A72-839E-F743-B823-047B296F49F9}" type="presParOf" srcId="{67DE1C1E-86D8-6148-B8BA-0189F34905D4}" destId="{1380A47D-594A-FD41-BB13-D4CE408FF15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9FC638-45E8-6C4D-A06E-69215FE201D3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7BA95B5-072A-5649-BF0F-B93FE7DF51B0}">
      <dgm:prSet phldrT="[Text]" custT="1"/>
      <dgm:spPr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600" dirty="0" smtClean="0"/>
            <a:t>CAVITIES</a:t>
          </a:r>
          <a:endParaRPr lang="en-GB" sz="1600" dirty="0"/>
        </a:p>
      </dgm:t>
    </dgm:pt>
    <dgm:pt modelId="{A431AA63-FE30-E34A-A2B4-8CB3E252F1B7}" type="parTrans" cxnId="{6475D803-11CF-C445-946F-49023D61ED0B}">
      <dgm:prSet/>
      <dgm:spPr/>
      <dgm:t>
        <a:bodyPr/>
        <a:lstStyle/>
        <a:p>
          <a:endParaRPr lang="en-GB"/>
        </a:p>
      </dgm:t>
    </dgm:pt>
    <dgm:pt modelId="{B0776AF8-09E9-AD4E-8113-390AF28D2699}" type="sibTrans" cxnId="{6475D803-11CF-C445-946F-49023D61ED0B}">
      <dgm:prSet/>
      <dgm:spPr/>
      <dgm:t>
        <a:bodyPr/>
        <a:lstStyle/>
        <a:p>
          <a:endParaRPr lang="en-GB"/>
        </a:p>
      </dgm:t>
    </dgm:pt>
    <dgm:pt modelId="{43989A2B-125A-664D-B080-979A7F7E05D3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tIns="21600" rIns="36000" bIns="21600"/>
        <a:lstStyle/>
        <a:p>
          <a:r>
            <a:rPr lang="en-GB" sz="1800" dirty="0" smtClean="0">
              <a:solidFill>
                <a:schemeClr val="tx1"/>
              </a:solidFill>
            </a:rPr>
            <a:t>CEA</a:t>
          </a:r>
        </a:p>
        <a:p>
          <a:r>
            <a:rPr lang="en-GB" sz="1000" i="1" dirty="0" smtClean="0">
              <a:solidFill>
                <a:schemeClr val="tx1"/>
              </a:solidFill>
              <a:latin typeface="Beirut Regular"/>
              <a:cs typeface="Beirut Regular"/>
            </a:rPr>
            <a:t>#3</a:t>
          </a:r>
          <a:endParaRPr lang="en-GB" sz="1000" dirty="0" smtClean="0">
            <a:solidFill>
              <a:schemeClr val="tx1"/>
            </a:solidFill>
          </a:endParaRPr>
        </a:p>
      </dgm:t>
    </dgm:pt>
    <dgm:pt modelId="{42A08B86-DC81-EF40-950D-51F8349F0ECE}" type="parTrans" cxnId="{55F32959-D2B2-1341-96E3-9668846245BA}">
      <dgm:prSet/>
      <dgm:spPr/>
      <dgm:t>
        <a:bodyPr/>
        <a:lstStyle/>
        <a:p>
          <a:endParaRPr lang="en-GB"/>
        </a:p>
      </dgm:t>
    </dgm:pt>
    <dgm:pt modelId="{442F7ADA-5B8E-4D48-B3B1-8266B5CD00B4}" type="sibTrans" cxnId="{55F32959-D2B2-1341-96E3-9668846245BA}">
      <dgm:prSet/>
      <dgm:spPr/>
      <dgm:t>
        <a:bodyPr/>
        <a:lstStyle/>
        <a:p>
          <a:endParaRPr lang="en-GB"/>
        </a:p>
      </dgm:t>
    </dgm:pt>
    <dgm:pt modelId="{57F8FBD6-CA0D-7348-B5DD-984149F86B8E}">
      <dgm:prSet phldrT="[Text]" custT="1"/>
      <dgm:spPr>
        <a:solidFill>
          <a:schemeClr val="tx2">
            <a:lumMod val="60000"/>
            <a:lumOff val="40000"/>
          </a:schemeClr>
        </a:solidFill>
        <a:ln w="19050">
          <a:solidFill>
            <a:schemeClr val="tx1">
              <a:lumMod val="65000"/>
              <a:lumOff val="35000"/>
            </a:schemeClr>
          </a:solidFill>
          <a:bevel/>
        </a:ln>
      </dgm:spPr>
      <dgm:t>
        <a:bodyPr/>
        <a:lstStyle/>
        <a:p>
          <a:r>
            <a:rPr lang="en-GB" sz="1800" dirty="0" smtClean="0"/>
            <a:t>SPOKES</a:t>
          </a:r>
          <a:endParaRPr lang="en-GB" sz="1800" dirty="0"/>
        </a:p>
      </dgm:t>
    </dgm:pt>
    <dgm:pt modelId="{675E0EC9-3689-E844-961F-70A44CBD6D9F}" type="parTrans" cxnId="{D03E3A37-ECAA-A14F-88E7-926999FF02E9}">
      <dgm:prSet/>
      <dgm:spPr/>
      <dgm:t>
        <a:bodyPr/>
        <a:lstStyle/>
        <a:p>
          <a:endParaRPr lang="en-GB"/>
        </a:p>
      </dgm:t>
    </dgm:pt>
    <dgm:pt modelId="{AB280939-F954-514E-BA11-776C965AF80F}" type="sibTrans" cxnId="{D03E3A37-ECAA-A14F-88E7-926999FF02E9}">
      <dgm:prSet/>
      <dgm:spPr/>
      <dgm:t>
        <a:bodyPr/>
        <a:lstStyle/>
        <a:p>
          <a:endParaRPr lang="en-GB"/>
        </a:p>
      </dgm:t>
    </dgm:pt>
    <dgm:pt modelId="{55CC6908-7A7A-4343-B8DF-6CBBD63D06E1}">
      <dgm:prSet phldrT="[Text]" custT="1"/>
      <dgm:spPr>
        <a:solidFill>
          <a:schemeClr val="accent5">
            <a:lumMod val="50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800" dirty="0" smtClean="0"/>
            <a:t>MEDIUM-BETA</a:t>
          </a:r>
          <a:endParaRPr lang="en-GB" sz="2400" dirty="0"/>
        </a:p>
      </dgm:t>
    </dgm:pt>
    <dgm:pt modelId="{3779BE42-7378-6A49-B6F9-D083DA1D75D9}" type="parTrans" cxnId="{2457B840-21F7-B842-B715-82617A8B3A58}">
      <dgm:prSet/>
      <dgm:spPr/>
      <dgm:t>
        <a:bodyPr/>
        <a:lstStyle/>
        <a:p>
          <a:endParaRPr lang="en-GB"/>
        </a:p>
      </dgm:t>
    </dgm:pt>
    <dgm:pt modelId="{278A9BA7-5988-474C-BA3D-DA4858F09B8A}" type="sibTrans" cxnId="{2457B840-21F7-B842-B715-82617A8B3A58}">
      <dgm:prSet/>
      <dgm:spPr/>
      <dgm:t>
        <a:bodyPr/>
        <a:lstStyle/>
        <a:p>
          <a:endParaRPr lang="en-GB"/>
        </a:p>
      </dgm:t>
    </dgm:pt>
    <dgm:pt modelId="{BA4E18E4-CBA9-6942-9111-A138F01ECBE7}">
      <dgm:prSet phldrT="[Text]" custT="1"/>
      <dgm:spPr>
        <a:solidFill>
          <a:schemeClr val="accent5">
            <a:lumMod val="7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800" dirty="0" smtClean="0"/>
            <a:t>HIGH-BETA</a:t>
          </a:r>
          <a:endParaRPr lang="en-GB" sz="1800" dirty="0"/>
        </a:p>
      </dgm:t>
    </dgm:pt>
    <dgm:pt modelId="{DA46F5B2-3804-354C-9EE9-DDB0DB66A277}" type="parTrans" cxnId="{33BEC205-3C15-C44D-8D84-CDD83DA5ED37}">
      <dgm:prSet/>
      <dgm:spPr/>
      <dgm:t>
        <a:bodyPr/>
        <a:lstStyle/>
        <a:p>
          <a:endParaRPr lang="en-GB"/>
        </a:p>
      </dgm:t>
    </dgm:pt>
    <dgm:pt modelId="{693C81BB-96FF-8C43-9F86-BFDA218619E9}" type="sibTrans" cxnId="{33BEC205-3C15-C44D-8D84-CDD83DA5ED37}">
      <dgm:prSet/>
      <dgm:spPr/>
      <dgm:t>
        <a:bodyPr/>
        <a:lstStyle/>
        <a:p>
          <a:endParaRPr lang="en-GB"/>
        </a:p>
      </dgm:t>
    </dgm:pt>
    <dgm:pt modelId="{DDF2C2B8-A2C1-5B4F-A7E7-D68165E9B62F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CEA</a:t>
          </a:r>
          <a:endParaRPr lang="en-GB" sz="1800" dirty="0">
            <a:solidFill>
              <a:schemeClr val="tx1"/>
            </a:solidFill>
          </a:endParaRPr>
        </a:p>
      </dgm:t>
    </dgm:pt>
    <dgm:pt modelId="{8A985D1B-E1C9-674C-94A2-2D8BB3C1CE57}" type="parTrans" cxnId="{4125D265-2AE9-9A4F-99F1-D14257E002A6}">
      <dgm:prSet/>
      <dgm:spPr/>
      <dgm:t>
        <a:bodyPr/>
        <a:lstStyle/>
        <a:p>
          <a:endParaRPr lang="en-GB"/>
        </a:p>
      </dgm:t>
    </dgm:pt>
    <dgm:pt modelId="{302FF9DD-6D8E-1A42-958F-63E370C41F9E}" type="sibTrans" cxnId="{4125D265-2AE9-9A4F-99F1-D14257E002A6}">
      <dgm:prSet/>
      <dgm:spPr/>
      <dgm:t>
        <a:bodyPr/>
        <a:lstStyle/>
        <a:p>
          <a:endParaRPr lang="en-GB"/>
        </a:p>
      </dgm:t>
    </dgm:pt>
    <dgm:pt modelId="{2B5A863D-5980-6A4F-8FCC-3EA7D3C86572}">
      <dgm:prSet phldrT="[Text]"/>
      <dgm:spPr>
        <a:noFill/>
      </dgm:spPr>
      <dgm:t>
        <a:bodyPr/>
        <a:lstStyle/>
        <a:p>
          <a:endParaRPr lang="en-GB" dirty="0"/>
        </a:p>
      </dgm:t>
    </dgm:pt>
    <dgm:pt modelId="{18E5172A-C943-E240-8AEF-68551DFEB7FB}" type="parTrans" cxnId="{6054642A-3F92-BB4B-B1B9-91A68E99EB92}">
      <dgm:prSet/>
      <dgm:spPr/>
      <dgm:t>
        <a:bodyPr/>
        <a:lstStyle/>
        <a:p>
          <a:endParaRPr lang="en-GB"/>
        </a:p>
      </dgm:t>
    </dgm:pt>
    <dgm:pt modelId="{EDFD0E0D-48CA-B649-8181-EFC969FBE600}" type="sibTrans" cxnId="{6054642A-3F92-BB4B-B1B9-91A68E99EB92}">
      <dgm:prSet/>
      <dgm:spPr/>
      <dgm:t>
        <a:bodyPr/>
        <a:lstStyle/>
        <a:p>
          <a:endParaRPr lang="en-GB"/>
        </a:p>
      </dgm:t>
    </dgm:pt>
    <dgm:pt modelId="{BB245666-B9F8-6C42-AC3C-E40E9D317125}">
      <dgm:prSet phldrT="[Text]" custT="1"/>
      <dgm:spPr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GB" sz="1600" dirty="0" smtClean="0"/>
            <a:t>CRYOMODULES</a:t>
          </a:r>
          <a:endParaRPr lang="en-GB" sz="1600" dirty="0"/>
        </a:p>
      </dgm:t>
    </dgm:pt>
    <dgm:pt modelId="{FAD8C941-9EC8-604B-8155-05F5F2B0D82B}" type="parTrans" cxnId="{13A1BDA0-DA0E-DE47-98AC-4E5AD1B3FC6A}">
      <dgm:prSet/>
      <dgm:spPr/>
      <dgm:t>
        <a:bodyPr/>
        <a:lstStyle/>
        <a:p>
          <a:endParaRPr lang="en-GB"/>
        </a:p>
      </dgm:t>
    </dgm:pt>
    <dgm:pt modelId="{F7A76B43-C744-F642-9602-88922FDC48B2}" type="sibTrans" cxnId="{13A1BDA0-DA0E-DE47-98AC-4E5AD1B3FC6A}">
      <dgm:prSet/>
      <dgm:spPr/>
      <dgm:t>
        <a:bodyPr/>
        <a:lstStyle/>
        <a:p>
          <a:endParaRPr lang="en-GB"/>
        </a:p>
      </dgm:t>
    </dgm:pt>
    <dgm:pt modelId="{0807598A-4E1B-2A49-80E3-B4E9BD4388D0}">
      <dgm:prSet phldrT="[Text]" custT="1"/>
      <dgm:spPr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r>
            <a:rPr lang="en-GB" sz="1600" dirty="0" smtClean="0"/>
            <a:t>TESTS</a:t>
          </a:r>
          <a:endParaRPr lang="en-GB" sz="1600" dirty="0"/>
        </a:p>
      </dgm:t>
    </dgm:pt>
    <dgm:pt modelId="{021FCDF1-3080-7A40-AEE8-28B5040DD887}" type="parTrans" cxnId="{8B0CFF78-22B5-2740-92F1-C242CBEDD625}">
      <dgm:prSet/>
      <dgm:spPr/>
      <dgm:t>
        <a:bodyPr/>
        <a:lstStyle/>
        <a:p>
          <a:endParaRPr lang="en-GB"/>
        </a:p>
      </dgm:t>
    </dgm:pt>
    <dgm:pt modelId="{6A22F349-F081-8949-A5F2-6E59A43C23A6}" type="sibTrans" cxnId="{8B0CFF78-22B5-2740-92F1-C242CBEDD625}">
      <dgm:prSet/>
      <dgm:spPr/>
      <dgm:t>
        <a:bodyPr/>
        <a:lstStyle/>
        <a:p>
          <a:endParaRPr lang="en-GB"/>
        </a:p>
      </dgm:t>
    </dgm:pt>
    <dgm:pt modelId="{ACB90AF5-8289-6244-9C54-5B4102D90707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rIns="36000"/>
        <a:lstStyle/>
        <a:p>
          <a:r>
            <a:rPr lang="en-GB" sz="1800" dirty="0" smtClean="0">
              <a:solidFill>
                <a:schemeClr val="tx1"/>
              </a:solidFill>
            </a:rPr>
            <a:t>IPNO</a:t>
          </a:r>
        </a:p>
        <a:p>
          <a:r>
            <a:rPr lang="en-GB" sz="1000" i="1" dirty="0" smtClean="0">
              <a:solidFill>
                <a:schemeClr val="tx1"/>
              </a:solidFill>
              <a:latin typeface="Beirut Regular"/>
              <a:cs typeface="Beirut Regular"/>
            </a:rPr>
            <a:t>Proto</a:t>
          </a:r>
          <a:endParaRPr lang="en-GB" sz="1800" i="1" dirty="0">
            <a:solidFill>
              <a:schemeClr val="tx1"/>
            </a:solidFill>
            <a:latin typeface="Beirut Regular"/>
            <a:cs typeface="Beirut Regular"/>
          </a:endParaRPr>
        </a:p>
      </dgm:t>
    </dgm:pt>
    <dgm:pt modelId="{25A5FB16-7742-3D46-912F-EFB412971E8E}" type="parTrans" cxnId="{DF6D5215-5433-6045-8EC3-F621A1813E74}">
      <dgm:prSet/>
      <dgm:spPr/>
      <dgm:t>
        <a:bodyPr/>
        <a:lstStyle/>
        <a:p>
          <a:endParaRPr lang="en-GB"/>
        </a:p>
      </dgm:t>
    </dgm:pt>
    <dgm:pt modelId="{D912AED2-217F-0745-84B8-B24040696F7B}" type="sibTrans" cxnId="{DF6D5215-5433-6045-8EC3-F621A1813E74}">
      <dgm:prSet/>
      <dgm:spPr/>
      <dgm:t>
        <a:bodyPr/>
        <a:lstStyle/>
        <a:p>
          <a:endParaRPr lang="en-GB"/>
        </a:p>
      </dgm:t>
    </dgm:pt>
    <dgm:pt modelId="{A16C80CB-0B81-7544-9476-EB05DABA2227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smtClean="0">
              <a:solidFill>
                <a:schemeClr val="tx1"/>
              </a:solidFill>
            </a:rPr>
            <a:t>IPNO</a:t>
          </a:r>
          <a:endParaRPr lang="en-GB" sz="1800" dirty="0">
            <a:solidFill>
              <a:schemeClr val="tx1"/>
            </a:solidFill>
          </a:endParaRPr>
        </a:p>
      </dgm:t>
    </dgm:pt>
    <dgm:pt modelId="{2C5CA399-3FEB-7247-A624-2E8FFEA5C1B2}" type="parTrans" cxnId="{3B4EBF5F-4E37-DC48-9D29-D8B18472B055}">
      <dgm:prSet/>
      <dgm:spPr/>
      <dgm:t>
        <a:bodyPr/>
        <a:lstStyle/>
        <a:p>
          <a:endParaRPr lang="en-GB"/>
        </a:p>
      </dgm:t>
    </dgm:pt>
    <dgm:pt modelId="{8C2D2361-690A-4242-AAF5-609F64EA1916}" type="sibTrans" cxnId="{3B4EBF5F-4E37-DC48-9D29-D8B18472B055}">
      <dgm:prSet/>
      <dgm:spPr/>
      <dgm:t>
        <a:bodyPr/>
        <a:lstStyle/>
        <a:p>
          <a:endParaRPr lang="en-GB"/>
        </a:p>
      </dgm:t>
    </dgm:pt>
    <dgm:pt modelId="{943F8466-C4D6-CD42-BB9D-28AD217D17F2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smtClean="0">
              <a:solidFill>
                <a:schemeClr val="tx1"/>
              </a:solidFill>
            </a:rPr>
            <a:t>IPNO</a:t>
          </a:r>
          <a:endParaRPr lang="en-GB" sz="1800" dirty="0">
            <a:solidFill>
              <a:schemeClr val="tx1"/>
            </a:solidFill>
          </a:endParaRPr>
        </a:p>
      </dgm:t>
    </dgm:pt>
    <dgm:pt modelId="{0E84589B-2E51-1B43-A06A-7134685BE9B5}" type="parTrans" cxnId="{C377293D-6D03-9A47-A5A0-B9B192007D21}">
      <dgm:prSet/>
      <dgm:spPr/>
      <dgm:t>
        <a:bodyPr/>
        <a:lstStyle/>
        <a:p>
          <a:endParaRPr lang="en-GB"/>
        </a:p>
      </dgm:t>
    </dgm:pt>
    <dgm:pt modelId="{8F9D9EA9-E94E-BF44-BCC8-3DBFBA80EF6D}" type="sibTrans" cxnId="{C377293D-6D03-9A47-A5A0-B9B192007D21}">
      <dgm:prSet/>
      <dgm:spPr/>
      <dgm:t>
        <a:bodyPr/>
        <a:lstStyle/>
        <a:p>
          <a:endParaRPr lang="en-GB"/>
        </a:p>
      </dgm:t>
    </dgm:pt>
    <dgm:pt modelId="{5BCA82AB-E29D-F941-B89B-F78213E5F718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rIns="36000"/>
        <a:lstStyle/>
        <a:p>
          <a:r>
            <a:rPr lang="en-GB" sz="1800" dirty="0" smtClean="0">
              <a:solidFill>
                <a:schemeClr val="tx1"/>
              </a:solidFill>
            </a:rPr>
            <a:t>CEA</a:t>
          </a:r>
        </a:p>
        <a:p>
          <a:r>
            <a:rPr lang="en-GB" sz="1050" i="1" dirty="0" smtClean="0">
              <a:solidFill>
                <a:schemeClr val="tx1"/>
              </a:solidFill>
              <a:latin typeface="Beirut Regular"/>
              <a:cs typeface="Beirut Regular"/>
            </a:rPr>
            <a:t>#3</a:t>
          </a:r>
          <a:endParaRPr lang="en-GB" sz="1050" dirty="0" smtClean="0">
            <a:solidFill>
              <a:schemeClr val="tx1"/>
            </a:solidFill>
          </a:endParaRPr>
        </a:p>
      </dgm:t>
    </dgm:pt>
    <dgm:pt modelId="{207BB2E0-0FB7-8349-9FB5-07AC536A873A}" type="parTrans" cxnId="{78E9ADB8-1529-7140-86A7-00C077EBBB47}">
      <dgm:prSet/>
      <dgm:spPr/>
      <dgm:t>
        <a:bodyPr/>
        <a:lstStyle/>
        <a:p>
          <a:endParaRPr lang="en-GB"/>
        </a:p>
      </dgm:t>
    </dgm:pt>
    <dgm:pt modelId="{DFA6A84B-DA06-2143-BDC3-E7EC0F765055}" type="sibTrans" cxnId="{78E9ADB8-1529-7140-86A7-00C077EBBB47}">
      <dgm:prSet/>
      <dgm:spPr/>
      <dgm:t>
        <a:bodyPr/>
        <a:lstStyle/>
        <a:p>
          <a:endParaRPr lang="en-GB"/>
        </a:p>
      </dgm:t>
    </dgm:pt>
    <dgm:pt modelId="{4769F693-486E-4E40-9CFD-13B2DAA1EB44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INFN</a:t>
          </a:r>
          <a:endParaRPr lang="en-GB" sz="1800" dirty="0">
            <a:solidFill>
              <a:schemeClr val="tx1"/>
            </a:solidFill>
          </a:endParaRPr>
        </a:p>
      </dgm:t>
    </dgm:pt>
    <dgm:pt modelId="{A69631A5-AE99-EF40-AA38-35ED8BFF7393}" type="parTrans" cxnId="{43077040-E270-A042-9944-970B41303D52}">
      <dgm:prSet/>
      <dgm:spPr/>
      <dgm:t>
        <a:bodyPr/>
        <a:lstStyle/>
        <a:p>
          <a:endParaRPr lang="en-GB"/>
        </a:p>
      </dgm:t>
    </dgm:pt>
    <dgm:pt modelId="{9084F15F-20B1-7241-893E-DF306DC80863}" type="sibTrans" cxnId="{43077040-E270-A042-9944-970B41303D52}">
      <dgm:prSet/>
      <dgm:spPr/>
      <dgm:t>
        <a:bodyPr/>
        <a:lstStyle/>
        <a:p>
          <a:endParaRPr lang="en-GB"/>
        </a:p>
      </dgm:t>
    </dgm:pt>
    <dgm:pt modelId="{767B4C1D-5C81-F045-BD9C-35CDE8AD1BF6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CEA</a:t>
          </a:r>
          <a:endParaRPr lang="en-GB" sz="1800" dirty="0">
            <a:solidFill>
              <a:schemeClr val="tx1"/>
            </a:solidFill>
          </a:endParaRPr>
        </a:p>
      </dgm:t>
    </dgm:pt>
    <dgm:pt modelId="{30364270-CECC-3E4E-8D4E-631F5643CA3E}" type="parTrans" cxnId="{C2BEB370-1F19-C844-868E-19712FCAD06A}">
      <dgm:prSet/>
      <dgm:spPr/>
      <dgm:t>
        <a:bodyPr/>
        <a:lstStyle/>
        <a:p>
          <a:endParaRPr lang="en-GB"/>
        </a:p>
      </dgm:t>
    </dgm:pt>
    <dgm:pt modelId="{B0CCD703-8A52-B446-9006-0170AC5712DC}" type="sibTrans" cxnId="{C2BEB370-1F19-C844-868E-19712FCAD06A}">
      <dgm:prSet/>
      <dgm:spPr/>
      <dgm:t>
        <a:bodyPr/>
        <a:lstStyle/>
        <a:p>
          <a:endParaRPr lang="en-GB"/>
        </a:p>
      </dgm:t>
    </dgm:pt>
    <dgm:pt modelId="{65A623BC-E840-9B4D-A971-BBC80394A643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STFC</a:t>
          </a:r>
          <a:endParaRPr lang="en-GB" sz="1800" dirty="0">
            <a:solidFill>
              <a:schemeClr val="tx1"/>
            </a:solidFill>
          </a:endParaRPr>
        </a:p>
      </dgm:t>
    </dgm:pt>
    <dgm:pt modelId="{094B53C9-7169-C046-B624-B5EF54BC8562}" type="parTrans" cxnId="{DC3D4CFA-A419-3D46-A115-99FDD0200AC4}">
      <dgm:prSet/>
      <dgm:spPr/>
      <dgm:t>
        <a:bodyPr/>
        <a:lstStyle/>
        <a:p>
          <a:endParaRPr lang="en-GB"/>
        </a:p>
      </dgm:t>
    </dgm:pt>
    <dgm:pt modelId="{274EAC61-DD54-F348-A668-A88CEC4C007A}" type="sibTrans" cxnId="{DC3D4CFA-A419-3D46-A115-99FDD0200AC4}">
      <dgm:prSet/>
      <dgm:spPr/>
      <dgm:t>
        <a:bodyPr/>
        <a:lstStyle/>
        <a:p>
          <a:endParaRPr lang="en-GB"/>
        </a:p>
      </dgm:t>
    </dgm:pt>
    <dgm:pt modelId="{485E095A-4074-D94B-81C0-83BC27AA172A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rIns="36000"/>
        <a:lstStyle/>
        <a:p>
          <a:r>
            <a:rPr lang="en-GB" sz="1800" dirty="0" smtClean="0">
              <a:solidFill>
                <a:schemeClr val="tx1"/>
              </a:solidFill>
            </a:rPr>
            <a:t>UU</a:t>
          </a:r>
        </a:p>
        <a:p>
          <a:r>
            <a:rPr lang="en-GB" sz="1000" i="1" dirty="0" smtClean="0">
              <a:solidFill>
                <a:schemeClr val="tx1"/>
              </a:solidFill>
              <a:latin typeface="Beirut Regular"/>
              <a:cs typeface="Beirut Regular"/>
            </a:rPr>
            <a:t>Series</a:t>
          </a:r>
          <a:endParaRPr lang="en-GB" sz="1000" dirty="0">
            <a:solidFill>
              <a:schemeClr val="tx1"/>
            </a:solidFill>
          </a:endParaRPr>
        </a:p>
      </dgm:t>
    </dgm:pt>
    <dgm:pt modelId="{AFA13CE1-B307-F743-8749-416265B22A7E}" type="parTrans" cxnId="{C3246555-DC72-2E4D-94D7-E435CB76F379}">
      <dgm:prSet/>
      <dgm:spPr/>
      <dgm:t>
        <a:bodyPr/>
        <a:lstStyle/>
        <a:p>
          <a:endParaRPr lang="en-GB"/>
        </a:p>
      </dgm:t>
    </dgm:pt>
    <dgm:pt modelId="{23454856-D291-5141-90AB-E30E084D46EC}" type="sibTrans" cxnId="{C3246555-DC72-2E4D-94D7-E435CB76F379}">
      <dgm:prSet/>
      <dgm:spPr/>
      <dgm:t>
        <a:bodyPr/>
        <a:lstStyle/>
        <a:p>
          <a:endParaRPr lang="en-GB"/>
        </a:p>
      </dgm:t>
    </dgm:pt>
    <dgm:pt modelId="{7006CE19-1358-9C44-B594-EBB5DCAFFAD0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rIns="36000"/>
        <a:lstStyle/>
        <a:p>
          <a:r>
            <a:rPr lang="en-GB" sz="1800" dirty="0" smtClean="0">
              <a:solidFill>
                <a:schemeClr val="tx1"/>
              </a:solidFill>
            </a:rPr>
            <a:t>TS2</a:t>
          </a:r>
        </a:p>
        <a:p>
          <a:r>
            <a:rPr lang="en-GB" sz="1000" i="1" dirty="0" smtClean="0">
              <a:solidFill>
                <a:schemeClr val="tx1"/>
              </a:solidFill>
              <a:latin typeface="Beirut Regular"/>
              <a:cs typeface="Beirut Regular"/>
            </a:rPr>
            <a:t>#6</a:t>
          </a:r>
          <a:endParaRPr lang="en-GB" sz="1000" dirty="0" smtClean="0">
            <a:solidFill>
              <a:schemeClr val="tx1"/>
            </a:solidFill>
          </a:endParaRPr>
        </a:p>
      </dgm:t>
    </dgm:pt>
    <dgm:pt modelId="{31ECC7A9-2CE8-0B41-BB46-9D60B26EF6DA}" type="parTrans" cxnId="{F3CD100E-5D27-C84B-A9B9-AA15022D48E3}">
      <dgm:prSet/>
      <dgm:spPr/>
      <dgm:t>
        <a:bodyPr/>
        <a:lstStyle/>
        <a:p>
          <a:endParaRPr lang="en-GB"/>
        </a:p>
      </dgm:t>
    </dgm:pt>
    <dgm:pt modelId="{8D908770-1BDA-C14F-B0BF-B3C22BE06D3E}" type="sibTrans" cxnId="{F3CD100E-5D27-C84B-A9B9-AA15022D48E3}">
      <dgm:prSet/>
      <dgm:spPr/>
      <dgm:t>
        <a:bodyPr/>
        <a:lstStyle/>
        <a:p>
          <a:endParaRPr lang="en-GB"/>
        </a:p>
      </dgm:t>
    </dgm:pt>
    <dgm:pt modelId="{3DE1ED1F-B3E4-EE4F-A4BD-970B2939FA38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lIns="36000" tIns="21600" rIns="36000" bIns="21600"/>
        <a:lstStyle/>
        <a:p>
          <a:r>
            <a:rPr lang="en-GB" sz="1800" dirty="0" smtClean="0">
              <a:solidFill>
                <a:schemeClr val="tx1"/>
              </a:solidFill>
            </a:rPr>
            <a:t>TS2</a:t>
          </a:r>
        </a:p>
        <a:p>
          <a:r>
            <a:rPr lang="en-GB" sz="1000" i="1" dirty="0" smtClean="0">
              <a:solidFill>
                <a:schemeClr val="tx1"/>
              </a:solidFill>
              <a:latin typeface="Beirut Regular"/>
              <a:cs typeface="Beirut Regular"/>
            </a:rPr>
            <a:t>#18</a:t>
          </a:r>
          <a:endParaRPr lang="en-GB" sz="1000" dirty="0" smtClean="0">
            <a:solidFill>
              <a:schemeClr val="tx1"/>
            </a:solidFill>
          </a:endParaRPr>
        </a:p>
      </dgm:t>
    </dgm:pt>
    <dgm:pt modelId="{B417F34B-2BC0-5F4E-BC32-55BC6B745070}" type="parTrans" cxnId="{BF8EE80B-253B-5041-A8DA-94C6C443F6DD}">
      <dgm:prSet/>
      <dgm:spPr/>
      <dgm:t>
        <a:bodyPr/>
        <a:lstStyle/>
        <a:p>
          <a:endParaRPr lang="en-GB"/>
        </a:p>
      </dgm:t>
    </dgm:pt>
    <dgm:pt modelId="{5CD98EE6-ACC9-964E-9B31-BD03B9EF6588}" type="sibTrans" cxnId="{BF8EE80B-253B-5041-A8DA-94C6C443F6DD}">
      <dgm:prSet/>
      <dgm:spPr/>
      <dgm:t>
        <a:bodyPr/>
        <a:lstStyle/>
        <a:p>
          <a:endParaRPr lang="en-GB"/>
        </a:p>
      </dgm:t>
    </dgm:pt>
    <dgm:pt modelId="{EFA22A0E-1846-3F41-9D9A-E07FC514D5D5}" type="pres">
      <dgm:prSet presAssocID="{129FC638-45E8-6C4D-A06E-69215FE201D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2269E89-AAAE-3C42-85AE-9CC12FDBF506}" type="pres">
      <dgm:prSet presAssocID="{2B5A863D-5980-6A4F-8FCC-3EA7D3C86572}" presName="vertOne" presStyleCnt="0"/>
      <dgm:spPr/>
    </dgm:pt>
    <dgm:pt modelId="{00CA7F9A-81AA-6846-82B5-85FCB006EA7E}" type="pres">
      <dgm:prSet presAssocID="{2B5A863D-5980-6A4F-8FCC-3EA7D3C86572}" presName="txOne" presStyleLbl="node0" presStyleIdx="0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308EEEA-89D6-514E-9D7A-6B0AAE2496F0}" type="pres">
      <dgm:prSet presAssocID="{2B5A863D-5980-6A4F-8FCC-3EA7D3C86572}" presName="parTransOne" presStyleCnt="0"/>
      <dgm:spPr/>
    </dgm:pt>
    <dgm:pt modelId="{2B82285E-0C1A-2F4A-B1E4-D8EF1D830612}" type="pres">
      <dgm:prSet presAssocID="{2B5A863D-5980-6A4F-8FCC-3EA7D3C86572}" presName="horzOne" presStyleCnt="0"/>
      <dgm:spPr/>
    </dgm:pt>
    <dgm:pt modelId="{92100B58-F837-2344-8A6B-CA692ECA57C1}" type="pres">
      <dgm:prSet presAssocID="{67BA95B5-072A-5649-BF0F-B93FE7DF51B0}" presName="vertTwo" presStyleCnt="0"/>
      <dgm:spPr/>
    </dgm:pt>
    <dgm:pt modelId="{BB3B2F5D-125D-D345-8BE2-294B8F3F1A96}" type="pres">
      <dgm:prSet presAssocID="{67BA95B5-072A-5649-BF0F-B93FE7DF51B0}" presName="txTwo" presStyleLbl="node2" presStyleIdx="0" presStyleCnt="4" custScaleX="9951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BB34AD0-185C-8B4A-81E1-D86CEB387EAB}" type="pres">
      <dgm:prSet presAssocID="{67BA95B5-072A-5649-BF0F-B93FE7DF51B0}" presName="parTransTwo" presStyleCnt="0"/>
      <dgm:spPr/>
    </dgm:pt>
    <dgm:pt modelId="{75AA0651-1ED9-3342-9DC7-141C0E56955A}" type="pres">
      <dgm:prSet presAssocID="{67BA95B5-072A-5649-BF0F-B93FE7DF51B0}" presName="horzTwo" presStyleCnt="0"/>
      <dgm:spPr/>
    </dgm:pt>
    <dgm:pt modelId="{5A539EDE-9254-9043-B7E1-CDDE0736E411}" type="pres">
      <dgm:prSet presAssocID="{BB245666-B9F8-6C42-AC3C-E40E9D317125}" presName="vertThree" presStyleCnt="0"/>
      <dgm:spPr/>
    </dgm:pt>
    <dgm:pt modelId="{D4033A74-746F-4A44-A31B-3D02765972B9}" type="pres">
      <dgm:prSet presAssocID="{BB245666-B9F8-6C42-AC3C-E40E9D317125}" presName="txThree" presStyleLbl="node3" presStyleIdx="0" presStyleCnt="4" custScaleX="9990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043F3F-C85D-824C-A945-B88172D0D2ED}" type="pres">
      <dgm:prSet presAssocID="{BB245666-B9F8-6C42-AC3C-E40E9D317125}" presName="parTransThree" presStyleCnt="0"/>
      <dgm:spPr/>
    </dgm:pt>
    <dgm:pt modelId="{843DBE4F-2F87-674C-8DC7-BEA8CC02BE13}" type="pres">
      <dgm:prSet presAssocID="{BB245666-B9F8-6C42-AC3C-E40E9D317125}" presName="horzThree" presStyleCnt="0"/>
      <dgm:spPr/>
    </dgm:pt>
    <dgm:pt modelId="{98EAAF25-7658-3D47-9558-545E3F3E1C09}" type="pres">
      <dgm:prSet presAssocID="{0807598A-4E1B-2A49-80E3-B4E9BD4388D0}" presName="vertFour" presStyleCnt="0">
        <dgm:presLayoutVars>
          <dgm:chPref val="3"/>
        </dgm:presLayoutVars>
      </dgm:prSet>
      <dgm:spPr/>
    </dgm:pt>
    <dgm:pt modelId="{C3EA805F-9864-A44E-A37F-5D16050D46E2}" type="pres">
      <dgm:prSet presAssocID="{0807598A-4E1B-2A49-80E3-B4E9BD4388D0}" presName="txFour" presStyleLbl="node4" presStyleIdx="0" presStyleCnt="7" custScaleX="17709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061F604-DFD1-3C4F-8368-F7EC32B23CBC}" type="pres">
      <dgm:prSet presAssocID="{0807598A-4E1B-2A49-80E3-B4E9BD4388D0}" presName="horzFour" presStyleCnt="0"/>
      <dgm:spPr/>
    </dgm:pt>
    <dgm:pt modelId="{9CD77E64-6B30-8749-922E-BB580AF16EB6}" type="pres">
      <dgm:prSet presAssocID="{EDFD0E0D-48CA-B649-8181-EFC969FBE600}" presName="sibSpaceOne" presStyleCnt="0"/>
      <dgm:spPr/>
    </dgm:pt>
    <dgm:pt modelId="{388B6B49-B151-4848-8CC4-A98A98F7EFF6}" type="pres">
      <dgm:prSet presAssocID="{57F8FBD6-CA0D-7348-B5DD-984149F86B8E}" presName="vertOne" presStyleCnt="0"/>
      <dgm:spPr/>
    </dgm:pt>
    <dgm:pt modelId="{B59B80ED-E515-3C40-82C2-218E7DF67586}" type="pres">
      <dgm:prSet presAssocID="{57F8FBD6-CA0D-7348-B5DD-984149F86B8E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88E0739-84FA-2D45-BFAC-D4CDFD10D779}" type="pres">
      <dgm:prSet presAssocID="{57F8FBD6-CA0D-7348-B5DD-984149F86B8E}" presName="parTransOne" presStyleCnt="0"/>
      <dgm:spPr/>
    </dgm:pt>
    <dgm:pt modelId="{00C32FCF-A347-1C47-8356-7F219228ED2F}" type="pres">
      <dgm:prSet presAssocID="{57F8FBD6-CA0D-7348-B5DD-984149F86B8E}" presName="horzOne" presStyleCnt="0"/>
      <dgm:spPr/>
    </dgm:pt>
    <dgm:pt modelId="{3B3DEC2D-316C-A04F-BDDD-89008AAFDFD6}" type="pres">
      <dgm:prSet presAssocID="{A16C80CB-0B81-7544-9476-EB05DABA2227}" presName="vertTwo" presStyleCnt="0"/>
      <dgm:spPr/>
    </dgm:pt>
    <dgm:pt modelId="{B6975277-6CE7-0649-92D2-5E3C846847C2}" type="pres">
      <dgm:prSet presAssocID="{A16C80CB-0B81-7544-9476-EB05DABA2227}" presName="txTwo" presStyleLbl="node2" presStyleIdx="1" presStyleCnt="4" custLinFactNeighborY="1438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E1417D0-E049-F642-9F3A-EFC77A04A7EC}" type="pres">
      <dgm:prSet presAssocID="{A16C80CB-0B81-7544-9476-EB05DABA2227}" presName="parTransTwo" presStyleCnt="0"/>
      <dgm:spPr/>
    </dgm:pt>
    <dgm:pt modelId="{981A4CD0-FEBC-8542-8C2D-A8FCD91C2519}" type="pres">
      <dgm:prSet presAssocID="{A16C80CB-0B81-7544-9476-EB05DABA2227}" presName="horzTwo" presStyleCnt="0"/>
      <dgm:spPr/>
    </dgm:pt>
    <dgm:pt modelId="{044DEF79-4A48-3149-8E3E-6D9E7D9529B2}" type="pres">
      <dgm:prSet presAssocID="{943F8466-C4D6-CD42-BB9D-28AD217D17F2}" presName="vertThree" presStyleCnt="0"/>
      <dgm:spPr/>
    </dgm:pt>
    <dgm:pt modelId="{5A9387D7-996C-2145-B31F-96DDDB69C616}" type="pres">
      <dgm:prSet presAssocID="{943F8466-C4D6-CD42-BB9D-28AD217D17F2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073374C-D27D-3049-A76F-957B8861E767}" type="pres">
      <dgm:prSet presAssocID="{943F8466-C4D6-CD42-BB9D-28AD217D17F2}" presName="parTransThree" presStyleCnt="0"/>
      <dgm:spPr/>
    </dgm:pt>
    <dgm:pt modelId="{BB199869-1037-DB4E-A712-DD903C93AB32}" type="pres">
      <dgm:prSet presAssocID="{943F8466-C4D6-CD42-BB9D-28AD217D17F2}" presName="horzThree" presStyleCnt="0"/>
      <dgm:spPr/>
    </dgm:pt>
    <dgm:pt modelId="{383790DC-D0E3-0847-8839-3260B96009F6}" type="pres">
      <dgm:prSet presAssocID="{ACB90AF5-8289-6244-9C54-5B4102D90707}" presName="vertFour" presStyleCnt="0">
        <dgm:presLayoutVars>
          <dgm:chPref val="3"/>
        </dgm:presLayoutVars>
      </dgm:prSet>
      <dgm:spPr/>
    </dgm:pt>
    <dgm:pt modelId="{A235EA10-42D6-C848-8753-5B5A7E439099}" type="pres">
      <dgm:prSet presAssocID="{ACB90AF5-8289-6244-9C54-5B4102D90707}" presName="txFour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CAD4B3A-FFFA-7A46-9DAA-9B2C2656185E}" type="pres">
      <dgm:prSet presAssocID="{ACB90AF5-8289-6244-9C54-5B4102D90707}" presName="horzFour" presStyleCnt="0"/>
      <dgm:spPr/>
    </dgm:pt>
    <dgm:pt modelId="{09EB2389-966C-3845-AC19-16FC402DE5B6}" type="pres">
      <dgm:prSet presAssocID="{D912AED2-217F-0745-84B8-B24040696F7B}" presName="sibSpaceFour" presStyleCnt="0"/>
      <dgm:spPr/>
    </dgm:pt>
    <dgm:pt modelId="{965B9F79-C2FF-8F40-A3D4-DECAF86DE427}" type="pres">
      <dgm:prSet presAssocID="{485E095A-4074-D94B-81C0-83BC27AA172A}" presName="vertFour" presStyleCnt="0">
        <dgm:presLayoutVars>
          <dgm:chPref val="3"/>
        </dgm:presLayoutVars>
      </dgm:prSet>
      <dgm:spPr/>
    </dgm:pt>
    <dgm:pt modelId="{0AEA19D6-B8B3-DA4C-A0E8-1BBF2AFBB5A0}" type="pres">
      <dgm:prSet presAssocID="{485E095A-4074-D94B-81C0-83BC27AA172A}" presName="txFour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E71B5DF-536E-FA41-B3F5-8B48C1BECF3B}" type="pres">
      <dgm:prSet presAssocID="{485E095A-4074-D94B-81C0-83BC27AA172A}" presName="horzFour" presStyleCnt="0"/>
      <dgm:spPr/>
    </dgm:pt>
    <dgm:pt modelId="{6BE80391-DAC2-3D4D-BDCA-6CF30608C24E}" type="pres">
      <dgm:prSet presAssocID="{AB280939-F954-514E-BA11-776C965AF80F}" presName="sibSpaceOne" presStyleCnt="0"/>
      <dgm:spPr/>
    </dgm:pt>
    <dgm:pt modelId="{F01BEC3D-E8DB-5C44-B0E6-5213E85C3BC3}" type="pres">
      <dgm:prSet presAssocID="{55CC6908-7A7A-4343-B8DF-6CBBD63D06E1}" presName="vertOne" presStyleCnt="0"/>
      <dgm:spPr/>
    </dgm:pt>
    <dgm:pt modelId="{46534503-D8EE-2640-9CB7-2D0BE0A8434C}" type="pres">
      <dgm:prSet presAssocID="{55CC6908-7A7A-4343-B8DF-6CBBD63D06E1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A98295B-1A1F-6F45-A273-C6516FCC497B}" type="pres">
      <dgm:prSet presAssocID="{55CC6908-7A7A-4343-B8DF-6CBBD63D06E1}" presName="parTransOne" presStyleCnt="0"/>
      <dgm:spPr/>
    </dgm:pt>
    <dgm:pt modelId="{C7AD57BA-8700-B649-8085-74A2BBD0689B}" type="pres">
      <dgm:prSet presAssocID="{55CC6908-7A7A-4343-B8DF-6CBBD63D06E1}" presName="horzOne" presStyleCnt="0"/>
      <dgm:spPr/>
    </dgm:pt>
    <dgm:pt modelId="{4AEFAD1C-F73E-D143-9AEA-B9C3EB30EEBA}" type="pres">
      <dgm:prSet presAssocID="{4769F693-486E-4E40-9CFD-13B2DAA1EB44}" presName="vertTwo" presStyleCnt="0"/>
      <dgm:spPr/>
    </dgm:pt>
    <dgm:pt modelId="{B729BE64-FA25-6E4B-815B-3A372F4DB5B5}" type="pres">
      <dgm:prSet presAssocID="{4769F693-486E-4E40-9CFD-13B2DAA1EB44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162084D-A5FA-0942-943E-DDBF20F0709F}" type="pres">
      <dgm:prSet presAssocID="{4769F693-486E-4E40-9CFD-13B2DAA1EB44}" presName="parTransTwo" presStyleCnt="0"/>
      <dgm:spPr/>
    </dgm:pt>
    <dgm:pt modelId="{401E4A7A-9C3F-9A4F-88A0-F54FB2BE537B}" type="pres">
      <dgm:prSet presAssocID="{4769F693-486E-4E40-9CFD-13B2DAA1EB44}" presName="horzTwo" presStyleCnt="0"/>
      <dgm:spPr/>
    </dgm:pt>
    <dgm:pt modelId="{1DC903B5-05FE-8A4E-9F12-4435504961A1}" type="pres">
      <dgm:prSet presAssocID="{767B4C1D-5C81-F045-BD9C-35CDE8AD1BF6}" presName="vertThree" presStyleCnt="0"/>
      <dgm:spPr/>
    </dgm:pt>
    <dgm:pt modelId="{5ADA7DDE-0625-AA46-865F-650CDE00E5C4}" type="pres">
      <dgm:prSet presAssocID="{767B4C1D-5C81-F045-BD9C-35CDE8AD1BF6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87CEBD3-04A6-0643-B715-957EB117A683}" type="pres">
      <dgm:prSet presAssocID="{767B4C1D-5C81-F045-BD9C-35CDE8AD1BF6}" presName="parTransThree" presStyleCnt="0"/>
      <dgm:spPr/>
    </dgm:pt>
    <dgm:pt modelId="{4D25D8B8-D62E-0044-8150-E9F57E0E58A4}" type="pres">
      <dgm:prSet presAssocID="{767B4C1D-5C81-F045-BD9C-35CDE8AD1BF6}" presName="horzThree" presStyleCnt="0"/>
      <dgm:spPr/>
    </dgm:pt>
    <dgm:pt modelId="{D0F86032-A364-2940-BAF5-E984F3E1E324}" type="pres">
      <dgm:prSet presAssocID="{5BCA82AB-E29D-F941-B89B-F78213E5F718}" presName="vertFour" presStyleCnt="0">
        <dgm:presLayoutVars>
          <dgm:chPref val="3"/>
        </dgm:presLayoutVars>
      </dgm:prSet>
      <dgm:spPr/>
    </dgm:pt>
    <dgm:pt modelId="{05A077F4-AE0C-054E-ADED-11720FA68DE2}" type="pres">
      <dgm:prSet presAssocID="{5BCA82AB-E29D-F941-B89B-F78213E5F718}" presName="txFour" presStyleLbl="node4" presStyleIdx="3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FD7DA4F-1D32-534D-88AA-F5F25CCB3AC6}" type="pres">
      <dgm:prSet presAssocID="{5BCA82AB-E29D-F941-B89B-F78213E5F718}" presName="horzFour" presStyleCnt="0"/>
      <dgm:spPr/>
    </dgm:pt>
    <dgm:pt modelId="{32274324-B432-C140-86DB-33818499182A}" type="pres">
      <dgm:prSet presAssocID="{DFA6A84B-DA06-2143-BDC3-E7EC0F765055}" presName="sibSpaceFour" presStyleCnt="0"/>
      <dgm:spPr/>
    </dgm:pt>
    <dgm:pt modelId="{5060B47A-02BA-6C47-8420-0D5EAEDD5A3B}" type="pres">
      <dgm:prSet presAssocID="{7006CE19-1358-9C44-B594-EBB5DCAFFAD0}" presName="vertFour" presStyleCnt="0">
        <dgm:presLayoutVars>
          <dgm:chPref val="3"/>
        </dgm:presLayoutVars>
      </dgm:prSet>
      <dgm:spPr/>
    </dgm:pt>
    <dgm:pt modelId="{E28433F7-A8AC-FB4F-BB46-CC98977AD720}" type="pres">
      <dgm:prSet presAssocID="{7006CE19-1358-9C44-B594-EBB5DCAFFAD0}" presName="txFour" presStyleLbl="node4" presStyleIdx="4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CD536B8-E3C3-DC48-9589-87EAAA811348}" type="pres">
      <dgm:prSet presAssocID="{7006CE19-1358-9C44-B594-EBB5DCAFFAD0}" presName="horzFour" presStyleCnt="0"/>
      <dgm:spPr/>
    </dgm:pt>
    <dgm:pt modelId="{1F56012D-4092-5E40-B150-5479824841CB}" type="pres">
      <dgm:prSet presAssocID="{278A9BA7-5988-474C-BA3D-DA4858F09B8A}" presName="sibSpaceOne" presStyleCnt="0"/>
      <dgm:spPr/>
    </dgm:pt>
    <dgm:pt modelId="{7387C571-12BD-EE46-826F-BDBC16DE8A68}" type="pres">
      <dgm:prSet presAssocID="{BA4E18E4-CBA9-6942-9111-A138F01ECBE7}" presName="vertOne" presStyleCnt="0"/>
      <dgm:spPr/>
    </dgm:pt>
    <dgm:pt modelId="{DCF5A7A5-DFCB-8848-AE70-2B13DB5F7CEE}" type="pres">
      <dgm:prSet presAssocID="{BA4E18E4-CBA9-6942-9111-A138F01ECBE7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D2C092A-70C1-074F-A5C5-DDF0ADD150DC}" type="pres">
      <dgm:prSet presAssocID="{BA4E18E4-CBA9-6942-9111-A138F01ECBE7}" presName="parTransOne" presStyleCnt="0"/>
      <dgm:spPr/>
    </dgm:pt>
    <dgm:pt modelId="{D293251F-B44C-4946-AE30-E47C146ADD91}" type="pres">
      <dgm:prSet presAssocID="{BA4E18E4-CBA9-6942-9111-A138F01ECBE7}" presName="horzOne" presStyleCnt="0"/>
      <dgm:spPr/>
    </dgm:pt>
    <dgm:pt modelId="{F1C954B5-2CF6-8848-A3B1-20522E5721C5}" type="pres">
      <dgm:prSet presAssocID="{65A623BC-E840-9B4D-A971-BBC80394A643}" presName="vertTwo" presStyleCnt="0"/>
      <dgm:spPr/>
    </dgm:pt>
    <dgm:pt modelId="{4415C863-A5D7-094F-9FC4-0FE0D2FCBCA0}" type="pres">
      <dgm:prSet presAssocID="{65A623BC-E840-9B4D-A971-BBC80394A643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9D94A11-76E1-6F4F-99F1-3ECCA43743CC}" type="pres">
      <dgm:prSet presAssocID="{65A623BC-E840-9B4D-A971-BBC80394A643}" presName="parTransTwo" presStyleCnt="0"/>
      <dgm:spPr/>
    </dgm:pt>
    <dgm:pt modelId="{5479D5FB-4526-9147-AE06-0EB78CBBC239}" type="pres">
      <dgm:prSet presAssocID="{65A623BC-E840-9B4D-A971-BBC80394A643}" presName="horzTwo" presStyleCnt="0"/>
      <dgm:spPr/>
    </dgm:pt>
    <dgm:pt modelId="{5A8CDE52-C7CC-6B45-AE51-665CCA9D1A33}" type="pres">
      <dgm:prSet presAssocID="{DDF2C2B8-A2C1-5B4F-A7E7-D68165E9B62F}" presName="vertThree" presStyleCnt="0"/>
      <dgm:spPr/>
    </dgm:pt>
    <dgm:pt modelId="{19643227-3D12-094D-AAD9-62A5D6100118}" type="pres">
      <dgm:prSet presAssocID="{DDF2C2B8-A2C1-5B4F-A7E7-D68165E9B62F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C31BF5A-84F9-8140-8720-DF0768B6F2CF}" type="pres">
      <dgm:prSet presAssocID="{DDF2C2B8-A2C1-5B4F-A7E7-D68165E9B62F}" presName="parTransThree" presStyleCnt="0"/>
      <dgm:spPr/>
    </dgm:pt>
    <dgm:pt modelId="{9C5DCDC7-3F70-BB4E-8843-7BB4FEB22244}" type="pres">
      <dgm:prSet presAssocID="{DDF2C2B8-A2C1-5B4F-A7E7-D68165E9B62F}" presName="horzThree" presStyleCnt="0"/>
      <dgm:spPr/>
    </dgm:pt>
    <dgm:pt modelId="{67DE1C1E-86D8-6148-B8BA-0189F34905D4}" type="pres">
      <dgm:prSet presAssocID="{43989A2B-125A-664D-B080-979A7F7E05D3}" presName="vertFour" presStyleCnt="0">
        <dgm:presLayoutVars>
          <dgm:chPref val="3"/>
        </dgm:presLayoutVars>
      </dgm:prSet>
      <dgm:spPr/>
    </dgm:pt>
    <dgm:pt modelId="{FDF80D3B-F2F6-DE4D-94B8-654E996568F1}" type="pres">
      <dgm:prSet presAssocID="{43989A2B-125A-664D-B080-979A7F7E05D3}" presName="txFour" presStyleLbl="node4" presStyleIdx="5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380A47D-594A-FD41-BB13-D4CE408FF151}" type="pres">
      <dgm:prSet presAssocID="{43989A2B-125A-664D-B080-979A7F7E05D3}" presName="horzFour" presStyleCnt="0"/>
      <dgm:spPr/>
    </dgm:pt>
    <dgm:pt modelId="{30A14FB7-C253-5948-B930-F50A747E7923}" type="pres">
      <dgm:prSet presAssocID="{442F7ADA-5B8E-4D48-B3B1-8266B5CD00B4}" presName="sibSpaceFour" presStyleCnt="0"/>
      <dgm:spPr/>
    </dgm:pt>
    <dgm:pt modelId="{EC9C2F2B-AB8A-3143-9B3C-4B25887FD45F}" type="pres">
      <dgm:prSet presAssocID="{3DE1ED1F-B3E4-EE4F-A4BD-970B2939FA38}" presName="vertFour" presStyleCnt="0">
        <dgm:presLayoutVars>
          <dgm:chPref val="3"/>
        </dgm:presLayoutVars>
      </dgm:prSet>
      <dgm:spPr/>
    </dgm:pt>
    <dgm:pt modelId="{7F5B145E-9F33-234E-AF1D-1F2BD4638998}" type="pres">
      <dgm:prSet presAssocID="{3DE1ED1F-B3E4-EE4F-A4BD-970B2939FA38}" presName="txFour" presStyleLbl="node4" presStyleIdx="6" presStyleCnt="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4135636-7E9E-D841-A4A8-9E7506F48B2B}" type="pres">
      <dgm:prSet presAssocID="{3DE1ED1F-B3E4-EE4F-A4BD-970B2939FA38}" presName="horzFour" presStyleCnt="0"/>
      <dgm:spPr/>
    </dgm:pt>
  </dgm:ptLst>
  <dgm:cxnLst>
    <dgm:cxn modelId="{8863FF28-D49F-454D-ABC8-946DA340CD3D}" type="presOf" srcId="{BA4E18E4-CBA9-6942-9111-A138F01ECBE7}" destId="{DCF5A7A5-DFCB-8848-AE70-2B13DB5F7CEE}" srcOrd="0" destOrd="0" presId="urn:microsoft.com/office/officeart/2005/8/layout/hierarchy4"/>
    <dgm:cxn modelId="{13A1BDA0-DA0E-DE47-98AC-4E5AD1B3FC6A}" srcId="{67BA95B5-072A-5649-BF0F-B93FE7DF51B0}" destId="{BB245666-B9F8-6C42-AC3C-E40E9D317125}" srcOrd="0" destOrd="0" parTransId="{FAD8C941-9EC8-604B-8155-05F5F2B0D82B}" sibTransId="{F7A76B43-C744-F642-9602-88922FDC48B2}"/>
    <dgm:cxn modelId="{AFEEF192-AB6E-9841-9611-24D7ED678543}" type="presOf" srcId="{129FC638-45E8-6C4D-A06E-69215FE201D3}" destId="{EFA22A0E-1846-3F41-9D9A-E07FC514D5D5}" srcOrd="0" destOrd="0" presId="urn:microsoft.com/office/officeart/2005/8/layout/hierarchy4"/>
    <dgm:cxn modelId="{93514A17-3963-134B-B02D-936CBF8ADB5A}" type="presOf" srcId="{7006CE19-1358-9C44-B594-EBB5DCAFFAD0}" destId="{E28433F7-A8AC-FB4F-BB46-CC98977AD720}" srcOrd="0" destOrd="0" presId="urn:microsoft.com/office/officeart/2005/8/layout/hierarchy4"/>
    <dgm:cxn modelId="{04ED4836-234E-B04E-9150-C14F96B3D74B}" type="presOf" srcId="{2B5A863D-5980-6A4F-8FCC-3EA7D3C86572}" destId="{00CA7F9A-81AA-6846-82B5-85FCB006EA7E}" srcOrd="0" destOrd="0" presId="urn:microsoft.com/office/officeart/2005/8/layout/hierarchy4"/>
    <dgm:cxn modelId="{296B41EB-6B3E-3C44-B230-F9A60682E452}" type="presOf" srcId="{67BA95B5-072A-5649-BF0F-B93FE7DF51B0}" destId="{BB3B2F5D-125D-D345-8BE2-294B8F3F1A96}" srcOrd="0" destOrd="0" presId="urn:microsoft.com/office/officeart/2005/8/layout/hierarchy4"/>
    <dgm:cxn modelId="{95EFAB8B-28A2-F843-94A8-F093B6C5679D}" type="presOf" srcId="{5BCA82AB-E29D-F941-B89B-F78213E5F718}" destId="{05A077F4-AE0C-054E-ADED-11720FA68DE2}" srcOrd="0" destOrd="0" presId="urn:microsoft.com/office/officeart/2005/8/layout/hierarchy4"/>
    <dgm:cxn modelId="{3C5A6D7E-0ECC-E646-8452-0E1C82A92AB4}" type="presOf" srcId="{943F8466-C4D6-CD42-BB9D-28AD217D17F2}" destId="{5A9387D7-996C-2145-B31F-96DDDB69C616}" srcOrd="0" destOrd="0" presId="urn:microsoft.com/office/officeart/2005/8/layout/hierarchy4"/>
    <dgm:cxn modelId="{DC3D4CFA-A419-3D46-A115-99FDD0200AC4}" srcId="{BA4E18E4-CBA9-6942-9111-A138F01ECBE7}" destId="{65A623BC-E840-9B4D-A971-BBC80394A643}" srcOrd="0" destOrd="0" parTransId="{094B53C9-7169-C046-B624-B5EF54BC8562}" sibTransId="{274EAC61-DD54-F348-A668-A88CEC4C007A}"/>
    <dgm:cxn modelId="{2B2567CE-5161-CC49-9967-ADD1FCCD43CD}" type="presOf" srcId="{57F8FBD6-CA0D-7348-B5DD-984149F86B8E}" destId="{B59B80ED-E515-3C40-82C2-218E7DF67586}" srcOrd="0" destOrd="0" presId="urn:microsoft.com/office/officeart/2005/8/layout/hierarchy4"/>
    <dgm:cxn modelId="{05325D0B-57AD-0647-8FB6-B44A59F7BB81}" type="presOf" srcId="{3DE1ED1F-B3E4-EE4F-A4BD-970B2939FA38}" destId="{7F5B145E-9F33-234E-AF1D-1F2BD4638998}" srcOrd="0" destOrd="0" presId="urn:microsoft.com/office/officeart/2005/8/layout/hierarchy4"/>
    <dgm:cxn modelId="{33BEC205-3C15-C44D-8D84-CDD83DA5ED37}" srcId="{129FC638-45E8-6C4D-A06E-69215FE201D3}" destId="{BA4E18E4-CBA9-6942-9111-A138F01ECBE7}" srcOrd="3" destOrd="0" parTransId="{DA46F5B2-3804-354C-9EE9-DDB0DB66A277}" sibTransId="{693C81BB-96FF-8C43-9F86-BFDA218619E9}"/>
    <dgm:cxn modelId="{6054642A-3F92-BB4B-B1B9-91A68E99EB92}" srcId="{129FC638-45E8-6C4D-A06E-69215FE201D3}" destId="{2B5A863D-5980-6A4F-8FCC-3EA7D3C86572}" srcOrd="0" destOrd="0" parTransId="{18E5172A-C943-E240-8AEF-68551DFEB7FB}" sibTransId="{EDFD0E0D-48CA-B649-8181-EFC969FBE600}"/>
    <dgm:cxn modelId="{C3246555-DC72-2E4D-94D7-E435CB76F379}" srcId="{943F8466-C4D6-CD42-BB9D-28AD217D17F2}" destId="{485E095A-4074-D94B-81C0-83BC27AA172A}" srcOrd="1" destOrd="0" parTransId="{AFA13CE1-B307-F743-8749-416265B22A7E}" sibTransId="{23454856-D291-5141-90AB-E30E084D46EC}"/>
    <dgm:cxn modelId="{AA42FA33-5C6C-3146-8478-38BC959A0FC1}" type="presOf" srcId="{65A623BC-E840-9B4D-A971-BBC80394A643}" destId="{4415C863-A5D7-094F-9FC4-0FE0D2FCBCA0}" srcOrd="0" destOrd="0" presId="urn:microsoft.com/office/officeart/2005/8/layout/hierarchy4"/>
    <dgm:cxn modelId="{78E9ADB8-1529-7140-86A7-00C077EBBB47}" srcId="{767B4C1D-5C81-F045-BD9C-35CDE8AD1BF6}" destId="{5BCA82AB-E29D-F941-B89B-F78213E5F718}" srcOrd="0" destOrd="0" parTransId="{207BB2E0-0FB7-8349-9FB5-07AC536A873A}" sibTransId="{DFA6A84B-DA06-2143-BDC3-E7EC0F765055}"/>
    <dgm:cxn modelId="{FAD8D874-A794-C043-B658-219D58BFE3B4}" type="presOf" srcId="{4769F693-486E-4E40-9CFD-13B2DAA1EB44}" destId="{B729BE64-FA25-6E4B-815B-3A372F4DB5B5}" srcOrd="0" destOrd="0" presId="urn:microsoft.com/office/officeart/2005/8/layout/hierarchy4"/>
    <dgm:cxn modelId="{3B4EBF5F-4E37-DC48-9D29-D8B18472B055}" srcId="{57F8FBD6-CA0D-7348-B5DD-984149F86B8E}" destId="{A16C80CB-0B81-7544-9476-EB05DABA2227}" srcOrd="0" destOrd="0" parTransId="{2C5CA399-3FEB-7247-A624-2E8FFEA5C1B2}" sibTransId="{8C2D2361-690A-4242-AAF5-609F64EA1916}"/>
    <dgm:cxn modelId="{55F32959-D2B2-1341-96E3-9668846245BA}" srcId="{DDF2C2B8-A2C1-5B4F-A7E7-D68165E9B62F}" destId="{43989A2B-125A-664D-B080-979A7F7E05D3}" srcOrd="0" destOrd="0" parTransId="{42A08B86-DC81-EF40-950D-51F8349F0ECE}" sibTransId="{442F7ADA-5B8E-4D48-B3B1-8266B5CD00B4}"/>
    <dgm:cxn modelId="{C2BEB370-1F19-C844-868E-19712FCAD06A}" srcId="{4769F693-486E-4E40-9CFD-13B2DAA1EB44}" destId="{767B4C1D-5C81-F045-BD9C-35CDE8AD1BF6}" srcOrd="0" destOrd="0" parTransId="{30364270-CECC-3E4E-8D4E-631F5643CA3E}" sibTransId="{B0CCD703-8A52-B446-9006-0170AC5712DC}"/>
    <dgm:cxn modelId="{E11FEA4A-6DB2-A14B-B6DF-FB27BFF20918}" type="presOf" srcId="{485E095A-4074-D94B-81C0-83BC27AA172A}" destId="{0AEA19D6-B8B3-DA4C-A0E8-1BBF2AFBB5A0}" srcOrd="0" destOrd="0" presId="urn:microsoft.com/office/officeart/2005/8/layout/hierarchy4"/>
    <dgm:cxn modelId="{43077040-E270-A042-9944-970B41303D52}" srcId="{55CC6908-7A7A-4343-B8DF-6CBBD63D06E1}" destId="{4769F693-486E-4E40-9CFD-13B2DAA1EB44}" srcOrd="0" destOrd="0" parTransId="{A69631A5-AE99-EF40-AA38-35ED8BFF7393}" sibTransId="{9084F15F-20B1-7241-893E-DF306DC80863}"/>
    <dgm:cxn modelId="{4125D265-2AE9-9A4F-99F1-D14257E002A6}" srcId="{65A623BC-E840-9B4D-A971-BBC80394A643}" destId="{DDF2C2B8-A2C1-5B4F-A7E7-D68165E9B62F}" srcOrd="0" destOrd="0" parTransId="{8A985D1B-E1C9-674C-94A2-2D8BB3C1CE57}" sibTransId="{302FF9DD-6D8E-1A42-958F-63E370C41F9E}"/>
    <dgm:cxn modelId="{8B0CFF78-22B5-2740-92F1-C242CBEDD625}" srcId="{BB245666-B9F8-6C42-AC3C-E40E9D317125}" destId="{0807598A-4E1B-2A49-80E3-B4E9BD4388D0}" srcOrd="0" destOrd="0" parTransId="{021FCDF1-3080-7A40-AEE8-28B5040DD887}" sibTransId="{6A22F349-F081-8949-A5F2-6E59A43C23A6}"/>
    <dgm:cxn modelId="{2457B840-21F7-B842-B715-82617A8B3A58}" srcId="{129FC638-45E8-6C4D-A06E-69215FE201D3}" destId="{55CC6908-7A7A-4343-B8DF-6CBBD63D06E1}" srcOrd="2" destOrd="0" parTransId="{3779BE42-7378-6A49-B6F9-D083DA1D75D9}" sibTransId="{278A9BA7-5988-474C-BA3D-DA4858F09B8A}"/>
    <dgm:cxn modelId="{BE17AD7E-218F-3047-BEC9-55F93994A318}" type="presOf" srcId="{BB245666-B9F8-6C42-AC3C-E40E9D317125}" destId="{D4033A74-746F-4A44-A31B-3D02765972B9}" srcOrd="0" destOrd="0" presId="urn:microsoft.com/office/officeart/2005/8/layout/hierarchy4"/>
    <dgm:cxn modelId="{C377293D-6D03-9A47-A5A0-B9B192007D21}" srcId="{A16C80CB-0B81-7544-9476-EB05DABA2227}" destId="{943F8466-C4D6-CD42-BB9D-28AD217D17F2}" srcOrd="0" destOrd="0" parTransId="{0E84589B-2E51-1B43-A06A-7134685BE9B5}" sibTransId="{8F9D9EA9-E94E-BF44-BCC8-3DBFBA80EF6D}"/>
    <dgm:cxn modelId="{CD7AE3B0-6855-A045-8404-6425D7D6A490}" type="presOf" srcId="{767B4C1D-5C81-F045-BD9C-35CDE8AD1BF6}" destId="{5ADA7DDE-0625-AA46-865F-650CDE00E5C4}" srcOrd="0" destOrd="0" presId="urn:microsoft.com/office/officeart/2005/8/layout/hierarchy4"/>
    <dgm:cxn modelId="{DF6D5215-5433-6045-8EC3-F621A1813E74}" srcId="{943F8466-C4D6-CD42-BB9D-28AD217D17F2}" destId="{ACB90AF5-8289-6244-9C54-5B4102D90707}" srcOrd="0" destOrd="0" parTransId="{25A5FB16-7742-3D46-912F-EFB412971E8E}" sibTransId="{D912AED2-217F-0745-84B8-B24040696F7B}"/>
    <dgm:cxn modelId="{69EA9E72-6351-4342-B5C8-6C45F68B4A11}" type="presOf" srcId="{0807598A-4E1B-2A49-80E3-B4E9BD4388D0}" destId="{C3EA805F-9864-A44E-A37F-5D16050D46E2}" srcOrd="0" destOrd="0" presId="urn:microsoft.com/office/officeart/2005/8/layout/hierarchy4"/>
    <dgm:cxn modelId="{D74D0491-19EE-0949-A33B-BE7327029B42}" type="presOf" srcId="{DDF2C2B8-A2C1-5B4F-A7E7-D68165E9B62F}" destId="{19643227-3D12-094D-AAD9-62A5D6100118}" srcOrd="0" destOrd="0" presId="urn:microsoft.com/office/officeart/2005/8/layout/hierarchy4"/>
    <dgm:cxn modelId="{D03E3A37-ECAA-A14F-88E7-926999FF02E9}" srcId="{129FC638-45E8-6C4D-A06E-69215FE201D3}" destId="{57F8FBD6-CA0D-7348-B5DD-984149F86B8E}" srcOrd="1" destOrd="0" parTransId="{675E0EC9-3689-E844-961F-70A44CBD6D9F}" sibTransId="{AB280939-F954-514E-BA11-776C965AF80F}"/>
    <dgm:cxn modelId="{24763F3A-770D-6646-9DDB-0CAF3EDEAD4B}" type="presOf" srcId="{ACB90AF5-8289-6244-9C54-5B4102D90707}" destId="{A235EA10-42D6-C848-8753-5B5A7E439099}" srcOrd="0" destOrd="0" presId="urn:microsoft.com/office/officeart/2005/8/layout/hierarchy4"/>
    <dgm:cxn modelId="{6475D803-11CF-C445-946F-49023D61ED0B}" srcId="{2B5A863D-5980-6A4F-8FCC-3EA7D3C86572}" destId="{67BA95B5-072A-5649-BF0F-B93FE7DF51B0}" srcOrd="0" destOrd="0" parTransId="{A431AA63-FE30-E34A-A2B4-8CB3E252F1B7}" sibTransId="{B0776AF8-09E9-AD4E-8113-390AF28D2699}"/>
    <dgm:cxn modelId="{F3CD100E-5D27-C84B-A9B9-AA15022D48E3}" srcId="{767B4C1D-5C81-F045-BD9C-35CDE8AD1BF6}" destId="{7006CE19-1358-9C44-B594-EBB5DCAFFAD0}" srcOrd="1" destOrd="0" parTransId="{31ECC7A9-2CE8-0B41-BB46-9D60B26EF6DA}" sibTransId="{8D908770-1BDA-C14F-B0BF-B3C22BE06D3E}"/>
    <dgm:cxn modelId="{BF8EE80B-253B-5041-A8DA-94C6C443F6DD}" srcId="{DDF2C2B8-A2C1-5B4F-A7E7-D68165E9B62F}" destId="{3DE1ED1F-B3E4-EE4F-A4BD-970B2939FA38}" srcOrd="1" destOrd="0" parTransId="{B417F34B-2BC0-5F4E-BC32-55BC6B745070}" sibTransId="{5CD98EE6-ACC9-964E-9B31-BD03B9EF6588}"/>
    <dgm:cxn modelId="{DD2060D4-2AB2-C140-9DD1-1D85B7A67F14}" type="presOf" srcId="{A16C80CB-0B81-7544-9476-EB05DABA2227}" destId="{B6975277-6CE7-0649-92D2-5E3C846847C2}" srcOrd="0" destOrd="0" presId="urn:microsoft.com/office/officeart/2005/8/layout/hierarchy4"/>
    <dgm:cxn modelId="{99F481B9-8F27-9849-9B2D-8EC0CEF9EFC0}" type="presOf" srcId="{43989A2B-125A-664D-B080-979A7F7E05D3}" destId="{FDF80D3B-F2F6-DE4D-94B8-654E996568F1}" srcOrd="0" destOrd="0" presId="urn:microsoft.com/office/officeart/2005/8/layout/hierarchy4"/>
    <dgm:cxn modelId="{A3D1EC3C-3F7A-C147-B71D-0CAE137F7A43}" type="presOf" srcId="{55CC6908-7A7A-4343-B8DF-6CBBD63D06E1}" destId="{46534503-D8EE-2640-9CB7-2D0BE0A8434C}" srcOrd="0" destOrd="0" presId="urn:microsoft.com/office/officeart/2005/8/layout/hierarchy4"/>
    <dgm:cxn modelId="{EC836C25-2855-794D-B2AF-636E7715CC11}" type="presParOf" srcId="{EFA22A0E-1846-3F41-9D9A-E07FC514D5D5}" destId="{82269E89-AAAE-3C42-85AE-9CC12FDBF506}" srcOrd="0" destOrd="0" presId="urn:microsoft.com/office/officeart/2005/8/layout/hierarchy4"/>
    <dgm:cxn modelId="{734D92A5-4B2F-0044-8F8F-68841384680C}" type="presParOf" srcId="{82269E89-AAAE-3C42-85AE-9CC12FDBF506}" destId="{00CA7F9A-81AA-6846-82B5-85FCB006EA7E}" srcOrd="0" destOrd="0" presId="urn:microsoft.com/office/officeart/2005/8/layout/hierarchy4"/>
    <dgm:cxn modelId="{0223EA6C-0AC2-5846-9589-85DFB9E516F7}" type="presParOf" srcId="{82269E89-AAAE-3C42-85AE-9CC12FDBF506}" destId="{3308EEEA-89D6-514E-9D7A-6B0AAE2496F0}" srcOrd="1" destOrd="0" presId="urn:microsoft.com/office/officeart/2005/8/layout/hierarchy4"/>
    <dgm:cxn modelId="{0C4CFBA9-05F0-CA46-A077-FEE2CAD5BAA6}" type="presParOf" srcId="{82269E89-AAAE-3C42-85AE-9CC12FDBF506}" destId="{2B82285E-0C1A-2F4A-B1E4-D8EF1D830612}" srcOrd="2" destOrd="0" presId="urn:microsoft.com/office/officeart/2005/8/layout/hierarchy4"/>
    <dgm:cxn modelId="{01F27029-A1D2-5A41-A88D-B9D6DFEF1297}" type="presParOf" srcId="{2B82285E-0C1A-2F4A-B1E4-D8EF1D830612}" destId="{92100B58-F837-2344-8A6B-CA692ECA57C1}" srcOrd="0" destOrd="0" presId="urn:microsoft.com/office/officeart/2005/8/layout/hierarchy4"/>
    <dgm:cxn modelId="{F51C4DF3-734F-DA49-9C95-CD24E0FC3E1A}" type="presParOf" srcId="{92100B58-F837-2344-8A6B-CA692ECA57C1}" destId="{BB3B2F5D-125D-D345-8BE2-294B8F3F1A96}" srcOrd="0" destOrd="0" presId="urn:microsoft.com/office/officeart/2005/8/layout/hierarchy4"/>
    <dgm:cxn modelId="{09884CC9-436E-A64E-AD19-5A15B73BB27A}" type="presParOf" srcId="{92100B58-F837-2344-8A6B-CA692ECA57C1}" destId="{3BB34AD0-185C-8B4A-81E1-D86CEB387EAB}" srcOrd="1" destOrd="0" presId="urn:microsoft.com/office/officeart/2005/8/layout/hierarchy4"/>
    <dgm:cxn modelId="{48A507A9-8259-AA4F-842D-B653A13A6218}" type="presParOf" srcId="{92100B58-F837-2344-8A6B-CA692ECA57C1}" destId="{75AA0651-1ED9-3342-9DC7-141C0E56955A}" srcOrd="2" destOrd="0" presId="urn:microsoft.com/office/officeart/2005/8/layout/hierarchy4"/>
    <dgm:cxn modelId="{F86C39F7-5048-A74A-A467-358443F17400}" type="presParOf" srcId="{75AA0651-1ED9-3342-9DC7-141C0E56955A}" destId="{5A539EDE-9254-9043-B7E1-CDDE0736E411}" srcOrd="0" destOrd="0" presId="urn:microsoft.com/office/officeart/2005/8/layout/hierarchy4"/>
    <dgm:cxn modelId="{6AE2228D-E261-2A48-A0C9-88F50E8C6E9C}" type="presParOf" srcId="{5A539EDE-9254-9043-B7E1-CDDE0736E411}" destId="{D4033A74-746F-4A44-A31B-3D02765972B9}" srcOrd="0" destOrd="0" presId="urn:microsoft.com/office/officeart/2005/8/layout/hierarchy4"/>
    <dgm:cxn modelId="{49757D13-D7A3-504B-9243-AC8568C24A31}" type="presParOf" srcId="{5A539EDE-9254-9043-B7E1-CDDE0736E411}" destId="{AD043F3F-C85D-824C-A945-B88172D0D2ED}" srcOrd="1" destOrd="0" presId="urn:microsoft.com/office/officeart/2005/8/layout/hierarchy4"/>
    <dgm:cxn modelId="{08578E00-BA4C-C643-97A9-A092581713C8}" type="presParOf" srcId="{5A539EDE-9254-9043-B7E1-CDDE0736E411}" destId="{843DBE4F-2F87-674C-8DC7-BEA8CC02BE13}" srcOrd="2" destOrd="0" presId="urn:microsoft.com/office/officeart/2005/8/layout/hierarchy4"/>
    <dgm:cxn modelId="{32DBEF4A-A80A-FE4F-8BF2-69861A6AB99D}" type="presParOf" srcId="{843DBE4F-2F87-674C-8DC7-BEA8CC02BE13}" destId="{98EAAF25-7658-3D47-9558-545E3F3E1C09}" srcOrd="0" destOrd="0" presId="urn:microsoft.com/office/officeart/2005/8/layout/hierarchy4"/>
    <dgm:cxn modelId="{86DE97FB-F665-644C-9195-66CF11663A35}" type="presParOf" srcId="{98EAAF25-7658-3D47-9558-545E3F3E1C09}" destId="{C3EA805F-9864-A44E-A37F-5D16050D46E2}" srcOrd="0" destOrd="0" presId="urn:microsoft.com/office/officeart/2005/8/layout/hierarchy4"/>
    <dgm:cxn modelId="{7D20A7D7-AD0C-384B-B516-0519F553EFB4}" type="presParOf" srcId="{98EAAF25-7658-3D47-9558-545E3F3E1C09}" destId="{A061F604-DFD1-3C4F-8368-F7EC32B23CBC}" srcOrd="1" destOrd="0" presId="urn:microsoft.com/office/officeart/2005/8/layout/hierarchy4"/>
    <dgm:cxn modelId="{B181F419-9883-B248-82E5-D04FEDAC7135}" type="presParOf" srcId="{EFA22A0E-1846-3F41-9D9A-E07FC514D5D5}" destId="{9CD77E64-6B30-8749-922E-BB580AF16EB6}" srcOrd="1" destOrd="0" presId="urn:microsoft.com/office/officeart/2005/8/layout/hierarchy4"/>
    <dgm:cxn modelId="{31BA85BB-A36A-3F4B-89D2-17D757511153}" type="presParOf" srcId="{EFA22A0E-1846-3F41-9D9A-E07FC514D5D5}" destId="{388B6B49-B151-4848-8CC4-A98A98F7EFF6}" srcOrd="2" destOrd="0" presId="urn:microsoft.com/office/officeart/2005/8/layout/hierarchy4"/>
    <dgm:cxn modelId="{FD9FB09E-D6B5-5144-815B-19273F31B450}" type="presParOf" srcId="{388B6B49-B151-4848-8CC4-A98A98F7EFF6}" destId="{B59B80ED-E515-3C40-82C2-218E7DF67586}" srcOrd="0" destOrd="0" presId="urn:microsoft.com/office/officeart/2005/8/layout/hierarchy4"/>
    <dgm:cxn modelId="{A9F0EB59-6A08-4046-8409-D091122A7A66}" type="presParOf" srcId="{388B6B49-B151-4848-8CC4-A98A98F7EFF6}" destId="{088E0739-84FA-2D45-BFAC-D4CDFD10D779}" srcOrd="1" destOrd="0" presId="urn:microsoft.com/office/officeart/2005/8/layout/hierarchy4"/>
    <dgm:cxn modelId="{524EFD20-B000-3E4F-8698-2913192A853A}" type="presParOf" srcId="{388B6B49-B151-4848-8CC4-A98A98F7EFF6}" destId="{00C32FCF-A347-1C47-8356-7F219228ED2F}" srcOrd="2" destOrd="0" presId="urn:microsoft.com/office/officeart/2005/8/layout/hierarchy4"/>
    <dgm:cxn modelId="{49913997-E001-3542-89F8-E2B46677CEA9}" type="presParOf" srcId="{00C32FCF-A347-1C47-8356-7F219228ED2F}" destId="{3B3DEC2D-316C-A04F-BDDD-89008AAFDFD6}" srcOrd="0" destOrd="0" presId="urn:microsoft.com/office/officeart/2005/8/layout/hierarchy4"/>
    <dgm:cxn modelId="{65066BAF-E001-9A46-BDC1-293E1AFACC6C}" type="presParOf" srcId="{3B3DEC2D-316C-A04F-BDDD-89008AAFDFD6}" destId="{B6975277-6CE7-0649-92D2-5E3C846847C2}" srcOrd="0" destOrd="0" presId="urn:microsoft.com/office/officeart/2005/8/layout/hierarchy4"/>
    <dgm:cxn modelId="{675A2206-0818-7440-AE34-AC577EC35E1C}" type="presParOf" srcId="{3B3DEC2D-316C-A04F-BDDD-89008AAFDFD6}" destId="{5E1417D0-E049-F642-9F3A-EFC77A04A7EC}" srcOrd="1" destOrd="0" presId="urn:microsoft.com/office/officeart/2005/8/layout/hierarchy4"/>
    <dgm:cxn modelId="{191DE225-CE8C-224C-BD9F-2E0B77562AE3}" type="presParOf" srcId="{3B3DEC2D-316C-A04F-BDDD-89008AAFDFD6}" destId="{981A4CD0-FEBC-8542-8C2D-A8FCD91C2519}" srcOrd="2" destOrd="0" presId="urn:microsoft.com/office/officeart/2005/8/layout/hierarchy4"/>
    <dgm:cxn modelId="{3C076DB8-38FD-1A40-82E0-7288EEFB00FB}" type="presParOf" srcId="{981A4CD0-FEBC-8542-8C2D-A8FCD91C2519}" destId="{044DEF79-4A48-3149-8E3E-6D9E7D9529B2}" srcOrd="0" destOrd="0" presId="urn:microsoft.com/office/officeart/2005/8/layout/hierarchy4"/>
    <dgm:cxn modelId="{9D880AC3-AEA6-AC4A-A3A3-B32C81BBB5A5}" type="presParOf" srcId="{044DEF79-4A48-3149-8E3E-6D9E7D9529B2}" destId="{5A9387D7-996C-2145-B31F-96DDDB69C616}" srcOrd="0" destOrd="0" presId="urn:microsoft.com/office/officeart/2005/8/layout/hierarchy4"/>
    <dgm:cxn modelId="{BBCCEDED-E81D-AA49-B28E-D87AD2D0C5EC}" type="presParOf" srcId="{044DEF79-4A48-3149-8E3E-6D9E7D9529B2}" destId="{A073374C-D27D-3049-A76F-957B8861E767}" srcOrd="1" destOrd="0" presId="urn:microsoft.com/office/officeart/2005/8/layout/hierarchy4"/>
    <dgm:cxn modelId="{AFDDD92A-927A-2141-B4B7-41A09F4A12D9}" type="presParOf" srcId="{044DEF79-4A48-3149-8E3E-6D9E7D9529B2}" destId="{BB199869-1037-DB4E-A712-DD903C93AB32}" srcOrd="2" destOrd="0" presId="urn:microsoft.com/office/officeart/2005/8/layout/hierarchy4"/>
    <dgm:cxn modelId="{1C3BAFB7-C15D-C143-A08F-D83594945B0A}" type="presParOf" srcId="{BB199869-1037-DB4E-A712-DD903C93AB32}" destId="{383790DC-D0E3-0847-8839-3260B96009F6}" srcOrd="0" destOrd="0" presId="urn:microsoft.com/office/officeart/2005/8/layout/hierarchy4"/>
    <dgm:cxn modelId="{B4E997FF-FF3A-E74A-987B-09E69B2EA017}" type="presParOf" srcId="{383790DC-D0E3-0847-8839-3260B96009F6}" destId="{A235EA10-42D6-C848-8753-5B5A7E439099}" srcOrd="0" destOrd="0" presId="urn:microsoft.com/office/officeart/2005/8/layout/hierarchy4"/>
    <dgm:cxn modelId="{6AD427D6-3545-FF4E-9373-999327518517}" type="presParOf" srcId="{383790DC-D0E3-0847-8839-3260B96009F6}" destId="{1CAD4B3A-FFFA-7A46-9DAA-9B2C2656185E}" srcOrd="1" destOrd="0" presId="urn:microsoft.com/office/officeart/2005/8/layout/hierarchy4"/>
    <dgm:cxn modelId="{1F87E7C9-FBD8-A247-B84A-D5F3138F5F18}" type="presParOf" srcId="{BB199869-1037-DB4E-A712-DD903C93AB32}" destId="{09EB2389-966C-3845-AC19-16FC402DE5B6}" srcOrd="1" destOrd="0" presId="urn:microsoft.com/office/officeart/2005/8/layout/hierarchy4"/>
    <dgm:cxn modelId="{1D0ACD09-8036-5940-A498-056263ACEF19}" type="presParOf" srcId="{BB199869-1037-DB4E-A712-DD903C93AB32}" destId="{965B9F79-C2FF-8F40-A3D4-DECAF86DE427}" srcOrd="2" destOrd="0" presId="urn:microsoft.com/office/officeart/2005/8/layout/hierarchy4"/>
    <dgm:cxn modelId="{61410B4D-3640-9346-8390-ECC4E585E4C4}" type="presParOf" srcId="{965B9F79-C2FF-8F40-A3D4-DECAF86DE427}" destId="{0AEA19D6-B8B3-DA4C-A0E8-1BBF2AFBB5A0}" srcOrd="0" destOrd="0" presId="urn:microsoft.com/office/officeart/2005/8/layout/hierarchy4"/>
    <dgm:cxn modelId="{E7AFFBEC-5248-5D4C-AFC9-D113F3505B6A}" type="presParOf" srcId="{965B9F79-C2FF-8F40-A3D4-DECAF86DE427}" destId="{FE71B5DF-536E-FA41-B3F5-8B48C1BECF3B}" srcOrd="1" destOrd="0" presId="urn:microsoft.com/office/officeart/2005/8/layout/hierarchy4"/>
    <dgm:cxn modelId="{1F85551E-6DA1-FF40-9CF4-DCE94D008191}" type="presParOf" srcId="{EFA22A0E-1846-3F41-9D9A-E07FC514D5D5}" destId="{6BE80391-DAC2-3D4D-BDCA-6CF30608C24E}" srcOrd="3" destOrd="0" presId="urn:microsoft.com/office/officeart/2005/8/layout/hierarchy4"/>
    <dgm:cxn modelId="{8583681C-DBB1-D042-9C97-E9B3472B267B}" type="presParOf" srcId="{EFA22A0E-1846-3F41-9D9A-E07FC514D5D5}" destId="{F01BEC3D-E8DB-5C44-B0E6-5213E85C3BC3}" srcOrd="4" destOrd="0" presId="urn:microsoft.com/office/officeart/2005/8/layout/hierarchy4"/>
    <dgm:cxn modelId="{1964FFC1-399C-6749-B69F-D4B810F86C85}" type="presParOf" srcId="{F01BEC3D-E8DB-5C44-B0E6-5213E85C3BC3}" destId="{46534503-D8EE-2640-9CB7-2D0BE0A8434C}" srcOrd="0" destOrd="0" presId="urn:microsoft.com/office/officeart/2005/8/layout/hierarchy4"/>
    <dgm:cxn modelId="{FFE25D87-15BC-BB4B-A890-6682E655B0BE}" type="presParOf" srcId="{F01BEC3D-E8DB-5C44-B0E6-5213E85C3BC3}" destId="{9A98295B-1A1F-6F45-A273-C6516FCC497B}" srcOrd="1" destOrd="0" presId="urn:microsoft.com/office/officeart/2005/8/layout/hierarchy4"/>
    <dgm:cxn modelId="{9EAD7188-204C-1A4B-8AE6-00A34FC0FA6A}" type="presParOf" srcId="{F01BEC3D-E8DB-5C44-B0E6-5213E85C3BC3}" destId="{C7AD57BA-8700-B649-8085-74A2BBD0689B}" srcOrd="2" destOrd="0" presId="urn:microsoft.com/office/officeart/2005/8/layout/hierarchy4"/>
    <dgm:cxn modelId="{092C4836-EA7E-7346-A1DC-11598B310543}" type="presParOf" srcId="{C7AD57BA-8700-B649-8085-74A2BBD0689B}" destId="{4AEFAD1C-F73E-D143-9AEA-B9C3EB30EEBA}" srcOrd="0" destOrd="0" presId="urn:microsoft.com/office/officeart/2005/8/layout/hierarchy4"/>
    <dgm:cxn modelId="{31C94A44-404C-4048-9070-33D27B9F8662}" type="presParOf" srcId="{4AEFAD1C-F73E-D143-9AEA-B9C3EB30EEBA}" destId="{B729BE64-FA25-6E4B-815B-3A372F4DB5B5}" srcOrd="0" destOrd="0" presId="urn:microsoft.com/office/officeart/2005/8/layout/hierarchy4"/>
    <dgm:cxn modelId="{E319C187-9489-B54B-8653-6DA3572AFDFF}" type="presParOf" srcId="{4AEFAD1C-F73E-D143-9AEA-B9C3EB30EEBA}" destId="{5162084D-A5FA-0942-943E-DDBF20F0709F}" srcOrd="1" destOrd="0" presId="urn:microsoft.com/office/officeart/2005/8/layout/hierarchy4"/>
    <dgm:cxn modelId="{BEA34AC4-03D1-8542-B797-928134E0AB2C}" type="presParOf" srcId="{4AEFAD1C-F73E-D143-9AEA-B9C3EB30EEBA}" destId="{401E4A7A-9C3F-9A4F-88A0-F54FB2BE537B}" srcOrd="2" destOrd="0" presId="urn:microsoft.com/office/officeart/2005/8/layout/hierarchy4"/>
    <dgm:cxn modelId="{985E94EF-EE57-FA4A-993B-F3EA127910E7}" type="presParOf" srcId="{401E4A7A-9C3F-9A4F-88A0-F54FB2BE537B}" destId="{1DC903B5-05FE-8A4E-9F12-4435504961A1}" srcOrd="0" destOrd="0" presId="urn:microsoft.com/office/officeart/2005/8/layout/hierarchy4"/>
    <dgm:cxn modelId="{EA14C22D-D0F3-D142-A5E8-3886665C1EF6}" type="presParOf" srcId="{1DC903B5-05FE-8A4E-9F12-4435504961A1}" destId="{5ADA7DDE-0625-AA46-865F-650CDE00E5C4}" srcOrd="0" destOrd="0" presId="urn:microsoft.com/office/officeart/2005/8/layout/hierarchy4"/>
    <dgm:cxn modelId="{A4974C44-2208-FF41-A0CD-6D9759FC6A90}" type="presParOf" srcId="{1DC903B5-05FE-8A4E-9F12-4435504961A1}" destId="{A87CEBD3-04A6-0643-B715-957EB117A683}" srcOrd="1" destOrd="0" presId="urn:microsoft.com/office/officeart/2005/8/layout/hierarchy4"/>
    <dgm:cxn modelId="{F3D35C78-C936-A141-8FF2-322A43BDE9F7}" type="presParOf" srcId="{1DC903B5-05FE-8A4E-9F12-4435504961A1}" destId="{4D25D8B8-D62E-0044-8150-E9F57E0E58A4}" srcOrd="2" destOrd="0" presId="urn:microsoft.com/office/officeart/2005/8/layout/hierarchy4"/>
    <dgm:cxn modelId="{FB690D3E-17CD-6441-8D6F-99403DAA899E}" type="presParOf" srcId="{4D25D8B8-D62E-0044-8150-E9F57E0E58A4}" destId="{D0F86032-A364-2940-BAF5-E984F3E1E324}" srcOrd="0" destOrd="0" presId="urn:microsoft.com/office/officeart/2005/8/layout/hierarchy4"/>
    <dgm:cxn modelId="{A6241318-B1AE-D442-9A46-C8DB3853D3C3}" type="presParOf" srcId="{D0F86032-A364-2940-BAF5-E984F3E1E324}" destId="{05A077F4-AE0C-054E-ADED-11720FA68DE2}" srcOrd="0" destOrd="0" presId="urn:microsoft.com/office/officeart/2005/8/layout/hierarchy4"/>
    <dgm:cxn modelId="{17625016-093C-E247-BED6-C6B2575EC39A}" type="presParOf" srcId="{D0F86032-A364-2940-BAF5-E984F3E1E324}" destId="{4FD7DA4F-1D32-534D-88AA-F5F25CCB3AC6}" srcOrd="1" destOrd="0" presId="urn:microsoft.com/office/officeart/2005/8/layout/hierarchy4"/>
    <dgm:cxn modelId="{1BF56258-6405-A445-A43B-C9DEB79DCBA2}" type="presParOf" srcId="{4D25D8B8-D62E-0044-8150-E9F57E0E58A4}" destId="{32274324-B432-C140-86DB-33818499182A}" srcOrd="1" destOrd="0" presId="urn:microsoft.com/office/officeart/2005/8/layout/hierarchy4"/>
    <dgm:cxn modelId="{7D0EE8EF-300A-8B48-86BD-48B1FC0348BD}" type="presParOf" srcId="{4D25D8B8-D62E-0044-8150-E9F57E0E58A4}" destId="{5060B47A-02BA-6C47-8420-0D5EAEDD5A3B}" srcOrd="2" destOrd="0" presId="urn:microsoft.com/office/officeart/2005/8/layout/hierarchy4"/>
    <dgm:cxn modelId="{1394AB18-EB35-4C40-AE19-C3E17D2A2C8C}" type="presParOf" srcId="{5060B47A-02BA-6C47-8420-0D5EAEDD5A3B}" destId="{E28433F7-A8AC-FB4F-BB46-CC98977AD720}" srcOrd="0" destOrd="0" presId="urn:microsoft.com/office/officeart/2005/8/layout/hierarchy4"/>
    <dgm:cxn modelId="{744FF94D-F04F-724C-8743-BD16E9CE986F}" type="presParOf" srcId="{5060B47A-02BA-6C47-8420-0D5EAEDD5A3B}" destId="{ECD536B8-E3C3-DC48-9589-87EAAA811348}" srcOrd="1" destOrd="0" presId="urn:microsoft.com/office/officeart/2005/8/layout/hierarchy4"/>
    <dgm:cxn modelId="{6BBD81C1-4B2A-254D-AEF2-133AC668D501}" type="presParOf" srcId="{EFA22A0E-1846-3F41-9D9A-E07FC514D5D5}" destId="{1F56012D-4092-5E40-B150-5479824841CB}" srcOrd="5" destOrd="0" presId="urn:microsoft.com/office/officeart/2005/8/layout/hierarchy4"/>
    <dgm:cxn modelId="{D56BA021-5126-D048-80AE-82734238E250}" type="presParOf" srcId="{EFA22A0E-1846-3F41-9D9A-E07FC514D5D5}" destId="{7387C571-12BD-EE46-826F-BDBC16DE8A68}" srcOrd="6" destOrd="0" presId="urn:microsoft.com/office/officeart/2005/8/layout/hierarchy4"/>
    <dgm:cxn modelId="{2E0C5A10-3B9F-004E-ADC0-0EAAE9A9005D}" type="presParOf" srcId="{7387C571-12BD-EE46-826F-BDBC16DE8A68}" destId="{DCF5A7A5-DFCB-8848-AE70-2B13DB5F7CEE}" srcOrd="0" destOrd="0" presId="urn:microsoft.com/office/officeart/2005/8/layout/hierarchy4"/>
    <dgm:cxn modelId="{E0FF913C-E45E-9345-B7BE-98F738CAB9B6}" type="presParOf" srcId="{7387C571-12BD-EE46-826F-BDBC16DE8A68}" destId="{7D2C092A-70C1-074F-A5C5-DDF0ADD150DC}" srcOrd="1" destOrd="0" presId="urn:microsoft.com/office/officeart/2005/8/layout/hierarchy4"/>
    <dgm:cxn modelId="{73EB364B-2F4A-6F4D-87E8-02F8BBF5E4B9}" type="presParOf" srcId="{7387C571-12BD-EE46-826F-BDBC16DE8A68}" destId="{D293251F-B44C-4946-AE30-E47C146ADD91}" srcOrd="2" destOrd="0" presId="urn:microsoft.com/office/officeart/2005/8/layout/hierarchy4"/>
    <dgm:cxn modelId="{B659570A-8F41-734A-867A-F41F9C55C9F7}" type="presParOf" srcId="{D293251F-B44C-4946-AE30-E47C146ADD91}" destId="{F1C954B5-2CF6-8848-A3B1-20522E5721C5}" srcOrd="0" destOrd="0" presId="urn:microsoft.com/office/officeart/2005/8/layout/hierarchy4"/>
    <dgm:cxn modelId="{C465C7D5-1A4F-A44A-8276-44CCCC894689}" type="presParOf" srcId="{F1C954B5-2CF6-8848-A3B1-20522E5721C5}" destId="{4415C863-A5D7-094F-9FC4-0FE0D2FCBCA0}" srcOrd="0" destOrd="0" presId="urn:microsoft.com/office/officeart/2005/8/layout/hierarchy4"/>
    <dgm:cxn modelId="{14FF3728-BDBA-2C43-87A7-B57F2AF6BD85}" type="presParOf" srcId="{F1C954B5-2CF6-8848-A3B1-20522E5721C5}" destId="{29D94A11-76E1-6F4F-99F1-3ECCA43743CC}" srcOrd="1" destOrd="0" presId="urn:microsoft.com/office/officeart/2005/8/layout/hierarchy4"/>
    <dgm:cxn modelId="{C9EF53F3-776E-3F49-A4CC-ED1244040968}" type="presParOf" srcId="{F1C954B5-2CF6-8848-A3B1-20522E5721C5}" destId="{5479D5FB-4526-9147-AE06-0EB78CBBC239}" srcOrd="2" destOrd="0" presId="urn:microsoft.com/office/officeart/2005/8/layout/hierarchy4"/>
    <dgm:cxn modelId="{22A1EC17-1EC8-FE4A-B7D3-C2AB32F24048}" type="presParOf" srcId="{5479D5FB-4526-9147-AE06-0EB78CBBC239}" destId="{5A8CDE52-C7CC-6B45-AE51-665CCA9D1A33}" srcOrd="0" destOrd="0" presId="urn:microsoft.com/office/officeart/2005/8/layout/hierarchy4"/>
    <dgm:cxn modelId="{FE3CE036-AABB-A445-8717-2E7B5C030957}" type="presParOf" srcId="{5A8CDE52-C7CC-6B45-AE51-665CCA9D1A33}" destId="{19643227-3D12-094D-AAD9-62A5D6100118}" srcOrd="0" destOrd="0" presId="urn:microsoft.com/office/officeart/2005/8/layout/hierarchy4"/>
    <dgm:cxn modelId="{9B01DF85-8D48-A94D-BFB7-6CDF94F1A84F}" type="presParOf" srcId="{5A8CDE52-C7CC-6B45-AE51-665CCA9D1A33}" destId="{DC31BF5A-84F9-8140-8720-DF0768B6F2CF}" srcOrd="1" destOrd="0" presId="urn:microsoft.com/office/officeart/2005/8/layout/hierarchy4"/>
    <dgm:cxn modelId="{3BE3DF49-D292-DC49-A67E-AD814D1D0D80}" type="presParOf" srcId="{5A8CDE52-C7CC-6B45-AE51-665CCA9D1A33}" destId="{9C5DCDC7-3F70-BB4E-8843-7BB4FEB22244}" srcOrd="2" destOrd="0" presId="urn:microsoft.com/office/officeart/2005/8/layout/hierarchy4"/>
    <dgm:cxn modelId="{5FC096C4-C13A-F044-9CB7-9B8F21ABFE4F}" type="presParOf" srcId="{9C5DCDC7-3F70-BB4E-8843-7BB4FEB22244}" destId="{67DE1C1E-86D8-6148-B8BA-0189F34905D4}" srcOrd="0" destOrd="0" presId="urn:microsoft.com/office/officeart/2005/8/layout/hierarchy4"/>
    <dgm:cxn modelId="{D3246EBA-59CB-BC4B-83C6-929A8C107853}" type="presParOf" srcId="{67DE1C1E-86D8-6148-B8BA-0189F34905D4}" destId="{FDF80D3B-F2F6-DE4D-94B8-654E996568F1}" srcOrd="0" destOrd="0" presId="urn:microsoft.com/office/officeart/2005/8/layout/hierarchy4"/>
    <dgm:cxn modelId="{64840D56-1CB0-9F4F-B245-11604EBC4712}" type="presParOf" srcId="{67DE1C1E-86D8-6148-B8BA-0189F34905D4}" destId="{1380A47D-594A-FD41-BB13-D4CE408FF151}" srcOrd="1" destOrd="0" presId="urn:microsoft.com/office/officeart/2005/8/layout/hierarchy4"/>
    <dgm:cxn modelId="{9B8D9313-4C08-ED47-B089-05CEAC338B33}" type="presParOf" srcId="{9C5DCDC7-3F70-BB4E-8843-7BB4FEB22244}" destId="{30A14FB7-C253-5948-B930-F50A747E7923}" srcOrd="1" destOrd="0" presId="urn:microsoft.com/office/officeart/2005/8/layout/hierarchy4"/>
    <dgm:cxn modelId="{737EDF66-4DDA-1A4E-97E9-0753DFFC7651}" type="presParOf" srcId="{9C5DCDC7-3F70-BB4E-8843-7BB4FEB22244}" destId="{EC9C2F2B-AB8A-3143-9B3C-4B25887FD45F}" srcOrd="2" destOrd="0" presId="urn:microsoft.com/office/officeart/2005/8/layout/hierarchy4"/>
    <dgm:cxn modelId="{97F97C67-9257-DC45-B268-39473591C9F1}" type="presParOf" srcId="{EC9C2F2B-AB8A-3143-9B3C-4B25887FD45F}" destId="{7F5B145E-9F33-234E-AF1D-1F2BD4638998}" srcOrd="0" destOrd="0" presId="urn:microsoft.com/office/officeart/2005/8/layout/hierarchy4"/>
    <dgm:cxn modelId="{41ED4794-C1F0-6E47-834F-8BE50D4613C8}" type="presParOf" srcId="{EC9C2F2B-AB8A-3143-9B3C-4B25887FD45F}" destId="{74135636-7E9E-D841-A4A8-9E7506F48B2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A7F9A-81AA-6846-82B5-85FCB006EA7E}">
      <dsp:nvSpPr>
        <dsp:cNvPr id="0" name=""/>
        <dsp:cNvSpPr/>
      </dsp:nvSpPr>
      <dsp:spPr>
        <a:xfrm>
          <a:off x="3617" y="357"/>
          <a:ext cx="2495440" cy="348138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13814" y="10554"/>
        <a:ext cx="2475046" cy="327744"/>
      </dsp:txXfrm>
    </dsp:sp>
    <dsp:sp modelId="{BB3B2F5D-125D-D345-8BE2-294B8F3F1A96}">
      <dsp:nvSpPr>
        <dsp:cNvPr id="0" name=""/>
        <dsp:cNvSpPr/>
      </dsp:nvSpPr>
      <dsp:spPr>
        <a:xfrm>
          <a:off x="10869" y="436134"/>
          <a:ext cx="2480937" cy="348138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Number of CM’s</a:t>
          </a:r>
          <a:endParaRPr lang="en-GB" sz="1200" kern="1200" dirty="0"/>
        </a:p>
      </dsp:txBody>
      <dsp:txXfrm>
        <a:off x="21066" y="446331"/>
        <a:ext cx="2460543" cy="327744"/>
      </dsp:txXfrm>
    </dsp:sp>
    <dsp:sp modelId="{D4033A74-746F-4A44-A31B-3D02765972B9}">
      <dsp:nvSpPr>
        <dsp:cNvPr id="0" name=""/>
        <dsp:cNvSpPr/>
      </dsp:nvSpPr>
      <dsp:spPr>
        <a:xfrm>
          <a:off x="10877" y="871911"/>
          <a:ext cx="2480920" cy="348138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Cavities per CM</a:t>
          </a:r>
          <a:endParaRPr lang="en-GB" sz="1200" kern="1200" dirty="0"/>
        </a:p>
      </dsp:txBody>
      <dsp:txXfrm>
        <a:off x="21074" y="882108"/>
        <a:ext cx="2460526" cy="327744"/>
      </dsp:txXfrm>
    </dsp:sp>
    <dsp:sp modelId="{C3EA805F-9864-A44E-A37F-5D16050D46E2}">
      <dsp:nvSpPr>
        <dsp:cNvPr id="0" name=""/>
        <dsp:cNvSpPr/>
      </dsp:nvSpPr>
      <dsp:spPr>
        <a:xfrm>
          <a:off x="9698" y="1307687"/>
          <a:ext cx="2483279" cy="348138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85000"/>
              <a:lumOff val="1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Sector Length [m]</a:t>
          </a:r>
          <a:endParaRPr lang="en-GB" sz="1200" kern="1200" dirty="0"/>
        </a:p>
      </dsp:txBody>
      <dsp:txXfrm>
        <a:off x="19895" y="1317884"/>
        <a:ext cx="2462885" cy="327744"/>
      </dsp:txXfrm>
    </dsp:sp>
    <dsp:sp modelId="{B59B80ED-E515-3C40-82C2-218E7DF67586}">
      <dsp:nvSpPr>
        <dsp:cNvPr id="0" name=""/>
        <dsp:cNvSpPr/>
      </dsp:nvSpPr>
      <dsp:spPr>
        <a:xfrm>
          <a:off x="2736017" y="357"/>
          <a:ext cx="1410474" cy="34813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9050">
          <a:solidFill>
            <a:schemeClr val="tx1">
              <a:lumMod val="65000"/>
              <a:lumOff val="35000"/>
            </a:schemeClr>
          </a:solidFill>
          <a:beve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SPOKES</a:t>
          </a:r>
          <a:endParaRPr lang="en-GB" sz="1400" kern="1200" dirty="0"/>
        </a:p>
      </dsp:txBody>
      <dsp:txXfrm>
        <a:off x="2746214" y="10554"/>
        <a:ext cx="1390080" cy="327744"/>
      </dsp:txXfrm>
    </dsp:sp>
    <dsp:sp modelId="{B6975277-6CE7-0649-92D2-5E3C846847C2}">
      <dsp:nvSpPr>
        <dsp:cNvPr id="0" name=""/>
        <dsp:cNvSpPr/>
      </dsp:nvSpPr>
      <dsp:spPr>
        <a:xfrm>
          <a:off x="2736017" y="448743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13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2746214" y="458940"/>
        <a:ext cx="1390080" cy="327744"/>
      </dsp:txXfrm>
    </dsp:sp>
    <dsp:sp modelId="{5A9387D7-996C-2145-B31F-96DDDB69C616}">
      <dsp:nvSpPr>
        <dsp:cNvPr id="0" name=""/>
        <dsp:cNvSpPr/>
      </dsp:nvSpPr>
      <dsp:spPr>
        <a:xfrm>
          <a:off x="2736017" y="871911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2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2746214" y="882108"/>
        <a:ext cx="1390080" cy="327744"/>
      </dsp:txXfrm>
    </dsp:sp>
    <dsp:sp modelId="{A235EA10-42D6-C848-8753-5B5A7E439099}">
      <dsp:nvSpPr>
        <dsp:cNvPr id="0" name=""/>
        <dsp:cNvSpPr/>
      </dsp:nvSpPr>
      <dsp:spPr>
        <a:xfrm>
          <a:off x="2736017" y="1307687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53340" rIns="3600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56</a:t>
          </a:r>
        </a:p>
      </dsp:txBody>
      <dsp:txXfrm>
        <a:off x="2746214" y="1317884"/>
        <a:ext cx="1390080" cy="327744"/>
      </dsp:txXfrm>
    </dsp:sp>
    <dsp:sp modelId="{46534503-D8EE-2640-9CB7-2D0BE0A8434C}">
      <dsp:nvSpPr>
        <dsp:cNvPr id="0" name=""/>
        <dsp:cNvSpPr/>
      </dsp:nvSpPr>
      <dsp:spPr>
        <a:xfrm>
          <a:off x="4383451" y="357"/>
          <a:ext cx="1410474" cy="348138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MEDIUM-BETA</a:t>
          </a:r>
          <a:endParaRPr lang="en-GB" sz="1800" kern="1200" dirty="0"/>
        </a:p>
      </dsp:txBody>
      <dsp:txXfrm>
        <a:off x="4393648" y="10554"/>
        <a:ext cx="1390080" cy="327744"/>
      </dsp:txXfrm>
    </dsp:sp>
    <dsp:sp modelId="{B729BE64-FA25-6E4B-815B-3A372F4DB5B5}">
      <dsp:nvSpPr>
        <dsp:cNvPr id="0" name=""/>
        <dsp:cNvSpPr/>
      </dsp:nvSpPr>
      <dsp:spPr>
        <a:xfrm>
          <a:off x="4383451" y="436134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9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4393648" y="446331"/>
        <a:ext cx="1390080" cy="327744"/>
      </dsp:txXfrm>
    </dsp:sp>
    <dsp:sp modelId="{5ADA7DDE-0625-AA46-865F-650CDE00E5C4}">
      <dsp:nvSpPr>
        <dsp:cNvPr id="0" name=""/>
        <dsp:cNvSpPr/>
      </dsp:nvSpPr>
      <dsp:spPr>
        <a:xfrm>
          <a:off x="4383451" y="871911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4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4393648" y="882108"/>
        <a:ext cx="1390080" cy="327744"/>
      </dsp:txXfrm>
    </dsp:sp>
    <dsp:sp modelId="{05A077F4-AE0C-054E-ADED-11720FA68DE2}">
      <dsp:nvSpPr>
        <dsp:cNvPr id="0" name=""/>
        <dsp:cNvSpPr/>
      </dsp:nvSpPr>
      <dsp:spPr>
        <a:xfrm>
          <a:off x="4383451" y="1307687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53340" rIns="3600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77</a:t>
          </a:r>
        </a:p>
      </dsp:txBody>
      <dsp:txXfrm>
        <a:off x="4393648" y="1317884"/>
        <a:ext cx="1390080" cy="327744"/>
      </dsp:txXfrm>
    </dsp:sp>
    <dsp:sp modelId="{DCF5A7A5-DFCB-8848-AE70-2B13DB5F7CEE}">
      <dsp:nvSpPr>
        <dsp:cNvPr id="0" name=""/>
        <dsp:cNvSpPr/>
      </dsp:nvSpPr>
      <dsp:spPr>
        <a:xfrm>
          <a:off x="6030885" y="357"/>
          <a:ext cx="1410474" cy="34813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HIGH-BETA</a:t>
          </a:r>
          <a:endParaRPr lang="en-GB" sz="1400" kern="1200" dirty="0"/>
        </a:p>
      </dsp:txBody>
      <dsp:txXfrm>
        <a:off x="6041082" y="10554"/>
        <a:ext cx="1390080" cy="327744"/>
      </dsp:txXfrm>
    </dsp:sp>
    <dsp:sp modelId="{4415C863-A5D7-094F-9FC4-0FE0D2FCBCA0}">
      <dsp:nvSpPr>
        <dsp:cNvPr id="0" name=""/>
        <dsp:cNvSpPr/>
      </dsp:nvSpPr>
      <dsp:spPr>
        <a:xfrm>
          <a:off x="6030885" y="436134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21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6041082" y="446331"/>
        <a:ext cx="1390080" cy="327744"/>
      </dsp:txXfrm>
    </dsp:sp>
    <dsp:sp modelId="{19643227-3D12-094D-AAD9-62A5D6100118}">
      <dsp:nvSpPr>
        <dsp:cNvPr id="0" name=""/>
        <dsp:cNvSpPr/>
      </dsp:nvSpPr>
      <dsp:spPr>
        <a:xfrm>
          <a:off x="6030885" y="871911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4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6041082" y="882108"/>
        <a:ext cx="1390080" cy="327744"/>
      </dsp:txXfrm>
    </dsp:sp>
    <dsp:sp modelId="{FDF80D3B-F2F6-DE4D-94B8-654E996568F1}">
      <dsp:nvSpPr>
        <dsp:cNvPr id="0" name=""/>
        <dsp:cNvSpPr/>
      </dsp:nvSpPr>
      <dsp:spPr>
        <a:xfrm>
          <a:off x="6030885" y="1307687"/>
          <a:ext cx="1410474" cy="34813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21600" rIns="36000" bIns="2160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179</a:t>
          </a:r>
        </a:p>
      </dsp:txBody>
      <dsp:txXfrm>
        <a:off x="6041082" y="1317884"/>
        <a:ext cx="1390080" cy="3277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A7F9A-81AA-6846-82B5-85FCB006EA7E}">
      <dsp:nvSpPr>
        <dsp:cNvPr id="0" name=""/>
        <dsp:cNvSpPr/>
      </dsp:nvSpPr>
      <dsp:spPr>
        <a:xfrm>
          <a:off x="2649" y="1096"/>
          <a:ext cx="1578944" cy="968181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4200" kern="1200" dirty="0"/>
        </a:p>
      </dsp:txBody>
      <dsp:txXfrm>
        <a:off x="31006" y="29453"/>
        <a:ext cx="1522230" cy="911467"/>
      </dsp:txXfrm>
    </dsp:sp>
    <dsp:sp modelId="{BB3B2F5D-125D-D345-8BE2-294B8F3F1A96}">
      <dsp:nvSpPr>
        <dsp:cNvPr id="0" name=""/>
        <dsp:cNvSpPr/>
      </dsp:nvSpPr>
      <dsp:spPr>
        <a:xfrm>
          <a:off x="7238" y="1066178"/>
          <a:ext cx="1569768" cy="968181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CAVITIES</a:t>
          </a:r>
          <a:endParaRPr lang="en-GB" sz="1600" kern="1200" dirty="0"/>
        </a:p>
      </dsp:txBody>
      <dsp:txXfrm>
        <a:off x="35595" y="1094535"/>
        <a:ext cx="1513054" cy="911467"/>
      </dsp:txXfrm>
    </dsp:sp>
    <dsp:sp modelId="{D4033A74-746F-4A44-A31B-3D02765972B9}">
      <dsp:nvSpPr>
        <dsp:cNvPr id="0" name=""/>
        <dsp:cNvSpPr/>
      </dsp:nvSpPr>
      <dsp:spPr>
        <a:xfrm>
          <a:off x="7243" y="2131261"/>
          <a:ext cx="1569757" cy="968181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CRYOMODULES</a:t>
          </a:r>
          <a:endParaRPr lang="en-GB" sz="1600" kern="1200" dirty="0"/>
        </a:p>
      </dsp:txBody>
      <dsp:txXfrm>
        <a:off x="35600" y="2159618"/>
        <a:ext cx="1513043" cy="911467"/>
      </dsp:txXfrm>
    </dsp:sp>
    <dsp:sp modelId="{C3EA805F-9864-A44E-A37F-5D16050D46E2}">
      <dsp:nvSpPr>
        <dsp:cNvPr id="0" name=""/>
        <dsp:cNvSpPr/>
      </dsp:nvSpPr>
      <dsp:spPr>
        <a:xfrm>
          <a:off x="6497" y="3196343"/>
          <a:ext cx="1571250" cy="968181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 w="19050">
          <a:solidFill>
            <a:schemeClr val="tx1">
              <a:lumMod val="85000"/>
              <a:lumOff val="1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TESTS</a:t>
          </a:r>
          <a:endParaRPr lang="en-GB" sz="1600" kern="1200" dirty="0"/>
        </a:p>
      </dsp:txBody>
      <dsp:txXfrm>
        <a:off x="34854" y="3224700"/>
        <a:ext cx="1514536" cy="911467"/>
      </dsp:txXfrm>
    </dsp:sp>
    <dsp:sp modelId="{B59B80ED-E515-3C40-82C2-218E7DF67586}">
      <dsp:nvSpPr>
        <dsp:cNvPr id="0" name=""/>
        <dsp:cNvSpPr/>
      </dsp:nvSpPr>
      <dsp:spPr>
        <a:xfrm>
          <a:off x="1731526" y="1096"/>
          <a:ext cx="1803645" cy="968181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9050">
          <a:solidFill>
            <a:schemeClr val="tx1">
              <a:lumMod val="65000"/>
              <a:lumOff val="35000"/>
            </a:schemeClr>
          </a:solidFill>
          <a:beve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SPOKES</a:t>
          </a:r>
          <a:endParaRPr lang="en-GB" sz="1800" kern="1200" dirty="0"/>
        </a:p>
      </dsp:txBody>
      <dsp:txXfrm>
        <a:off x="1759883" y="29453"/>
        <a:ext cx="1746931" cy="911467"/>
      </dsp:txXfrm>
    </dsp:sp>
    <dsp:sp modelId="{B6975277-6CE7-0649-92D2-5E3C846847C2}">
      <dsp:nvSpPr>
        <dsp:cNvPr id="0" name=""/>
        <dsp:cNvSpPr/>
      </dsp:nvSpPr>
      <dsp:spPr>
        <a:xfrm>
          <a:off x="1731526" y="1080120"/>
          <a:ext cx="1803645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>
              <a:solidFill>
                <a:schemeClr val="tx1"/>
              </a:solidFill>
            </a:rPr>
            <a:t>IPNO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759883" y="1108477"/>
        <a:ext cx="1746931" cy="911467"/>
      </dsp:txXfrm>
    </dsp:sp>
    <dsp:sp modelId="{5A9387D7-996C-2145-B31F-96DDDB69C616}">
      <dsp:nvSpPr>
        <dsp:cNvPr id="0" name=""/>
        <dsp:cNvSpPr/>
      </dsp:nvSpPr>
      <dsp:spPr>
        <a:xfrm>
          <a:off x="1731526" y="2131261"/>
          <a:ext cx="1803645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>
              <a:solidFill>
                <a:schemeClr val="tx1"/>
              </a:solidFill>
            </a:rPr>
            <a:t>IPNO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759883" y="2159618"/>
        <a:ext cx="1746931" cy="911467"/>
      </dsp:txXfrm>
    </dsp:sp>
    <dsp:sp modelId="{A235EA10-42D6-C848-8753-5B5A7E439099}">
      <dsp:nvSpPr>
        <dsp:cNvPr id="0" name=""/>
        <dsp:cNvSpPr/>
      </dsp:nvSpPr>
      <dsp:spPr>
        <a:xfrm>
          <a:off x="1731526" y="3196343"/>
          <a:ext cx="892452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IPNO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i="1" kern="1200" dirty="0" smtClean="0">
              <a:solidFill>
                <a:schemeClr val="tx1"/>
              </a:solidFill>
              <a:latin typeface="Beirut Regular"/>
              <a:cs typeface="Beirut Regular"/>
            </a:rPr>
            <a:t>Proto</a:t>
          </a:r>
          <a:endParaRPr lang="en-GB" sz="1800" i="1" kern="1200" dirty="0">
            <a:solidFill>
              <a:schemeClr val="tx1"/>
            </a:solidFill>
            <a:latin typeface="Beirut Regular"/>
            <a:cs typeface="Beirut Regular"/>
          </a:endParaRPr>
        </a:p>
      </dsp:txBody>
      <dsp:txXfrm>
        <a:off x="1757665" y="3222482"/>
        <a:ext cx="840174" cy="915903"/>
      </dsp:txXfrm>
    </dsp:sp>
    <dsp:sp modelId="{0AEA19D6-B8B3-DA4C-A0E8-1BBF2AFBB5A0}">
      <dsp:nvSpPr>
        <dsp:cNvPr id="0" name=""/>
        <dsp:cNvSpPr/>
      </dsp:nvSpPr>
      <dsp:spPr>
        <a:xfrm>
          <a:off x="2642720" y="3196343"/>
          <a:ext cx="892452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UU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i="1" kern="1200" dirty="0" smtClean="0">
              <a:solidFill>
                <a:schemeClr val="tx1"/>
              </a:solidFill>
              <a:latin typeface="Beirut Regular"/>
              <a:cs typeface="Beirut Regular"/>
            </a:rPr>
            <a:t>Series</a:t>
          </a:r>
          <a:endParaRPr lang="en-GB" sz="1000" kern="1200" dirty="0">
            <a:solidFill>
              <a:schemeClr val="tx1"/>
            </a:solidFill>
          </a:endParaRPr>
        </a:p>
      </dsp:txBody>
      <dsp:txXfrm>
        <a:off x="2668859" y="3222482"/>
        <a:ext cx="840174" cy="915903"/>
      </dsp:txXfrm>
    </dsp:sp>
    <dsp:sp modelId="{46534503-D8EE-2640-9CB7-2D0BE0A8434C}">
      <dsp:nvSpPr>
        <dsp:cNvPr id="0" name=""/>
        <dsp:cNvSpPr/>
      </dsp:nvSpPr>
      <dsp:spPr>
        <a:xfrm>
          <a:off x="3685104" y="1096"/>
          <a:ext cx="1803645" cy="968181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MEDIUM-BETA</a:t>
          </a:r>
          <a:endParaRPr lang="en-GB" sz="2400" kern="1200" dirty="0"/>
        </a:p>
      </dsp:txBody>
      <dsp:txXfrm>
        <a:off x="3713461" y="29453"/>
        <a:ext cx="1746931" cy="911467"/>
      </dsp:txXfrm>
    </dsp:sp>
    <dsp:sp modelId="{B729BE64-FA25-6E4B-815B-3A372F4DB5B5}">
      <dsp:nvSpPr>
        <dsp:cNvPr id="0" name=""/>
        <dsp:cNvSpPr/>
      </dsp:nvSpPr>
      <dsp:spPr>
        <a:xfrm>
          <a:off x="3685104" y="1066178"/>
          <a:ext cx="1803645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INFN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713461" y="1094535"/>
        <a:ext cx="1746931" cy="911467"/>
      </dsp:txXfrm>
    </dsp:sp>
    <dsp:sp modelId="{5ADA7DDE-0625-AA46-865F-650CDE00E5C4}">
      <dsp:nvSpPr>
        <dsp:cNvPr id="0" name=""/>
        <dsp:cNvSpPr/>
      </dsp:nvSpPr>
      <dsp:spPr>
        <a:xfrm>
          <a:off x="3685104" y="2131261"/>
          <a:ext cx="1803645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CEA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713461" y="2159618"/>
        <a:ext cx="1746931" cy="911467"/>
      </dsp:txXfrm>
    </dsp:sp>
    <dsp:sp modelId="{05A077F4-AE0C-054E-ADED-11720FA68DE2}">
      <dsp:nvSpPr>
        <dsp:cNvPr id="0" name=""/>
        <dsp:cNvSpPr/>
      </dsp:nvSpPr>
      <dsp:spPr>
        <a:xfrm>
          <a:off x="3685104" y="3196343"/>
          <a:ext cx="892452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CEA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i="1" kern="1200" dirty="0" smtClean="0">
              <a:solidFill>
                <a:schemeClr val="tx1"/>
              </a:solidFill>
              <a:latin typeface="Beirut Regular"/>
              <a:cs typeface="Beirut Regular"/>
            </a:rPr>
            <a:t>#3</a:t>
          </a:r>
          <a:endParaRPr lang="en-GB" sz="1050" kern="1200" dirty="0" smtClean="0">
            <a:solidFill>
              <a:schemeClr val="tx1"/>
            </a:solidFill>
          </a:endParaRPr>
        </a:p>
      </dsp:txBody>
      <dsp:txXfrm>
        <a:off x="3711243" y="3222482"/>
        <a:ext cx="840174" cy="915903"/>
      </dsp:txXfrm>
    </dsp:sp>
    <dsp:sp modelId="{E28433F7-A8AC-FB4F-BB46-CC98977AD720}">
      <dsp:nvSpPr>
        <dsp:cNvPr id="0" name=""/>
        <dsp:cNvSpPr/>
      </dsp:nvSpPr>
      <dsp:spPr>
        <a:xfrm>
          <a:off x="4596298" y="3196343"/>
          <a:ext cx="892452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TS2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i="1" kern="1200" dirty="0" smtClean="0">
              <a:solidFill>
                <a:schemeClr val="tx1"/>
              </a:solidFill>
              <a:latin typeface="Beirut Regular"/>
              <a:cs typeface="Beirut Regular"/>
            </a:rPr>
            <a:t>#6</a:t>
          </a:r>
          <a:endParaRPr lang="en-GB" sz="1000" kern="1200" dirty="0" smtClean="0">
            <a:solidFill>
              <a:schemeClr val="tx1"/>
            </a:solidFill>
          </a:endParaRPr>
        </a:p>
      </dsp:txBody>
      <dsp:txXfrm>
        <a:off x="4622437" y="3222482"/>
        <a:ext cx="840174" cy="915903"/>
      </dsp:txXfrm>
    </dsp:sp>
    <dsp:sp modelId="{DCF5A7A5-DFCB-8848-AE70-2B13DB5F7CEE}">
      <dsp:nvSpPr>
        <dsp:cNvPr id="0" name=""/>
        <dsp:cNvSpPr/>
      </dsp:nvSpPr>
      <dsp:spPr>
        <a:xfrm>
          <a:off x="5638682" y="1096"/>
          <a:ext cx="1803645" cy="968181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>
          <a:solidFill>
            <a:schemeClr val="tx1">
              <a:lumMod val="65000"/>
              <a:lumOff val="3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HIGH-BETA</a:t>
          </a:r>
          <a:endParaRPr lang="en-GB" sz="1800" kern="1200" dirty="0"/>
        </a:p>
      </dsp:txBody>
      <dsp:txXfrm>
        <a:off x="5667039" y="29453"/>
        <a:ext cx="1746931" cy="911467"/>
      </dsp:txXfrm>
    </dsp:sp>
    <dsp:sp modelId="{4415C863-A5D7-094F-9FC4-0FE0D2FCBCA0}">
      <dsp:nvSpPr>
        <dsp:cNvPr id="0" name=""/>
        <dsp:cNvSpPr/>
      </dsp:nvSpPr>
      <dsp:spPr>
        <a:xfrm>
          <a:off x="5638682" y="1066178"/>
          <a:ext cx="1803645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STFC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5667039" y="1094535"/>
        <a:ext cx="1746931" cy="911467"/>
      </dsp:txXfrm>
    </dsp:sp>
    <dsp:sp modelId="{19643227-3D12-094D-AAD9-62A5D6100118}">
      <dsp:nvSpPr>
        <dsp:cNvPr id="0" name=""/>
        <dsp:cNvSpPr/>
      </dsp:nvSpPr>
      <dsp:spPr>
        <a:xfrm>
          <a:off x="5638682" y="2131261"/>
          <a:ext cx="1803645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CEA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5667039" y="2159618"/>
        <a:ext cx="1746931" cy="911467"/>
      </dsp:txXfrm>
    </dsp:sp>
    <dsp:sp modelId="{FDF80D3B-F2F6-DE4D-94B8-654E996568F1}">
      <dsp:nvSpPr>
        <dsp:cNvPr id="0" name=""/>
        <dsp:cNvSpPr/>
      </dsp:nvSpPr>
      <dsp:spPr>
        <a:xfrm>
          <a:off x="5638682" y="3196343"/>
          <a:ext cx="892452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21600" rIns="36000" bIns="216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CEA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i="1" kern="1200" dirty="0" smtClean="0">
              <a:solidFill>
                <a:schemeClr val="tx1"/>
              </a:solidFill>
              <a:latin typeface="Beirut Regular"/>
              <a:cs typeface="Beirut Regular"/>
            </a:rPr>
            <a:t>#3</a:t>
          </a:r>
          <a:endParaRPr lang="en-GB" sz="1000" kern="1200" dirty="0" smtClean="0">
            <a:solidFill>
              <a:schemeClr val="tx1"/>
            </a:solidFill>
          </a:endParaRPr>
        </a:p>
      </dsp:txBody>
      <dsp:txXfrm>
        <a:off x="5664821" y="3222482"/>
        <a:ext cx="840174" cy="915903"/>
      </dsp:txXfrm>
    </dsp:sp>
    <dsp:sp modelId="{7F5B145E-9F33-234E-AF1D-1F2BD4638998}">
      <dsp:nvSpPr>
        <dsp:cNvPr id="0" name=""/>
        <dsp:cNvSpPr/>
      </dsp:nvSpPr>
      <dsp:spPr>
        <a:xfrm>
          <a:off x="6549875" y="3196343"/>
          <a:ext cx="892452" cy="96818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000" tIns="21600" rIns="36000" bIns="2160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TS2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i="1" kern="1200" dirty="0" smtClean="0">
              <a:solidFill>
                <a:schemeClr val="tx1"/>
              </a:solidFill>
              <a:latin typeface="Beirut Regular"/>
              <a:cs typeface="Beirut Regular"/>
            </a:rPr>
            <a:t>#18</a:t>
          </a:r>
          <a:endParaRPr lang="en-GB" sz="1000" kern="1200" dirty="0" smtClean="0">
            <a:solidFill>
              <a:schemeClr val="tx1"/>
            </a:solidFill>
          </a:endParaRPr>
        </a:p>
      </dsp:txBody>
      <dsp:txXfrm>
        <a:off x="6576014" y="3222482"/>
        <a:ext cx="840174" cy="915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2016-11-24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12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091B7E8-D899-4BD6-AA29-42740F2F1953}" type="datetime3">
              <a:rPr lang="en-US" smtClean="0"/>
              <a:t>24 November 2016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8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6143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ESS particle accelerator.</a:t>
            </a:r>
            <a:r>
              <a:rPr lang="en-GB" baseline="0" dirty="0" smtClean="0"/>
              <a:t> Probably all of you have seen various versions of this slide.</a:t>
            </a:r>
          </a:p>
          <a:p>
            <a:r>
              <a:rPr lang="en-GB" baseline="0" dirty="0" smtClean="0"/>
              <a:t>While the previous speakers have focused on what is included in the first 30 meter of the accelerator, me and my colleague will give a hint of what is in the next 300 meter</a:t>
            </a:r>
          </a:p>
          <a:p>
            <a:r>
              <a:rPr lang="en-GB" dirty="0" smtClean="0"/>
              <a:t>IT is mainly</a:t>
            </a:r>
            <a:r>
              <a:rPr lang="en-GB" baseline="0" dirty="0" smtClean="0"/>
              <a:t> composed of 3 sections, if one excludes the contingency space.</a:t>
            </a:r>
          </a:p>
          <a:p>
            <a:r>
              <a:rPr lang="en-GB" baseline="0" dirty="0" smtClean="0"/>
              <a:t>Those are the spokes section composed of 13 cryomodules and spanning about 56 meters.</a:t>
            </a:r>
          </a:p>
          <a:p>
            <a:r>
              <a:rPr lang="en-GB" baseline="0" dirty="0" smtClean="0"/>
              <a:t>The medium beta section composed of 9 medium beta cryomodules and spanning 77 meters</a:t>
            </a:r>
          </a:p>
          <a:p>
            <a:r>
              <a:rPr lang="en-GB" baseline="0" dirty="0" smtClean="0"/>
              <a:t>And finally the high beta section of the linac composed of 21 cryomodules and ranging 179 meters</a:t>
            </a:r>
          </a:p>
          <a:p>
            <a:r>
              <a:rPr lang="en-GB" baseline="0" dirty="0" smtClean="0"/>
              <a:t>Each of the spokes cryomodules houses 2 cavities, while each of the medium beta cryomodules houses 4 cavities</a:t>
            </a:r>
          </a:p>
          <a:p>
            <a:r>
              <a:rPr lang="en-GB" baseline="0" dirty="0" smtClean="0"/>
              <a:t>The superconducting cavities are the main responsible for providing energy to the beam.</a:t>
            </a:r>
          </a:p>
          <a:p>
            <a:r>
              <a:rPr lang="en-GB" baseline="0" dirty="0" smtClean="0"/>
              <a:t>As you can see the beam leaves the </a:t>
            </a:r>
            <a:r>
              <a:rPr lang="en-GB" baseline="0" dirty="0" err="1" smtClean="0"/>
              <a:t>dtl</a:t>
            </a:r>
            <a:r>
              <a:rPr lang="en-GB" baseline="0" dirty="0" smtClean="0"/>
              <a:t> with an energy of 90 GEV and has a steep ramp up in energy, achieving up to up to 2000GeV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372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37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605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060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408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37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1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24/11/2016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24/11/2016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24/11/2016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24/11/2016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00834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835696" y="620688"/>
            <a:ext cx="5616624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112" y="32048"/>
            <a:ext cx="1252403" cy="732656"/>
          </a:xfrm>
          <a:prstGeom prst="rect">
            <a:avLst/>
          </a:prstGeom>
        </p:spPr>
      </p:pic>
      <p:sp>
        <p:nvSpPr>
          <p:cNvPr id="8" name="Espace réservé du texte 23"/>
          <p:cNvSpPr txBox="1">
            <a:spLocks/>
          </p:cNvSpPr>
          <p:nvPr userDrawn="1"/>
        </p:nvSpPr>
        <p:spPr>
          <a:xfrm>
            <a:off x="251520" y="6309320"/>
            <a:ext cx="8712968" cy="52097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+mn-lt"/>
              </a:defRPr>
            </a:lvl1pPr>
          </a:lstStyle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kern="0" dirty="0" smtClean="0">
                <a:latin typeface="Calibri" pitchFamily="34" charset="0"/>
                <a:cs typeface="Calibri" pitchFamily="34" charset="0"/>
              </a:rPr>
              <a:t>SLHiPP-6 meeting, Daresbury, 23th-24th April 2016</a:t>
            </a:r>
          </a:p>
        </p:txBody>
      </p:sp>
      <p:pic>
        <p:nvPicPr>
          <p:cNvPr id="10" name="Bildobjekt 7" descr="ESS-vit-logga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66" y="32048"/>
            <a:ext cx="1100259" cy="58864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7972753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56628C"/>
          </a:solidFill>
          <a:ln>
            <a:noFill/>
          </a:ln>
          <a:effectLst>
            <a:glow rad="127000">
              <a:srgbClr val="56628C">
                <a:alpha val="40000"/>
              </a:srgbClr>
            </a:glo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-2445" y="6467682"/>
            <a:ext cx="9144000" cy="390317"/>
          </a:xfrm>
          <a:prstGeom prst="rect">
            <a:avLst/>
          </a:prstGeom>
          <a:solidFill>
            <a:srgbClr val="56628C"/>
          </a:solidFill>
          <a:ln>
            <a:noFill/>
          </a:ln>
          <a:effectLst>
            <a:glow rad="127000">
              <a:srgbClr val="56628C">
                <a:alpha val="40000"/>
              </a:srgbClr>
            </a:glo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971600" y="-27384"/>
            <a:ext cx="8172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4067944" y="6650245"/>
            <a:ext cx="4456112" cy="0"/>
          </a:xfrm>
          <a:prstGeom prst="line">
            <a:avLst/>
          </a:prstGeom>
          <a:ln w="19050">
            <a:solidFill>
              <a:schemeClr val="bg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pied de page 4"/>
          <p:cNvSpPr txBox="1">
            <a:spLocks/>
          </p:cNvSpPr>
          <p:nvPr userDrawn="1"/>
        </p:nvSpPr>
        <p:spPr>
          <a:xfrm>
            <a:off x="333651" y="6467683"/>
            <a:ext cx="3878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P. DUTHIL</a:t>
            </a:r>
            <a:r>
              <a:rPr lang="fr-FR" baseline="0" dirty="0" smtClean="0"/>
              <a:t> –</a:t>
            </a:r>
            <a:r>
              <a:rPr lang="fr-FR" dirty="0" smtClean="0"/>
              <a:t> WP4</a:t>
            </a:r>
            <a:r>
              <a:rPr lang="fr-FR" baseline="0" dirty="0" smtClean="0"/>
              <a:t> –</a:t>
            </a:r>
            <a:r>
              <a:rPr lang="fr-FR" dirty="0" smtClean="0"/>
              <a:t> </a:t>
            </a:r>
            <a:r>
              <a:rPr lang="fr-FR" dirty="0" err="1" smtClean="0"/>
              <a:t>Cryogenic</a:t>
            </a:r>
            <a:r>
              <a:rPr lang="fr-FR" dirty="0" smtClean="0"/>
              <a:t> </a:t>
            </a:r>
            <a:r>
              <a:rPr lang="fr-FR" dirty="0" err="1" smtClean="0"/>
              <a:t>Safety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review</a:t>
            </a:r>
            <a:r>
              <a:rPr lang="fr-FR" baseline="0" dirty="0" smtClean="0"/>
              <a:t> –</a:t>
            </a:r>
            <a:r>
              <a:rPr lang="fr-FR" dirty="0" smtClean="0"/>
              <a:t> 2016/06/09</a:t>
            </a:r>
            <a:r>
              <a:rPr lang="fr-FR" baseline="0" dirty="0" smtClean="0"/>
              <a:t> </a:t>
            </a:r>
            <a:endParaRPr lang="fr-FR" baseline="30000" dirty="0"/>
          </a:p>
        </p:txBody>
      </p:sp>
      <p:sp>
        <p:nvSpPr>
          <p:cNvPr id="19" name="Espace réservé du numéro de diapositive 5"/>
          <p:cNvSpPr txBox="1">
            <a:spLocks/>
          </p:cNvSpPr>
          <p:nvPr userDrawn="1"/>
        </p:nvSpPr>
        <p:spPr>
          <a:xfrm>
            <a:off x="6974904" y="64676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F43006-22BA-4B65-9153-CA4D1108557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0"/>
          </p:nvPr>
        </p:nvSpPr>
        <p:spPr>
          <a:xfrm>
            <a:off x="179512" y="692696"/>
            <a:ext cx="8964488" cy="5774986"/>
          </a:xfrm>
        </p:spPr>
        <p:txBody>
          <a:bodyPr lIns="18000" rIns="18000" bIns="18000"/>
          <a:lstStyle>
            <a:lvl1pPr marL="342900" indent="-342900">
              <a:buFontTx/>
              <a:buBlip>
                <a:blip r:embed="rId2"/>
              </a:buBlip>
              <a:defRPr sz="2000" b="1">
                <a:solidFill>
                  <a:srgbClr val="C3004A"/>
                </a:solidFill>
              </a:defRPr>
            </a:lvl1pPr>
            <a:lvl2pPr marL="630238" indent="-274638">
              <a:spcBef>
                <a:spcPts val="300"/>
              </a:spcBef>
              <a:buFontTx/>
              <a:buBlip>
                <a:blip r:embed="rId3"/>
              </a:buBlip>
              <a:defRPr sz="2000">
                <a:solidFill>
                  <a:srgbClr val="7030A0"/>
                </a:solidFill>
              </a:defRPr>
            </a:lvl2pPr>
            <a:lvl3pPr marL="985838" indent="-182563">
              <a:spcBef>
                <a:spcPts val="0"/>
              </a:spcBef>
              <a:buFont typeface="Wingdings" pitchFamily="2" charset="2"/>
              <a:buChar char="ü"/>
              <a:defRPr sz="1800"/>
            </a:lvl3pPr>
            <a:lvl4pPr>
              <a:spcBef>
                <a:spcPts val="0"/>
              </a:spcBef>
              <a:defRPr sz="1800" baseline="0"/>
            </a:lvl4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smtClean="0"/>
              <a:t>qua</a:t>
            </a:r>
          </a:p>
        </p:txBody>
      </p:sp>
      <p:pic>
        <p:nvPicPr>
          <p:cNvPr id="11" name="Image 10" descr="logoipn.png"/>
          <p:cNvPicPr>
            <a:picLocks noChangeAspect="1"/>
          </p:cNvPicPr>
          <p:nvPr userDrawn="1"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71705"/>
            <a:ext cx="919788" cy="540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284" y="71705"/>
            <a:ext cx="555818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 descr="C:\Users\reynet\Desktop\Ligne Spoke 4.png"/>
          <p:cNvPicPr>
            <a:picLocks noChangeAspect="1" noChangeArrowheads="1"/>
          </p:cNvPicPr>
          <p:nvPr userDrawn="1"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31808" y="112953"/>
            <a:ext cx="1239991" cy="4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2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24/11/2016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ss-ics.atlassian.net/wiki/display/CRYOM/Cryomodules+Collaboration+Spac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gif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Cryomodules: Spokes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Nuno Elias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Accelerator and CF retreat meeting 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24</a:t>
            </a:r>
            <a:r>
              <a:rPr lang="en-GB" sz="1400" baseline="30000" dirty="0" smtClean="0">
                <a:solidFill>
                  <a:srgbClr val="FFFFFF"/>
                </a:solidFill>
              </a:rPr>
              <a:t>th</a:t>
            </a:r>
            <a:r>
              <a:rPr lang="en-GB" sz="1400" dirty="0" smtClean="0">
                <a:solidFill>
                  <a:srgbClr val="FFFFFF"/>
                </a:solidFill>
              </a:rPr>
              <a:t> of November 2016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Cold tuning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2143"/>
          <a:stretch>
            <a:fillRect/>
          </a:stretch>
        </p:blipFill>
        <p:spPr bwMode="auto">
          <a:xfrm>
            <a:off x="395536" y="1411288"/>
            <a:ext cx="8389313" cy="528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2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cavity package</a:t>
            </a:r>
            <a:endParaRPr lang="en-US" dirty="0"/>
          </a:p>
        </p:txBody>
      </p:sp>
      <p:pic>
        <p:nvPicPr>
          <p:cNvPr id="32" name="Image 20" descr="Door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603950"/>
            <a:ext cx="3312368" cy="525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7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Coupler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39552" y="1628800"/>
            <a:ext cx="9490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Antenna</a:t>
            </a:r>
          </a:p>
        </p:txBody>
      </p:sp>
      <p:pic>
        <p:nvPicPr>
          <p:cNvPr id="6" name="Image 47" descr="coupleur door 2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20080"/>
            <a:ext cx="284797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avec flèche 48"/>
          <p:cNvCxnSpPr>
            <a:cxnSpLocks noChangeShapeType="1"/>
          </p:cNvCxnSpPr>
          <p:nvPr/>
        </p:nvCxnSpPr>
        <p:spPr bwMode="auto">
          <a:xfrm flipH="1" flipV="1">
            <a:off x="1878187" y="2757235"/>
            <a:ext cx="381000" cy="500062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" name="Groupe 66"/>
          <p:cNvGrpSpPr>
            <a:grpSpLocks/>
          </p:cNvGrpSpPr>
          <p:nvPr/>
        </p:nvGrpSpPr>
        <p:grpSpPr bwMode="auto">
          <a:xfrm>
            <a:off x="209998" y="2111368"/>
            <a:ext cx="1553689" cy="584776"/>
            <a:chOff x="3108496" y="1528080"/>
            <a:chExt cx="1555135" cy="584887"/>
          </a:xfrm>
        </p:grpSpPr>
        <p:sp>
          <p:nvSpPr>
            <p:cNvPr id="9" name="ZoneTexte 52"/>
            <p:cNvSpPr txBox="1">
              <a:spLocks noChangeArrowheads="1"/>
            </p:cNvSpPr>
            <p:nvPr/>
          </p:nvSpPr>
          <p:spPr bwMode="auto">
            <a:xfrm>
              <a:off x="3108496" y="1528080"/>
              <a:ext cx="978536" cy="58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1600" dirty="0" smtClean="0">
                  <a:latin typeface="Arial" pitchFamily="34" charset="0"/>
                </a:rPr>
                <a:t>Beam vacuum</a:t>
              </a:r>
              <a:endParaRPr lang="en-US" altLang="fr-FR" sz="1600" dirty="0">
                <a:latin typeface="Arial" pitchFamily="34" charset="0"/>
              </a:endParaRPr>
            </a:p>
          </p:txBody>
        </p:sp>
        <p:cxnSp>
          <p:nvCxnSpPr>
            <p:cNvPr id="10" name="Connecteur droit avec flèche 53"/>
            <p:cNvCxnSpPr>
              <a:cxnSpLocks noChangeShapeType="1"/>
            </p:cNvCxnSpPr>
            <p:nvPr/>
          </p:nvCxnSpPr>
          <p:spPr bwMode="auto">
            <a:xfrm>
              <a:off x="3870807" y="1816168"/>
              <a:ext cx="792824" cy="144042"/>
            </a:xfrm>
            <a:prstGeom prst="straightConnector1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Connecteur droit 54"/>
            <p:cNvCxnSpPr>
              <a:cxnSpLocks noChangeShapeType="1"/>
            </p:cNvCxnSpPr>
            <p:nvPr/>
          </p:nvCxnSpPr>
          <p:spPr bwMode="auto">
            <a:xfrm>
              <a:off x="3308821" y="1816166"/>
              <a:ext cx="561986" cy="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ZoneTexte 58"/>
          <p:cNvSpPr txBox="1">
            <a:spLocks noChangeArrowheads="1"/>
          </p:cNvSpPr>
          <p:nvPr/>
        </p:nvSpPr>
        <p:spPr bwMode="auto">
          <a:xfrm>
            <a:off x="179512" y="6215826"/>
            <a:ext cx="10743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altLang="fr-FR" sz="1600" dirty="0">
                <a:latin typeface="Arial" pitchFamily="34" charset="0"/>
              </a:rPr>
              <a:t>Doorknob</a:t>
            </a:r>
          </a:p>
        </p:txBody>
      </p:sp>
      <p:cxnSp>
        <p:nvCxnSpPr>
          <p:cNvPr id="13" name="Connecteur droit avec flèche 59"/>
          <p:cNvCxnSpPr>
            <a:cxnSpLocks noChangeShapeType="1"/>
          </p:cNvCxnSpPr>
          <p:nvPr/>
        </p:nvCxnSpPr>
        <p:spPr bwMode="auto">
          <a:xfrm flipV="1">
            <a:off x="1331640" y="6133847"/>
            <a:ext cx="305247" cy="442019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ZoneTexte 61"/>
          <p:cNvSpPr txBox="1">
            <a:spLocks noChangeArrowheads="1"/>
          </p:cNvSpPr>
          <p:nvPr/>
        </p:nvSpPr>
        <p:spPr bwMode="auto">
          <a:xfrm>
            <a:off x="3059832" y="3263498"/>
            <a:ext cx="1610437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Inner conductor</a:t>
            </a:r>
          </a:p>
          <a:p>
            <a:pPr algn="r"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(water-cooled)</a:t>
            </a:r>
          </a:p>
        </p:txBody>
      </p:sp>
      <p:cxnSp>
        <p:nvCxnSpPr>
          <p:cNvPr id="15" name="Connecteur droit 62"/>
          <p:cNvCxnSpPr>
            <a:cxnSpLocks noChangeShapeType="1"/>
          </p:cNvCxnSpPr>
          <p:nvPr/>
        </p:nvCxnSpPr>
        <p:spPr bwMode="auto">
          <a:xfrm>
            <a:off x="2259187" y="3257297"/>
            <a:ext cx="1404937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cteur droit avec flèche 63"/>
          <p:cNvCxnSpPr>
            <a:cxnSpLocks noChangeShapeType="1"/>
          </p:cNvCxnSpPr>
          <p:nvPr/>
        </p:nvCxnSpPr>
        <p:spPr bwMode="auto">
          <a:xfrm flipV="1">
            <a:off x="1374949" y="3446210"/>
            <a:ext cx="404813" cy="400050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64"/>
          <p:cNvCxnSpPr>
            <a:cxnSpLocks noChangeShapeType="1"/>
          </p:cNvCxnSpPr>
          <p:nvPr/>
        </p:nvCxnSpPr>
        <p:spPr bwMode="auto">
          <a:xfrm>
            <a:off x="393874" y="3846260"/>
            <a:ext cx="985838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ZoneTexte 65"/>
          <p:cNvSpPr txBox="1">
            <a:spLocks noChangeArrowheads="1"/>
          </p:cNvSpPr>
          <p:nvPr/>
        </p:nvSpPr>
        <p:spPr bwMode="auto">
          <a:xfrm>
            <a:off x="298624" y="3479622"/>
            <a:ext cx="1324802" cy="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Al</a:t>
            </a:r>
            <a:r>
              <a:rPr lang="en-US" altLang="fr-FR" sz="1600" baseline="-25000" dirty="0">
                <a:latin typeface="Arial" pitchFamily="34" charset="0"/>
              </a:rPr>
              <a:t>2</a:t>
            </a:r>
            <a:r>
              <a:rPr lang="en-US" altLang="fr-FR" sz="1600" dirty="0">
                <a:latin typeface="Arial" pitchFamily="34" charset="0"/>
              </a:rPr>
              <a:t>O</a:t>
            </a:r>
            <a:r>
              <a:rPr lang="en-US" altLang="fr-FR" sz="1600" baseline="-25000" dirty="0">
                <a:latin typeface="Arial" pitchFamily="34" charset="0"/>
              </a:rPr>
              <a:t>3</a:t>
            </a:r>
          </a:p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ceramic disc</a:t>
            </a:r>
          </a:p>
        </p:txBody>
      </p:sp>
      <p:sp>
        <p:nvSpPr>
          <p:cNvPr id="19" name="ZoneTexte 67"/>
          <p:cNvSpPr txBox="1">
            <a:spLocks noChangeArrowheads="1"/>
          </p:cNvSpPr>
          <p:nvPr/>
        </p:nvSpPr>
        <p:spPr bwMode="auto">
          <a:xfrm>
            <a:off x="4860032" y="5567754"/>
            <a:ext cx="960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RF input</a:t>
            </a:r>
          </a:p>
        </p:txBody>
      </p:sp>
      <p:cxnSp>
        <p:nvCxnSpPr>
          <p:cNvPr id="20" name="Connecteur droit 68"/>
          <p:cNvCxnSpPr>
            <a:cxnSpLocks noChangeShapeType="1"/>
          </p:cNvCxnSpPr>
          <p:nvPr/>
        </p:nvCxnSpPr>
        <p:spPr bwMode="auto">
          <a:xfrm>
            <a:off x="3888086" y="5922710"/>
            <a:ext cx="865187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cteur droit 82"/>
          <p:cNvCxnSpPr>
            <a:cxnSpLocks noChangeShapeType="1"/>
          </p:cNvCxnSpPr>
          <p:nvPr/>
        </p:nvCxnSpPr>
        <p:spPr bwMode="auto">
          <a:xfrm>
            <a:off x="735187" y="1967354"/>
            <a:ext cx="1009650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ZoneTexte 89"/>
          <p:cNvSpPr txBox="1">
            <a:spLocks noChangeArrowheads="1"/>
          </p:cNvSpPr>
          <p:nvPr/>
        </p:nvSpPr>
        <p:spPr bwMode="auto">
          <a:xfrm>
            <a:off x="2411760" y="4415626"/>
            <a:ext cx="98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fr-FR" sz="1600" dirty="0">
                <a:latin typeface="Arial" pitchFamily="34" charset="0"/>
              </a:rPr>
              <a:t>WR2300</a:t>
            </a:r>
          </a:p>
        </p:txBody>
      </p:sp>
      <p:cxnSp>
        <p:nvCxnSpPr>
          <p:cNvPr id="25" name="Connecteur droit avec flèche 90"/>
          <p:cNvCxnSpPr>
            <a:cxnSpLocks noChangeShapeType="1"/>
          </p:cNvCxnSpPr>
          <p:nvPr/>
        </p:nvCxnSpPr>
        <p:spPr bwMode="auto">
          <a:xfrm>
            <a:off x="2643362" y="4727322"/>
            <a:ext cx="0" cy="276225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cteur droit 91"/>
          <p:cNvCxnSpPr>
            <a:cxnSpLocks noChangeShapeType="1"/>
          </p:cNvCxnSpPr>
          <p:nvPr/>
        </p:nvCxnSpPr>
        <p:spPr bwMode="auto">
          <a:xfrm>
            <a:off x="2643362" y="4727322"/>
            <a:ext cx="561975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2218985" y="1670030"/>
            <a:ext cx="1848959" cy="369332"/>
          </a:xfrm>
          <a:prstGeom prst="rect">
            <a:avLst/>
          </a:prstGeom>
          <a:solidFill>
            <a:srgbClr val="BFBFBF"/>
          </a:solidFill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Spoke</a:t>
            </a:r>
            <a:r>
              <a:rPr lang="fr-FR" dirty="0" smtClean="0">
                <a:solidFill>
                  <a:srgbClr val="3366FF"/>
                </a:solidFill>
                <a:latin typeface="Lucida Grande" charset="0"/>
                <a:ea typeface="Lucida Grande" charset="0"/>
                <a:cs typeface="Lucida Grande" charset="0"/>
              </a:rPr>
              <a:t>: 335 kW</a:t>
            </a:r>
            <a:endParaRPr lang="fr-FR" dirty="0">
              <a:solidFill>
                <a:srgbClr val="3366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95936" y="2039362"/>
            <a:ext cx="2160240" cy="92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Outer conductor</a:t>
            </a:r>
          </a:p>
          <a:p>
            <a:pPr>
              <a:lnSpc>
                <a:spcPct val="114000"/>
              </a:lnSpc>
            </a:pPr>
            <a:r>
              <a:rPr lang="en-US" altLang="fr-FR" sz="1600" dirty="0">
                <a:latin typeface="Arial" pitchFamily="34" charset="0"/>
              </a:rPr>
              <a:t>d</a:t>
            </a:r>
            <a:r>
              <a:rPr lang="en-US" altLang="fr-FR" sz="1600" dirty="0" smtClean="0">
                <a:latin typeface="Arial" pitchFamily="34" charset="0"/>
              </a:rPr>
              <a:t>ouble-wall helium cooling circuit</a:t>
            </a:r>
            <a:endParaRPr lang="en-US" altLang="fr-FR" sz="1600" dirty="0">
              <a:latin typeface="Arial" pitchFamily="34" charset="0"/>
            </a:endParaRPr>
          </a:p>
        </p:txBody>
      </p:sp>
      <p:cxnSp>
        <p:nvCxnSpPr>
          <p:cNvPr id="29" name="Connecteur droit 57"/>
          <p:cNvCxnSpPr>
            <a:cxnSpLocks noChangeShapeType="1"/>
          </p:cNvCxnSpPr>
          <p:nvPr/>
        </p:nvCxnSpPr>
        <p:spPr bwMode="auto">
          <a:xfrm>
            <a:off x="2339752" y="2399402"/>
            <a:ext cx="1538982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Connecteur droit avec flèche 56"/>
          <p:cNvCxnSpPr>
            <a:cxnSpLocks noChangeShapeType="1"/>
          </p:cNvCxnSpPr>
          <p:nvPr/>
        </p:nvCxnSpPr>
        <p:spPr bwMode="auto">
          <a:xfrm flipH="1">
            <a:off x="2051720" y="2399402"/>
            <a:ext cx="288032" cy="216024"/>
          </a:xfrm>
          <a:prstGeom prst="straightConnector1">
            <a:avLst/>
          </a:prstGeom>
          <a:noFill/>
          <a:ln w="6350" algn="ctr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ZoneTexte 8"/>
          <p:cNvSpPr txBox="1">
            <a:spLocks noChangeArrowheads="1"/>
          </p:cNvSpPr>
          <p:nvPr/>
        </p:nvSpPr>
        <p:spPr bwMode="auto">
          <a:xfrm>
            <a:off x="3779912" y="4385816"/>
            <a:ext cx="2232248" cy="38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fr-FR" sz="1600" dirty="0" smtClean="0">
                <a:latin typeface="Arial Bold"/>
              </a:rPr>
              <a:t>Doorknob transition </a:t>
            </a:r>
            <a:endParaRPr lang="en-US" altLang="fr-FR" sz="1600" dirty="0">
              <a:latin typeface="Arial Bold"/>
            </a:endParaRPr>
          </a:p>
        </p:txBody>
      </p:sp>
      <p:grpSp>
        <p:nvGrpSpPr>
          <p:cNvPr id="32" name="Groupe 7"/>
          <p:cNvGrpSpPr/>
          <p:nvPr/>
        </p:nvGrpSpPr>
        <p:grpSpPr>
          <a:xfrm>
            <a:off x="6084168" y="1628800"/>
            <a:ext cx="2978857" cy="3888432"/>
            <a:chOff x="0" y="980728"/>
            <a:chExt cx="4139952" cy="5085184"/>
          </a:xfrm>
        </p:grpSpPr>
        <p:pic>
          <p:nvPicPr>
            <p:cNvPr id="33" name="Picture 1" descr="Coupleur_n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980728"/>
              <a:ext cx="4045573" cy="5085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ZoneTexte 9"/>
            <p:cNvSpPr txBox="1"/>
            <p:nvPr/>
          </p:nvSpPr>
          <p:spPr>
            <a:xfrm>
              <a:off x="3347864" y="2123564"/>
              <a:ext cx="7920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5282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Spokes cryomodule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708525"/>
          </a:xfrm>
        </p:spPr>
        <p:txBody>
          <a:bodyPr/>
          <a:lstStyle/>
          <a:p>
            <a:r>
              <a:rPr lang="en-US" dirty="0" smtClean="0"/>
              <a:t>Cavity string assembly in clean room</a:t>
            </a:r>
          </a:p>
          <a:p>
            <a:pPr lvl="1"/>
            <a:r>
              <a:rPr lang="en-US" dirty="0" smtClean="0"/>
              <a:t>Small dish ends + warm valves</a:t>
            </a:r>
          </a:p>
          <a:p>
            <a:pPr lvl="1"/>
            <a:endParaRPr lang="en-US" dirty="0" smtClean="0"/>
          </a:p>
        </p:txBody>
      </p:sp>
      <p:pic>
        <p:nvPicPr>
          <p:cNvPr id="4" name="Picture 2" descr="\\CATIA-BRAULT\Partage Brault\ess images\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14" t="28358" r="11385" b="8955"/>
          <a:stretch>
            <a:fillRect/>
          </a:stretch>
        </p:blipFill>
        <p:spPr bwMode="auto">
          <a:xfrm>
            <a:off x="3251386" y="3211885"/>
            <a:ext cx="5566188" cy="2597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1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708525"/>
          </a:xfrm>
        </p:spPr>
        <p:txBody>
          <a:bodyPr/>
          <a:lstStyle/>
          <a:p>
            <a:r>
              <a:rPr lang="en-US" dirty="0" smtClean="0"/>
              <a:t>Magnetic shielding</a:t>
            </a:r>
          </a:p>
          <a:p>
            <a:pPr lvl="1"/>
            <a:r>
              <a:rPr lang="en-US" dirty="0" smtClean="0"/>
              <a:t>Actively cooled</a:t>
            </a:r>
            <a:endParaRPr lang="en-US" dirty="0"/>
          </a:p>
        </p:txBody>
      </p:sp>
      <p:pic>
        <p:nvPicPr>
          <p:cNvPr id="4" name="Picture 2" descr="\\CATIA-BRAULT\Partage Brault\ess images\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36" t="26282" r="13243" b="10582"/>
          <a:stretch/>
        </p:blipFill>
        <p:spPr bwMode="auto">
          <a:xfrm>
            <a:off x="3360037" y="3113664"/>
            <a:ext cx="5328000" cy="2621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21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708525"/>
          </a:xfrm>
        </p:spPr>
        <p:txBody>
          <a:bodyPr/>
          <a:lstStyle/>
          <a:p>
            <a:r>
              <a:rPr lang="en-US" dirty="0" smtClean="0"/>
              <a:t>Cryogenic distribution</a:t>
            </a:r>
          </a:p>
          <a:p>
            <a:pPr lvl="1"/>
            <a:r>
              <a:rPr lang="en-US" dirty="0" smtClean="0"/>
              <a:t>3 circuits</a:t>
            </a:r>
          </a:p>
          <a:p>
            <a:pPr lvl="2"/>
            <a:r>
              <a:rPr lang="en-US" dirty="0" smtClean="0"/>
              <a:t>2 K: C</a:t>
            </a:r>
          </a:p>
          <a:p>
            <a:pPr lvl="2"/>
            <a:r>
              <a:rPr lang="en-US" dirty="0" smtClean="0"/>
              <a:t>5 K: PC</a:t>
            </a:r>
          </a:p>
          <a:p>
            <a:pPr lvl="2"/>
            <a:r>
              <a:rPr lang="en-US" dirty="0" smtClean="0"/>
              <a:t>50 K: TS</a:t>
            </a:r>
          </a:p>
        </p:txBody>
      </p:sp>
      <p:pic>
        <p:nvPicPr>
          <p:cNvPr id="4" name="Picture 2" descr="\\CATIA-BRAULT\Partage Brault\ess images\7.jpg"/>
          <p:cNvPicPr>
            <a:picLocks noChangeAspect="1" noChangeArrowheads="1"/>
          </p:cNvPicPr>
          <p:nvPr/>
        </p:nvPicPr>
        <p:blipFill rotWithShape="1">
          <a:blip r:embed="rId2" cstate="print"/>
          <a:srcRect l="13969" t="17520" r="13063" b="9478"/>
          <a:stretch/>
        </p:blipFill>
        <p:spPr bwMode="auto">
          <a:xfrm>
            <a:off x="3325867" y="2767947"/>
            <a:ext cx="5364000" cy="3020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23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708525"/>
          </a:xfrm>
        </p:spPr>
        <p:txBody>
          <a:bodyPr/>
          <a:lstStyle/>
          <a:p>
            <a:r>
              <a:rPr lang="en-US" sz="2800" dirty="0" smtClean="0"/>
              <a:t>Supporting rods</a:t>
            </a:r>
          </a:p>
          <a:p>
            <a:pPr lvl="1"/>
            <a:r>
              <a:rPr lang="en-US" sz="2400" dirty="0" smtClean="0"/>
              <a:t>TA6V alloy</a:t>
            </a:r>
          </a:p>
          <a:p>
            <a:r>
              <a:rPr lang="en-US" sz="2800" dirty="0" smtClean="0"/>
              <a:t>Thermal shield</a:t>
            </a:r>
          </a:p>
          <a:p>
            <a:pPr lvl="1"/>
            <a:r>
              <a:rPr lang="en-US" sz="2400" dirty="0" smtClean="0"/>
              <a:t>Al</a:t>
            </a:r>
            <a:endParaRPr lang="en-US" sz="2400" dirty="0"/>
          </a:p>
        </p:txBody>
      </p:sp>
      <p:pic>
        <p:nvPicPr>
          <p:cNvPr id="4" name="Picture 2" descr="C:\Users\reynet.IPN\Desktop\ess images\11.jpg"/>
          <p:cNvPicPr>
            <a:picLocks noChangeAspect="1" noChangeArrowheads="1"/>
          </p:cNvPicPr>
          <p:nvPr/>
        </p:nvPicPr>
        <p:blipFill rotWithShape="1">
          <a:blip r:embed="rId2" cstate="print"/>
          <a:srcRect l="13314" t="16974" r="12981" b="10024"/>
          <a:stretch/>
        </p:blipFill>
        <p:spPr bwMode="auto">
          <a:xfrm>
            <a:off x="3291699" y="2759534"/>
            <a:ext cx="5400000" cy="3010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89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708525"/>
          </a:xfrm>
        </p:spPr>
        <p:txBody>
          <a:bodyPr/>
          <a:lstStyle/>
          <a:p>
            <a:r>
              <a:rPr lang="en-US" dirty="0" err="1" smtClean="0"/>
              <a:t>Cryostating</a:t>
            </a:r>
            <a:endParaRPr lang="en-US" dirty="0" smtClean="0"/>
          </a:p>
          <a:p>
            <a:r>
              <a:rPr lang="en-US" dirty="0" smtClean="0"/>
              <a:t>External rods</a:t>
            </a:r>
            <a:endParaRPr lang="en-US" dirty="0"/>
          </a:p>
        </p:txBody>
      </p:sp>
      <p:pic>
        <p:nvPicPr>
          <p:cNvPr id="5" name="Picture 2" descr="F:\ess images\13.jpg"/>
          <p:cNvPicPr>
            <a:picLocks noChangeAspect="1" noChangeArrowheads="1"/>
          </p:cNvPicPr>
          <p:nvPr/>
        </p:nvPicPr>
        <p:blipFill rotWithShape="1">
          <a:blip r:embed="rId2" cstate="print"/>
          <a:srcRect l="12733" t="5653" r="13123"/>
          <a:stretch/>
        </p:blipFill>
        <p:spPr bwMode="auto">
          <a:xfrm>
            <a:off x="3240443" y="2226010"/>
            <a:ext cx="5454000" cy="3905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49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Spokes Cryomodule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24" y="2132856"/>
            <a:ext cx="6793320" cy="4403670"/>
          </a:xfrm>
          <a:prstGeom prst="rect">
            <a:avLst/>
          </a:prstGeom>
        </p:spPr>
      </p:pic>
      <p:sp>
        <p:nvSpPr>
          <p:cNvPr id="20" name="ZoneTexte 13"/>
          <p:cNvSpPr txBox="1"/>
          <p:nvPr/>
        </p:nvSpPr>
        <p:spPr>
          <a:xfrm>
            <a:off x="3347864" y="6381328"/>
            <a:ext cx="1587507" cy="40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Power coupler double wall cooling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Connecteur droit avec flèche 18"/>
          <p:cNvCxnSpPr/>
          <p:nvPr/>
        </p:nvCxnSpPr>
        <p:spPr>
          <a:xfrm flipV="1">
            <a:off x="5508104" y="5805264"/>
            <a:ext cx="0" cy="64807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3"/>
          <p:cNvSpPr txBox="1"/>
          <p:nvPr/>
        </p:nvSpPr>
        <p:spPr>
          <a:xfrm>
            <a:off x="251520" y="5733256"/>
            <a:ext cx="1587507" cy="25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C-W transition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Connecteur droit avec flèche 18"/>
          <p:cNvCxnSpPr>
            <a:stCxn id="25" idx="0"/>
          </p:cNvCxnSpPr>
          <p:nvPr/>
        </p:nvCxnSpPr>
        <p:spPr>
          <a:xfrm flipV="1">
            <a:off x="1045274" y="5013176"/>
            <a:ext cx="646406" cy="72008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13"/>
          <p:cNvSpPr txBox="1"/>
          <p:nvPr/>
        </p:nvSpPr>
        <p:spPr>
          <a:xfrm>
            <a:off x="6876256" y="2276872"/>
            <a:ext cx="1234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Cold Tuning System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9" name="Connecteur droit avec flèche 18"/>
          <p:cNvCxnSpPr/>
          <p:nvPr/>
        </p:nvCxnSpPr>
        <p:spPr>
          <a:xfrm flipH="1">
            <a:off x="6804248" y="2564904"/>
            <a:ext cx="576064" cy="86409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13"/>
          <p:cNvSpPr txBox="1"/>
          <p:nvPr/>
        </p:nvSpPr>
        <p:spPr>
          <a:xfrm>
            <a:off x="2741620" y="2358753"/>
            <a:ext cx="1499313" cy="25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-phase manifold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18"/>
          <p:cNvCxnSpPr>
            <a:stCxn id="32" idx="2"/>
          </p:cNvCxnSpPr>
          <p:nvPr/>
        </p:nvCxnSpPr>
        <p:spPr>
          <a:xfrm>
            <a:off x="3491277" y="2609371"/>
            <a:ext cx="623266" cy="643675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13"/>
          <p:cNvSpPr txBox="1"/>
          <p:nvPr/>
        </p:nvSpPr>
        <p:spPr>
          <a:xfrm>
            <a:off x="5004048" y="1772816"/>
            <a:ext cx="1499313" cy="25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Alignment tie rods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7" name="Connecteur droit avec flèche 18"/>
          <p:cNvCxnSpPr/>
          <p:nvPr/>
        </p:nvCxnSpPr>
        <p:spPr>
          <a:xfrm flipH="1">
            <a:off x="5652120" y="1988840"/>
            <a:ext cx="292803" cy="72008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3"/>
          <p:cNvSpPr txBox="1"/>
          <p:nvPr/>
        </p:nvSpPr>
        <p:spPr>
          <a:xfrm>
            <a:off x="4932040" y="6422889"/>
            <a:ext cx="1587507" cy="407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Power coupler antenna cooling</a:t>
            </a:r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556792"/>
            <a:ext cx="26212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Final </a:t>
            </a:r>
            <a:r>
              <a:rPr lang="en-US" dirty="0" smtClean="0"/>
              <a:t>Cryogenic circuits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Cold tuning system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Thermal screen ends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Cryostat ends</a:t>
            </a:r>
            <a:endParaRPr lang="en-US" dirty="0"/>
          </a:p>
        </p:txBody>
      </p:sp>
      <p:cxnSp>
        <p:nvCxnSpPr>
          <p:cNvPr id="45" name="Connecteur droit avec flèche 18"/>
          <p:cNvCxnSpPr/>
          <p:nvPr/>
        </p:nvCxnSpPr>
        <p:spPr>
          <a:xfrm flipH="1" flipV="1">
            <a:off x="3563888" y="5805264"/>
            <a:ext cx="576064" cy="64807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Spokes Cryomodule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973274"/>
            <a:ext cx="5400600" cy="591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Image 4" descr="IPN_gif64trans_L200px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04664"/>
            <a:ext cx="1252403" cy="732656"/>
          </a:xfrm>
          <a:prstGeom prst="rect">
            <a:avLst/>
          </a:prstGeom>
        </p:spPr>
      </p:pic>
      <p:sp>
        <p:nvSpPr>
          <p:cNvPr id="23" name="ZoneTexte 37"/>
          <p:cNvSpPr txBox="1"/>
          <p:nvPr/>
        </p:nvSpPr>
        <p:spPr>
          <a:xfrm>
            <a:off x="107504" y="3356992"/>
            <a:ext cx="2051720" cy="623248"/>
          </a:xfrm>
          <a:prstGeom prst="rect">
            <a:avLst/>
          </a:prstGeom>
          <a:solidFill>
            <a:srgbClr val="DDD9C3"/>
          </a:solidFill>
          <a:ln>
            <a:solidFill>
              <a:srgbClr val="DCE6F2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Length : 2.88 m</a:t>
            </a:r>
          </a:p>
          <a:p>
            <a:pPr marL="177800" indent="-1778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376092"/>
                </a:solidFill>
                <a:latin typeface="Calibri" pitchFamily="34" charset="0"/>
                <a:cs typeface="Calibri" pitchFamily="34" charset="0"/>
              </a:rPr>
              <a:t>Diameter: 1.304m</a:t>
            </a:r>
          </a:p>
        </p:txBody>
      </p:sp>
    </p:spTree>
    <p:extLst>
      <p:ext uri="{BB962C8B-B14F-4D97-AF65-F5344CB8AC3E}">
        <p14:creationId xmlns:p14="http://schemas.microsoft.com/office/powerpoint/2010/main" val="35169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CNRS/IPNO partners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Image 4" descr="IPN_gif64trans_L200p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996952"/>
            <a:ext cx="13539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Spoke</a:t>
            </a:r>
            <a:r>
              <a:rPr lang="fr-CA" dirty="0" smtClean="0"/>
              <a:t> </a:t>
            </a:r>
            <a:r>
              <a:rPr lang="fr-CA" dirty="0" err="1" smtClean="0"/>
              <a:t>cavities</a:t>
            </a:r>
            <a:r>
              <a:rPr lang="fr-CA" dirty="0" smtClean="0"/>
              <a:t> prototypes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15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7412" y="1916832"/>
            <a:ext cx="335309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1"/>
          <p:cNvSpPr txBox="1"/>
          <p:nvPr/>
        </p:nvSpPr>
        <p:spPr>
          <a:xfrm>
            <a:off x="5796136" y="5733256"/>
            <a:ext cx="2448272" cy="2768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91296" tIns="45648" rIns="91296" bIns="45648">
            <a:spAutoFit/>
          </a:bodyPr>
          <a:lstStyle/>
          <a:p>
            <a:pPr algn="ctr" defTabSz="912947">
              <a:defRPr/>
            </a:pPr>
            <a:r>
              <a:rPr lang="fr-FR" sz="1200" dirty="0" err="1">
                <a:latin typeface="Calibri"/>
                <a:cs typeface="Calibri"/>
              </a:rPr>
              <a:t>View</a:t>
            </a:r>
            <a:r>
              <a:rPr lang="fr-FR" sz="1200" dirty="0">
                <a:latin typeface="Calibri"/>
                <a:cs typeface="Calibri"/>
              </a:rPr>
              <a:t> of the </a:t>
            </a:r>
            <a:r>
              <a:rPr lang="fr-FR" sz="1200" dirty="0" err="1">
                <a:latin typeface="Calibri"/>
                <a:cs typeface="Calibri"/>
              </a:rPr>
              <a:t>spoke</a:t>
            </a:r>
            <a:r>
              <a:rPr lang="fr-FR" sz="1200" dirty="0">
                <a:latin typeface="Calibri"/>
                <a:cs typeface="Calibri"/>
              </a:rPr>
              <a:t> </a:t>
            </a:r>
            <a:r>
              <a:rPr lang="fr-FR" sz="1200" dirty="0" err="1">
                <a:latin typeface="Calibri"/>
                <a:cs typeface="Calibri"/>
              </a:rPr>
              <a:t>cavity</a:t>
            </a:r>
            <a:r>
              <a:rPr lang="fr-FR" sz="1200" dirty="0">
                <a:latin typeface="Calibri"/>
                <a:cs typeface="Calibri"/>
              </a:rPr>
              <a:t> bars</a:t>
            </a:r>
          </a:p>
        </p:txBody>
      </p:sp>
      <p:pic>
        <p:nvPicPr>
          <p:cNvPr id="23" name="Imag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1916832"/>
            <a:ext cx="461019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1"/>
          <p:cNvSpPr txBox="1"/>
          <p:nvPr/>
        </p:nvSpPr>
        <p:spPr>
          <a:xfrm>
            <a:off x="1691680" y="5733256"/>
            <a:ext cx="2448272" cy="27685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91296" tIns="45648" rIns="91296" bIns="45648">
            <a:spAutoFit/>
          </a:bodyPr>
          <a:lstStyle/>
          <a:p>
            <a:pPr algn="ctr" defTabSz="912947">
              <a:defRPr/>
            </a:pPr>
            <a:r>
              <a:rPr lang="fr-FR" sz="1200" dirty="0" err="1" smtClean="0">
                <a:latin typeface="Calibri"/>
                <a:cs typeface="Calibri"/>
              </a:rPr>
              <a:t>Cavity</a:t>
            </a:r>
            <a:r>
              <a:rPr lang="fr-FR" sz="1200" dirty="0" smtClean="0">
                <a:latin typeface="Calibri"/>
                <a:cs typeface="Calibri"/>
              </a:rPr>
              <a:t> and </a:t>
            </a:r>
            <a:r>
              <a:rPr lang="fr-FR" sz="1200" dirty="0" err="1" smtClean="0">
                <a:latin typeface="Calibri"/>
                <a:cs typeface="Calibri"/>
              </a:rPr>
              <a:t>Helium</a:t>
            </a:r>
            <a:r>
              <a:rPr lang="fr-FR" sz="1200" dirty="0" smtClean="0">
                <a:latin typeface="Calibri"/>
                <a:cs typeface="Calibri"/>
              </a:rPr>
              <a:t> tank</a:t>
            </a:r>
            <a:endParaRPr lang="fr-FR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power-coupler performances </a:t>
            </a:r>
            <a:br>
              <a:rPr lang="en-US" dirty="0" smtClean="0"/>
            </a:br>
            <a:r>
              <a:rPr lang="en-US" sz="2800" dirty="0" smtClean="0"/>
              <a:t>@IPNO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355976" y="1628800"/>
            <a:ext cx="3816424" cy="646331"/>
          </a:xfrm>
          <a:prstGeom prst="rect">
            <a:avLst/>
          </a:prstGeom>
          <a:solidFill>
            <a:srgbClr val="DDD9C3"/>
          </a:solidFill>
          <a:ln>
            <a:solidFill>
              <a:srgbClr val="DCE6F2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One spoke power coupler reached ESS requirements (</a:t>
            </a:r>
            <a:r>
              <a:rPr lang="en-US" dirty="0" err="1" smtClean="0"/>
              <a:t>sept.</a:t>
            </a:r>
            <a:r>
              <a:rPr lang="en-US" dirty="0" smtClean="0"/>
              <a:t> 2016)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87" y="2399433"/>
            <a:ext cx="5328717" cy="3258324"/>
          </a:xfrm>
          <a:prstGeom prst="rect">
            <a:avLst/>
          </a:prstGeom>
        </p:spPr>
      </p:pic>
      <p:sp>
        <p:nvSpPr>
          <p:cNvPr id="11" name="ZoneTexte 9"/>
          <p:cNvSpPr txBox="1"/>
          <p:nvPr/>
        </p:nvSpPr>
        <p:spPr>
          <a:xfrm>
            <a:off x="5148064" y="5949280"/>
            <a:ext cx="2808312" cy="461665"/>
          </a:xfrm>
          <a:prstGeom prst="rect">
            <a:avLst/>
          </a:prstGeom>
          <a:solidFill>
            <a:srgbClr val="DDD9C3"/>
          </a:solidFill>
          <a:ln>
            <a:solidFill>
              <a:srgbClr val="DCE6F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Power coupler conditioning bench: all parts realized, dry assembly done.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579399"/>
            <a:ext cx="3312368" cy="51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485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Prototype </a:t>
            </a:r>
            <a:r>
              <a:rPr lang="fr-CA" dirty="0" err="1" smtClean="0"/>
              <a:t>Spoke</a:t>
            </a:r>
            <a:r>
              <a:rPr lang="fr-CA" dirty="0" smtClean="0"/>
              <a:t> </a:t>
            </a:r>
            <a:r>
              <a:rPr lang="fr-CA" dirty="0" err="1" smtClean="0"/>
              <a:t>cavities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pPr/>
              <a:t>22</a:t>
            </a:fld>
            <a:endParaRPr lang="sv-SE" dirty="0"/>
          </a:p>
        </p:txBody>
      </p:sp>
      <p:pic>
        <p:nvPicPr>
          <p:cNvPr id="5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44824"/>
            <a:ext cx="5185136" cy="38164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3370769" cy="25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12"/>
          <p:cNvSpPr txBox="1"/>
          <p:nvPr/>
        </p:nvSpPr>
        <p:spPr>
          <a:xfrm>
            <a:off x="1187624" y="4509120"/>
            <a:ext cx="856359" cy="369186"/>
          </a:xfrm>
          <a:prstGeom prst="rect">
            <a:avLst/>
          </a:prstGeom>
          <a:solidFill>
            <a:schemeClr val="bg1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Romea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13"/>
          <p:cNvSpPr txBox="1"/>
          <p:nvPr/>
        </p:nvSpPr>
        <p:spPr>
          <a:xfrm>
            <a:off x="3491880" y="4581128"/>
            <a:ext cx="1007054" cy="369186"/>
          </a:xfrm>
          <a:prstGeom prst="rect">
            <a:avLst/>
          </a:prstGeom>
          <a:solidFill>
            <a:schemeClr val="bg1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Giulietta</a:t>
            </a:r>
            <a:endParaRPr lang="fr-FR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14"/>
          <p:cNvSpPr txBox="1"/>
          <p:nvPr/>
        </p:nvSpPr>
        <p:spPr>
          <a:xfrm>
            <a:off x="6534991" y="4581128"/>
            <a:ext cx="1133353" cy="369186"/>
          </a:xfrm>
          <a:prstGeom prst="rect">
            <a:avLst/>
          </a:prstGeom>
          <a:solidFill>
            <a:srgbClr val="000099"/>
          </a:solidFill>
        </p:spPr>
        <p:txBody>
          <a:bodyPr wrap="none" lIns="91296" tIns="45648" rIns="91296" bIns="45648">
            <a:spAutoFit/>
          </a:bodyPr>
          <a:lstStyle/>
          <a:p>
            <a:pPr defTabSz="912947">
              <a:defRPr/>
            </a:pPr>
            <a:r>
              <a:rPr lang="fr-FR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Germaine</a:t>
            </a:r>
          </a:p>
        </p:txBody>
      </p:sp>
    </p:spTree>
    <p:extLst>
      <p:ext uri="{BB962C8B-B14F-4D97-AF65-F5344CB8AC3E}">
        <p14:creationId xmlns:p14="http://schemas.microsoft.com/office/powerpoint/2010/main" val="426831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cavity performances </a:t>
            </a:r>
            <a:br>
              <a:rPr lang="en-US" dirty="0" smtClean="0"/>
            </a:br>
            <a:r>
              <a:rPr lang="en-US" dirty="0" smtClean="0"/>
              <a:t>@ </a:t>
            </a:r>
            <a:r>
              <a:rPr lang="en-US" sz="2800" dirty="0" smtClean="0"/>
              <a:t>IPNO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020272" y="2636912"/>
            <a:ext cx="2123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 err="1" smtClean="0">
                <a:latin typeface="Arial"/>
                <a:cs typeface="Arial"/>
              </a:rPr>
              <a:t>Eacc_max</a:t>
            </a:r>
            <a:r>
              <a:rPr lang="en-US" sz="1200" dirty="0">
                <a:latin typeface="Arial"/>
                <a:cs typeface="Arial"/>
              </a:rPr>
              <a:t>=15.3 MV/m achieved with “</a:t>
            </a:r>
            <a:r>
              <a:rPr lang="en-US" sz="1200" dirty="0" err="1">
                <a:latin typeface="Arial"/>
                <a:cs typeface="Arial"/>
              </a:rPr>
              <a:t>Romea</a:t>
            </a:r>
            <a:r>
              <a:rPr lang="en-US" sz="1200" dirty="0" smtClean="0">
                <a:latin typeface="Arial"/>
                <a:cs typeface="Arial"/>
              </a:rPr>
              <a:t>”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smtClean="0">
                <a:latin typeface="Arial"/>
                <a:cs typeface="Arial"/>
              </a:rPr>
              <a:t>Several MP barriers but easily processed.</a:t>
            </a:r>
          </a:p>
          <a:p>
            <a:pPr marL="285750" indent="-285750">
              <a:buFontTx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err="1" smtClean="0">
                <a:latin typeface="Arial"/>
                <a:cs typeface="Arial"/>
              </a:rPr>
              <a:t>Qo</a:t>
            </a:r>
            <a:r>
              <a:rPr lang="en-US" sz="1200" dirty="0" smtClean="0">
                <a:latin typeface="Arial"/>
                <a:cs typeface="Arial"/>
              </a:rPr>
              <a:t> &gt; </a:t>
            </a:r>
            <a:r>
              <a:rPr lang="en-US" sz="1200" dirty="0">
                <a:latin typeface="Arial"/>
                <a:cs typeface="Arial"/>
              </a:rPr>
              <a:t>1.6 </a:t>
            </a:r>
            <a:r>
              <a:rPr lang="en-US" sz="1200" dirty="0" smtClean="0">
                <a:latin typeface="Arial"/>
                <a:cs typeface="Arial"/>
              </a:rPr>
              <a:t>10</a:t>
            </a:r>
            <a:r>
              <a:rPr lang="en-US" sz="1200" baseline="30000" dirty="0" smtClean="0">
                <a:latin typeface="Arial"/>
                <a:cs typeface="Arial"/>
              </a:rPr>
              <a:t>10</a:t>
            </a:r>
          </a:p>
          <a:p>
            <a:pPr marL="285750" indent="-285750">
              <a:buFontTx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smtClean="0">
                <a:latin typeface="Arial"/>
                <a:cs typeface="Arial"/>
              </a:rPr>
              <a:t>Strong FE at max gradient</a:t>
            </a:r>
          </a:p>
          <a:p>
            <a:pPr marL="285750" indent="-285750">
              <a:buFontTx/>
              <a:buChar char="•"/>
            </a:pPr>
            <a:endParaRPr lang="en-US" sz="1200" dirty="0" smtClean="0">
              <a:latin typeface="Arial"/>
              <a:cs typeface="Arial"/>
            </a:endParaRPr>
          </a:p>
          <a:p>
            <a:pPr marL="285750" indent="-285750">
              <a:buFontTx/>
              <a:buChar char="•"/>
            </a:pPr>
            <a:r>
              <a:rPr lang="en-US" sz="1200" dirty="0" smtClean="0">
                <a:latin typeface="Arial"/>
                <a:cs typeface="Arial"/>
              </a:rPr>
              <a:t>Limitation is the cooling capacity (unstable conditions, cavity in vertical position)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1556792"/>
            <a:ext cx="865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  <a:sym typeface="Wingdings"/>
              </a:rPr>
              <a:t> </a:t>
            </a:r>
            <a:r>
              <a:rPr lang="en-US" dirty="0" smtClean="0">
                <a:latin typeface="Arial"/>
                <a:cs typeface="Arial"/>
              </a:rPr>
              <a:t>Spoke cavity exceeding ESS requirements in vertical test on both </a:t>
            </a:r>
            <a:r>
              <a:rPr lang="en-US" dirty="0" err="1" smtClean="0">
                <a:latin typeface="Arial"/>
                <a:cs typeface="Arial"/>
              </a:rPr>
              <a:t>Eacc</a:t>
            </a:r>
            <a:r>
              <a:rPr lang="en-US" dirty="0" smtClean="0">
                <a:latin typeface="Arial"/>
                <a:cs typeface="Arial"/>
              </a:rPr>
              <a:t> and </a:t>
            </a:r>
            <a:r>
              <a:rPr lang="en-US" dirty="0" err="1" smtClean="0">
                <a:latin typeface="Arial"/>
                <a:cs typeface="Arial"/>
              </a:rPr>
              <a:t>Qo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Image 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3" y="2132856"/>
            <a:ext cx="6840759" cy="442753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55776" y="5445224"/>
            <a:ext cx="194217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No Baking</a:t>
            </a:r>
          </a:p>
          <a:p>
            <a:r>
              <a:rPr lang="en-US" dirty="0" smtClean="0"/>
              <a:t>No heat treatment</a:t>
            </a:r>
            <a:endParaRPr lang="fr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567954"/>
            <a:ext cx="1512168" cy="70394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5" idx="0"/>
          </p:cNvCxnSpPr>
          <p:nvPr/>
        </p:nvCxnSpPr>
        <p:spPr>
          <a:xfrm flipV="1">
            <a:off x="1727684" y="3429000"/>
            <a:ext cx="36004" cy="11389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04048" y="5373216"/>
            <a:ext cx="1709936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CA" dirty="0" err="1"/>
              <a:t>Hpk</a:t>
            </a:r>
            <a:r>
              <a:rPr lang="fr-CA" dirty="0"/>
              <a:t>=105 </a:t>
            </a:r>
            <a:r>
              <a:rPr lang="fr-CA" dirty="0" err="1"/>
              <a:t>mT</a:t>
            </a:r>
            <a:endParaRPr lang="fr-CA" dirty="0"/>
          </a:p>
          <a:p>
            <a:r>
              <a:rPr lang="fr-CA" dirty="0" err="1"/>
              <a:t>Epk</a:t>
            </a:r>
            <a:r>
              <a:rPr lang="fr-CA" dirty="0"/>
              <a:t>=66 MV/m</a:t>
            </a:r>
          </a:p>
        </p:txBody>
      </p:sp>
    </p:spTree>
    <p:extLst>
      <p:ext uri="{BB962C8B-B14F-4D97-AF65-F5344CB8AC3E}">
        <p14:creationId xmlns:p14="http://schemas.microsoft.com/office/powerpoint/2010/main" val="16937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Spokes CM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62332"/>
            <a:ext cx="3456384" cy="351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D:\ESS\Photo-montage-103\janv\P10109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/>
          <a:stretch/>
        </p:blipFill>
        <p:spPr bwMode="auto">
          <a:xfrm>
            <a:off x="4067944" y="1628800"/>
            <a:ext cx="4896669" cy="404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5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Spokes Valve box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pic>
        <p:nvPicPr>
          <p:cNvPr id="5" name="Picture 4" descr="D:\AAA\hd6.pn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0"/>
          <a:stretch>
            <a:fillRect/>
          </a:stretch>
        </p:blipFill>
        <p:spPr bwMode="auto">
          <a:xfrm>
            <a:off x="467544" y="2060848"/>
            <a:ext cx="4181908" cy="4337280"/>
          </a:xfrm>
          <a:prstGeom prst="rect">
            <a:avLst/>
          </a:prstGeom>
          <a:noFill/>
        </p:spPr>
      </p:pic>
      <p:grpSp>
        <p:nvGrpSpPr>
          <p:cNvPr id="6" name="Groupe 4"/>
          <p:cNvGrpSpPr/>
          <p:nvPr/>
        </p:nvGrpSpPr>
        <p:grpSpPr>
          <a:xfrm>
            <a:off x="3707904" y="2060848"/>
            <a:ext cx="1556184" cy="1286618"/>
            <a:chOff x="4100913" y="1092150"/>
            <a:chExt cx="1341817" cy="1135885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100913" y="1092150"/>
              <a:ext cx="1341817" cy="160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VALVE BOX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Connecteur droit avec flèche 6"/>
            <p:cNvCxnSpPr/>
            <p:nvPr/>
          </p:nvCxnSpPr>
          <p:spPr>
            <a:xfrm flipH="1">
              <a:off x="4287179" y="1282866"/>
              <a:ext cx="316307" cy="94516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7"/>
          <p:cNvGrpSpPr/>
          <p:nvPr/>
        </p:nvGrpSpPr>
        <p:grpSpPr>
          <a:xfrm>
            <a:off x="-36512" y="1772816"/>
            <a:ext cx="1862630" cy="1296144"/>
            <a:chOff x="-88437" y="1995315"/>
            <a:chExt cx="1894124" cy="1285305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-88437" y="1995315"/>
              <a:ext cx="1894124" cy="24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fr-FR" sz="1400" b="1" dirty="0" smtClean="0">
                  <a:solidFill>
                    <a:srgbClr val="17365D"/>
                  </a:solidFill>
                  <a:latin typeface="Calibri" pitchFamily="34" charset="0"/>
                  <a:cs typeface="Arial" pitchFamily="34" charset="0"/>
                </a:rPr>
                <a:t>SPOKE CRYOMODULE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Connecteur droit avec flèche 9"/>
            <p:cNvCxnSpPr/>
            <p:nvPr/>
          </p:nvCxnSpPr>
          <p:spPr>
            <a:xfrm>
              <a:off x="350916" y="2423750"/>
              <a:ext cx="366128" cy="85687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D:\IPNO\ESS\BV\SUIVIFAB\Photo-Fab\P10205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5063" r="23417" b="1435"/>
          <a:stretch/>
        </p:blipFill>
        <p:spPr bwMode="auto">
          <a:xfrm>
            <a:off x="5724128" y="2491807"/>
            <a:ext cx="3027215" cy="30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G_555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r="9436"/>
          <a:stretch/>
        </p:blipFill>
        <p:spPr>
          <a:xfrm>
            <a:off x="4787772" y="1700808"/>
            <a:ext cx="4176841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10" y="1628800"/>
            <a:ext cx="739239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SRF Test </a:t>
            </a:r>
            <a:r>
              <a:rPr lang="sv-SE" dirty="0" err="1" smtClean="0"/>
              <a:t>Stand</a:t>
            </a:r>
            <a:r>
              <a:rPr lang="sv-SE" dirty="0" smtClean="0"/>
              <a:t> @ Uppsala University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356" y="6021288"/>
            <a:ext cx="2088889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latin typeface="Calibri"/>
                <a:cs typeface="Calibri"/>
              </a:rPr>
              <a:t>RF Power Source + LLRF</a:t>
            </a:r>
            <a:endParaRPr lang="sv-SE" sz="14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2956" y="6021288"/>
            <a:ext cx="2091452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latin typeface="Calibri"/>
                <a:cs typeface="Calibri"/>
              </a:rPr>
              <a:t>Cryogenics + </a:t>
            </a:r>
            <a:r>
              <a:rPr lang="sv-SE" sz="1400" dirty="0" err="1" smtClean="0">
                <a:latin typeface="Calibri"/>
                <a:cs typeface="Calibri"/>
              </a:rPr>
              <a:t>valve</a:t>
            </a:r>
            <a:r>
              <a:rPr lang="sv-SE" sz="1400" dirty="0" smtClean="0">
                <a:latin typeface="Calibri"/>
                <a:cs typeface="Calibri"/>
              </a:rPr>
              <a:t> box</a:t>
            </a:r>
            <a:endParaRPr lang="sv-SE" sz="1400" dirty="0">
              <a:latin typeface="Calibri"/>
              <a:cs typeface="Calibri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sp>
        <p:nvSpPr>
          <p:cNvPr id="32" name="TextBox 31"/>
          <p:cNvSpPr txBox="1"/>
          <p:nvPr/>
        </p:nvSpPr>
        <p:spPr>
          <a:xfrm>
            <a:off x="3488660" y="6021288"/>
            <a:ext cx="2088705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latin typeface="Calibri"/>
                <a:cs typeface="Calibri"/>
              </a:rPr>
              <a:t>Control System</a:t>
            </a:r>
          </a:p>
        </p:txBody>
      </p:sp>
    </p:spTree>
    <p:extLst>
      <p:ext uri="{BB962C8B-B14F-4D97-AF65-F5344CB8AC3E}">
        <p14:creationId xmlns:p14="http://schemas.microsoft.com/office/powerpoint/2010/main" val="17508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Spokes Section in tunnel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5" name="Image 7" descr="D:\IPNO\ESS\CDS\SUIVI\PDR\Images Linac Spoke\hd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3" y="1485896"/>
            <a:ext cx="8928992" cy="46085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avec flèche 3"/>
          <p:cNvCxnSpPr/>
          <p:nvPr/>
        </p:nvCxnSpPr>
        <p:spPr>
          <a:xfrm flipH="1" flipV="1">
            <a:off x="971600" y="3861049"/>
            <a:ext cx="2088232" cy="1584175"/>
          </a:xfrm>
          <a:prstGeom prst="straightConnector1">
            <a:avLst/>
          </a:prstGeom>
          <a:ln w="19050">
            <a:solidFill>
              <a:srgbClr val="00B05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 de texte 1579"/>
          <p:cNvSpPr txBox="1"/>
          <p:nvPr/>
        </p:nvSpPr>
        <p:spPr>
          <a:xfrm rot="2310651">
            <a:off x="1252208" y="4556829"/>
            <a:ext cx="1361953" cy="62538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0"/>
              </a:spcAft>
            </a:pPr>
            <a:r>
              <a:rPr lang="fr-FR" sz="1400" dirty="0" err="1">
                <a:solidFill>
                  <a:srgbClr val="00B050"/>
                </a:solidFill>
                <a:effectLst/>
                <a:ea typeface="Times New Roman"/>
              </a:rPr>
              <a:t>Beam</a:t>
            </a:r>
            <a:r>
              <a:rPr lang="fr-FR" sz="1400" dirty="0">
                <a:solidFill>
                  <a:srgbClr val="00B050"/>
                </a:solidFill>
                <a:effectLst/>
                <a:ea typeface="Times New Roman"/>
              </a:rPr>
              <a:t> direction</a:t>
            </a:r>
            <a:endParaRPr lang="fr-FR" sz="1400" dirty="0">
              <a:effectLst/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fr-FR" sz="1400" dirty="0">
                <a:solidFill>
                  <a:srgbClr val="00B050"/>
                </a:solidFill>
                <a:effectLst/>
                <a:ea typeface="Times New Roman"/>
              </a:rPr>
              <a:t>(to </a:t>
            </a:r>
            <a:r>
              <a:rPr lang="fr-FR" sz="1400" dirty="0" err="1">
                <a:solidFill>
                  <a:srgbClr val="00B050"/>
                </a:solidFill>
                <a:effectLst/>
                <a:ea typeface="Times New Roman"/>
              </a:rPr>
              <a:t>target</a:t>
            </a:r>
            <a:r>
              <a:rPr lang="fr-FR" sz="1400" dirty="0">
                <a:solidFill>
                  <a:srgbClr val="00B050"/>
                </a:solidFill>
                <a:effectLst/>
                <a:ea typeface="Times New Roman"/>
              </a:rPr>
              <a:t>)</a:t>
            </a:r>
            <a:endParaRPr lang="fr-FR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AutoShape 392"/>
          <p:cNvSpPr>
            <a:spLocks/>
          </p:cNvSpPr>
          <p:nvPr/>
        </p:nvSpPr>
        <p:spPr bwMode="auto">
          <a:xfrm>
            <a:off x="4481145" y="1485896"/>
            <a:ext cx="1346693" cy="654977"/>
          </a:xfrm>
          <a:prstGeom prst="callout2">
            <a:avLst>
              <a:gd name="adj1" fmla="val 43837"/>
              <a:gd name="adj2" fmla="val -4251"/>
              <a:gd name="adj3" fmla="val 45643"/>
              <a:gd name="adj4" fmla="val -12041"/>
              <a:gd name="adj5" fmla="val 184344"/>
              <a:gd name="adj6" fmla="val -31586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18000" tIns="45720" rIns="1800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effectLst/>
                <a:latin typeface="Calibri"/>
                <a:ea typeface="Times New Roman"/>
              </a:rPr>
              <a:t>Auxiliary process lines</a:t>
            </a:r>
            <a:endParaRPr lang="fr-FR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AutoShape 392"/>
          <p:cNvSpPr>
            <a:spLocks/>
          </p:cNvSpPr>
          <p:nvPr/>
        </p:nvSpPr>
        <p:spPr bwMode="auto">
          <a:xfrm flipH="1">
            <a:off x="6939035" y="2661451"/>
            <a:ext cx="969962" cy="359054"/>
          </a:xfrm>
          <a:prstGeom prst="callout2">
            <a:avLst>
              <a:gd name="adj1" fmla="val 54766"/>
              <a:gd name="adj2" fmla="val -4963"/>
              <a:gd name="adj3" fmla="val 51474"/>
              <a:gd name="adj4" fmla="val -16099"/>
              <a:gd name="adj5" fmla="val 430911"/>
              <a:gd name="adj6" fmla="val -2384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18000" tIns="45720" rIns="18000" bIns="45720" anchor="t" anchorCtr="0" upright="1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600" dirty="0">
                <a:effectLst/>
                <a:latin typeface="Calibri"/>
                <a:ea typeface="Times New Roman"/>
              </a:rPr>
              <a:t>Vent line</a:t>
            </a:r>
            <a:endParaRPr lang="fr-FR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24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b="1" i="1" dirty="0" smtClean="0"/>
              <a:t>Master Installation </a:t>
            </a:r>
            <a:r>
              <a:rPr lang="sv-SE" b="1" i="1" dirty="0"/>
              <a:t>and </a:t>
            </a:r>
            <a:r>
              <a:rPr lang="sv-SE" b="1" i="1" dirty="0" err="1"/>
              <a:t>Commissioning</a:t>
            </a:r>
            <a:r>
              <a:rPr lang="sv-SE" b="1" i="1" dirty="0"/>
              <a:t> </a:t>
            </a:r>
            <a:r>
              <a:rPr lang="sv-SE" b="1" i="1" dirty="0" err="1" smtClean="0"/>
              <a:t>Schedule:</a:t>
            </a:r>
            <a:r>
              <a:rPr lang="sv-SE" b="1" i="1" dirty="0" err="1" smtClean="0">
                <a:solidFill>
                  <a:srgbClr val="FFFF00"/>
                </a:solidFill>
              </a:rPr>
              <a:t>Tunnel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211139A5-CB38-411D-838F-84F504105F6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03648" y="6167045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200" dirty="0"/>
              <a:t>CRYOMODULE </a:t>
            </a:r>
            <a:r>
              <a:rPr lang="en-GB" sz="1200" dirty="0" smtClean="0"/>
              <a:t>INSTALLATION</a:t>
            </a:r>
          </a:p>
          <a:p>
            <a:pPr marL="285750" indent="-285750">
              <a:buFont typeface="Arial"/>
              <a:buChar char="•"/>
            </a:pPr>
            <a:r>
              <a:rPr lang="en-GB" sz="1200" dirty="0" smtClean="0"/>
              <a:t>CDS CONNECTIONS</a:t>
            </a:r>
          </a:p>
          <a:p>
            <a:pPr marL="285750" indent="-285750">
              <a:buFont typeface="Arial"/>
              <a:buChar char="•"/>
            </a:pPr>
            <a:r>
              <a:rPr lang="en-GB" sz="1200" dirty="0" smtClean="0"/>
              <a:t>COOLING </a:t>
            </a:r>
            <a:r>
              <a:rPr lang="en-GB" sz="1200" dirty="0"/>
              <a:t>&amp; CABLES CONNECTIONS </a:t>
            </a:r>
            <a:endParaRPr lang="en-GB" sz="1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44008" y="6279703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200" dirty="0"/>
              <a:t>RF CONNECTIONS </a:t>
            </a:r>
          </a:p>
          <a:p>
            <a:pPr marL="285750" indent="-285750">
              <a:buFont typeface="Arial"/>
              <a:buChar char="•"/>
            </a:pPr>
            <a:r>
              <a:rPr lang="en-GB" sz="1200" dirty="0"/>
              <a:t>HARDWARE WARM TESTS </a:t>
            </a:r>
          </a:p>
        </p:txBody>
      </p:sp>
      <p:pic>
        <p:nvPicPr>
          <p:cNvPr id="7" name="Picture 6" descr="Screen Shot 2016-11-23 at 20.56.5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8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Cryomodule Installation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29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1556792"/>
            <a:ext cx="8507288" cy="4392488"/>
          </a:xfr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marL="176213" indent="-176213">
              <a:lnSpc>
                <a:spcPct val="150000"/>
              </a:lnSpc>
            </a:pPr>
            <a:r>
              <a:rPr lang="en-US" sz="1500" dirty="0"/>
              <a:t>Transportation </a:t>
            </a:r>
            <a:r>
              <a:rPr lang="en-US" sz="1500" dirty="0" smtClean="0"/>
              <a:t>to approximate </a:t>
            </a:r>
            <a:r>
              <a:rPr lang="en-US" sz="1500" dirty="0"/>
              <a:t>location in the </a:t>
            </a:r>
            <a:r>
              <a:rPr lang="en-US" sz="1500" dirty="0" smtClean="0"/>
              <a:t>tunnel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Positioning CM in </a:t>
            </a:r>
            <a:r>
              <a:rPr lang="en-US" sz="1500" dirty="0"/>
              <a:t>correct </a:t>
            </a:r>
            <a:r>
              <a:rPr lang="en-US" sz="1500" dirty="0" smtClean="0"/>
              <a:t>location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Alignment </a:t>
            </a:r>
            <a:r>
              <a:rPr lang="en-US" sz="1500" dirty="0"/>
              <a:t>of CM to beam </a:t>
            </a:r>
            <a:r>
              <a:rPr lang="en-US" sz="1500" dirty="0" smtClean="0"/>
              <a:t>axis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/>
              <a:t>Add door knob connection 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/>
              <a:t>Physical connection of RF waveguides </a:t>
            </a:r>
            <a:endParaRPr lang="en-US" sz="1500" dirty="0" smtClean="0"/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Physical </a:t>
            </a:r>
            <a:r>
              <a:rPr lang="en-US" sz="1500" dirty="0"/>
              <a:t>connection of CM and </a:t>
            </a:r>
            <a:r>
              <a:rPr lang="en-US" sz="1500" dirty="0" smtClean="0"/>
              <a:t>CDL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Physical connection of CM cryogenic auxiliary pipes 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Physical </a:t>
            </a:r>
            <a:r>
              <a:rPr lang="en-US" sz="1500" dirty="0"/>
              <a:t>connection of CM isolation </a:t>
            </a:r>
            <a:r>
              <a:rPr lang="en-US" sz="1500" dirty="0" smtClean="0"/>
              <a:t>pumping sys. 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Physical </a:t>
            </a:r>
            <a:r>
              <a:rPr lang="en-US" sz="1500" dirty="0"/>
              <a:t>connection of CM beam vacuum </a:t>
            </a:r>
            <a:endParaRPr lang="en-US" sz="1500" dirty="0" smtClean="0"/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Physical </a:t>
            </a:r>
            <a:r>
              <a:rPr lang="en-US" sz="1500" dirty="0"/>
              <a:t>connection of CM power coupler antenna water </a:t>
            </a:r>
            <a:r>
              <a:rPr lang="en-US" sz="1500" dirty="0" smtClean="0"/>
              <a:t>cooling</a:t>
            </a:r>
          </a:p>
          <a:p>
            <a:pPr marL="176213" indent="-176213">
              <a:lnSpc>
                <a:spcPct val="150000"/>
              </a:lnSpc>
            </a:pPr>
            <a:r>
              <a:rPr lang="en-US" sz="1500" dirty="0" smtClean="0"/>
              <a:t>Cabling connections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4168" y="1844824"/>
            <a:ext cx="273630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7313">
              <a:buFont typeface="Arial"/>
              <a:buChar char="•"/>
            </a:pPr>
            <a:r>
              <a:rPr lang="en-US" sz="1000" dirty="0" smtClean="0"/>
              <a:t>Welding </a:t>
            </a:r>
            <a:r>
              <a:rPr lang="en-US" sz="1000" dirty="0"/>
              <a:t>of pipes </a:t>
            </a:r>
          </a:p>
          <a:p>
            <a:pPr marL="88900" lvl="1" indent="-87313">
              <a:buFont typeface="Arial"/>
              <a:buChar char="•"/>
            </a:pPr>
            <a:r>
              <a:rPr lang="en-US" sz="1000" dirty="0"/>
              <a:t>Leak testing of welded pipes</a:t>
            </a:r>
          </a:p>
          <a:p>
            <a:pPr marL="88900" lvl="1" indent="-87313">
              <a:buFont typeface="Arial"/>
              <a:buChar char="•"/>
            </a:pPr>
            <a:r>
              <a:rPr lang="en-US" sz="1000" dirty="0"/>
              <a:t>Closure of vacuum jacket</a:t>
            </a:r>
          </a:p>
          <a:p>
            <a:pPr marL="88900" lvl="1" indent="-87313">
              <a:buFont typeface="Arial"/>
              <a:buChar char="•"/>
            </a:pPr>
            <a:r>
              <a:rPr lang="en-US" sz="1000" dirty="0"/>
              <a:t>Leak testing of vacuum jacket </a:t>
            </a:r>
            <a:r>
              <a:rPr lang="en-US" sz="1000" dirty="0" smtClean="0"/>
              <a:t>connection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6084168" y="2852936"/>
            <a:ext cx="273630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8900">
              <a:buFont typeface="Arial"/>
              <a:buChar char="•"/>
            </a:pPr>
            <a:r>
              <a:rPr lang="en-US" sz="1000" dirty="0"/>
              <a:t>Physical Welding/Flanged connection of pipes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/>
              <a:t>Leak testing of connected pipes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84168" y="3501008"/>
            <a:ext cx="273630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Physical Welding/Flanged connection of pipes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Leak testing of connected pipes 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6084168" y="4077072"/>
            <a:ext cx="273630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indent="-88900">
              <a:buFont typeface="Arial"/>
              <a:buChar char="•"/>
            </a:pPr>
            <a:r>
              <a:rPr lang="en-US" sz="1000" dirty="0"/>
              <a:t>Setup of mobile clean room </a:t>
            </a:r>
          </a:p>
          <a:p>
            <a:pPr marL="88900" indent="-88900">
              <a:buFont typeface="Arial"/>
              <a:buChar char="•"/>
            </a:pPr>
            <a:r>
              <a:rPr lang="en-US" sz="1000" dirty="0"/>
              <a:t>Wait for Correct laminar conditions </a:t>
            </a:r>
          </a:p>
          <a:p>
            <a:pPr marL="88900" indent="-88900">
              <a:buFont typeface="Arial"/>
              <a:buChar char="•"/>
            </a:pPr>
            <a:r>
              <a:rPr lang="en-US" sz="1000" dirty="0"/>
              <a:t>Physical connection of gate valves</a:t>
            </a:r>
          </a:p>
          <a:p>
            <a:pPr marL="88900" indent="-88900">
              <a:buFont typeface="Arial"/>
              <a:buChar char="•"/>
            </a:pPr>
            <a:r>
              <a:rPr lang="en-US" sz="1000" dirty="0"/>
              <a:t>Leak testing of connected gate valves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84168" y="4901098"/>
            <a:ext cx="273630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Physical Welding/Flanged connection of pipes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Leak testing of connected pipes 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3563888" y="5714672"/>
            <a:ext cx="1944216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control valves </a:t>
            </a:r>
            <a:r>
              <a:rPr lang="en-US" sz="700" dirty="0" err="1"/>
              <a:t>cryo</a:t>
            </a:r>
            <a:r>
              <a:rPr lang="en-US" sz="700" dirty="0"/>
              <a:t>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control valves water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manual valves </a:t>
            </a:r>
            <a:r>
              <a:rPr lang="en-US" sz="700" dirty="0" err="1"/>
              <a:t>cryo</a:t>
            </a:r>
            <a:r>
              <a:rPr lang="en-US" sz="700" dirty="0"/>
              <a:t> </a:t>
            </a:r>
            <a:endParaRPr lang="en-US" sz="700" dirty="0" smtClean="0"/>
          </a:p>
          <a:p>
            <a:pPr marL="88900" indent="-88900">
              <a:buFont typeface="Arial"/>
              <a:buChar char="•"/>
            </a:pPr>
            <a:r>
              <a:rPr lang="en-US" sz="700" dirty="0" smtClean="0"/>
              <a:t>Cabling </a:t>
            </a:r>
            <a:r>
              <a:rPr lang="en-US" sz="700" dirty="0"/>
              <a:t>connection of manual valves </a:t>
            </a:r>
            <a:r>
              <a:rPr lang="en-US" sz="700" dirty="0" err="1"/>
              <a:t>vac</a:t>
            </a:r>
            <a:r>
              <a:rPr lang="en-US" sz="700" dirty="0"/>
              <a:t>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manual valves water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flow meters </a:t>
            </a:r>
          </a:p>
        </p:txBody>
      </p:sp>
      <p:cxnSp>
        <p:nvCxnSpPr>
          <p:cNvPr id="17" name="Straight Arrow Connector 16"/>
          <p:cNvCxnSpPr>
            <a:stCxn id="78" idx="2"/>
          </p:cNvCxnSpPr>
          <p:nvPr/>
        </p:nvCxnSpPr>
        <p:spPr>
          <a:xfrm flipV="1">
            <a:off x="4499992" y="2348880"/>
            <a:ext cx="1584176" cy="1404156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9" idx="2"/>
            <a:endCxn id="9" idx="1"/>
          </p:cNvCxnSpPr>
          <p:nvPr/>
        </p:nvCxnSpPr>
        <p:spPr>
          <a:xfrm flipV="1">
            <a:off x="4499992" y="3052991"/>
            <a:ext cx="1584176" cy="1132093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0" idx="2"/>
            <a:endCxn id="10" idx="1"/>
          </p:cNvCxnSpPr>
          <p:nvPr/>
        </p:nvCxnSpPr>
        <p:spPr>
          <a:xfrm flipV="1">
            <a:off x="4499992" y="3701063"/>
            <a:ext cx="1584176" cy="844061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81" idx="2"/>
          </p:cNvCxnSpPr>
          <p:nvPr/>
        </p:nvCxnSpPr>
        <p:spPr>
          <a:xfrm flipV="1">
            <a:off x="4499992" y="4293096"/>
            <a:ext cx="1584176" cy="612068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508104" y="5085186"/>
            <a:ext cx="576064" cy="216022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83" idx="2"/>
          </p:cNvCxnSpPr>
          <p:nvPr/>
        </p:nvCxnSpPr>
        <p:spPr>
          <a:xfrm>
            <a:off x="2051720" y="5697252"/>
            <a:ext cx="1512168" cy="350458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ight Bracket 77"/>
          <p:cNvSpPr/>
          <p:nvPr/>
        </p:nvSpPr>
        <p:spPr>
          <a:xfrm>
            <a:off x="4428356" y="3645024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ight Bracket 78"/>
          <p:cNvSpPr/>
          <p:nvPr/>
        </p:nvSpPr>
        <p:spPr>
          <a:xfrm>
            <a:off x="4428356" y="4077072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ight Bracket 79"/>
          <p:cNvSpPr/>
          <p:nvPr/>
        </p:nvSpPr>
        <p:spPr>
          <a:xfrm>
            <a:off x="4428356" y="4437112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ight Bracket 80"/>
          <p:cNvSpPr/>
          <p:nvPr/>
        </p:nvSpPr>
        <p:spPr>
          <a:xfrm>
            <a:off x="4428356" y="4797152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ight Bracket 81"/>
          <p:cNvSpPr/>
          <p:nvPr/>
        </p:nvSpPr>
        <p:spPr>
          <a:xfrm>
            <a:off x="5436468" y="5229200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ight Bracket 82"/>
          <p:cNvSpPr/>
          <p:nvPr/>
        </p:nvSpPr>
        <p:spPr>
          <a:xfrm>
            <a:off x="1980084" y="5589240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436096" y="5678958"/>
            <a:ext cx="2511896" cy="846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CM feedthroughs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vacuum gauges and pressure gauges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gate valves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Arc detectors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RF antenna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Bias excitation source </a:t>
            </a:r>
          </a:p>
          <a:p>
            <a:pPr marL="88900" indent="-88900">
              <a:buFont typeface="Arial"/>
              <a:buChar char="•"/>
            </a:pPr>
            <a:r>
              <a:rPr lang="en-US" sz="700" dirty="0"/>
              <a:t>Cabling connection of E charge detector </a:t>
            </a:r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 descr="Screen Shot 2014-10-29 at 16.19.40.png"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24" y="1412776"/>
            <a:ext cx="12027704" cy="3457254"/>
          </a:xfrm>
          <a:prstGeom prst="rect">
            <a:avLst/>
          </a:prstGeo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116094"/>
              </p:ext>
            </p:extLst>
          </p:nvPr>
        </p:nvGraphicFramePr>
        <p:xfrm>
          <a:off x="954667" y="5013176"/>
          <a:ext cx="744497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183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Cryomodule Testing and Commissioning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30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512" y="1556792"/>
            <a:ext cx="8507288" cy="4392488"/>
          </a:xfr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marL="176213" indent="-176213">
              <a:lnSpc>
                <a:spcPct val="150000"/>
              </a:lnSpc>
            </a:pPr>
            <a:endParaRPr lang="en-GB" sz="14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r>
              <a:rPr lang="en-GB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Local </a:t>
            </a:r>
            <a:r>
              <a:rPr lang="en-GB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Testing (without beam; without ICS</a:t>
            </a:r>
            <a:r>
              <a:rPr lang="en-GB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)</a:t>
            </a:r>
          </a:p>
          <a:p>
            <a:pPr marL="176213" indent="-176213">
              <a:lnSpc>
                <a:spcPct val="150000"/>
              </a:lnSpc>
            </a:pPr>
            <a:endParaRPr lang="en-GB" sz="14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endParaRPr lang="en-GB" sz="14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Local Testing with ICS (without beam</a:t>
            </a:r>
            <a:r>
              <a:rPr lang="en-GB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)</a:t>
            </a:r>
          </a:p>
          <a:p>
            <a:pPr marL="176213" indent="-176213">
              <a:lnSpc>
                <a:spcPct val="150000"/>
              </a:lnSpc>
            </a:pPr>
            <a:endParaRPr lang="en-GB" sz="14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endParaRPr lang="en-GB" sz="14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r>
              <a:rPr lang="en-GB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Integrated </a:t>
            </a:r>
            <a:r>
              <a:rPr lang="en-GB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Testing with ICS (without beam</a:t>
            </a:r>
            <a:r>
              <a:rPr lang="en-GB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)</a:t>
            </a:r>
          </a:p>
          <a:p>
            <a:pPr marL="176213" indent="-176213">
              <a:lnSpc>
                <a:spcPct val="150000"/>
              </a:lnSpc>
            </a:pPr>
            <a:endParaRPr lang="en-GB" sz="1400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endParaRPr lang="en-GB" sz="14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176213" indent="-176213"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Integrated Testing with ICS, with </a:t>
            </a:r>
            <a:r>
              <a:rPr lang="en-GB" sz="1400" dirty="0" smtClean="0">
                <a:solidFill>
                  <a:srgbClr val="000000"/>
                </a:solidFill>
                <a:latin typeface="Geneva"/>
                <a:ea typeface="Geneva"/>
                <a:cs typeface="Geneva"/>
              </a:rPr>
              <a:t>beam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4168" y="1484784"/>
            <a:ext cx="2736304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7313">
              <a:buFont typeface="Arial"/>
              <a:buChar char="•"/>
            </a:pPr>
            <a:r>
              <a:rPr lang="en-US" sz="1000" dirty="0"/>
              <a:t>Signal testing of electrical connections up to PLC switchboard </a:t>
            </a:r>
            <a:endParaRPr lang="en-US" sz="1000" dirty="0" smtClean="0"/>
          </a:p>
          <a:p>
            <a:pPr marL="88900" lvl="1" indent="-87313">
              <a:buFont typeface="Arial"/>
              <a:buChar char="•"/>
            </a:pPr>
            <a:r>
              <a:rPr lang="en-US" sz="1000" dirty="0" smtClean="0"/>
              <a:t>Signal </a:t>
            </a:r>
            <a:r>
              <a:rPr lang="en-US" sz="1000" dirty="0"/>
              <a:t>calibration/zeroing up to conditioner level (through cable</a:t>
            </a:r>
            <a:r>
              <a:rPr lang="en-US" sz="1000" dirty="0" smtClean="0"/>
              <a:t>)</a:t>
            </a:r>
          </a:p>
          <a:p>
            <a:pPr marL="88900" lvl="1" indent="-87313">
              <a:buFont typeface="Arial"/>
              <a:buChar char="•"/>
            </a:pPr>
            <a:r>
              <a:rPr lang="en-US" sz="1000" dirty="0" smtClean="0"/>
              <a:t> </a:t>
            </a:r>
            <a:r>
              <a:rPr lang="en-US" sz="1000" dirty="0"/>
              <a:t>Visual inspection of subsystems </a:t>
            </a:r>
          </a:p>
        </p:txBody>
      </p:sp>
      <p:sp>
        <p:nvSpPr>
          <p:cNvPr id="9" name="Rectangle 8"/>
          <p:cNvSpPr/>
          <p:nvPr/>
        </p:nvSpPr>
        <p:spPr>
          <a:xfrm>
            <a:off x="6084168" y="2557353"/>
            <a:ext cx="2736304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8900">
              <a:buFont typeface="Arial"/>
              <a:buChar char="•"/>
            </a:pPr>
            <a:r>
              <a:rPr lang="en-US" sz="1000" dirty="0"/>
              <a:t>Read-out instruments states from control room </a:t>
            </a:r>
            <a:r>
              <a:rPr lang="en-US" sz="1000" dirty="0" smtClean="0"/>
              <a:t>(T’, P’ s, F’s,  L’s, Position </a:t>
            </a:r>
            <a:r>
              <a:rPr lang="en-US" sz="1000" dirty="0"/>
              <a:t>indicators of valves Individual Control of equipment and </a:t>
            </a:r>
            <a:r>
              <a:rPr lang="en-US" sz="1000" dirty="0" smtClean="0"/>
              <a:t>read-back  </a:t>
            </a:r>
            <a:r>
              <a:rPr lang="en-US" sz="1000" dirty="0"/>
              <a:t>states from control room Heaters </a:t>
            </a:r>
            <a:r>
              <a:rPr lang="en-US" sz="1000" dirty="0" err="1"/>
              <a:t>Cryo</a:t>
            </a:r>
            <a:r>
              <a:rPr lang="en-US" sz="1000" dirty="0"/>
              <a:t> Valve open/ close / 50% Tuner operation? Piezo operation? Gate valve operation?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84168" y="3722256"/>
            <a:ext cx="273630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8900">
              <a:buFont typeface="Arial"/>
              <a:buChar char="•"/>
            </a:pPr>
            <a:r>
              <a:rPr lang="en-US" sz="1000" dirty="0"/>
              <a:t>Purging of Helium Systems </a:t>
            </a:r>
            <a:endParaRPr lang="en-US" sz="1000" dirty="0" smtClean="0"/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Validation </a:t>
            </a:r>
            <a:r>
              <a:rPr lang="en-US" sz="1000" dirty="0"/>
              <a:t>of </a:t>
            </a:r>
            <a:r>
              <a:rPr lang="en-US" sz="1000" dirty="0" smtClean="0"/>
              <a:t>absence </a:t>
            </a:r>
            <a:r>
              <a:rPr lang="en-US" sz="1000" dirty="0"/>
              <a:t>of Helium </a:t>
            </a:r>
            <a:r>
              <a:rPr lang="en-US" sz="1000" dirty="0" smtClean="0"/>
              <a:t>Leaks (at warm to isolation vacuum, beam vacuum)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Cooling </a:t>
            </a:r>
            <a:r>
              <a:rPr lang="en-US" sz="1000" dirty="0"/>
              <a:t>of Cryomodules to 4K </a:t>
            </a:r>
            <a:r>
              <a:rPr lang="en-US" sz="1000" dirty="0" smtClean="0"/>
              <a:t>, 2K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Measurement </a:t>
            </a:r>
            <a:r>
              <a:rPr lang="en-US" sz="1000" dirty="0"/>
              <a:t>of heat loads at 4K </a:t>
            </a:r>
            <a:r>
              <a:rPr lang="en-US" sz="1000" dirty="0" smtClean="0"/>
              <a:t>, 2K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Test </a:t>
            </a:r>
            <a:r>
              <a:rPr lang="en-US" sz="1000" dirty="0"/>
              <a:t>all operating </a:t>
            </a:r>
            <a:r>
              <a:rPr lang="en-US" sz="1000" dirty="0" smtClean="0"/>
              <a:t>modes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Low </a:t>
            </a:r>
            <a:r>
              <a:rPr lang="en-US" sz="1000" dirty="0"/>
              <a:t>Power measurements/ cavity </a:t>
            </a:r>
            <a:r>
              <a:rPr lang="en-US" sz="1000" dirty="0" smtClean="0"/>
              <a:t>(Tuner operation, </a:t>
            </a:r>
            <a:r>
              <a:rPr lang="en-US" sz="1000" dirty="0"/>
              <a:t>Cavity </a:t>
            </a:r>
            <a:r>
              <a:rPr lang="en-US" sz="1000" dirty="0" smtClean="0"/>
              <a:t>frequencies, HOM </a:t>
            </a:r>
            <a:r>
              <a:rPr lang="en-US" sz="1000" dirty="0"/>
              <a:t>Heater </a:t>
            </a:r>
            <a:r>
              <a:rPr lang="en-US" sz="1000" dirty="0" smtClean="0"/>
              <a:t>control)</a:t>
            </a:r>
          </a:p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High </a:t>
            </a:r>
            <a:r>
              <a:rPr lang="en-US" sz="1000" dirty="0"/>
              <a:t>Power measurements/cavity </a:t>
            </a:r>
            <a:r>
              <a:rPr lang="en-US" sz="1000" dirty="0" smtClean="0"/>
              <a:t>(Conditioning, E max, Q0, </a:t>
            </a:r>
            <a:r>
              <a:rPr lang="en-US" sz="1000" dirty="0"/>
              <a:t>Heat </a:t>
            </a:r>
            <a:r>
              <a:rPr lang="en-US" sz="1000" dirty="0" smtClean="0"/>
              <a:t>loads, </a:t>
            </a:r>
            <a:r>
              <a:rPr lang="en-US" sz="1000" dirty="0"/>
              <a:t>Lorentz force </a:t>
            </a:r>
            <a:r>
              <a:rPr lang="en-US" sz="1000" dirty="0" smtClean="0"/>
              <a:t>detuning)</a:t>
            </a:r>
            <a:endParaRPr lang="en-US" sz="1000" dirty="0"/>
          </a:p>
        </p:txBody>
      </p:sp>
      <p:cxnSp>
        <p:nvCxnSpPr>
          <p:cNvPr id="17" name="Straight Arrow Connector 16"/>
          <p:cNvCxnSpPr>
            <a:stCxn id="78" idx="2"/>
            <a:endCxn id="8" idx="1"/>
          </p:cNvCxnSpPr>
          <p:nvPr/>
        </p:nvCxnSpPr>
        <p:spPr>
          <a:xfrm flipV="1">
            <a:off x="4499992" y="1915671"/>
            <a:ext cx="1584176" cy="253189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9" idx="2"/>
          </p:cNvCxnSpPr>
          <p:nvPr/>
        </p:nvCxnSpPr>
        <p:spPr>
          <a:xfrm flipV="1">
            <a:off x="4355976" y="3068960"/>
            <a:ext cx="1728192" cy="180020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ight Bracket 77"/>
          <p:cNvSpPr/>
          <p:nvPr/>
        </p:nvSpPr>
        <p:spPr>
          <a:xfrm>
            <a:off x="4428356" y="2060848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ight Bracket 78"/>
          <p:cNvSpPr/>
          <p:nvPr/>
        </p:nvSpPr>
        <p:spPr>
          <a:xfrm>
            <a:off x="4284340" y="3140968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>
            <a:stCxn id="27" idx="2"/>
          </p:cNvCxnSpPr>
          <p:nvPr/>
        </p:nvCxnSpPr>
        <p:spPr>
          <a:xfrm>
            <a:off x="4211960" y="4329100"/>
            <a:ext cx="1872208" cy="324036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Bracket 26"/>
          <p:cNvSpPr/>
          <p:nvPr/>
        </p:nvSpPr>
        <p:spPr>
          <a:xfrm>
            <a:off x="4140324" y="4221088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084168" y="5827330"/>
            <a:ext cx="2736304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88900" lvl="1" indent="-88900">
              <a:buFont typeface="Arial"/>
              <a:buChar char="•"/>
            </a:pPr>
            <a:r>
              <a:rPr lang="en-US" sz="1000" dirty="0" smtClean="0"/>
              <a:t>High </a:t>
            </a:r>
            <a:r>
              <a:rPr lang="en-US" sz="1000" dirty="0"/>
              <a:t>Power measurements/cavity </a:t>
            </a:r>
            <a:r>
              <a:rPr lang="en-US" sz="1000" dirty="0" smtClean="0"/>
              <a:t>(Conditioning, E max, Q0, </a:t>
            </a:r>
            <a:r>
              <a:rPr lang="en-US" sz="1000" dirty="0"/>
              <a:t>Heat </a:t>
            </a:r>
            <a:r>
              <a:rPr lang="en-US" sz="1000" dirty="0" smtClean="0"/>
              <a:t>loads, </a:t>
            </a:r>
            <a:r>
              <a:rPr lang="en-US" sz="1000" dirty="0"/>
              <a:t>Lorentz force </a:t>
            </a:r>
            <a:r>
              <a:rPr lang="en-US" sz="1000" dirty="0" smtClean="0"/>
              <a:t>detuning)</a:t>
            </a:r>
            <a:endParaRPr lang="en-US" sz="1000" dirty="0"/>
          </a:p>
        </p:txBody>
      </p:sp>
      <p:cxnSp>
        <p:nvCxnSpPr>
          <p:cNvPr id="32" name="Straight Arrow Connector 31"/>
          <p:cNvCxnSpPr>
            <a:stCxn id="34" idx="2"/>
            <a:endCxn id="31" idx="1"/>
          </p:cNvCxnSpPr>
          <p:nvPr/>
        </p:nvCxnSpPr>
        <p:spPr>
          <a:xfrm>
            <a:off x="3923556" y="5409220"/>
            <a:ext cx="2160612" cy="695109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ight Bracket 33"/>
          <p:cNvSpPr/>
          <p:nvPr/>
        </p:nvSpPr>
        <p:spPr>
          <a:xfrm>
            <a:off x="3851920" y="5301208"/>
            <a:ext cx="7163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6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IPNO/CNRS partners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sz="1800" dirty="0"/>
              <a:t>More information</a:t>
            </a:r>
            <a:r>
              <a:rPr lang="en-GB" dirty="0"/>
              <a:t>: </a:t>
            </a:r>
            <a:r>
              <a:rPr lang="en-GB" sz="1200" dirty="0">
                <a:hlinkClick r:id="rId3"/>
              </a:rPr>
              <a:t>https://</a:t>
            </a:r>
            <a:r>
              <a:rPr lang="en-GB" sz="1200" dirty="0" err="1">
                <a:hlinkClick r:id="rId3"/>
              </a:rPr>
              <a:t>ess-ics.atlassian.net</a:t>
            </a:r>
            <a:r>
              <a:rPr lang="en-GB" sz="1200" dirty="0">
                <a:hlinkClick r:id="rId3"/>
              </a:rPr>
              <a:t>/wiki/display/CRYOM/</a:t>
            </a:r>
            <a:r>
              <a:rPr lang="en-GB" sz="1600" dirty="0" err="1">
                <a:hlinkClick r:id="rId3"/>
              </a:rPr>
              <a:t>Cryomodules+Collaboration+Space</a:t>
            </a:r>
            <a:endParaRPr lang="en-GB" sz="1600" dirty="0"/>
          </a:p>
        </p:txBody>
      </p:sp>
      <p:pic>
        <p:nvPicPr>
          <p:cNvPr id="19" name="Image 4" descr="IPN_gif64trans_L200px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996952"/>
            <a:ext cx="135399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143000"/>
          </a:xfrm>
        </p:spPr>
        <p:txBody>
          <a:bodyPr/>
          <a:lstStyle/>
          <a:p>
            <a:r>
              <a:rPr lang="en-GB" dirty="0" smtClean="0"/>
              <a:t>Spoke cryomodule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36" descr="c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745" y="1441366"/>
            <a:ext cx="3456383" cy="35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115616" y="4890646"/>
            <a:ext cx="144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Power Coupler</a:t>
            </a:r>
            <a:endParaRPr lang="en-US" sz="1600" b="1" u="sng" dirty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700" y="4714576"/>
            <a:ext cx="2351895" cy="208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5183973" y="4511475"/>
            <a:ext cx="2822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Cold Tuning </a:t>
            </a:r>
            <a:r>
              <a:rPr lang="en-US" sz="1600" b="1" u="sng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1600" b="1" u="sng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ystem</a:t>
            </a:r>
            <a:endParaRPr lang="en-US" sz="1600" b="1" u="sng" dirty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71036" y="5117468"/>
            <a:ext cx="2935419" cy="1485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Ceramic disk, 100 mm diameter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400 kW peak power (330 kW nominal)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Antenna &amp; window water cooling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Outer conductor cooled with </a:t>
            </a:r>
            <a:r>
              <a:rPr lang="en-US" sz="1300" dirty="0" err="1" smtClean="0">
                <a:latin typeface="Calibri" pitchFamily="34" charset="0"/>
                <a:cs typeface="Calibri" pitchFamily="34" charset="0"/>
              </a:rPr>
              <a:t>LHe</a:t>
            </a:r>
            <a:endParaRPr lang="en-US" sz="13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Doorknob transition from coaxial 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 to ½ height WR2300 waveguide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265306" y="4786363"/>
            <a:ext cx="2990306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Slow tuner (stepper motor):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Max tuner stroke: 1.28 mm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Max tuning range: ~ 170 kHz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 Tuning resolution: 1.1 Hz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Fast tuning by 2 </a:t>
            </a:r>
            <a:r>
              <a:rPr lang="en-US" sz="1300" dirty="0" err="1" smtClean="0">
                <a:latin typeface="Calibri" pitchFamily="34" charset="0"/>
                <a:cs typeface="Calibri" pitchFamily="34" charset="0"/>
              </a:rPr>
              <a:t>piezo</a:t>
            </a:r>
            <a:r>
              <a:rPr lang="en-US" sz="1300" dirty="0" smtClean="0">
                <a:latin typeface="Calibri" pitchFamily="34" charset="0"/>
                <a:cs typeface="Calibri" pitchFamily="34" charset="0"/>
              </a:rPr>
              <a:t>-actuators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1300" dirty="0" err="1" smtClean="0">
                <a:latin typeface="Calibri" pitchFamily="34" charset="0"/>
                <a:cs typeface="Calibri" pitchFamily="34" charset="0"/>
              </a:rPr>
              <a:t>Noliac</a:t>
            </a:r>
            <a:r>
              <a:rPr lang="en-US" sz="1300" dirty="0" smtClean="0">
                <a:latin typeface="Calibri" pitchFamily="34" charset="0"/>
                <a:cs typeface="Calibri" pitchFamily="34" charset="0"/>
              </a:rPr>
              <a:t> 50x10x10 or PI 36x10x10 mm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 Applied voltage up to +/- 120 V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  Estimated tuning range at 2K: 800 Hz</a:t>
            </a:r>
          </a:p>
        </p:txBody>
      </p:sp>
      <p:sp>
        <p:nvSpPr>
          <p:cNvPr id="14" name="Flèche vers le bas 13"/>
          <p:cNvSpPr/>
          <p:nvPr/>
        </p:nvSpPr>
        <p:spPr>
          <a:xfrm rot="523150">
            <a:off x="2382064" y="4342220"/>
            <a:ext cx="432048" cy="537990"/>
          </a:xfrm>
          <a:prstGeom prst="downArrow">
            <a:avLst>
              <a:gd name="adj1" fmla="val 38528"/>
              <a:gd name="adj2" fmla="val 50000"/>
            </a:avLst>
          </a:prstGeom>
          <a:solidFill>
            <a:srgbClr val="F53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rot="18748640">
            <a:off x="4312610" y="4152604"/>
            <a:ext cx="432048" cy="666960"/>
          </a:xfrm>
          <a:prstGeom prst="downArrow">
            <a:avLst>
              <a:gd name="adj1" fmla="val 38528"/>
              <a:gd name="adj2" fmla="val 50000"/>
            </a:avLst>
          </a:prstGeom>
          <a:solidFill>
            <a:srgbClr val="AC75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 rot="15447371">
            <a:off x="4235157" y="1828733"/>
            <a:ext cx="432048" cy="666960"/>
          </a:xfrm>
          <a:prstGeom prst="downArrow">
            <a:avLst>
              <a:gd name="adj1" fmla="val 38528"/>
              <a:gd name="adj2" fmla="val 50000"/>
            </a:avLst>
          </a:prstGeom>
          <a:solidFill>
            <a:srgbClr val="4A9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716016" y="1768078"/>
            <a:ext cx="167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Double Spoke </a:t>
            </a:r>
          </a:p>
          <a:p>
            <a:pPr algn="ctr"/>
            <a:r>
              <a:rPr lang="en-US" sz="1600" b="1" u="sng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SRF Cavities</a:t>
            </a:r>
            <a:endParaRPr lang="en-US" sz="1600" b="1" u="sng" dirty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740356" y="2664438"/>
            <a:ext cx="36558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Double spoke cavity </a:t>
            </a:r>
          </a:p>
          <a:p>
            <a:pPr>
              <a:spcAft>
                <a:spcPts val="300"/>
              </a:spcAft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   (3-gaps), 352.2 MHz, </a:t>
            </a:r>
            <a:r>
              <a:rPr lang="en-US" sz="1300" dirty="0" smtClean="0">
                <a:latin typeface="Symbol" pitchFamily="18" charset="2"/>
                <a:cs typeface="Calibri" pitchFamily="34" charset="0"/>
              </a:rPr>
              <a:t>b</a:t>
            </a:r>
            <a:r>
              <a:rPr lang="en-US" sz="1300" dirty="0" smtClean="0">
                <a:latin typeface="Calibri" pitchFamily="34" charset="0"/>
                <a:cs typeface="Calibri" pitchFamily="34" charset="0"/>
              </a:rPr>
              <a:t>=0.50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Goal: </a:t>
            </a:r>
            <a:r>
              <a:rPr lang="en-US" sz="1300" dirty="0" err="1" smtClean="0">
                <a:latin typeface="Calibri" pitchFamily="34" charset="0"/>
                <a:cs typeface="Calibri" pitchFamily="34" charset="0"/>
              </a:rPr>
              <a:t>Eacc</a:t>
            </a:r>
            <a:r>
              <a:rPr lang="en-US" sz="1300" dirty="0" smtClean="0">
                <a:latin typeface="Calibri" pitchFamily="34" charset="0"/>
                <a:cs typeface="Calibri" pitchFamily="34" charset="0"/>
              </a:rPr>
              <a:t> = 9 MV/m </a:t>
            </a:r>
            <a:r>
              <a:rPr lang="en-US" sz="1300" i="1" dirty="0" smtClean="0">
                <a:latin typeface="Calibri" pitchFamily="34" charset="0"/>
                <a:cs typeface="Calibri" pitchFamily="34" charset="0"/>
              </a:rPr>
              <a:t>[Bp= 72 </a:t>
            </a:r>
            <a:r>
              <a:rPr lang="en-US" sz="1300" i="1" dirty="0" err="1" smtClean="0">
                <a:latin typeface="Calibri" pitchFamily="34" charset="0"/>
                <a:cs typeface="Calibri" pitchFamily="34" charset="0"/>
              </a:rPr>
              <a:t>mT</a:t>
            </a:r>
            <a:r>
              <a:rPr lang="en-US" sz="1300" i="1" dirty="0" smtClean="0">
                <a:latin typeface="Calibri" pitchFamily="34" charset="0"/>
                <a:cs typeface="Calibri" pitchFamily="34" charset="0"/>
              </a:rPr>
              <a:t> ; </a:t>
            </a:r>
            <a:r>
              <a:rPr lang="en-US" sz="1300" i="1" dirty="0" err="1" smtClean="0">
                <a:latin typeface="Calibri" pitchFamily="34" charset="0"/>
                <a:cs typeface="Calibri" pitchFamily="34" charset="0"/>
              </a:rPr>
              <a:t>Ep</a:t>
            </a:r>
            <a:r>
              <a:rPr lang="en-US" sz="1300" i="1" dirty="0" smtClean="0">
                <a:latin typeface="Calibri" pitchFamily="34" charset="0"/>
                <a:cs typeface="Calibri" pitchFamily="34" charset="0"/>
              </a:rPr>
              <a:t> = 39 MV/m]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4 mm (nominal) Niobium thickness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Titanium Helium tank, Ti stiffeners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Lorentz detuning </a:t>
            </a:r>
            <a:r>
              <a:rPr lang="en-US" sz="1300" dirty="0" err="1" smtClean="0">
                <a:latin typeface="Calibri" pitchFamily="34" charset="0"/>
                <a:cs typeface="Calibri" pitchFamily="34" charset="0"/>
              </a:rPr>
              <a:t>coeff</a:t>
            </a:r>
            <a:r>
              <a:rPr lang="en-US" sz="1300" dirty="0" smtClean="0">
                <a:latin typeface="Calibri" pitchFamily="34" charset="0"/>
                <a:cs typeface="Calibri" pitchFamily="34" charset="0"/>
              </a:rPr>
              <a:t>. : </a:t>
            </a:r>
            <a:r>
              <a:rPr lang="fr-FR" sz="1400" dirty="0" smtClean="0">
                <a:latin typeface="Calibri" pitchFamily="34" charset="0"/>
                <a:cs typeface="Calibri" pitchFamily="34" charset="0"/>
              </a:rPr>
              <a:t>-4.4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Hz/(MV/m)</a:t>
            </a: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300" dirty="0" smtClean="0">
                <a:latin typeface="Calibri" pitchFamily="34" charset="0"/>
                <a:cs typeface="Calibri" pitchFamily="34" charset="0"/>
              </a:rPr>
              <a:t> Tuning </a:t>
            </a:r>
            <a:r>
              <a:rPr lang="en-US" sz="1300" dirty="0" err="1" smtClean="0">
                <a:latin typeface="Calibri" pitchFamily="34" charset="0"/>
                <a:cs typeface="Calibri" pitchFamily="34" charset="0"/>
              </a:rPr>
              <a:t>sentivity</a:t>
            </a:r>
            <a:r>
              <a:rPr lang="en-US" sz="13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Symbol" pitchFamily="18" charset="2"/>
              </a:rPr>
              <a:t>D</a:t>
            </a:r>
            <a:r>
              <a:rPr lang="en-US" sz="1400" dirty="0" err="1" smtClean="0"/>
              <a:t>f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D</a:t>
            </a:r>
            <a:r>
              <a:rPr lang="en-US" sz="1400" dirty="0" err="1" smtClean="0"/>
              <a:t>z</a:t>
            </a:r>
            <a:r>
              <a:rPr lang="en-US" sz="1400" dirty="0" smtClean="0"/>
              <a:t> =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128 kHz/mm</a:t>
            </a:r>
            <a:endParaRPr lang="en-US" sz="13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" descr="D:\cav4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635" y="1363821"/>
            <a:ext cx="2552954" cy="1818902"/>
          </a:xfrm>
          <a:prstGeom prst="rect">
            <a:avLst/>
          </a:prstGeom>
          <a:noFill/>
        </p:spPr>
      </p:pic>
      <p:pic>
        <p:nvPicPr>
          <p:cNvPr id="22" name="Image 7" descr="Coupleur3 11-09-13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1185534" cy="25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74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Spoke Cavities design &amp; prototype performances 1/2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51802" y="1579417"/>
          <a:ext cx="3519653" cy="33821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40780"/>
                <a:gridCol w="678873"/>
              </a:tblGrid>
              <a:tr h="260168"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latin typeface="Candara" pitchFamily="34" charset="0"/>
                        </a:rPr>
                        <a:t>DOUBLE-SPOKE CAVITY</a:t>
                      </a:r>
                      <a:endParaRPr lang="fr-FR" sz="1400" dirty="0">
                        <a:latin typeface="Candara" pitchFamily="34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dirty="0">
                        <a:latin typeface="Candara" pitchFamily="34" charset="0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Candara" pitchFamily="34" charset="0"/>
                        </a:rPr>
                        <a:t>Frequency [MHz] 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ndara" pitchFamily="34" charset="0"/>
                        </a:rPr>
                        <a:t>352.21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latin typeface="Candara" pitchFamily="34" charset="0"/>
                        </a:rPr>
                        <a:t>Beta_optimum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ndara" pitchFamily="34" charset="0"/>
                        </a:rPr>
                        <a:t>0.50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Operating gradient [MV/m]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9.0</a:t>
                      </a:r>
                      <a:r>
                        <a:rPr lang="fr-FR" sz="1400" b="1" baseline="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Candara" pitchFamily="34" charset="0"/>
                        </a:rPr>
                        <a:t>Temperature (K) 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Candara" pitchFamily="34" charset="0"/>
                        </a:rPr>
                        <a:t>2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latin typeface="Candara" pitchFamily="34" charset="0"/>
                        </a:rPr>
                        <a:t>Bpk</a:t>
                      </a:r>
                      <a:r>
                        <a:rPr lang="en-GB" sz="1400" baseline="0" dirty="0" smtClean="0">
                          <a:latin typeface="Candara" pitchFamily="34" charset="0"/>
                        </a:rPr>
                        <a:t>  [</a:t>
                      </a:r>
                      <a:r>
                        <a:rPr lang="en-GB" sz="1400" baseline="0" dirty="0" err="1" smtClean="0">
                          <a:latin typeface="Candara" pitchFamily="34" charset="0"/>
                        </a:rPr>
                        <a:t>mT</a:t>
                      </a:r>
                      <a:r>
                        <a:rPr lang="en-GB" sz="1400" baseline="0" dirty="0" smtClean="0">
                          <a:latin typeface="Candara" pitchFamily="34" charset="0"/>
                        </a:rPr>
                        <a:t>]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61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 smtClean="0">
                          <a:latin typeface="Candara" pitchFamily="34" charset="0"/>
                        </a:rPr>
                        <a:t>Epk</a:t>
                      </a:r>
                      <a:r>
                        <a:rPr lang="en-GB" sz="1400" dirty="0" smtClean="0">
                          <a:latin typeface="Candara" pitchFamily="34" charset="0"/>
                        </a:rPr>
                        <a:t> [MV/m]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latin typeface="Candara" pitchFamily="34" charset="0"/>
                        </a:rPr>
                        <a:t>38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Candara" pitchFamily="34" charset="0"/>
                        </a:rPr>
                        <a:t>G [Ohm]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133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Candara" pitchFamily="34" charset="0"/>
                        </a:rPr>
                        <a:t>r/Q [Ohm]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427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err="1" smtClean="0">
                          <a:latin typeface="Candara" pitchFamily="34" charset="0"/>
                        </a:rPr>
                        <a:t>Lacc</a:t>
                      </a:r>
                      <a:r>
                        <a:rPr lang="fr-FR" sz="1400" b="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fr-FR" sz="1100" baseline="0" dirty="0" smtClean="0"/>
                        <a:t>(</a:t>
                      </a:r>
                      <a:r>
                        <a:rPr lang="fr-FR" sz="1100" dirty="0" smtClean="0"/>
                        <a:t>=beta optimal x</a:t>
                      </a:r>
                      <a:r>
                        <a:rPr lang="fr-FR" sz="1100" baseline="0" dirty="0" smtClean="0"/>
                        <a:t> </a:t>
                      </a:r>
                      <a:r>
                        <a:rPr lang="fr-FR" sz="1100" dirty="0" smtClean="0"/>
                        <a:t>nb of gaps x </a:t>
                      </a:r>
                      <a:r>
                        <a:rPr lang="el-GR" sz="1100" dirty="0" smtClean="0">
                          <a:latin typeface="Calibri"/>
                          <a:cs typeface="Calibri"/>
                        </a:rPr>
                        <a:t>λ</a:t>
                      </a:r>
                      <a:r>
                        <a:rPr lang="fr-FR" sz="1100" dirty="0" smtClean="0">
                          <a:latin typeface="Calibri"/>
                          <a:cs typeface="Calibri"/>
                        </a:rPr>
                        <a:t> /2</a:t>
                      </a:r>
                      <a:r>
                        <a:rPr lang="fr-FR" sz="1100" dirty="0" smtClean="0"/>
                        <a:t>)</a:t>
                      </a:r>
                      <a:r>
                        <a:rPr lang="fr-FR" sz="1400" dirty="0" smtClean="0"/>
                        <a:t> [m]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0.639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Bpk</a:t>
                      </a:r>
                      <a:r>
                        <a:rPr lang="fr-FR" sz="14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4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Eacc</a:t>
                      </a:r>
                      <a:r>
                        <a:rPr lang="fr-FR" sz="14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fr-FR" sz="14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mT</a:t>
                      </a:r>
                      <a:r>
                        <a:rPr lang="fr-FR" sz="14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/MV/m]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6.8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Epk</a:t>
                      </a:r>
                      <a:r>
                        <a:rPr lang="fr-FR" sz="14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4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Eacc</a:t>
                      </a:r>
                      <a:endParaRPr lang="fr-FR" sz="1400" dirty="0" smtClean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4.3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260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P max</a:t>
                      </a:r>
                      <a:r>
                        <a:rPr lang="fr-FR" sz="1400" baseline="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 [kW]</a:t>
                      </a:r>
                      <a:endParaRPr lang="fr-FR" sz="14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335</a:t>
                      </a:r>
                      <a:endParaRPr lang="fr-FR" sz="14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124094" y="5051863"/>
            <a:ext cx="45977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3 spoke cavity prototypes have been fabricated and tested in vertical cryostat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spcAft>
                <a:spcPts val="300"/>
              </a:spcAft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#1 fabricated by SDMS (Fr), #2 and #3 fabricated by ZANON (It)</a:t>
            </a:r>
          </a:p>
          <a:p>
            <a:pPr>
              <a:spcAft>
                <a:spcPts val="300"/>
              </a:spcAft>
            </a:pPr>
            <a:r>
              <a:rPr lang="en-US" sz="2000" i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Niobium is from Tokyo </a:t>
            </a:r>
            <a:r>
              <a:rPr lang="en-US" sz="2000" i="1" dirty="0" err="1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Denkai</a:t>
            </a:r>
            <a:r>
              <a:rPr lang="en-US" sz="2000" i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 (Japan)</a:t>
            </a:r>
            <a:endParaRPr lang="en-US" sz="2000" dirty="0" smtClean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7" b="32480"/>
          <a:stretch>
            <a:fillRect/>
          </a:stretch>
        </p:blipFill>
        <p:spPr>
          <a:xfrm>
            <a:off x="3988129" y="1628912"/>
            <a:ext cx="5047011" cy="243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 de texte 6"/>
          <p:cNvSpPr txBox="1"/>
          <p:nvPr/>
        </p:nvSpPr>
        <p:spPr>
          <a:xfrm>
            <a:off x="7236480" y="3442964"/>
            <a:ext cx="1187863" cy="637193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ZA 02</a:t>
            </a:r>
          </a:p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latin typeface="Arial"/>
                <a:ea typeface="Calibri"/>
                <a:cs typeface="Times New Roman"/>
              </a:rPr>
              <a:t>Giulietta</a:t>
            </a:r>
            <a:endParaRPr lang="fr-FR" dirty="0">
              <a:solidFill>
                <a:srgbClr val="0070C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3" name="Zone de texte 6"/>
          <p:cNvSpPr txBox="1"/>
          <p:nvPr/>
        </p:nvSpPr>
        <p:spPr>
          <a:xfrm>
            <a:off x="4721855" y="3436037"/>
            <a:ext cx="1187864" cy="637193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ZA 01</a:t>
            </a:r>
          </a:p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latin typeface="Arial"/>
                <a:ea typeface="Calibri"/>
                <a:cs typeface="Times New Roman"/>
              </a:rPr>
              <a:t>Romea</a:t>
            </a:r>
            <a:endParaRPr lang="fr-FR" dirty="0">
              <a:solidFill>
                <a:srgbClr val="0070C0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4" name="Picture 2" descr="C:\Users\bousson\AppData\Local\Microsoft\Windows\Temporary Internet Files\Content.Outlook\5YZ7TAU1\IMG_000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360" y="4322620"/>
            <a:ext cx="2594075" cy="1945556"/>
          </a:xfrm>
          <a:prstGeom prst="rect">
            <a:avLst/>
          </a:prstGeom>
          <a:noFill/>
        </p:spPr>
      </p:pic>
      <p:sp>
        <p:nvSpPr>
          <p:cNvPr id="15" name="Zone de texte 6"/>
          <p:cNvSpPr txBox="1"/>
          <p:nvPr/>
        </p:nvSpPr>
        <p:spPr>
          <a:xfrm>
            <a:off x="7261881" y="6037752"/>
            <a:ext cx="1323322" cy="637193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effectLst/>
                <a:latin typeface="Arial"/>
                <a:ea typeface="Calibri"/>
                <a:cs typeface="Times New Roman"/>
              </a:rPr>
              <a:t>SD 01</a:t>
            </a:r>
          </a:p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latin typeface="Arial"/>
                <a:ea typeface="Calibri"/>
                <a:cs typeface="Times New Roman"/>
              </a:rPr>
              <a:t>Germaine</a:t>
            </a:r>
            <a:endParaRPr lang="fr-FR" dirty="0">
              <a:solidFill>
                <a:srgbClr val="0070C0"/>
              </a:solidFill>
              <a:effectLst/>
              <a:ea typeface="Calibri"/>
              <a:cs typeface="Times New Roman"/>
            </a:endParaRPr>
          </a:p>
        </p:txBody>
      </p:sp>
      <p:pic>
        <p:nvPicPr>
          <p:cNvPr id="16" name="Picture 2" descr="C:\Users\gandolfo.IPN\Desktop\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2468" y="4620292"/>
            <a:ext cx="2352327" cy="17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5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tuning system design &amp; prototype performances 2/2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" y="3183390"/>
            <a:ext cx="6444000" cy="300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3252" y="1442817"/>
            <a:ext cx="66247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</a:pPr>
            <a:r>
              <a:rPr lang="en-US" b="1" dirty="0" smtClean="0">
                <a:solidFill>
                  <a:srgbClr val="7030A0"/>
                </a:solidFill>
                <a:latin typeface="Calibri"/>
              </a:rPr>
              <a:t>4 prototypes tuners fabricated by ESIM (Fr) and tested (</a:t>
            </a:r>
            <a:r>
              <a:rPr lang="en-US" b="1" dirty="0" err="1" smtClean="0">
                <a:solidFill>
                  <a:srgbClr val="7030A0"/>
                </a:solidFill>
                <a:latin typeface="Calibri"/>
              </a:rPr>
              <a:t>Cryo</a:t>
            </a:r>
            <a:r>
              <a:rPr lang="en-US" b="1" dirty="0" smtClean="0">
                <a:solidFill>
                  <a:srgbClr val="7030A0"/>
                </a:solidFill>
                <a:latin typeface="Calibri"/>
              </a:rPr>
              <a:t>, VT)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With 50 mm piezos length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669900"/>
                </a:solidFill>
                <a:latin typeface="Calibri"/>
                <a:sym typeface="Wingdings" panose="05000000000000000000" pitchFamily="2" charset="2"/>
              </a:rPr>
              <a:t>All specifications reached </a:t>
            </a:r>
            <a:endParaRPr lang="en-US" b="1" dirty="0">
              <a:solidFill>
                <a:srgbClr val="669900"/>
              </a:solidFill>
              <a:latin typeface="Calibri"/>
              <a:sym typeface="Wingdings" panose="05000000000000000000" pitchFamily="2" charset="2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Calibri"/>
                <a:sym typeface="Wingdings" panose="05000000000000000000" pitchFamily="2" charset="2"/>
              </a:rPr>
              <a:t>W</a:t>
            </a:r>
            <a:r>
              <a:rPr lang="en-US" dirty="0" smtClean="0">
                <a:latin typeface="Calibri"/>
              </a:rPr>
              <a:t>ith 90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mm piezos length (purpose: extra margin 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C00000"/>
                </a:solidFill>
                <a:latin typeface="Calibri"/>
                <a:sym typeface="Wingdings" panose="05000000000000000000" pitchFamily="2" charset="2"/>
              </a:rPr>
              <a:t>Bad performances. </a:t>
            </a:r>
            <a:r>
              <a:rPr lang="en-US" dirty="0" smtClean="0">
                <a:latin typeface="Calibri"/>
                <a:sym typeface="Wingdings" panose="05000000000000000000" pitchFamily="2" charset="2"/>
              </a:rPr>
              <a:t>Analysis in progress</a:t>
            </a:r>
            <a:r>
              <a:rPr lang="en-US" dirty="0" smtClean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: pre-load? high stress (differential thermal shrink)?...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946259" y="4867284"/>
            <a:ext cx="1368152" cy="384718"/>
          </a:xfrm>
          <a:prstGeom prst="roundRect">
            <a:avLst/>
          </a:prstGeom>
          <a:noFill/>
          <a:ln w="285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436096" y="4726001"/>
            <a:ext cx="936104" cy="38471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41" y="4035105"/>
            <a:ext cx="2640013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020272" y="3891089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Coarse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1600" dirty="0" err="1" smtClean="0">
                <a:latin typeface="Calibri" pitchFamily="34" charset="0"/>
                <a:cs typeface="Calibri" pitchFamily="34" charset="0"/>
              </a:rPr>
              <a:t>tuning</a:t>
            </a:r>
            <a:r>
              <a:rPr lang="fr-FR" sz="1600" dirty="0" smtClean="0">
                <a:latin typeface="Calibri" pitchFamily="34" charset="0"/>
                <a:cs typeface="Calibri" pitchFamily="34" charset="0"/>
              </a:rPr>
              <a:t> range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603580" y="4881139"/>
            <a:ext cx="607644" cy="190519"/>
          </a:xfrm>
          <a:prstGeom prst="roundRect">
            <a:avLst/>
          </a:prstGeom>
          <a:noFill/>
          <a:ln w="285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pic>
        <p:nvPicPr>
          <p:cNvPr id="16" name="Picture 2" descr="D:\ESS\SAF\IMG_0611.JPG"/>
          <p:cNvPicPr>
            <a:picLocks noChangeAspect="1" noChangeArrowheads="1"/>
          </p:cNvPicPr>
          <p:nvPr/>
        </p:nvPicPr>
        <p:blipFill>
          <a:blip r:embed="rId4" cstate="print"/>
          <a:srcRect r="16318"/>
          <a:stretch>
            <a:fillRect/>
          </a:stretch>
        </p:blipFill>
        <p:spPr bwMode="auto">
          <a:xfrm>
            <a:off x="6351150" y="1496283"/>
            <a:ext cx="2738439" cy="1840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7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design &amp; prototyping 1/2</a:t>
            </a:r>
            <a:endParaRPr lang="en-US" dirty="0"/>
          </a:p>
        </p:txBody>
      </p:sp>
      <p:pic>
        <p:nvPicPr>
          <p:cNvPr id="26" name="Picture 3" descr="D:\ESS\Photo-montage-103\Cryostating\P1020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" y="1538079"/>
            <a:ext cx="2040987" cy="15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D:\ESS\Photo-montage-103\Cryostating\P1020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85" y="1583776"/>
            <a:ext cx="1919121" cy="14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ESS\Photo-montage-103\Cryostating\P1020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16" y="1568976"/>
            <a:ext cx="1958591" cy="14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D:\ESS\Photo-montage-103\Cryostating\P102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03" y="1564997"/>
            <a:ext cx="1969200" cy="14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èche droite 39"/>
          <p:cNvSpPr/>
          <p:nvPr/>
        </p:nvSpPr>
        <p:spPr>
          <a:xfrm>
            <a:off x="2202427" y="2174254"/>
            <a:ext cx="273104" cy="2583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>
            <a:off x="4566978" y="2174254"/>
            <a:ext cx="273104" cy="2583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droite 44"/>
          <p:cNvSpPr/>
          <p:nvPr/>
        </p:nvSpPr>
        <p:spPr>
          <a:xfrm>
            <a:off x="6848669" y="2174254"/>
            <a:ext cx="273104" cy="2583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2" descr="F:\DCIM\102_PANA\P10203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0" y="3344950"/>
            <a:ext cx="4528762" cy="33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5717035" y="4114800"/>
            <a:ext cx="2969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200" b="1" dirty="0" smtClean="0">
                <a:solidFill>
                  <a:srgbClr val="5F2987"/>
                </a:solidFill>
                <a:latin typeface="Calibri" pitchFamily="34" charset="0"/>
                <a:cs typeface="Calibri" pitchFamily="34" charset="0"/>
              </a:rPr>
              <a:t>First test at 80 K in the cryomodule (without the cavity package) in February 2016</a:t>
            </a:r>
          </a:p>
        </p:txBody>
      </p:sp>
    </p:spTree>
    <p:extLst>
      <p:ext uri="{BB962C8B-B14F-4D97-AF65-F5344CB8AC3E}">
        <p14:creationId xmlns:p14="http://schemas.microsoft.com/office/powerpoint/2010/main" val="12845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Tests in 2015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" y="708465"/>
            <a:ext cx="9180000" cy="617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èche vers le bas 2"/>
          <p:cNvSpPr/>
          <p:nvPr/>
        </p:nvSpPr>
        <p:spPr>
          <a:xfrm>
            <a:off x="7524328" y="3140968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7092280" y="277163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15.4 MV/m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24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1403648" y="1"/>
            <a:ext cx="640871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r>
              <a:rPr lang="en-US" sz="3200" b="1" dirty="0" smtClean="0">
                <a:solidFill>
                  <a:srgbClr val="5F29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Best results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" y="692696"/>
            <a:ext cx="9035179" cy="60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1187625" y="4835561"/>
            <a:ext cx="6696744" cy="1329744"/>
            <a:chOff x="395859" y="2247846"/>
            <a:chExt cx="8352605" cy="216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" b="32480"/>
            <a:stretch>
              <a:fillRect/>
            </a:stretch>
          </p:blipFill>
          <p:spPr>
            <a:xfrm>
              <a:off x="395859" y="2247846"/>
              <a:ext cx="4480437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Zone de texte 6"/>
            <p:cNvSpPr txBox="1"/>
            <p:nvPr/>
          </p:nvSpPr>
          <p:spPr>
            <a:xfrm>
              <a:off x="3276565" y="3717032"/>
              <a:ext cx="1187863" cy="637193"/>
            </a:xfrm>
            <a:prstGeom prst="round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effectLst/>
                  <a:latin typeface="Arial"/>
                  <a:ea typeface="Calibri"/>
                  <a:cs typeface="Times New Roman"/>
                </a:rPr>
                <a:t>ZA 02</a:t>
              </a:r>
            </a:p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Calibri"/>
                  <a:cs typeface="Times New Roman"/>
                </a:rPr>
                <a:t>Giulietta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  <a:effectLst/>
                <a:ea typeface="Calibri"/>
                <a:cs typeface="Times New Roman"/>
              </a:endParaRPr>
            </a:p>
          </p:txBody>
        </p:sp>
        <p:sp>
          <p:nvSpPr>
            <p:cNvPr id="8" name="Zone de texte 6"/>
            <p:cNvSpPr txBox="1"/>
            <p:nvPr/>
          </p:nvSpPr>
          <p:spPr>
            <a:xfrm>
              <a:off x="1026061" y="3727911"/>
              <a:ext cx="1187864" cy="637193"/>
            </a:xfrm>
            <a:prstGeom prst="round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effectLst/>
                  <a:latin typeface="Arial"/>
                  <a:ea typeface="Calibri"/>
                  <a:cs typeface="Times New Roman"/>
                </a:rPr>
                <a:t>ZA 01</a:t>
              </a:r>
            </a:p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Calibri"/>
                  <a:cs typeface="Times New Roman"/>
                </a:rPr>
                <a:t>Romea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  <a:effectLst/>
                <a:ea typeface="Calibri"/>
                <a:cs typeface="Times New Roman"/>
              </a:endParaRPr>
            </a:p>
          </p:txBody>
        </p:sp>
        <p:pic>
          <p:nvPicPr>
            <p:cNvPr id="10" name="Picture 2" descr="C:\Users\bousson\AppData\Local\Microsoft\Windows\Temporary Internet Files\Content.Outlook\5YZ7TAU1\IMG_0006 (2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8464" y="2247846"/>
              <a:ext cx="2880000" cy="2160000"/>
            </a:xfrm>
            <a:prstGeom prst="rect">
              <a:avLst/>
            </a:prstGeom>
            <a:noFill/>
          </p:spPr>
        </p:pic>
        <p:sp>
          <p:nvSpPr>
            <p:cNvPr id="11" name="Zone de texte 6"/>
            <p:cNvSpPr txBox="1"/>
            <p:nvPr/>
          </p:nvSpPr>
          <p:spPr>
            <a:xfrm>
              <a:off x="6656324" y="3706293"/>
              <a:ext cx="1323322" cy="637193"/>
            </a:xfrm>
            <a:prstGeom prst="round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effectLst/>
                  <a:latin typeface="Arial"/>
                  <a:ea typeface="Calibri"/>
                  <a:cs typeface="Times New Roman"/>
                </a:rPr>
                <a:t>SD 01</a:t>
              </a:r>
            </a:p>
            <a:p>
              <a:pPr algn="ctr">
                <a:spcAft>
                  <a:spcPts val="0"/>
                </a:spcAft>
              </a:pPr>
              <a:r>
                <a:rPr lang="fr-FR" sz="11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ea typeface="Calibri"/>
                  <a:cs typeface="Times New Roman"/>
                </a:rPr>
                <a:t>Germaine</a:t>
              </a:r>
              <a:endParaRPr lang="fr-FR" sz="1100" dirty="0">
                <a:solidFill>
                  <a:schemeClr val="accent2">
                    <a:lumMod val="75000"/>
                  </a:schemeClr>
                </a:solidFill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79838" y="2708920"/>
            <a:ext cx="224210" cy="64807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4499992" y="2420888"/>
            <a:ext cx="136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FF0000"/>
                </a:solidFill>
              </a:rPr>
              <a:t>Pcav</a:t>
            </a:r>
            <a:r>
              <a:rPr lang="fr-FR" sz="1200" b="1" dirty="0" smtClean="0">
                <a:solidFill>
                  <a:srgbClr val="FF0000"/>
                </a:solidFill>
              </a:rPr>
              <a:t>&lt;0.5W</a:t>
            </a:r>
            <a:endParaRPr lang="fr-FR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242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Cryogenics Distribution System layout</a:t>
            </a:r>
            <a:endParaRPr lang="en-GB" dirty="0"/>
          </a:p>
        </p:txBody>
      </p:sp>
      <p:pic>
        <p:nvPicPr>
          <p:cNvPr id="166" name="Content Placeholder 165" descr="Screen Shot 2014-05-15 at 16.34.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99" b="-17999"/>
          <a:stretch>
            <a:fillRect/>
          </a:stretch>
        </p:blipFill>
        <p:spPr>
          <a:xfrm>
            <a:off x="752041" y="2420888"/>
            <a:ext cx="7492367" cy="49685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 dirty="0"/>
          </a:p>
        </p:txBody>
      </p:sp>
      <p:pic>
        <p:nvPicPr>
          <p:cNvPr id="165" name="Picture 164" descr="Screen Shot 2014-05-15 at 16.35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-4772"/>
          <a:stretch/>
        </p:blipFill>
        <p:spPr>
          <a:xfrm>
            <a:off x="323528" y="836713"/>
            <a:ext cx="7272808" cy="23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PID – Spokes cryomodule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260" b="260"/>
          <a:stretch>
            <a:fillRect/>
          </a:stretch>
        </p:blipFill>
        <p:spPr>
          <a:xfrm>
            <a:off x="-108520" y="1402192"/>
            <a:ext cx="9252520" cy="5455808"/>
          </a:xfrm>
        </p:spPr>
      </p:pic>
    </p:spTree>
    <p:extLst>
      <p:ext uri="{BB962C8B-B14F-4D97-AF65-F5344CB8AC3E}">
        <p14:creationId xmlns:p14="http://schemas.microsoft.com/office/powerpoint/2010/main" val="38918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Our In-Kind Collaborators</a:t>
            </a:r>
            <a:endParaRPr lang="en-GB" noProof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368670"/>
              </p:ext>
            </p:extLst>
          </p:nvPr>
        </p:nvGraphicFramePr>
        <p:xfrm>
          <a:off x="849511" y="1783659"/>
          <a:ext cx="7444978" cy="4165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7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Operating modes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9022" b="-9022"/>
          <a:stretch>
            <a:fillRect/>
          </a:stretch>
        </p:blipFill>
        <p:spPr>
          <a:xfrm>
            <a:off x="0" y="670267"/>
            <a:ext cx="9144000" cy="6064250"/>
          </a:xfrm>
        </p:spPr>
      </p:pic>
    </p:spTree>
    <p:extLst>
      <p:ext uri="{BB962C8B-B14F-4D97-AF65-F5344CB8AC3E}">
        <p14:creationId xmlns:p14="http://schemas.microsoft.com/office/powerpoint/2010/main" val="39865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cryomodule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General PID</a:t>
            </a:r>
          </a:p>
          <a:p>
            <a:pPr lvl="1"/>
            <a:endParaRPr lang="en-GB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1635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18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Spoke section: contents</a:t>
            </a:r>
            <a:endParaRPr lang="en-US"/>
          </a:p>
        </p:txBody>
      </p:sp>
      <p:grpSp>
        <p:nvGrpSpPr>
          <p:cNvPr id="7" name="Groupe 6"/>
          <p:cNvGrpSpPr/>
          <p:nvPr/>
        </p:nvGrpSpPr>
        <p:grpSpPr>
          <a:xfrm>
            <a:off x="107504" y="3534916"/>
            <a:ext cx="8640960" cy="2808312"/>
            <a:chOff x="107504" y="3534916"/>
            <a:chExt cx="8640960" cy="2808312"/>
          </a:xfrm>
        </p:grpSpPr>
        <p:pic>
          <p:nvPicPr>
            <p:cNvPr id="11" name="Picture 4" descr="C:\Users\reynet.IPN\Desktop\Ass-Fonds-Bombés.png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823228"/>
              <a:ext cx="3504706" cy="2520000"/>
            </a:xfrm>
            <a:prstGeom prst="rect">
              <a:avLst/>
            </a:prstGeom>
            <a:noFill/>
          </p:spPr>
        </p:pic>
        <p:sp>
          <p:nvSpPr>
            <p:cNvPr id="13" name="Espace réservé du texte 3"/>
            <p:cNvSpPr txBox="1">
              <a:spLocks/>
            </p:cNvSpPr>
            <p:nvPr/>
          </p:nvSpPr>
          <p:spPr>
            <a:xfrm>
              <a:off x="251520" y="3534916"/>
              <a:ext cx="5673687" cy="936104"/>
            </a:xfrm>
            <a:prstGeom prst="rect">
              <a:avLst/>
            </a:prstGeom>
          </p:spPr>
          <p:txBody>
            <a:bodyPr vert="horz" lIns="18000" tIns="45720" rIns="18000" bIns="1800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Tx/>
                <a:buBlip>
                  <a:blip r:embed="rId3"/>
                </a:buBlip>
                <a:defRPr sz="2000" b="1" kern="1200">
                  <a:solidFill>
                    <a:srgbClr val="C3004A"/>
                  </a:solidFill>
                  <a:latin typeface="+mn-lt"/>
                  <a:ea typeface="+mn-ea"/>
                  <a:cs typeface="+mn-cs"/>
                </a:defRPr>
              </a:lvl1pPr>
              <a:lvl2pPr marL="630238" indent="-274638" algn="l" defTabSz="914400" rtl="0" eaLnBrk="1" latinLnBrk="0" hangingPunct="1">
                <a:spcBef>
                  <a:spcPts val="300"/>
                </a:spcBef>
                <a:buFontTx/>
                <a:buBlip>
                  <a:blip r:embed="rId4"/>
                </a:buBlip>
                <a:defRPr sz="2000" kern="1200">
                  <a:solidFill>
                    <a:srgbClr val="7030A0"/>
                  </a:solidFill>
                  <a:latin typeface="+mn-lt"/>
                  <a:ea typeface="+mn-ea"/>
                  <a:cs typeface="+mn-cs"/>
                </a:defRPr>
              </a:lvl2pPr>
              <a:lvl3pPr marL="985838" indent="-182563" algn="l" defTabSz="914400" rtl="0" eaLnBrk="1" latinLnBrk="0" hangingPunct="1">
                <a:spcBef>
                  <a:spcPts val="0"/>
                </a:spcBef>
                <a:buFont typeface="Wingdings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Tooling and test of components</a:t>
              </a:r>
              <a:endParaRPr lang="en-US" dirty="0"/>
            </a:p>
          </p:txBody>
        </p:sp>
        <p:pic>
          <p:nvPicPr>
            <p:cNvPr id="12" name="Picture 4" descr="C:\Users\reynet.IPN\Desktop\RT\Sb1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24560" y="3813703"/>
              <a:ext cx="2361320" cy="2520000"/>
            </a:xfrm>
            <a:prstGeom prst="rect">
              <a:avLst/>
            </a:prstGeom>
            <a:noFill/>
          </p:spPr>
        </p:pic>
        <p:pic>
          <p:nvPicPr>
            <p:cNvPr id="15" name="Image 14" descr="5.png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98230" y="3813703"/>
              <a:ext cx="1320943" cy="2520000"/>
            </a:xfrm>
            <a:prstGeom prst="rect">
              <a:avLst/>
            </a:prstGeom>
          </p:spPr>
        </p:pic>
        <p:sp>
          <p:nvSpPr>
            <p:cNvPr id="16" name="Rectangle à coins arrondis 15"/>
            <p:cNvSpPr/>
            <p:nvPr/>
          </p:nvSpPr>
          <p:spPr>
            <a:xfrm>
              <a:off x="107504" y="3606924"/>
              <a:ext cx="8640960" cy="2736304"/>
            </a:xfrm>
            <a:prstGeom prst="roundRect">
              <a:avLst>
                <a:gd name="adj" fmla="val 7729"/>
              </a:avLst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580112" y="692976"/>
            <a:ext cx="2912520" cy="2807752"/>
            <a:chOff x="5580112" y="692976"/>
            <a:chExt cx="2912520" cy="2807752"/>
          </a:xfrm>
        </p:grpSpPr>
        <p:pic>
          <p:nvPicPr>
            <p:cNvPr id="8" name="Picture 1" descr="D:\ESS\Boite a vannes\bavess2.png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372" y="980728"/>
              <a:ext cx="2078801" cy="2520000"/>
            </a:xfrm>
            <a:prstGeom prst="rect">
              <a:avLst/>
            </a:prstGeom>
            <a:noFill/>
          </p:spPr>
        </p:pic>
        <p:sp>
          <p:nvSpPr>
            <p:cNvPr id="14" name="Espace réservé du texte 3"/>
            <p:cNvSpPr txBox="1">
              <a:spLocks/>
            </p:cNvSpPr>
            <p:nvPr/>
          </p:nvSpPr>
          <p:spPr>
            <a:xfrm>
              <a:off x="5988344" y="692976"/>
              <a:ext cx="2330829" cy="576064"/>
            </a:xfrm>
            <a:prstGeom prst="rect">
              <a:avLst/>
            </a:prstGeom>
          </p:spPr>
          <p:txBody>
            <a:bodyPr vert="horz" lIns="18000" tIns="45720" rIns="18000" bIns="1800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Tx/>
                <a:buBlip>
                  <a:blip r:embed="rId3"/>
                </a:buBlip>
                <a:defRPr sz="2000" b="1" kern="1200">
                  <a:solidFill>
                    <a:srgbClr val="C3004A"/>
                  </a:solidFill>
                  <a:latin typeface="+mn-lt"/>
                  <a:ea typeface="+mn-ea"/>
                  <a:cs typeface="+mn-cs"/>
                </a:defRPr>
              </a:lvl1pPr>
              <a:lvl2pPr marL="630238" indent="-274638" algn="l" defTabSz="914400" rtl="0" eaLnBrk="1" latinLnBrk="0" hangingPunct="1">
                <a:spcBef>
                  <a:spcPts val="300"/>
                </a:spcBef>
                <a:buFontTx/>
                <a:buBlip>
                  <a:blip r:embed="rId4"/>
                </a:buBlip>
                <a:defRPr sz="2000" kern="1200">
                  <a:solidFill>
                    <a:srgbClr val="7030A0"/>
                  </a:solidFill>
                  <a:latin typeface="+mn-lt"/>
                  <a:ea typeface="+mn-ea"/>
                  <a:cs typeface="+mn-cs"/>
                </a:defRPr>
              </a:lvl2pPr>
              <a:lvl3pPr marL="985838" indent="-182563" algn="l" defTabSz="914400" rtl="0" eaLnBrk="1" latinLnBrk="0" hangingPunct="1">
                <a:spcBef>
                  <a:spcPts val="0"/>
                </a:spcBef>
                <a:buFont typeface="Wingdings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mtClean="0"/>
                <a:t>Valve box</a:t>
              </a:r>
              <a:endParaRPr lang="en-US"/>
            </a:p>
          </p:txBody>
        </p:sp>
        <p:sp>
          <p:nvSpPr>
            <p:cNvPr id="17" name="Rectangle à coins arrondis 16"/>
            <p:cNvSpPr/>
            <p:nvPr/>
          </p:nvSpPr>
          <p:spPr>
            <a:xfrm>
              <a:off x="5580112" y="764984"/>
              <a:ext cx="2912520" cy="2735744"/>
            </a:xfrm>
            <a:prstGeom prst="roundRect">
              <a:avLst>
                <a:gd name="adj" fmla="val 7729"/>
              </a:avLst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107504" y="692696"/>
            <a:ext cx="5760640" cy="2736584"/>
            <a:chOff x="107504" y="692696"/>
            <a:chExt cx="5760640" cy="2736584"/>
          </a:xfrm>
        </p:grpSpPr>
        <p:pic>
          <p:nvPicPr>
            <p:cNvPr id="10" name="Picture 2" descr="D:\ESS\Images\belle photo.png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28" y="981288"/>
              <a:ext cx="2479396" cy="2340000"/>
            </a:xfrm>
            <a:prstGeom prst="rect">
              <a:avLst/>
            </a:prstGeom>
            <a:noFill/>
          </p:spPr>
        </p:pic>
        <p:sp>
          <p:nvSpPr>
            <p:cNvPr id="3" name="Rectangle à coins arrondis 2"/>
            <p:cNvSpPr/>
            <p:nvPr/>
          </p:nvSpPr>
          <p:spPr>
            <a:xfrm>
              <a:off x="107504" y="764984"/>
              <a:ext cx="3504706" cy="2664296"/>
            </a:xfrm>
            <a:prstGeom prst="roundRect">
              <a:avLst>
                <a:gd name="adj" fmla="val 7729"/>
              </a:avLst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space réservé du texte 3"/>
            <p:cNvSpPr txBox="1">
              <a:spLocks/>
            </p:cNvSpPr>
            <p:nvPr/>
          </p:nvSpPr>
          <p:spPr>
            <a:xfrm>
              <a:off x="194457" y="692696"/>
              <a:ext cx="5673687" cy="936104"/>
            </a:xfrm>
            <a:prstGeom prst="rect">
              <a:avLst/>
            </a:prstGeom>
          </p:spPr>
          <p:txBody>
            <a:bodyPr vert="horz" lIns="18000" tIns="45720" rIns="18000" bIns="1800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Tx/>
                <a:buBlip>
                  <a:blip r:embed="rId3"/>
                </a:buBlip>
                <a:defRPr sz="2000" b="1" kern="1200">
                  <a:solidFill>
                    <a:srgbClr val="C3004A"/>
                  </a:solidFill>
                  <a:latin typeface="+mn-lt"/>
                  <a:ea typeface="+mn-ea"/>
                  <a:cs typeface="+mn-cs"/>
                </a:defRPr>
              </a:lvl1pPr>
              <a:lvl2pPr marL="630238" indent="-274638" algn="l" defTabSz="914400" rtl="0" eaLnBrk="1" latinLnBrk="0" hangingPunct="1">
                <a:spcBef>
                  <a:spcPts val="300"/>
                </a:spcBef>
                <a:buFontTx/>
                <a:buBlip>
                  <a:blip r:embed="rId4"/>
                </a:buBlip>
                <a:defRPr sz="2000" kern="1200">
                  <a:solidFill>
                    <a:srgbClr val="7030A0"/>
                  </a:solidFill>
                  <a:latin typeface="+mn-lt"/>
                  <a:ea typeface="+mn-ea"/>
                  <a:cs typeface="+mn-cs"/>
                </a:defRPr>
              </a:lvl2pPr>
              <a:lvl3pPr marL="985838" indent="-182563" algn="l" defTabSz="914400" rtl="0" eaLnBrk="1" latinLnBrk="0" hangingPunct="1">
                <a:spcBef>
                  <a:spcPts val="0"/>
                </a:spcBef>
                <a:buFont typeface="Wingdings" pitchFamily="2" charset="2"/>
                <a:buChar char="ü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Cryomodule components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497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Cryomodule?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7030"/>
            <a:ext cx="8229600" cy="5440362"/>
          </a:xfrm>
        </p:spPr>
        <p:txBody>
          <a:bodyPr/>
          <a:lstStyle/>
          <a:p>
            <a:r>
              <a:rPr lang="en-US" sz="1800" dirty="0" smtClean="0"/>
              <a:t>Housing for the Superconducting accelerating cavities:</a:t>
            </a:r>
          </a:p>
          <a:p>
            <a:pPr lvl="1"/>
            <a:r>
              <a:rPr lang="en-US" sz="1600" dirty="0" smtClean="0"/>
              <a:t>Transmit power to beam.</a:t>
            </a:r>
          </a:p>
          <a:p>
            <a:pPr lvl="1"/>
            <a:r>
              <a:rPr lang="en-US" sz="1600" dirty="0" smtClean="0"/>
              <a:t>Maintain the cavity at the right frequency</a:t>
            </a:r>
          </a:p>
          <a:p>
            <a:pPr lvl="1"/>
            <a:r>
              <a:rPr lang="en-US" sz="1600" dirty="0" smtClean="0"/>
              <a:t>Keep cavities cold (superconducting)</a:t>
            </a:r>
          </a:p>
          <a:p>
            <a:pPr lvl="1"/>
            <a:r>
              <a:rPr lang="en-US" sz="1600" dirty="0" smtClean="0"/>
              <a:t>Support + alignment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573" y="3357721"/>
            <a:ext cx="4950619" cy="3311639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04248" y="1844824"/>
            <a:ext cx="2088232" cy="78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82563" lvl="2" indent="-182563">
              <a:buFont typeface="Arial"/>
              <a:buChar char="•"/>
            </a:pPr>
            <a:r>
              <a:rPr lang="en-US" sz="900" dirty="0"/>
              <a:t>RF power,</a:t>
            </a:r>
          </a:p>
          <a:p>
            <a:pPr marL="182563" lvl="2" indent="-182563">
              <a:buFont typeface="Arial"/>
              <a:buChar char="•"/>
            </a:pPr>
            <a:r>
              <a:rPr lang="en-US" sz="900" dirty="0"/>
              <a:t>Power coupler</a:t>
            </a:r>
          </a:p>
          <a:p>
            <a:pPr marL="182563" lvl="2" indent="-182563">
              <a:buFont typeface="Arial"/>
              <a:buChar char="•"/>
            </a:pPr>
            <a:r>
              <a:rPr lang="en-US" sz="900" dirty="0"/>
              <a:t>Beam vacuum + </a:t>
            </a:r>
            <a:r>
              <a:rPr lang="en-US" sz="900" dirty="0" smtClean="0"/>
              <a:t>vacuum </a:t>
            </a:r>
            <a:r>
              <a:rPr lang="en-US" sz="900" dirty="0"/>
              <a:t>interface</a:t>
            </a:r>
          </a:p>
          <a:p>
            <a:pPr marL="182563" lvl="2" indent="-182563">
              <a:buFont typeface="Arial"/>
              <a:buChar char="•"/>
            </a:pPr>
            <a:r>
              <a:rPr lang="en-US" sz="900" dirty="0" smtClean="0"/>
              <a:t>Magnetic </a:t>
            </a:r>
            <a:r>
              <a:rPr lang="en-US" sz="900" dirty="0"/>
              <a:t>shield</a:t>
            </a:r>
          </a:p>
          <a:p>
            <a:pPr marL="182563" lvl="2" indent="-182563">
              <a:buFont typeface="Arial"/>
              <a:buChar char="•"/>
            </a:pPr>
            <a:r>
              <a:rPr lang="en-US" sz="900" dirty="0"/>
              <a:t>Instrumentation</a:t>
            </a:r>
          </a:p>
        </p:txBody>
      </p:sp>
      <p:cxnSp>
        <p:nvCxnSpPr>
          <p:cNvPr id="6" name="Straight Arrow Connector 5"/>
          <p:cNvCxnSpPr>
            <a:stCxn id="7" idx="2"/>
          </p:cNvCxnSpPr>
          <p:nvPr/>
        </p:nvCxnSpPr>
        <p:spPr>
          <a:xfrm>
            <a:off x="5148064" y="2024844"/>
            <a:ext cx="1656184" cy="468052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Bracket 6"/>
          <p:cNvSpPr/>
          <p:nvPr/>
        </p:nvSpPr>
        <p:spPr>
          <a:xfrm>
            <a:off x="5072658" y="1916832"/>
            <a:ext cx="7540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8" name="Rectangle 7"/>
          <p:cNvSpPr/>
          <p:nvPr/>
        </p:nvSpPr>
        <p:spPr>
          <a:xfrm>
            <a:off x="6804248" y="3220234"/>
            <a:ext cx="2088232" cy="78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900" dirty="0"/>
              <a:t>Need cryogenics plant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/>
              <a:t>Cryogenics system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/>
              <a:t>Thermal shielding + MLI 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/>
              <a:t>Insulation vacuum,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/>
              <a:t>Safety features</a:t>
            </a: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4575398" y="2600908"/>
            <a:ext cx="2228850" cy="828092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ight Bracket 10"/>
          <p:cNvSpPr/>
          <p:nvPr/>
        </p:nvSpPr>
        <p:spPr>
          <a:xfrm>
            <a:off x="4499992" y="2492896"/>
            <a:ext cx="7540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" name="Rectangle 12"/>
          <p:cNvSpPr/>
          <p:nvPr/>
        </p:nvSpPr>
        <p:spPr>
          <a:xfrm>
            <a:off x="6804248" y="2739965"/>
            <a:ext cx="208823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sz="1000" dirty="0"/>
              <a:t>Frequency tuning: cold tuning system (step motor, piezo)</a:t>
            </a:r>
          </a:p>
        </p:txBody>
      </p:sp>
      <p:cxnSp>
        <p:nvCxnSpPr>
          <p:cNvPr id="15" name="Straight Arrow Connector 14"/>
          <p:cNvCxnSpPr>
            <a:stCxn id="16" idx="2"/>
            <a:endCxn id="13" idx="1"/>
          </p:cNvCxnSpPr>
          <p:nvPr/>
        </p:nvCxnSpPr>
        <p:spPr>
          <a:xfrm>
            <a:off x="4860032" y="2312876"/>
            <a:ext cx="1944216" cy="627144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>
          <a:xfrm>
            <a:off x="4784626" y="2204864"/>
            <a:ext cx="75406" cy="216024"/>
          </a:xfrm>
          <a:prstGeom prst="rightBracket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33961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Cryomodule Disciplines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grpSp>
        <p:nvGrpSpPr>
          <p:cNvPr id="7" name="Group 6"/>
          <p:cNvGrpSpPr/>
          <p:nvPr/>
        </p:nvGrpSpPr>
        <p:grpSpPr>
          <a:xfrm rot="16200000">
            <a:off x="3883529" y="3187066"/>
            <a:ext cx="1310630" cy="1506471"/>
            <a:chOff x="1312545" y="71"/>
            <a:chExt cx="1310630" cy="1506471"/>
          </a:xfrm>
        </p:grpSpPr>
        <p:sp>
          <p:nvSpPr>
            <p:cNvPr id="8" name="Hexagon 7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CRYOGENICS</a:t>
              </a:r>
              <a:endParaRPr lang="en-GB" sz="1200" dirty="0"/>
            </a:p>
          </p:txBody>
        </p:sp>
        <p:sp>
          <p:nvSpPr>
            <p:cNvPr id="9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sp>
        <p:nvSpPr>
          <p:cNvPr id="15" name="Hexagon 4"/>
          <p:cNvSpPr/>
          <p:nvPr/>
        </p:nvSpPr>
        <p:spPr>
          <a:xfrm rot="16200000">
            <a:off x="5527930" y="2701744"/>
            <a:ext cx="902150" cy="10369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3600" kern="1200"/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2587386" y="2466986"/>
            <a:ext cx="1310630" cy="1506471"/>
            <a:chOff x="1312545" y="71"/>
            <a:chExt cx="1310630" cy="1506471"/>
          </a:xfrm>
        </p:grpSpPr>
        <p:sp>
          <p:nvSpPr>
            <p:cNvPr id="17" name="Hexagon 16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INSULATION</a:t>
              </a:r>
            </a:p>
            <a:p>
              <a:pPr algn="ctr"/>
              <a:r>
                <a:rPr lang="en-GB" sz="1200" dirty="0" smtClean="0"/>
                <a:t>VACUUM</a:t>
              </a:r>
              <a:endParaRPr lang="en-GB" sz="1200" dirty="0"/>
            </a:p>
          </p:txBody>
        </p:sp>
        <p:sp>
          <p:nvSpPr>
            <p:cNvPr id="18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19" name="Group 18"/>
          <p:cNvGrpSpPr/>
          <p:nvPr/>
        </p:nvGrpSpPr>
        <p:grpSpPr>
          <a:xfrm rot="16200000">
            <a:off x="3883530" y="1746904"/>
            <a:ext cx="1310630" cy="1506471"/>
            <a:chOff x="1312545" y="71"/>
            <a:chExt cx="1310630" cy="1506471"/>
          </a:xfrm>
        </p:grpSpPr>
        <p:sp>
          <p:nvSpPr>
            <p:cNvPr id="20" name="Hexagon 19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BEAM</a:t>
              </a:r>
            </a:p>
            <a:p>
              <a:pPr algn="ctr"/>
              <a:r>
                <a:rPr lang="en-GB" sz="1200" dirty="0" smtClean="0"/>
                <a:t>VACUUM</a:t>
              </a:r>
              <a:endParaRPr lang="en-GB" sz="1200" dirty="0"/>
            </a:p>
          </p:txBody>
        </p:sp>
        <p:sp>
          <p:nvSpPr>
            <p:cNvPr id="21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5179673" y="2466984"/>
            <a:ext cx="1310630" cy="1506471"/>
            <a:chOff x="1312545" y="71"/>
            <a:chExt cx="1310630" cy="1506471"/>
          </a:xfrm>
        </p:grpSpPr>
        <p:sp>
          <p:nvSpPr>
            <p:cNvPr id="23" name="Hexagon 22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RF</a:t>
              </a:r>
            </a:p>
          </p:txBody>
        </p:sp>
        <p:sp>
          <p:nvSpPr>
            <p:cNvPr id="24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25" name="Group 24"/>
          <p:cNvGrpSpPr/>
          <p:nvPr/>
        </p:nvGrpSpPr>
        <p:grpSpPr>
          <a:xfrm rot="16200000">
            <a:off x="5179673" y="3907144"/>
            <a:ext cx="1310630" cy="1506471"/>
            <a:chOff x="1312545" y="71"/>
            <a:chExt cx="1310630" cy="1506471"/>
          </a:xfrm>
        </p:grpSpPr>
        <p:sp>
          <p:nvSpPr>
            <p:cNvPr id="26" name="Hexagon 25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CONTROL</a:t>
              </a:r>
            </a:p>
            <a:p>
              <a:pPr algn="ctr"/>
              <a:r>
                <a:rPr lang="en-GB" sz="1200" dirty="0" smtClean="0"/>
                <a:t>SYSTEMS</a:t>
              </a:r>
              <a:endParaRPr lang="en-GB" sz="1200" dirty="0"/>
            </a:p>
          </p:txBody>
        </p:sp>
        <p:sp>
          <p:nvSpPr>
            <p:cNvPr id="27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28" name="Group 27"/>
          <p:cNvGrpSpPr/>
          <p:nvPr/>
        </p:nvGrpSpPr>
        <p:grpSpPr>
          <a:xfrm rot="16200000">
            <a:off x="2587386" y="3907144"/>
            <a:ext cx="1310630" cy="1506471"/>
            <a:chOff x="1312545" y="71"/>
            <a:chExt cx="1310630" cy="1506471"/>
          </a:xfrm>
        </p:grpSpPr>
        <p:sp>
          <p:nvSpPr>
            <p:cNvPr id="29" name="Hexagon 28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TUNING SYSTEM</a:t>
              </a:r>
              <a:endParaRPr lang="en-GB" sz="1200" dirty="0"/>
            </a:p>
          </p:txBody>
        </p:sp>
        <p:sp>
          <p:nvSpPr>
            <p:cNvPr id="30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31" name="Group 30"/>
          <p:cNvGrpSpPr/>
          <p:nvPr/>
        </p:nvGrpSpPr>
        <p:grpSpPr>
          <a:xfrm rot="16200000">
            <a:off x="3889225" y="4612738"/>
            <a:ext cx="1310630" cy="1506471"/>
            <a:chOff x="1312545" y="71"/>
            <a:chExt cx="1310630" cy="1506471"/>
          </a:xfrm>
        </p:grpSpPr>
        <p:sp>
          <p:nvSpPr>
            <p:cNvPr id="32" name="Hexagon 31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ALIGNMENT SYSTEM</a:t>
              </a:r>
              <a:endParaRPr lang="en-GB" sz="1200" dirty="0"/>
            </a:p>
          </p:txBody>
        </p:sp>
        <p:sp>
          <p:nvSpPr>
            <p:cNvPr id="33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34" name="Group 33"/>
          <p:cNvGrpSpPr/>
          <p:nvPr/>
        </p:nvGrpSpPr>
        <p:grpSpPr>
          <a:xfrm rot="16200000">
            <a:off x="6470121" y="3187064"/>
            <a:ext cx="1310630" cy="1506471"/>
            <a:chOff x="1312545" y="71"/>
            <a:chExt cx="1310630" cy="1506471"/>
          </a:xfrm>
        </p:grpSpPr>
        <p:sp>
          <p:nvSpPr>
            <p:cNvPr id="35" name="Hexagon 34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200" dirty="0" smtClean="0"/>
                <a:t>SRF CAVITY</a:t>
              </a:r>
              <a:endParaRPr lang="en-GB" sz="1200" dirty="0"/>
            </a:p>
          </p:txBody>
        </p:sp>
        <p:sp>
          <p:nvSpPr>
            <p:cNvPr id="36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  <p:grpSp>
        <p:nvGrpSpPr>
          <p:cNvPr id="40" name="Group 39"/>
          <p:cNvGrpSpPr/>
          <p:nvPr/>
        </p:nvGrpSpPr>
        <p:grpSpPr>
          <a:xfrm rot="16200000">
            <a:off x="1285545" y="3187063"/>
            <a:ext cx="1310630" cy="1506471"/>
            <a:chOff x="1312545" y="71"/>
            <a:chExt cx="1310630" cy="1506471"/>
          </a:xfrm>
        </p:grpSpPr>
        <p:sp>
          <p:nvSpPr>
            <p:cNvPr id="41" name="Hexagon 40"/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 sz="1200" dirty="0"/>
            </a:p>
          </p:txBody>
        </p:sp>
        <p:sp>
          <p:nvSpPr>
            <p:cNvPr id="42" name="Hexagon 4"/>
            <p:cNvSpPr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3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38703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48938"/>
          </a:xfrm>
        </p:spPr>
        <p:txBody>
          <a:bodyPr/>
          <a:lstStyle/>
          <a:p>
            <a:r>
              <a:rPr lang="en-US" dirty="0" smtClean="0"/>
              <a:t>How do cavities look like?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611560" y="1556792"/>
            <a:ext cx="7704856" cy="5184576"/>
          </a:xfr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marL="176213" indent="-176213">
              <a:lnSpc>
                <a:spcPct val="150000"/>
              </a:lnSpc>
            </a:pPr>
            <a:endParaRPr lang="en-GB" sz="1400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</p:txBody>
      </p:sp>
      <p:pic>
        <p:nvPicPr>
          <p:cNvPr id="4" name="Picture 3" descr="Screen Shot 2013-10-17 at 16.45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" b="-689"/>
          <a:stretch/>
        </p:blipFill>
        <p:spPr>
          <a:xfrm>
            <a:off x="910799" y="1772816"/>
            <a:ext cx="697356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Spokes cavity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pic>
        <p:nvPicPr>
          <p:cNvPr id="5" name="Picture 2" descr="D:\cav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3" t="1404" r="11064" b="1404"/>
          <a:stretch>
            <a:fillRect/>
          </a:stretch>
        </p:blipFill>
        <p:spPr bwMode="auto">
          <a:xfrm>
            <a:off x="1043608" y="1412776"/>
            <a:ext cx="6912768" cy="54452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Oval 2"/>
          <p:cNvSpPr/>
          <p:nvPr/>
        </p:nvSpPr>
        <p:spPr>
          <a:xfrm>
            <a:off x="2771800" y="4149080"/>
            <a:ext cx="216024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us 13"/>
          <p:cNvSpPr/>
          <p:nvPr/>
        </p:nvSpPr>
        <p:spPr>
          <a:xfrm>
            <a:off x="3995936" y="4365104"/>
            <a:ext cx="360040" cy="360040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lus 14"/>
          <p:cNvSpPr/>
          <p:nvPr/>
        </p:nvSpPr>
        <p:spPr>
          <a:xfrm>
            <a:off x="6156176" y="4077072"/>
            <a:ext cx="360040" cy="360040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inus 15"/>
          <p:cNvSpPr/>
          <p:nvPr/>
        </p:nvSpPr>
        <p:spPr>
          <a:xfrm>
            <a:off x="2843808" y="4509120"/>
            <a:ext cx="360040" cy="360040"/>
          </a:xfrm>
          <a:prstGeom prst="mathMinus">
            <a:avLst/>
          </a:prstGeom>
          <a:solidFill>
            <a:srgbClr val="22A2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Minus 16"/>
          <p:cNvSpPr/>
          <p:nvPr/>
        </p:nvSpPr>
        <p:spPr>
          <a:xfrm>
            <a:off x="5076056" y="4221088"/>
            <a:ext cx="360040" cy="360040"/>
          </a:xfrm>
          <a:prstGeom prst="mathMinus">
            <a:avLst/>
          </a:prstGeom>
          <a:solidFill>
            <a:srgbClr val="22A2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lus 17"/>
          <p:cNvSpPr/>
          <p:nvPr/>
        </p:nvSpPr>
        <p:spPr>
          <a:xfrm>
            <a:off x="5076056" y="4221088"/>
            <a:ext cx="360040" cy="360040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lus 18"/>
          <p:cNvSpPr/>
          <p:nvPr/>
        </p:nvSpPr>
        <p:spPr>
          <a:xfrm>
            <a:off x="2843808" y="4509120"/>
            <a:ext cx="360040" cy="360040"/>
          </a:xfrm>
          <a:prstGeom prst="mathPl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Minus 19"/>
          <p:cNvSpPr/>
          <p:nvPr/>
        </p:nvSpPr>
        <p:spPr>
          <a:xfrm>
            <a:off x="3995936" y="4365104"/>
            <a:ext cx="360040" cy="360040"/>
          </a:xfrm>
          <a:prstGeom prst="mathMinus">
            <a:avLst/>
          </a:prstGeom>
          <a:solidFill>
            <a:srgbClr val="22A2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inus 20"/>
          <p:cNvSpPr/>
          <p:nvPr/>
        </p:nvSpPr>
        <p:spPr>
          <a:xfrm>
            <a:off x="6156176" y="4077072"/>
            <a:ext cx="360040" cy="360040"/>
          </a:xfrm>
          <a:prstGeom prst="mathMinus">
            <a:avLst/>
          </a:prstGeom>
          <a:solidFill>
            <a:srgbClr val="22A2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3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887E-6 -2.1189E-6 L 0.65393 -0.1258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6" y="-6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2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spoke cavity design parameters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Image 9" descr="modele_avpetal6_demi002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169438" y="4468780"/>
            <a:ext cx="3012212" cy="2265452"/>
          </a:xfrm>
          <a:prstGeom prst="rect">
            <a:avLst/>
          </a:prstGeom>
        </p:spPr>
      </p:pic>
      <p:pic>
        <p:nvPicPr>
          <p:cNvPr id="6" name="Image 10" descr="modele_avpetal6_demi00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644" y="4426381"/>
            <a:ext cx="3082248" cy="2318125"/>
          </a:xfrm>
          <a:prstGeom prst="rect">
            <a:avLst/>
          </a:prstGeom>
        </p:spPr>
      </p:pic>
      <p:pic>
        <p:nvPicPr>
          <p:cNvPr id="7" name="Image 11" descr="modele_avpetal6_demi00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04174" y="4489330"/>
            <a:ext cx="2919278" cy="2195557"/>
          </a:xfrm>
          <a:prstGeom prst="rect">
            <a:avLst/>
          </a:prstGeom>
        </p:spPr>
      </p:pic>
      <p:sp>
        <p:nvSpPr>
          <p:cNvPr id="8" name="ZoneTexte 14"/>
          <p:cNvSpPr txBox="1"/>
          <p:nvPr/>
        </p:nvSpPr>
        <p:spPr>
          <a:xfrm>
            <a:off x="8495928" y="5969173"/>
            <a:ext cx="61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sz="2400" b="1" baseline="-25000" dirty="0" err="1" smtClean="0">
                <a:latin typeface="Calibri" pitchFamily="34" charset="0"/>
                <a:cs typeface="Calibri" pitchFamily="34" charset="0"/>
              </a:rPr>
              <a:t>pk</a:t>
            </a:r>
            <a:endParaRPr lang="en-US" sz="24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oneTexte 15"/>
          <p:cNvSpPr txBox="1"/>
          <p:nvPr/>
        </p:nvSpPr>
        <p:spPr>
          <a:xfrm>
            <a:off x="5436096" y="5969173"/>
            <a:ext cx="61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sz="2400" b="1" baseline="-25000" dirty="0" err="1" smtClean="0">
                <a:latin typeface="Calibri" pitchFamily="34" charset="0"/>
                <a:cs typeface="Calibri" pitchFamily="34" charset="0"/>
              </a:rPr>
              <a:t>pk</a:t>
            </a:r>
            <a:endParaRPr lang="en-US" sz="24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ZoneTexte 17"/>
          <p:cNvSpPr txBox="1"/>
          <p:nvPr/>
        </p:nvSpPr>
        <p:spPr>
          <a:xfrm>
            <a:off x="2483768" y="5897165"/>
            <a:ext cx="61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b="1" baseline="-25000" dirty="0" err="1" smtClean="0">
                <a:latin typeface="Calibri" pitchFamily="34" charset="0"/>
                <a:cs typeface="Calibri" pitchFamily="34" charset="0"/>
              </a:rPr>
              <a:t>pk</a:t>
            </a:r>
            <a:endParaRPr lang="en-US" sz="24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268760"/>
            <a:ext cx="3981469" cy="31683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795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3954</TotalTime>
  <Words>1547</Words>
  <Application>Microsoft Office PowerPoint</Application>
  <PresentationFormat>On-screen Show (4:3)</PresentationFormat>
  <Paragraphs>390</Paragraphs>
  <Slides>42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Chess Core Powerpoint</vt:lpstr>
      <vt:lpstr>Cryomodules: Spokes </vt:lpstr>
      <vt:lpstr>Thanks</vt:lpstr>
      <vt:lpstr>Accelerator </vt:lpstr>
      <vt:lpstr>Our In-Kind Collaborators</vt:lpstr>
      <vt:lpstr>What is a Cryomodule?</vt:lpstr>
      <vt:lpstr>Cryomodule Disciplines</vt:lpstr>
      <vt:lpstr>How do cavities look like?</vt:lpstr>
      <vt:lpstr>The Spokes cavity</vt:lpstr>
      <vt:lpstr>Double spoke cavity design parameters</vt:lpstr>
      <vt:lpstr>Cold tuning system</vt:lpstr>
      <vt:lpstr>Spoke cavity package</vt:lpstr>
      <vt:lpstr>Power Coupler</vt:lpstr>
      <vt:lpstr>Spokes cryomodule assembly</vt:lpstr>
      <vt:lpstr>Spokes</vt:lpstr>
      <vt:lpstr>Spokes</vt:lpstr>
      <vt:lpstr>Spokes</vt:lpstr>
      <vt:lpstr>Spokes</vt:lpstr>
      <vt:lpstr>The Spokes Cryomodule</vt:lpstr>
      <vt:lpstr>The Spokes Cryomodule</vt:lpstr>
      <vt:lpstr>Spoke cavities prototypes</vt:lpstr>
      <vt:lpstr>Spoke power-coupler performances  @IPNO</vt:lpstr>
      <vt:lpstr>Prototype Spoke cavities</vt:lpstr>
      <vt:lpstr>Spoke cavity performances  @ IPNO</vt:lpstr>
      <vt:lpstr>The Spokes CM</vt:lpstr>
      <vt:lpstr>Spokes Valve box</vt:lpstr>
      <vt:lpstr>SRF Test Stand @ Uppsala University</vt:lpstr>
      <vt:lpstr>Spokes Section in tunnel</vt:lpstr>
      <vt:lpstr>Master Installation and Commissioning Schedule:Tunnel</vt:lpstr>
      <vt:lpstr>Cryomodule Installation</vt:lpstr>
      <vt:lpstr>Cryomodule Testing and Commissioning</vt:lpstr>
      <vt:lpstr>Acknowledgments</vt:lpstr>
      <vt:lpstr>Spoke cryomodule design</vt:lpstr>
      <vt:lpstr>Spoke Cavities design &amp; prototype performances 1/2</vt:lpstr>
      <vt:lpstr>Cold tuning system design &amp; prototype performances 2/2</vt:lpstr>
      <vt:lpstr>Cryomodule design &amp; prototyping 1/2</vt:lpstr>
      <vt:lpstr>PowerPoint Presentation</vt:lpstr>
      <vt:lpstr>PowerPoint Presentation</vt:lpstr>
      <vt:lpstr>Cryogenics Distribution System layout</vt:lpstr>
      <vt:lpstr>PID – Spokes cryomodule</vt:lpstr>
      <vt:lpstr>Operating modes</vt:lpstr>
      <vt:lpstr>Spoke cryomodule</vt:lpstr>
      <vt:lpstr>Spoke section: contents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Caroline Prabert</cp:lastModifiedBy>
  <cp:revision>65</cp:revision>
  <dcterms:created xsi:type="dcterms:W3CDTF">2013-10-29T16:05:10Z</dcterms:created>
  <dcterms:modified xsi:type="dcterms:W3CDTF">2016-11-24T09:50:04Z</dcterms:modified>
</cp:coreProperties>
</file>