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72" r:id="rId4"/>
    <p:sldId id="267" r:id="rId5"/>
    <p:sldId id="274" r:id="rId6"/>
    <p:sldId id="268" r:id="rId7"/>
    <p:sldId id="269" r:id="rId8"/>
    <p:sldId id="270" r:id="rId9"/>
    <p:sldId id="271" r:id="rId10"/>
    <p:sldId id="273" r:id="rId11"/>
    <p:sldId id="275" r:id="rId12"/>
    <p:sldId id="257" r:id="rId13"/>
    <p:sldId id="258" r:id="rId14"/>
    <p:sldId id="259" r:id="rId15"/>
    <p:sldId id="262" r:id="rId16"/>
    <p:sldId id="263" r:id="rId17"/>
    <p:sldId id="265" r:id="rId18"/>
    <p:sldId id="264" r:id="rId19"/>
    <p:sldId id="260" r:id="rId2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>
        <p:scale>
          <a:sx n="103" d="100"/>
          <a:sy n="103" d="100"/>
        </p:scale>
        <p:origin x="-2227" y="-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2016-11-23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23/11/2016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23/11/2016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23/11/2016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23/11/2016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23/11/2016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dropboxusercontent.com/u/2477230/Accelerators%20without%20equations-W-TGT%2020131024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RFQ &amp; MEBT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Georg Hulla	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WP3 liaison officer (=“messenger”) for RFQ &amp; MEBT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23 November,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FEB100 - Cooling Skids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grpSp>
        <p:nvGrpSpPr>
          <p:cNvPr id="22" name="Group 21"/>
          <p:cNvGrpSpPr/>
          <p:nvPr/>
        </p:nvGrpSpPr>
        <p:grpSpPr>
          <a:xfrm>
            <a:off x="-2398839" y="1916832"/>
            <a:ext cx="10787263" cy="4536504"/>
            <a:chOff x="-1908721" y="1916832"/>
            <a:chExt cx="10787263" cy="4536504"/>
          </a:xfrm>
        </p:grpSpPr>
        <p:pic>
          <p:nvPicPr>
            <p:cNvPr id="5" name="Picture 4" descr="FEB100 Cooling Skids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8721" y="1916832"/>
              <a:ext cx="10787263" cy="453650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4211960" y="3717032"/>
              <a:ext cx="1152128" cy="4254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20406762">
              <a:off x="4495568" y="3564073"/>
              <a:ext cx="486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779912" y="3422366"/>
              <a:ext cx="432048" cy="7267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3671913">
              <a:off x="3887799" y="3518466"/>
              <a:ext cx="486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4m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80000" flipV="1">
              <a:off x="4198118" y="4149080"/>
              <a:ext cx="13938" cy="36004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563888" y="4149080"/>
              <a:ext cx="66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2.5m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3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&amp; MEBT installation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Shot 2016-11-21 at 17.5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68388"/>
            <a:ext cx="4987841" cy="53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 at SNS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 descr="IMG_87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160"/>
            <a:ext cx="4572000" cy="3429000"/>
          </a:xfrm>
          <a:prstGeom prst="rect">
            <a:avLst/>
          </a:prstGeom>
        </p:spPr>
      </p:pic>
      <p:pic>
        <p:nvPicPr>
          <p:cNvPr id="6" name="Picture 5" descr="IMG_877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3" y="3429000"/>
            <a:ext cx="4572000" cy="3429000"/>
          </a:xfrm>
          <a:prstGeom prst="rect">
            <a:avLst/>
          </a:prstGeom>
        </p:spPr>
      </p:pic>
      <p:pic>
        <p:nvPicPr>
          <p:cNvPr id="3" name="Picture 2" descr="Screen Shot 2016-11-22 at 15.42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265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9" descr="IMG_87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987" y="2103445"/>
            <a:ext cx="5135893" cy="3851920"/>
          </a:xfrm>
          <a:prstGeom prst="rect">
            <a:avLst/>
          </a:prstGeom>
        </p:spPr>
      </p:pic>
      <p:pic>
        <p:nvPicPr>
          <p:cNvPr id="13" name="Picture 12" descr="IMG_87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244074" cy="393305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269776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MEBT at SNS</a:t>
            </a:r>
            <a:endParaRPr lang="en-GB" dirty="0"/>
          </a:p>
        </p:txBody>
      </p:sp>
      <p:pic>
        <p:nvPicPr>
          <p:cNvPr id="8" name="Picture 7" descr="Screen Shot 2016-11-22 at 15.42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265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Picture 4" descr="IMG_87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0160"/>
            <a:ext cx="7260298" cy="5445224"/>
          </a:xfrm>
          <a:prstGeom prst="rect">
            <a:avLst/>
          </a:prstGeom>
        </p:spPr>
      </p:pic>
      <p:pic>
        <p:nvPicPr>
          <p:cNvPr id="6" name="Picture 5" descr="Screen Shot 2016-11-22 at 15.4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265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7" name="Picture 6" descr="IMG_87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162"/>
            <a:ext cx="4644008" cy="3483006"/>
          </a:xfrm>
          <a:prstGeom prst="rect">
            <a:avLst/>
          </a:prstGeom>
        </p:spPr>
      </p:pic>
      <p:pic>
        <p:nvPicPr>
          <p:cNvPr id="8" name="Picture 7" descr="IMG_87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3501008"/>
            <a:ext cx="4475989" cy="3356992"/>
          </a:xfrm>
          <a:prstGeom prst="rect">
            <a:avLst/>
          </a:prstGeom>
        </p:spPr>
      </p:pic>
      <p:pic>
        <p:nvPicPr>
          <p:cNvPr id="9" name="Picture 8" descr="Screen Shot 2016-11-22 at 15.42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265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9" name="Picture 8" descr="IMG_87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91018"/>
            <a:ext cx="4355976" cy="3266982"/>
          </a:xfrm>
          <a:prstGeom prst="rect">
            <a:avLst/>
          </a:prstGeom>
        </p:spPr>
      </p:pic>
      <p:pic>
        <p:nvPicPr>
          <p:cNvPr id="5" name="Picture 4" descr="IMG_87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4165"/>
            <a:ext cx="4788025" cy="3591019"/>
          </a:xfrm>
          <a:prstGeom prst="rect">
            <a:avLst/>
          </a:prstGeom>
        </p:spPr>
      </p:pic>
      <p:pic>
        <p:nvPicPr>
          <p:cNvPr id="8" name="Picture 7" descr="Screen Shot 2016-11-22 at 15.42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265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at Linac4 (CERN)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 descr="DSC007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6" y="1445401"/>
            <a:ext cx="7253312" cy="5439983"/>
          </a:xfrm>
          <a:prstGeom prst="rect">
            <a:avLst/>
          </a:prstGeom>
        </p:spPr>
      </p:pic>
      <p:pic>
        <p:nvPicPr>
          <p:cNvPr id="6" name="Picture 5" descr="Screen Shot 2016-11-22 at 15.42.1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7552"/>
            <a:ext cx="1340571" cy="13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</a:t>
            </a:r>
            <a:r>
              <a:rPr lang="en-US" dirty="0"/>
              <a:t>at Linac4 (CERN)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 dirty="0"/>
          </a:p>
        </p:txBody>
      </p:sp>
      <p:pic>
        <p:nvPicPr>
          <p:cNvPr id="5" name="Picture 4" descr="DSC007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161"/>
            <a:ext cx="4764021" cy="3573015"/>
          </a:xfrm>
          <a:prstGeom prst="rect">
            <a:avLst/>
          </a:prstGeom>
        </p:spPr>
      </p:pic>
      <p:pic>
        <p:nvPicPr>
          <p:cNvPr id="6" name="Picture 5" descr="DSC007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3573016"/>
            <a:ext cx="4379979" cy="3284984"/>
          </a:xfrm>
          <a:prstGeom prst="rect">
            <a:avLst/>
          </a:prstGeom>
        </p:spPr>
      </p:pic>
      <p:pic>
        <p:nvPicPr>
          <p:cNvPr id="7" name="Picture 6" descr="Screen Shot 2016-11-22 at 15.42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7552"/>
            <a:ext cx="1340571" cy="13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at Linac4 (CERN)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 descr="DSC006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163"/>
            <a:ext cx="4932040" cy="3699029"/>
          </a:xfrm>
          <a:prstGeom prst="rect">
            <a:avLst/>
          </a:prstGeom>
        </p:spPr>
      </p:pic>
      <p:pic>
        <p:nvPicPr>
          <p:cNvPr id="8" name="Picture 7" descr="DSC007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9031"/>
            <a:ext cx="4211960" cy="3158969"/>
          </a:xfrm>
          <a:prstGeom prst="rect">
            <a:avLst/>
          </a:prstGeom>
        </p:spPr>
      </p:pic>
      <p:pic>
        <p:nvPicPr>
          <p:cNvPr id="9" name="Picture 8" descr="Screen Shot 2016-11-22 at 15.42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7552"/>
            <a:ext cx="1340571" cy="13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are interested in details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6" name="Content Placeholder 5" descr="Screen Shot 2016-11-21 at 16.21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12971"/>
          <a:stretch>
            <a:fillRect/>
          </a:stretch>
        </p:blipFill>
        <p:spPr>
          <a:xfrm>
            <a:off x="457200" y="1556792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467545" y="609329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https://dl.dropboxusercontent.com/u/2477230/Accelerators%20without%20equations-W-TGT%2020131024.</a:t>
            </a:r>
            <a:r>
              <a:rPr lang="en-US" dirty="0" smtClean="0">
                <a:hlinkClick r:id="rId3"/>
              </a:rPr>
              <a:t>pdf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71800" y="3933056"/>
            <a:ext cx="3672408" cy="122413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of all!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thanks to Daniel Lundgren for working with me on RFQ and MEBT and providing me input for this presentation!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Unfortunately Daniel had to leave on a short notice for the bunker project</a:t>
            </a:r>
            <a:r>
              <a:rPr lang="is-IS" dirty="0" smtClean="0"/>
              <a:t>… </a:t>
            </a:r>
            <a:r>
              <a:rPr lang="is-IS" dirty="0" smtClean="0">
                <a:sym typeface="Wingdings"/>
              </a:rPr>
              <a:t>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 descr="Screen Shot 2016-11-21 at 16.56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08920"/>
            <a:ext cx="23241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info about the 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FQ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1700808"/>
            <a:ext cx="10992592" cy="462285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9512" y="1772816"/>
            <a:ext cx="2160240" cy="12961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719706">
            <a:off x="683568" y="2167531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˜4.7m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87624" y="4869160"/>
            <a:ext cx="0" cy="108012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3528" y="5013176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763688" y="4077072"/>
            <a:ext cx="0" cy="18722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35696" y="5589240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˜</a:t>
            </a:r>
            <a:r>
              <a:rPr lang="en-US" dirty="0" smtClean="0">
                <a:solidFill>
                  <a:srgbClr val="FF0000"/>
                </a:solidFill>
              </a:rPr>
              <a:t>2.6m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7544" y="6021288"/>
            <a:ext cx="136815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7584" y="6021288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˜1.8m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7864" y="5301208"/>
            <a:ext cx="14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˜8000kg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6-11-22 at 11.24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2336800" cy="1117600"/>
          </a:xfrm>
          <a:prstGeom prst="rect">
            <a:avLst/>
          </a:prstGeom>
        </p:spPr>
      </p:pic>
      <p:pic>
        <p:nvPicPr>
          <p:cNvPr id="10" name="Picture 9" descr="home-free-clipart-eiffel-tower-clipart-eiffel-tower-flag-top-hZVffr-clip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1436679" cy="28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and interface definitions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 Shot 2016-11-21 at 17.1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7313"/>
            <a:ext cx="7596336" cy="54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info about the MEBT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3" name="Content Placeholder 2" descr="guggenheim_bilbao_sketch_by_mishisu-d30l7a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9"/>
          <a:stretch>
            <a:fillRect/>
          </a:stretch>
        </p:blipFill>
        <p:spPr/>
      </p:pic>
      <p:pic>
        <p:nvPicPr>
          <p:cNvPr id="7" name="Picture 6" descr="MEB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900" y="1583163"/>
            <a:ext cx="10667420" cy="4486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9512" y="1700808"/>
            <a:ext cx="1656184" cy="100811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719706">
            <a:off x="323528" y="2023515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˜3.8m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59632" y="4437112"/>
            <a:ext cx="0" cy="9361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5536" y="4581128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32656"/>
            <a:ext cx="2141730" cy="951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792" y="2708920"/>
            <a:ext cx="14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˜4000kg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 descr="zzz-guggenheim-lar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73016"/>
            <a:ext cx="2952328" cy="1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 assembly &amp; alignment procedure</a:t>
            </a:r>
            <a:endParaRPr lang="en-US" dirty="0"/>
          </a:p>
        </p:txBody>
      </p:sp>
      <p:pic>
        <p:nvPicPr>
          <p:cNvPr id="5" name="Montaje RA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623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</a:t>
            </a:r>
            <a:r>
              <a:rPr lang="en-US" dirty="0" err="1" smtClean="0"/>
              <a:t>Linac</a:t>
            </a:r>
            <a:r>
              <a:rPr lang="en-US" dirty="0" smtClean="0"/>
              <a:t> 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6" name="Picture 5" descr="Screen Shot 2016-11-21 at 16.5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6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F_CELL_1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" y="1628800"/>
            <a:ext cx="9144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214</TotalTime>
  <Words>161</Words>
  <Application>Microsoft Office PowerPoint</Application>
  <PresentationFormat>On-screen Show (4:3)</PresentationFormat>
  <Paragraphs>63</Paragraphs>
  <Slides>19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Chess Core Powerpoint</vt:lpstr>
      <vt:lpstr>RFQ &amp; MEBT</vt:lpstr>
      <vt:lpstr>If you are interested in details…</vt:lpstr>
      <vt:lpstr>First of all!</vt:lpstr>
      <vt:lpstr>Some info about the RFQ</vt:lpstr>
      <vt:lpstr>Scope and interface definitions</vt:lpstr>
      <vt:lpstr>Some info about the MEBT</vt:lpstr>
      <vt:lpstr>Difficult assembly &amp; alignment procedure</vt:lpstr>
      <vt:lpstr>Warm Linac Tunnel</vt:lpstr>
      <vt:lpstr>Gallery</vt:lpstr>
      <vt:lpstr>FEB100 - Cooling Skids </vt:lpstr>
      <vt:lpstr>RFQ &amp; MEBT installation planning</vt:lpstr>
      <vt:lpstr>RFQ at SNS</vt:lpstr>
      <vt:lpstr> </vt:lpstr>
      <vt:lpstr>MEBT at SNS</vt:lpstr>
      <vt:lpstr>Gallery at SNS</vt:lpstr>
      <vt:lpstr>Gallery at SNS</vt:lpstr>
      <vt:lpstr>RFQ at Linac4 (CERN)</vt:lpstr>
      <vt:lpstr>MEBT at Linac4 (CERN)</vt:lpstr>
      <vt:lpstr>Gallery at Linac4 (CERN)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Caroline Prabert</cp:lastModifiedBy>
  <cp:revision>30</cp:revision>
  <dcterms:created xsi:type="dcterms:W3CDTF">2013-10-29T16:05:10Z</dcterms:created>
  <dcterms:modified xsi:type="dcterms:W3CDTF">2016-11-23T15:57:58Z</dcterms:modified>
</cp:coreProperties>
</file>