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86" r:id="rId2"/>
    <p:sldId id="287" r:id="rId3"/>
    <p:sldId id="296" r:id="rId4"/>
    <p:sldId id="297" r:id="rId5"/>
    <p:sldId id="289" r:id="rId6"/>
    <p:sldId id="298" r:id="rId7"/>
    <p:sldId id="294" r:id="rId8"/>
    <p:sldId id="299" r:id="rId9"/>
    <p:sldId id="301" r:id="rId10"/>
    <p:sldId id="300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1B7"/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41" autoAdjust="0"/>
    <p:restoredTop sz="92922" autoAdjust="0"/>
  </p:normalViewPr>
  <p:slideViewPr>
    <p:cSldViewPr>
      <p:cViewPr varScale="1">
        <p:scale>
          <a:sx n="163" d="100"/>
          <a:sy n="163" d="100"/>
        </p:scale>
        <p:origin x="-2016" y="-96"/>
      </p:cViewPr>
      <p:guideLst>
        <p:guide orient="horz"/>
        <p:guide pos="4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1" d="100"/>
        <a:sy n="171" d="100"/>
      </p:scale>
      <p:origin x="0" y="22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30/01/17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30/01/17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30/01/17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30/01/17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30/01/17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30/01/17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/>
              <a:t>DMSC DMG networks</a:t>
            </a:r>
            <a:endParaRPr lang="en-GB" sz="40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noProof="0" dirty="0" smtClean="0">
                <a:solidFill>
                  <a:schemeClr val="bg1"/>
                </a:solidFill>
              </a:rPr>
              <a:t>Morten </a:t>
            </a:r>
            <a:r>
              <a:rPr lang="en-GB" sz="2000" noProof="0" dirty="0" err="1" smtClean="0">
                <a:solidFill>
                  <a:schemeClr val="bg1"/>
                </a:solidFill>
              </a:rPr>
              <a:t>Jagd</a:t>
            </a:r>
            <a:r>
              <a:rPr lang="en-GB" sz="2000" noProof="0" dirty="0" smtClean="0">
                <a:solidFill>
                  <a:schemeClr val="bg1"/>
                </a:solidFill>
              </a:rPr>
              <a:t> </a:t>
            </a:r>
            <a:r>
              <a:rPr lang="en-GB" sz="2000" noProof="0" dirty="0" err="1" smtClean="0">
                <a:solidFill>
                  <a:schemeClr val="bg1"/>
                </a:solidFill>
              </a:rPr>
              <a:t>Cristensen</a:t>
            </a:r>
            <a:endParaRPr lang="en-GB" sz="2000" noProof="0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err="1" smtClean="0">
                <a:solidFill>
                  <a:srgbClr val="FFFFFF"/>
                </a:solidFill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  <a:p>
            <a:pPr algn="ctr"/>
            <a:fld id="{656E358F-28A8-D04A-99E6-206C49444CD4}" type="datetime3">
              <a:rPr lang="sv-SE" sz="1400" smtClean="0">
                <a:solidFill>
                  <a:srgbClr val="FFFFFF"/>
                </a:solidFill>
              </a:rPr>
              <a:t>30 January 2017</a:t>
            </a:fld>
            <a:endParaRPr lang="en-GB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74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6254" y="1988840"/>
            <a:ext cx="9144000" cy="1800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The End</a:t>
            </a:r>
            <a:endParaRPr lang="en-GB" sz="400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348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ctangle 131"/>
          <p:cNvSpPr/>
          <p:nvPr/>
        </p:nvSpPr>
        <p:spPr>
          <a:xfrm>
            <a:off x="4067944" y="3645024"/>
            <a:ext cx="4248472" cy="1800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164288" y="4077072"/>
            <a:ext cx="864096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dmbuild02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4067944" y="5589240"/>
            <a:ext cx="4248472" cy="11055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4067944" y="1484784"/>
            <a:ext cx="4248472" cy="20162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5580112" y="5877272"/>
            <a:ext cx="1008112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dmsc</a:t>
            </a:r>
            <a:r>
              <a:rPr lang="en-US" sz="1200" dirty="0" smtClean="0">
                <a:solidFill>
                  <a:srgbClr val="000000"/>
                </a:solidFill>
              </a:rPr>
              <a:t>-office</a:t>
            </a:r>
          </a:p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workstations</a:t>
            </a:r>
            <a:endParaRPr lang="en-US" sz="1000" dirty="0" smtClean="0">
              <a:solidFill>
                <a:srgbClr val="000000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5508104" y="5805264"/>
            <a:ext cx="1008112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dmsc</a:t>
            </a:r>
            <a:r>
              <a:rPr lang="en-US" sz="1200" dirty="0" smtClean="0">
                <a:solidFill>
                  <a:srgbClr val="000000"/>
                </a:solidFill>
              </a:rPr>
              <a:t>-office</a:t>
            </a:r>
          </a:p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workstations</a:t>
            </a:r>
            <a:endParaRPr lang="en-US" sz="1000" dirty="0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 Subnets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 dirty="0"/>
          </a:p>
        </p:txBody>
      </p:sp>
      <p:sp>
        <p:nvSpPr>
          <p:cNvPr id="6" name="Rectangle 5"/>
          <p:cNvSpPr/>
          <p:nvPr/>
        </p:nvSpPr>
        <p:spPr>
          <a:xfrm>
            <a:off x="5436096" y="1933766"/>
            <a:ext cx="864096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dmsc</a:t>
            </a:r>
            <a:r>
              <a:rPr lang="en-US" sz="1200" dirty="0" smtClean="0">
                <a:solidFill>
                  <a:srgbClr val="000000"/>
                </a:solidFill>
              </a:rPr>
              <a:t>-fast</a:t>
            </a:r>
          </a:p>
        </p:txBody>
      </p:sp>
      <p:sp>
        <p:nvSpPr>
          <p:cNvPr id="7" name="Rectangle 6"/>
          <p:cNvSpPr/>
          <p:nvPr/>
        </p:nvSpPr>
        <p:spPr>
          <a:xfrm>
            <a:off x="5436096" y="2941878"/>
            <a:ext cx="864096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dmsc</a:t>
            </a:r>
            <a:r>
              <a:rPr lang="en-US" sz="1200" dirty="0" smtClean="0">
                <a:solidFill>
                  <a:srgbClr val="000000"/>
                </a:solidFill>
              </a:rPr>
              <a:t>-test</a:t>
            </a:r>
          </a:p>
        </p:txBody>
      </p:sp>
      <p:sp>
        <p:nvSpPr>
          <p:cNvPr id="8" name="Rectangle 7"/>
          <p:cNvSpPr/>
          <p:nvPr/>
        </p:nvSpPr>
        <p:spPr>
          <a:xfrm>
            <a:off x="5436096" y="2437822"/>
            <a:ext cx="864096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dmsc</a:t>
            </a:r>
            <a:r>
              <a:rPr lang="en-US" sz="1200" dirty="0" smtClean="0">
                <a:solidFill>
                  <a:srgbClr val="000000"/>
                </a:solidFill>
              </a:rPr>
              <a:t>-parallel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932040" y="1933766"/>
            <a:ext cx="0" cy="144016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804248" y="1933766"/>
            <a:ext cx="0" cy="1440160"/>
          </a:xfrm>
          <a:prstGeom prst="line">
            <a:avLst/>
          </a:prstGeom>
          <a:ln w="3492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619672" y="2586110"/>
            <a:ext cx="864096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VPN Router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2483768" y="2836002"/>
            <a:ext cx="244827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oval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932040" y="2149790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932040" y="2653846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932040" y="3157902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6300192" y="2149790"/>
            <a:ext cx="504056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6300192" y="2653846"/>
            <a:ext cx="504056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6300192" y="3157902"/>
            <a:ext cx="504056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115616" y="2852936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971600" y="1628800"/>
            <a:ext cx="504056" cy="0"/>
          </a:xfrm>
          <a:prstGeom prst="line">
            <a:avLst/>
          </a:prstGeom>
          <a:ln w="3492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971600" y="1844824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547664" y="1484784"/>
            <a:ext cx="79208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10G+</a:t>
            </a:r>
            <a:endParaRPr lang="en-US" sz="1000" dirty="0">
              <a:cs typeface="Consola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47664" y="1700808"/>
            <a:ext cx="79208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&lt;= 1G</a:t>
            </a:r>
            <a:endParaRPr lang="en-US" sz="1000" dirty="0">
              <a:cs typeface="Consola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03648" y="2348880"/>
            <a:ext cx="129614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>
                <a:cs typeface="Consolas"/>
              </a:rPr>
              <a:t>mikrotik04.esss.lu.se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83568" y="2708920"/>
            <a:ext cx="50405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VPN</a:t>
            </a:r>
            <a:endParaRPr lang="en-US" sz="1000" dirty="0">
              <a:cs typeface="Consola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292080" y="3789040"/>
            <a:ext cx="1008112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dmg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jenkins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4932040" y="3779853"/>
            <a:ext cx="0" cy="96649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619672" y="3450206"/>
            <a:ext cx="864096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Proxy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4932040" y="4077072"/>
            <a:ext cx="360040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6660232" y="4046680"/>
            <a:ext cx="0" cy="118252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6300192" y="4107465"/>
            <a:ext cx="360040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6876256" y="4005064"/>
            <a:ext cx="864096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dmbuild01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6660232" y="4293096"/>
            <a:ext cx="216024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660232" y="4869160"/>
            <a:ext cx="216024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1115616" y="3717032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83568" y="3573016"/>
            <a:ext cx="50405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HTTP</a:t>
            </a:r>
            <a:endParaRPr lang="en-US" sz="1000" dirty="0">
              <a:cs typeface="Consolas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619672" y="4386310"/>
            <a:ext cx="864096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SSH GW</a:t>
            </a:r>
          </a:p>
        </p:txBody>
      </p:sp>
      <p:cxnSp>
        <p:nvCxnSpPr>
          <p:cNvPr id="59" name="Straight Connector 58"/>
          <p:cNvCxnSpPr/>
          <p:nvPr/>
        </p:nvCxnSpPr>
        <p:spPr>
          <a:xfrm flipH="1">
            <a:off x="1115616" y="4644145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83568" y="4496458"/>
            <a:ext cx="50405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SSH</a:t>
            </a:r>
            <a:endParaRPr lang="en-US" sz="1000" dirty="0">
              <a:cs typeface="Consola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619672" y="4170286"/>
            <a:ext cx="93610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cs typeface="Consolas"/>
              </a:rPr>
              <a:t>ssh0.esss.dk</a:t>
            </a:r>
            <a:endParaRPr lang="en-US" sz="1000" b="1" dirty="0">
              <a:cs typeface="Consolas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436096" y="5733256"/>
            <a:ext cx="1008112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dmsc</a:t>
            </a:r>
            <a:r>
              <a:rPr lang="en-US" sz="1200" dirty="0" smtClean="0">
                <a:solidFill>
                  <a:srgbClr val="000000"/>
                </a:solidFill>
              </a:rPr>
              <a:t>-office</a:t>
            </a:r>
          </a:p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workstations</a:t>
            </a:r>
            <a:endParaRPr lang="en-US" sz="1000" dirty="0" smtClean="0">
              <a:solidFill>
                <a:srgbClr val="000000"/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flipV="1">
            <a:off x="4932040" y="5733256"/>
            <a:ext cx="0" cy="648072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4932040" y="5949280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>
            <a:off x="2483768" y="4530326"/>
            <a:ext cx="244827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oval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>
            <a:off x="2483768" y="4797152"/>
            <a:ext cx="417646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oval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1619672" y="5178398"/>
            <a:ext cx="864096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SSH GW</a:t>
            </a:r>
          </a:p>
        </p:txBody>
      </p:sp>
      <p:cxnSp>
        <p:nvCxnSpPr>
          <p:cNvPr id="106" name="Straight Connector 105"/>
          <p:cNvCxnSpPr/>
          <p:nvPr/>
        </p:nvCxnSpPr>
        <p:spPr>
          <a:xfrm flipH="1">
            <a:off x="1115616" y="5436233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683568" y="5288546"/>
            <a:ext cx="50405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SSH</a:t>
            </a:r>
            <a:endParaRPr lang="en-US" sz="1000" dirty="0">
              <a:cs typeface="Consolas"/>
            </a:endParaRPr>
          </a:p>
        </p:txBody>
      </p:sp>
      <p:cxnSp>
        <p:nvCxnSpPr>
          <p:cNvPr id="111" name="Straight Connector 110"/>
          <p:cNvCxnSpPr/>
          <p:nvPr/>
        </p:nvCxnSpPr>
        <p:spPr>
          <a:xfrm flipH="1">
            <a:off x="2483768" y="6165304"/>
            <a:ext cx="244827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oval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H="1">
            <a:off x="4932040" y="6021288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H="1">
            <a:off x="4932040" y="6093296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H="1">
            <a:off x="2483768" y="3861244"/>
            <a:ext cx="280831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oval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7524328" y="3224009"/>
            <a:ext cx="79208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cs typeface="Consolas"/>
              </a:rPr>
              <a:t>ESSIIP</a:t>
            </a:r>
            <a:endParaRPr lang="en-US" sz="1200" dirty="0">
              <a:cs typeface="Consolas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6876256" y="5168225"/>
            <a:ext cx="144016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cs typeface="Consolas"/>
              </a:rPr>
              <a:t>Virtual Machines</a:t>
            </a:r>
            <a:endParaRPr lang="en-US" sz="1200" dirty="0">
              <a:cs typeface="Consolas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6660232" y="6237312"/>
            <a:ext cx="165618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cs typeface="Consolas"/>
              </a:rPr>
              <a:t>DMSC </a:t>
            </a:r>
          </a:p>
          <a:p>
            <a:pPr algn="r"/>
            <a:r>
              <a:rPr lang="en-US" sz="1200" dirty="0" smtClean="0">
                <a:cs typeface="Consolas"/>
              </a:rPr>
              <a:t>Physical Machines</a:t>
            </a:r>
            <a:endParaRPr lang="en-US" sz="1200" dirty="0">
              <a:cs typeface="Consolas"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7092280" y="4725144"/>
            <a:ext cx="936104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beamline-test-02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6876256" y="4581128"/>
            <a:ext cx="936104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beamline-test-01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8028384" y="4334907"/>
            <a:ext cx="43204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...</a:t>
            </a:r>
            <a:endParaRPr lang="en-US" sz="1000" dirty="0">
              <a:cs typeface="Consolas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8028384" y="4982979"/>
            <a:ext cx="43204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...</a:t>
            </a:r>
            <a:endParaRPr lang="en-US" sz="1000" dirty="0">
              <a:cs typeface="Consola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547664" y="3203985"/>
            <a:ext cx="1008112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 err="1" smtClean="0">
                <a:cs typeface="Consolas"/>
              </a:rPr>
              <a:t>jenkins.esss.dk</a:t>
            </a:r>
            <a:endParaRPr lang="en-US" sz="1000" b="1" dirty="0">
              <a:cs typeface="Consolas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619672" y="4962374"/>
            <a:ext cx="93610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 err="1" smtClean="0">
                <a:cs typeface="Consolas"/>
              </a:rPr>
              <a:t>login.esss.dk</a:t>
            </a:r>
            <a:endParaRPr lang="en-US" sz="1000" b="1" dirty="0">
              <a:cs typeface="Consolas"/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 flipH="1">
            <a:off x="3635896" y="4674342"/>
            <a:ext cx="129614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oval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1619672" y="6042494"/>
            <a:ext cx="864096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SSH GW</a:t>
            </a:r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1115616" y="6300329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83568" y="6152642"/>
            <a:ext cx="50405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SSH</a:t>
            </a:r>
            <a:endParaRPr lang="en-US" sz="1000" dirty="0">
              <a:cs typeface="Consolas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619672" y="5826470"/>
            <a:ext cx="93610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cs typeface="Consolas"/>
              </a:rPr>
              <a:t>ssh2.esss.dk</a:t>
            </a:r>
            <a:endParaRPr lang="en-US" sz="1000" b="1" dirty="0">
              <a:cs typeface="Consolas"/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 flipH="1">
            <a:off x="2483768" y="5394422"/>
            <a:ext cx="1152128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3635896" y="4674342"/>
            <a:ext cx="0" cy="720080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7994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ctangle 131"/>
          <p:cNvSpPr/>
          <p:nvPr/>
        </p:nvSpPr>
        <p:spPr>
          <a:xfrm>
            <a:off x="4067944" y="3645024"/>
            <a:ext cx="4248472" cy="1800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164288" y="4077072"/>
            <a:ext cx="864096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dmbuild02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4067944" y="1484784"/>
            <a:ext cx="4248472" cy="20162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 Subnets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 dirty="0"/>
          </a:p>
        </p:txBody>
      </p:sp>
      <p:sp>
        <p:nvSpPr>
          <p:cNvPr id="6" name="Rectangle 5"/>
          <p:cNvSpPr/>
          <p:nvPr/>
        </p:nvSpPr>
        <p:spPr>
          <a:xfrm>
            <a:off x="5436096" y="1933766"/>
            <a:ext cx="864096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dmsc</a:t>
            </a:r>
            <a:r>
              <a:rPr lang="en-US" sz="1200" dirty="0" smtClean="0">
                <a:solidFill>
                  <a:srgbClr val="000000"/>
                </a:solidFill>
              </a:rPr>
              <a:t>-fast</a:t>
            </a:r>
          </a:p>
        </p:txBody>
      </p:sp>
      <p:sp>
        <p:nvSpPr>
          <p:cNvPr id="7" name="Rectangle 6"/>
          <p:cNvSpPr/>
          <p:nvPr/>
        </p:nvSpPr>
        <p:spPr>
          <a:xfrm>
            <a:off x="5436096" y="2941878"/>
            <a:ext cx="864096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dmsc</a:t>
            </a:r>
            <a:r>
              <a:rPr lang="en-US" sz="1200" dirty="0" smtClean="0">
                <a:solidFill>
                  <a:srgbClr val="000000"/>
                </a:solidFill>
              </a:rPr>
              <a:t>-test</a:t>
            </a:r>
          </a:p>
        </p:txBody>
      </p:sp>
      <p:sp>
        <p:nvSpPr>
          <p:cNvPr id="8" name="Rectangle 7"/>
          <p:cNvSpPr/>
          <p:nvPr/>
        </p:nvSpPr>
        <p:spPr>
          <a:xfrm>
            <a:off x="5436096" y="2437822"/>
            <a:ext cx="864096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dmsc</a:t>
            </a:r>
            <a:r>
              <a:rPr lang="en-US" sz="1200" dirty="0" smtClean="0">
                <a:solidFill>
                  <a:srgbClr val="000000"/>
                </a:solidFill>
              </a:rPr>
              <a:t>-parallel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932040" y="1933766"/>
            <a:ext cx="0" cy="144016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804248" y="1933766"/>
            <a:ext cx="0" cy="1440160"/>
          </a:xfrm>
          <a:prstGeom prst="line">
            <a:avLst/>
          </a:prstGeom>
          <a:ln w="3492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619672" y="2586110"/>
            <a:ext cx="864096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VPN Router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2483768" y="2836002"/>
            <a:ext cx="244827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oval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932040" y="2149790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932040" y="2653846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932040" y="3157902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6300192" y="2149790"/>
            <a:ext cx="504056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6300192" y="2653846"/>
            <a:ext cx="504056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6300192" y="3157902"/>
            <a:ext cx="504056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115616" y="2852936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971600" y="1628800"/>
            <a:ext cx="504056" cy="0"/>
          </a:xfrm>
          <a:prstGeom prst="line">
            <a:avLst/>
          </a:prstGeom>
          <a:ln w="3492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971600" y="1844824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547664" y="1484784"/>
            <a:ext cx="79208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10G+</a:t>
            </a:r>
            <a:endParaRPr lang="en-US" sz="1000" dirty="0">
              <a:cs typeface="Consola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47664" y="1700808"/>
            <a:ext cx="79208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&lt;= 1G</a:t>
            </a:r>
            <a:endParaRPr lang="en-US" sz="1000" dirty="0">
              <a:cs typeface="Consola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03648" y="2348880"/>
            <a:ext cx="129614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>
                <a:cs typeface="Consolas"/>
              </a:rPr>
              <a:t>mikrotik04.esss.lu.se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83568" y="2708920"/>
            <a:ext cx="50405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VPN</a:t>
            </a:r>
            <a:endParaRPr lang="en-US" sz="1000" dirty="0">
              <a:cs typeface="Consola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292080" y="3789040"/>
            <a:ext cx="1008112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dmg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jenkins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4932040" y="3779853"/>
            <a:ext cx="0" cy="96649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619672" y="3450206"/>
            <a:ext cx="864096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Proxy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4932040" y="4077072"/>
            <a:ext cx="360040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6660232" y="4046680"/>
            <a:ext cx="0" cy="118252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6300192" y="4107465"/>
            <a:ext cx="360040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6876256" y="4005064"/>
            <a:ext cx="864096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dmbuild01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6660232" y="4293096"/>
            <a:ext cx="216024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660232" y="4869160"/>
            <a:ext cx="216024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1115616" y="3717032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83568" y="3573016"/>
            <a:ext cx="50405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HTTP</a:t>
            </a:r>
            <a:endParaRPr lang="en-US" sz="1000" dirty="0">
              <a:cs typeface="Consolas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619672" y="4386310"/>
            <a:ext cx="864096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SSH GW</a:t>
            </a:r>
          </a:p>
        </p:txBody>
      </p:sp>
      <p:cxnSp>
        <p:nvCxnSpPr>
          <p:cNvPr id="59" name="Straight Connector 58"/>
          <p:cNvCxnSpPr/>
          <p:nvPr/>
        </p:nvCxnSpPr>
        <p:spPr>
          <a:xfrm flipH="1">
            <a:off x="1115616" y="4644145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83568" y="4496458"/>
            <a:ext cx="50405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SSH</a:t>
            </a:r>
            <a:endParaRPr lang="en-US" sz="1000" dirty="0">
              <a:cs typeface="Consola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619672" y="4170286"/>
            <a:ext cx="93610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cs typeface="Consolas"/>
              </a:rPr>
              <a:t>ssh0.esss.dk</a:t>
            </a:r>
            <a:endParaRPr lang="en-US" sz="1000" b="1" dirty="0">
              <a:cs typeface="Consolas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flipH="1">
            <a:off x="2483768" y="4530326"/>
            <a:ext cx="244827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oval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>
            <a:off x="2483768" y="4797152"/>
            <a:ext cx="417646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oval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H="1">
            <a:off x="2483768" y="3861244"/>
            <a:ext cx="280831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oval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7524328" y="3224009"/>
            <a:ext cx="79208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cs typeface="Consolas"/>
              </a:rPr>
              <a:t>ESSIIP</a:t>
            </a:r>
            <a:endParaRPr lang="en-US" sz="1200" dirty="0">
              <a:cs typeface="Consolas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6876256" y="5168225"/>
            <a:ext cx="144016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cs typeface="Consolas"/>
              </a:rPr>
              <a:t>Virtual Machines</a:t>
            </a:r>
            <a:endParaRPr lang="en-US" sz="1200" dirty="0">
              <a:cs typeface="Consolas"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7092280" y="4725144"/>
            <a:ext cx="936104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beamline-test-02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6876256" y="4581128"/>
            <a:ext cx="936104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beamline-test-01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8028384" y="4334907"/>
            <a:ext cx="43204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...</a:t>
            </a:r>
            <a:endParaRPr lang="en-US" sz="1000" dirty="0">
              <a:cs typeface="Consolas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8028384" y="4982979"/>
            <a:ext cx="43204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...</a:t>
            </a:r>
            <a:endParaRPr lang="en-US" sz="1000" dirty="0">
              <a:cs typeface="Consola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547664" y="3203985"/>
            <a:ext cx="1008112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 err="1" smtClean="0">
                <a:cs typeface="Consolas"/>
              </a:rPr>
              <a:t>jenkins.esss.dk</a:t>
            </a:r>
            <a:endParaRPr lang="en-US" sz="1000" b="1" dirty="0"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770130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ctangle 131"/>
          <p:cNvSpPr/>
          <p:nvPr/>
        </p:nvSpPr>
        <p:spPr>
          <a:xfrm>
            <a:off x="4067944" y="4509120"/>
            <a:ext cx="4248472" cy="1800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164288" y="4941168"/>
            <a:ext cx="864096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dmbuild02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4067944" y="1916832"/>
            <a:ext cx="4248472" cy="20162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 Subnets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 dirty="0"/>
          </a:p>
        </p:txBody>
      </p:sp>
      <p:sp>
        <p:nvSpPr>
          <p:cNvPr id="6" name="Rectangle 5"/>
          <p:cNvSpPr/>
          <p:nvPr/>
        </p:nvSpPr>
        <p:spPr>
          <a:xfrm>
            <a:off x="5436096" y="2365814"/>
            <a:ext cx="864096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dmsc</a:t>
            </a:r>
            <a:r>
              <a:rPr lang="en-US" sz="1200" dirty="0" smtClean="0">
                <a:solidFill>
                  <a:srgbClr val="000000"/>
                </a:solidFill>
              </a:rPr>
              <a:t>-fast</a:t>
            </a:r>
          </a:p>
        </p:txBody>
      </p:sp>
      <p:sp>
        <p:nvSpPr>
          <p:cNvPr id="7" name="Rectangle 6"/>
          <p:cNvSpPr/>
          <p:nvPr/>
        </p:nvSpPr>
        <p:spPr>
          <a:xfrm>
            <a:off x="5436096" y="3373926"/>
            <a:ext cx="864096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dmsc</a:t>
            </a:r>
            <a:r>
              <a:rPr lang="en-US" sz="1200" dirty="0" smtClean="0">
                <a:solidFill>
                  <a:srgbClr val="000000"/>
                </a:solidFill>
              </a:rPr>
              <a:t>-test</a:t>
            </a:r>
          </a:p>
        </p:txBody>
      </p:sp>
      <p:sp>
        <p:nvSpPr>
          <p:cNvPr id="8" name="Rectangle 7"/>
          <p:cNvSpPr/>
          <p:nvPr/>
        </p:nvSpPr>
        <p:spPr>
          <a:xfrm>
            <a:off x="5436096" y="2869870"/>
            <a:ext cx="864096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dmsc</a:t>
            </a:r>
            <a:r>
              <a:rPr lang="en-US" sz="1200" dirty="0" smtClean="0">
                <a:solidFill>
                  <a:srgbClr val="000000"/>
                </a:solidFill>
              </a:rPr>
              <a:t>-parallel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932040" y="2365814"/>
            <a:ext cx="0" cy="144016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804248" y="2365814"/>
            <a:ext cx="0" cy="1440160"/>
          </a:xfrm>
          <a:prstGeom prst="line">
            <a:avLst/>
          </a:prstGeom>
          <a:ln w="3492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619672" y="3018158"/>
            <a:ext cx="864096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VPN Router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2483768" y="3268050"/>
            <a:ext cx="244827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oval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932040" y="2581838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932040" y="3085894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932040" y="3589950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6300192" y="2581838"/>
            <a:ext cx="504056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6300192" y="3085894"/>
            <a:ext cx="504056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6300192" y="3589950"/>
            <a:ext cx="504056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115616" y="3284984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971600" y="1628800"/>
            <a:ext cx="504056" cy="0"/>
          </a:xfrm>
          <a:prstGeom prst="line">
            <a:avLst/>
          </a:prstGeom>
          <a:ln w="3492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971600" y="1844824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547664" y="1484784"/>
            <a:ext cx="79208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10G+</a:t>
            </a:r>
            <a:endParaRPr lang="en-US" sz="1000" dirty="0">
              <a:cs typeface="Consola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47664" y="1700808"/>
            <a:ext cx="79208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&lt;= 1G</a:t>
            </a:r>
            <a:endParaRPr lang="en-US" sz="1000" dirty="0">
              <a:cs typeface="Consola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03648" y="2780928"/>
            <a:ext cx="129614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>
                <a:cs typeface="Consolas"/>
              </a:rPr>
              <a:t>mikrotik04.esss.lu.se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83568" y="3140968"/>
            <a:ext cx="50405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VPN</a:t>
            </a:r>
            <a:endParaRPr lang="en-US" sz="1000" dirty="0">
              <a:cs typeface="Consola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292080" y="4653136"/>
            <a:ext cx="1008112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dmg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jenkins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4932040" y="4643949"/>
            <a:ext cx="0" cy="96649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619672" y="4314302"/>
            <a:ext cx="864096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Proxy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4932040" y="4941168"/>
            <a:ext cx="360040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6660232" y="4910776"/>
            <a:ext cx="0" cy="118252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6300192" y="4971561"/>
            <a:ext cx="360040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6876256" y="4869160"/>
            <a:ext cx="864096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dmbuild01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6660232" y="5157192"/>
            <a:ext cx="216024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660232" y="5733256"/>
            <a:ext cx="216024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1115616" y="4581128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83568" y="4437112"/>
            <a:ext cx="50405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HTTP</a:t>
            </a:r>
            <a:endParaRPr lang="en-US" sz="1000" dirty="0">
              <a:cs typeface="Consolas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619672" y="5250406"/>
            <a:ext cx="864096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SSH GW</a:t>
            </a:r>
          </a:p>
        </p:txBody>
      </p:sp>
      <p:cxnSp>
        <p:nvCxnSpPr>
          <p:cNvPr id="59" name="Straight Connector 58"/>
          <p:cNvCxnSpPr/>
          <p:nvPr/>
        </p:nvCxnSpPr>
        <p:spPr>
          <a:xfrm flipH="1">
            <a:off x="1115616" y="5508241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83568" y="5360554"/>
            <a:ext cx="50405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SSH</a:t>
            </a:r>
            <a:endParaRPr lang="en-US" sz="1000" dirty="0">
              <a:cs typeface="Consola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619672" y="5034382"/>
            <a:ext cx="93610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cs typeface="Consolas"/>
              </a:rPr>
              <a:t>ssh0.esss.dk</a:t>
            </a:r>
            <a:endParaRPr lang="en-US" sz="1000" b="1" dirty="0">
              <a:cs typeface="Consolas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flipH="1">
            <a:off x="2483768" y="5394422"/>
            <a:ext cx="244827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oval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>
            <a:off x="2483768" y="5661248"/>
            <a:ext cx="417646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oval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H="1">
            <a:off x="2483768" y="4725144"/>
            <a:ext cx="2808312" cy="196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oval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7524328" y="3656057"/>
            <a:ext cx="79208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cs typeface="Consolas"/>
              </a:rPr>
              <a:t>ESSIIP</a:t>
            </a:r>
            <a:endParaRPr lang="en-US" sz="1200" dirty="0">
              <a:cs typeface="Consolas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6876256" y="6032321"/>
            <a:ext cx="144016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cs typeface="Consolas"/>
              </a:rPr>
              <a:t>Virtual Machines</a:t>
            </a:r>
            <a:endParaRPr lang="en-US" sz="1200" dirty="0">
              <a:cs typeface="Consolas"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7092280" y="5589240"/>
            <a:ext cx="936104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beamline-test-02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6876256" y="5445224"/>
            <a:ext cx="936104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beamline-test-01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8028384" y="5199003"/>
            <a:ext cx="43204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...</a:t>
            </a:r>
            <a:endParaRPr lang="en-US" sz="1000" dirty="0">
              <a:cs typeface="Consolas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8028384" y="5847075"/>
            <a:ext cx="43204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...</a:t>
            </a:r>
            <a:endParaRPr lang="en-US" sz="1000" dirty="0">
              <a:cs typeface="Consola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547664" y="4068081"/>
            <a:ext cx="1008112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 err="1" smtClean="0">
                <a:cs typeface="Consolas"/>
              </a:rPr>
              <a:t>jenkins.esss.dk</a:t>
            </a:r>
            <a:endParaRPr lang="en-US" sz="1000" b="1" dirty="0">
              <a:cs typeface="Consolas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851920" y="1772816"/>
            <a:ext cx="4752528" cy="2376264"/>
          </a:xfrm>
          <a:prstGeom prst="rect">
            <a:avLst/>
          </a:prstGeom>
          <a:noFill/>
          <a:ln w="2222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115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124"/>
          <p:cNvSpPr/>
          <p:nvPr/>
        </p:nvSpPr>
        <p:spPr>
          <a:xfrm>
            <a:off x="971600" y="2276872"/>
            <a:ext cx="7344816" cy="38164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3923928" y="5563839"/>
            <a:ext cx="1296144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ICS hosts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ESSIIP Network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 dirty="0"/>
          </a:p>
        </p:txBody>
      </p:sp>
      <p:sp>
        <p:nvSpPr>
          <p:cNvPr id="6" name="Rectangle 5"/>
          <p:cNvSpPr/>
          <p:nvPr/>
        </p:nvSpPr>
        <p:spPr>
          <a:xfrm>
            <a:off x="3779912" y="3068960"/>
            <a:ext cx="1656184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dmsc-fast</a:t>
            </a:r>
          </a:p>
          <a:p>
            <a:pPr algn="ctr"/>
            <a:r>
              <a:rPr lang="en-US" sz="1000" dirty="0">
                <a:cs typeface="Consolas"/>
              </a:rPr>
              <a:t>Xeon E5-2623 </a:t>
            </a:r>
            <a:r>
              <a:rPr lang="en-US" sz="1000" dirty="0" smtClean="0">
                <a:cs typeface="Consolas"/>
              </a:rPr>
              <a:t>v3</a:t>
            </a:r>
            <a:endParaRPr lang="en-US" sz="1000" dirty="0">
              <a:cs typeface="Consola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195736" y="2924944"/>
            <a:ext cx="0" cy="3024336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7020272" y="2924944"/>
            <a:ext cx="0" cy="3024336"/>
          </a:xfrm>
          <a:prstGeom prst="line">
            <a:avLst/>
          </a:prstGeom>
          <a:ln w="3492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39552" y="4077072"/>
            <a:ext cx="165618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oval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1"/>
          </p:cNvCxnSpPr>
          <p:nvPr/>
        </p:nvCxnSpPr>
        <p:spPr>
          <a:xfrm flipH="1">
            <a:off x="2195736" y="3356992"/>
            <a:ext cx="158417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36096" y="3390860"/>
            <a:ext cx="1584176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084168" y="2468215"/>
            <a:ext cx="1728192" cy="3847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cs typeface="Consolas"/>
              </a:rPr>
              <a:t>172.24.0.0/16</a:t>
            </a:r>
          </a:p>
          <a:p>
            <a:pPr algn="ctr"/>
            <a:r>
              <a:rPr lang="en-US" sz="900" dirty="0" smtClean="0">
                <a:cs typeface="Consolas"/>
              </a:rPr>
              <a:t>172.24.0.1 – 172.24.255.254</a:t>
            </a:r>
            <a:endParaRPr lang="en-US" sz="900" dirty="0">
              <a:cs typeface="Consola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47664" y="2468215"/>
            <a:ext cx="1296144" cy="3847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cs typeface="Consolas"/>
              </a:rPr>
              <a:t>10.4.0.0/20</a:t>
            </a:r>
          </a:p>
          <a:p>
            <a:pPr algn="ctr"/>
            <a:r>
              <a:rPr lang="en-US" sz="900" dirty="0" smtClean="0">
                <a:cs typeface="Consolas"/>
              </a:rPr>
              <a:t>10.4.0.1 – 10.4.15.254</a:t>
            </a:r>
            <a:endParaRPr lang="en-US" sz="900" dirty="0">
              <a:cs typeface="Consolas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971600" y="1628800"/>
            <a:ext cx="504056" cy="0"/>
          </a:xfrm>
          <a:prstGeom prst="line">
            <a:avLst/>
          </a:prstGeom>
          <a:ln w="3492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971600" y="1844824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547664" y="1484784"/>
            <a:ext cx="79208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10G</a:t>
            </a:r>
            <a:endParaRPr lang="en-US" sz="1000" dirty="0">
              <a:cs typeface="Consola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47664" y="1700808"/>
            <a:ext cx="79208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&lt;= 1G</a:t>
            </a:r>
            <a:endParaRPr lang="en-US" sz="1000" dirty="0">
              <a:cs typeface="Consolas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843808" y="2996952"/>
            <a:ext cx="936104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>
                <a:latin typeface="Consolas"/>
                <a:cs typeface="Consolas"/>
              </a:rPr>
              <a:t>10.4.0.215</a:t>
            </a:r>
            <a:endParaRPr lang="en-US" sz="900" dirty="0">
              <a:latin typeface="Consolas"/>
              <a:cs typeface="Consolas"/>
            </a:endParaRPr>
          </a:p>
        </p:txBody>
      </p:sp>
      <p:cxnSp>
        <p:nvCxnSpPr>
          <p:cNvPr id="87" name="Straight Connector 86"/>
          <p:cNvCxnSpPr/>
          <p:nvPr/>
        </p:nvCxnSpPr>
        <p:spPr>
          <a:xfrm flipH="1">
            <a:off x="5436096" y="3318852"/>
            <a:ext cx="1584176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3779912" y="3789040"/>
            <a:ext cx="1656184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 err="1" smtClean="0">
                <a:solidFill>
                  <a:srgbClr val="000000"/>
                </a:solidFill>
              </a:rPr>
              <a:t>dmsc</a:t>
            </a:r>
            <a:r>
              <a:rPr lang="en-US" sz="1200" b="1" dirty="0" smtClean="0">
                <a:solidFill>
                  <a:srgbClr val="000000"/>
                </a:solidFill>
              </a:rPr>
              <a:t>-parallel</a:t>
            </a:r>
          </a:p>
          <a:p>
            <a:pPr algn="ctr"/>
            <a:r>
              <a:rPr lang="en-US" sz="1000" dirty="0">
                <a:cs typeface="Consolas"/>
              </a:rPr>
              <a:t>Xeon E5-2650 </a:t>
            </a:r>
            <a:r>
              <a:rPr lang="en-US" sz="1000" dirty="0" smtClean="0">
                <a:cs typeface="Consolas"/>
              </a:rPr>
              <a:t>v3</a:t>
            </a:r>
            <a:endParaRPr lang="en-US" sz="1000" dirty="0">
              <a:cs typeface="Consolas"/>
            </a:endParaRPr>
          </a:p>
        </p:txBody>
      </p:sp>
      <p:cxnSp>
        <p:nvCxnSpPr>
          <p:cNvPr id="89" name="Straight Connector 88"/>
          <p:cNvCxnSpPr>
            <a:stCxn id="88" idx="1"/>
          </p:cNvCxnSpPr>
          <p:nvPr/>
        </p:nvCxnSpPr>
        <p:spPr>
          <a:xfrm flipH="1">
            <a:off x="2195736" y="4077072"/>
            <a:ext cx="158417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5436096" y="4110940"/>
            <a:ext cx="1584176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>
            <a:off x="5436096" y="4038932"/>
            <a:ext cx="1584176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3779912" y="4509120"/>
            <a:ext cx="1656184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 err="1" smtClean="0">
                <a:solidFill>
                  <a:srgbClr val="000000"/>
                </a:solidFill>
              </a:rPr>
              <a:t>dmsc</a:t>
            </a:r>
            <a:r>
              <a:rPr lang="en-US" sz="1200" b="1" dirty="0" smtClean="0">
                <a:solidFill>
                  <a:srgbClr val="000000"/>
                </a:solidFill>
              </a:rPr>
              <a:t>-test</a:t>
            </a:r>
          </a:p>
          <a:p>
            <a:pPr algn="ctr"/>
            <a:r>
              <a:rPr lang="en-US" sz="1000" dirty="0">
                <a:cs typeface="Consolas"/>
              </a:rPr>
              <a:t>Xeon E5-2620 </a:t>
            </a:r>
            <a:r>
              <a:rPr lang="en-US" sz="1000" dirty="0" smtClean="0">
                <a:cs typeface="Consolas"/>
              </a:rPr>
              <a:t>v3</a:t>
            </a:r>
            <a:endParaRPr lang="en-US" sz="1000" dirty="0">
              <a:cs typeface="Consolas"/>
            </a:endParaRPr>
          </a:p>
        </p:txBody>
      </p:sp>
      <p:cxnSp>
        <p:nvCxnSpPr>
          <p:cNvPr id="95" name="Straight Connector 94"/>
          <p:cNvCxnSpPr>
            <a:stCxn id="94" idx="1"/>
          </p:cNvCxnSpPr>
          <p:nvPr/>
        </p:nvCxnSpPr>
        <p:spPr>
          <a:xfrm flipH="1">
            <a:off x="2195736" y="4797152"/>
            <a:ext cx="158417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5436096" y="4831020"/>
            <a:ext cx="1584176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5436096" y="4759012"/>
            <a:ext cx="1584176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Oval 99"/>
          <p:cNvSpPr/>
          <p:nvPr/>
        </p:nvSpPr>
        <p:spPr>
          <a:xfrm>
            <a:off x="6444208" y="3212976"/>
            <a:ext cx="72008" cy="288032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6444208" y="3933056"/>
            <a:ext cx="72008" cy="288032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6444208" y="4653136"/>
            <a:ext cx="72008" cy="288032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/>
          <p:cNvSpPr txBox="1"/>
          <p:nvPr/>
        </p:nvSpPr>
        <p:spPr>
          <a:xfrm>
            <a:off x="7524328" y="5805264"/>
            <a:ext cx="79208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cs typeface="Consolas"/>
              </a:rPr>
              <a:t>ESSIIP</a:t>
            </a:r>
            <a:endParaRPr lang="en-US" sz="1200" dirty="0">
              <a:cs typeface="Consolas"/>
            </a:endParaRPr>
          </a:p>
        </p:txBody>
      </p:sp>
      <p:cxnSp>
        <p:nvCxnSpPr>
          <p:cNvPr id="116" name="Straight Connector 115"/>
          <p:cNvCxnSpPr/>
          <p:nvPr/>
        </p:nvCxnSpPr>
        <p:spPr>
          <a:xfrm flipH="1">
            <a:off x="2195736" y="5661248"/>
            <a:ext cx="158417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2843808" y="3717032"/>
            <a:ext cx="936104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>
                <a:latin typeface="Consolas"/>
                <a:cs typeface="Consolas"/>
              </a:rPr>
              <a:t>10.4.0.217</a:t>
            </a:r>
            <a:endParaRPr lang="en-US" sz="900" dirty="0">
              <a:latin typeface="Consolas"/>
              <a:cs typeface="Consolas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843808" y="4437112"/>
            <a:ext cx="936104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>
                <a:latin typeface="Consolas"/>
                <a:cs typeface="Consolas"/>
              </a:rPr>
              <a:t>10.4.0.216</a:t>
            </a:r>
            <a:endParaRPr lang="en-US" sz="900" dirty="0">
              <a:latin typeface="Consolas"/>
              <a:cs typeface="Consolas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436096" y="2996952"/>
            <a:ext cx="936104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onsolas"/>
                <a:cs typeface="Consolas"/>
              </a:rPr>
              <a:t>172.24.0.215</a:t>
            </a:r>
            <a:endParaRPr lang="en-US" sz="900" dirty="0">
              <a:latin typeface="Consolas"/>
              <a:cs typeface="Consolas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436096" y="3717032"/>
            <a:ext cx="936104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onsolas"/>
                <a:cs typeface="Consolas"/>
              </a:rPr>
              <a:t>172.24.0.217</a:t>
            </a:r>
            <a:endParaRPr lang="en-US" sz="900" dirty="0">
              <a:latin typeface="Consolas"/>
              <a:cs typeface="Consolas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436096" y="4437112"/>
            <a:ext cx="936104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onsolas"/>
                <a:cs typeface="Consolas"/>
              </a:rPr>
              <a:t>172.24.0.216</a:t>
            </a:r>
            <a:endParaRPr lang="en-US" sz="900" dirty="0">
              <a:latin typeface="Consolas"/>
              <a:cs typeface="Consolas"/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3851920" y="5517232"/>
            <a:ext cx="1296144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ICS hosts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3779912" y="5470625"/>
            <a:ext cx="1296144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ICS hosts</a:t>
            </a:r>
          </a:p>
        </p:txBody>
      </p:sp>
    </p:spTree>
    <p:extLst>
      <p:ext uri="{BB962C8B-B14F-4D97-AF65-F5344CB8AC3E}">
        <p14:creationId xmlns:p14="http://schemas.microsoft.com/office/powerpoint/2010/main" val="965419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ctangle 131"/>
          <p:cNvSpPr/>
          <p:nvPr/>
        </p:nvSpPr>
        <p:spPr>
          <a:xfrm>
            <a:off x="4067944" y="4509120"/>
            <a:ext cx="4248472" cy="1800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164288" y="4941168"/>
            <a:ext cx="864096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dmbuild02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4067944" y="1916832"/>
            <a:ext cx="4248472" cy="20162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 Subnets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 dirty="0"/>
          </a:p>
        </p:txBody>
      </p:sp>
      <p:sp>
        <p:nvSpPr>
          <p:cNvPr id="6" name="Rectangle 5"/>
          <p:cNvSpPr/>
          <p:nvPr/>
        </p:nvSpPr>
        <p:spPr>
          <a:xfrm>
            <a:off x="5436096" y="2365814"/>
            <a:ext cx="864096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dmsc</a:t>
            </a:r>
            <a:r>
              <a:rPr lang="en-US" sz="1200" dirty="0" smtClean="0">
                <a:solidFill>
                  <a:srgbClr val="000000"/>
                </a:solidFill>
              </a:rPr>
              <a:t>-fast</a:t>
            </a:r>
          </a:p>
        </p:txBody>
      </p:sp>
      <p:sp>
        <p:nvSpPr>
          <p:cNvPr id="7" name="Rectangle 6"/>
          <p:cNvSpPr/>
          <p:nvPr/>
        </p:nvSpPr>
        <p:spPr>
          <a:xfrm>
            <a:off x="5436096" y="3373926"/>
            <a:ext cx="864096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dmsc</a:t>
            </a:r>
            <a:r>
              <a:rPr lang="en-US" sz="1200" dirty="0" smtClean="0">
                <a:solidFill>
                  <a:srgbClr val="000000"/>
                </a:solidFill>
              </a:rPr>
              <a:t>-test</a:t>
            </a:r>
          </a:p>
        </p:txBody>
      </p:sp>
      <p:sp>
        <p:nvSpPr>
          <p:cNvPr id="8" name="Rectangle 7"/>
          <p:cNvSpPr/>
          <p:nvPr/>
        </p:nvSpPr>
        <p:spPr>
          <a:xfrm>
            <a:off x="5436096" y="2869870"/>
            <a:ext cx="864096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dmsc</a:t>
            </a:r>
            <a:r>
              <a:rPr lang="en-US" sz="1200" dirty="0" smtClean="0">
                <a:solidFill>
                  <a:srgbClr val="000000"/>
                </a:solidFill>
              </a:rPr>
              <a:t>-parallel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932040" y="2365814"/>
            <a:ext cx="0" cy="144016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804248" y="2365814"/>
            <a:ext cx="0" cy="1440160"/>
          </a:xfrm>
          <a:prstGeom prst="line">
            <a:avLst/>
          </a:prstGeom>
          <a:ln w="3492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619672" y="3018158"/>
            <a:ext cx="864096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VPN Router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2483768" y="3268050"/>
            <a:ext cx="244827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oval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932040" y="2581838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932040" y="3085894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932040" y="3589950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6300192" y="2581838"/>
            <a:ext cx="504056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6300192" y="3085894"/>
            <a:ext cx="504056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6300192" y="3589950"/>
            <a:ext cx="504056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115616" y="3284984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971600" y="1628800"/>
            <a:ext cx="504056" cy="0"/>
          </a:xfrm>
          <a:prstGeom prst="line">
            <a:avLst/>
          </a:prstGeom>
          <a:ln w="3492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971600" y="1844824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547664" y="1484784"/>
            <a:ext cx="79208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10G+</a:t>
            </a:r>
            <a:endParaRPr lang="en-US" sz="1000" dirty="0">
              <a:cs typeface="Consola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47664" y="1700808"/>
            <a:ext cx="79208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&lt;= 1G</a:t>
            </a:r>
            <a:endParaRPr lang="en-US" sz="1000" dirty="0">
              <a:cs typeface="Consola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03648" y="2780928"/>
            <a:ext cx="129614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>
                <a:cs typeface="Consolas"/>
              </a:rPr>
              <a:t>mikrotik04.esss.lu.se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83568" y="3140968"/>
            <a:ext cx="50405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VPN</a:t>
            </a:r>
            <a:endParaRPr lang="en-US" sz="1000" dirty="0">
              <a:cs typeface="Consola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292080" y="4653136"/>
            <a:ext cx="1008112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dmg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jenkins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4932040" y="4643949"/>
            <a:ext cx="0" cy="96649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619672" y="4314302"/>
            <a:ext cx="864096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Proxy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4932040" y="4941168"/>
            <a:ext cx="360040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6660232" y="4910776"/>
            <a:ext cx="0" cy="118252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6300192" y="4971561"/>
            <a:ext cx="360040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6876256" y="4869160"/>
            <a:ext cx="864096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dmbuild01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6660232" y="5157192"/>
            <a:ext cx="216024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660232" y="5733256"/>
            <a:ext cx="216024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1115616" y="4581128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83568" y="4437112"/>
            <a:ext cx="50405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HTTP</a:t>
            </a:r>
            <a:endParaRPr lang="en-US" sz="1000" dirty="0">
              <a:cs typeface="Consolas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619672" y="5250406"/>
            <a:ext cx="864096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SSH GW</a:t>
            </a:r>
          </a:p>
        </p:txBody>
      </p:sp>
      <p:cxnSp>
        <p:nvCxnSpPr>
          <p:cNvPr id="59" name="Straight Connector 58"/>
          <p:cNvCxnSpPr/>
          <p:nvPr/>
        </p:nvCxnSpPr>
        <p:spPr>
          <a:xfrm flipH="1">
            <a:off x="1115616" y="5508241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83568" y="5360554"/>
            <a:ext cx="50405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SSH</a:t>
            </a:r>
            <a:endParaRPr lang="en-US" sz="1000" dirty="0">
              <a:cs typeface="Consola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619672" y="5034382"/>
            <a:ext cx="93610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cs typeface="Consolas"/>
              </a:rPr>
              <a:t>ssh0.esss.dk</a:t>
            </a:r>
            <a:endParaRPr lang="en-US" sz="1000" b="1" dirty="0">
              <a:cs typeface="Consolas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flipH="1">
            <a:off x="2483768" y="5394422"/>
            <a:ext cx="244827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oval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>
            <a:off x="2483768" y="5661248"/>
            <a:ext cx="417646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oval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H="1">
            <a:off x="2483768" y="4725144"/>
            <a:ext cx="2808312" cy="196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oval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7524328" y="3656057"/>
            <a:ext cx="79208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cs typeface="Consolas"/>
              </a:rPr>
              <a:t>ESSIIP</a:t>
            </a:r>
            <a:endParaRPr lang="en-US" sz="1200" dirty="0">
              <a:cs typeface="Consolas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6876256" y="6032321"/>
            <a:ext cx="144016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cs typeface="Consolas"/>
              </a:rPr>
              <a:t>Virtual Machines</a:t>
            </a:r>
            <a:endParaRPr lang="en-US" sz="1200" dirty="0">
              <a:cs typeface="Consolas"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7092280" y="5589240"/>
            <a:ext cx="936104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beamline-test-02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6876256" y="5445224"/>
            <a:ext cx="936104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beamline-test-01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8028384" y="5199003"/>
            <a:ext cx="43204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...</a:t>
            </a:r>
            <a:endParaRPr lang="en-US" sz="1000" dirty="0">
              <a:cs typeface="Consolas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8028384" y="5847075"/>
            <a:ext cx="43204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...</a:t>
            </a:r>
            <a:endParaRPr lang="en-US" sz="1000" dirty="0">
              <a:cs typeface="Consola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547664" y="4068081"/>
            <a:ext cx="1008112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 err="1" smtClean="0">
                <a:cs typeface="Consolas"/>
              </a:rPr>
              <a:t>jenkins.esss.dk</a:t>
            </a:r>
            <a:endParaRPr lang="en-US" sz="1000" b="1" dirty="0">
              <a:cs typeface="Consolas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851920" y="4293096"/>
            <a:ext cx="4752528" cy="2160240"/>
          </a:xfrm>
          <a:prstGeom prst="rect">
            <a:avLst/>
          </a:prstGeom>
          <a:noFill/>
          <a:ln w="2222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09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124"/>
          <p:cNvSpPr/>
          <p:nvPr/>
        </p:nvSpPr>
        <p:spPr>
          <a:xfrm>
            <a:off x="971600" y="2276872"/>
            <a:ext cx="7344816" cy="38164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VM </a:t>
            </a:r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 dirty="0"/>
          </a:p>
        </p:txBody>
      </p:sp>
      <p:sp>
        <p:nvSpPr>
          <p:cNvPr id="6" name="Rectangle 5"/>
          <p:cNvSpPr/>
          <p:nvPr/>
        </p:nvSpPr>
        <p:spPr>
          <a:xfrm>
            <a:off x="2555776" y="3068960"/>
            <a:ext cx="1656184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 err="1" smtClean="0">
                <a:solidFill>
                  <a:srgbClr val="000000"/>
                </a:solidFill>
              </a:rPr>
              <a:t>dmg</a:t>
            </a:r>
            <a:r>
              <a:rPr lang="en-US" sz="1200" b="1" dirty="0" smtClean="0">
                <a:solidFill>
                  <a:srgbClr val="000000"/>
                </a:solidFill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</a:rPr>
              <a:t>jenkins</a:t>
            </a:r>
            <a:endParaRPr lang="en-US" sz="1200" b="1" dirty="0" smtClean="0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547664" y="2924944"/>
            <a:ext cx="0" cy="3024336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39552" y="4077072"/>
            <a:ext cx="100811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oval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547664" y="3356992"/>
            <a:ext cx="1008112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971600" y="1844824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547664" y="1700808"/>
            <a:ext cx="79208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&lt;= 1G</a:t>
            </a:r>
            <a:endParaRPr lang="en-US" sz="1000" dirty="0">
              <a:cs typeface="Consolas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619672" y="2996952"/>
            <a:ext cx="936104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>
                <a:latin typeface="Consolas"/>
                <a:cs typeface="Consolas"/>
              </a:rPr>
              <a:t>10.0.2.13</a:t>
            </a:r>
            <a:endParaRPr lang="en-US" sz="900" dirty="0">
              <a:latin typeface="Consolas"/>
              <a:cs typeface="Consolas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732240" y="5805264"/>
            <a:ext cx="158417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cs typeface="Consolas"/>
              </a:rPr>
              <a:t>Virtual Machines</a:t>
            </a:r>
            <a:endParaRPr lang="en-US" sz="1200" dirty="0">
              <a:cs typeface="Consola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99592" y="2492896"/>
            <a:ext cx="1296144" cy="3847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cs typeface="Consolas"/>
              </a:rPr>
              <a:t>10.0.0.0/16</a:t>
            </a:r>
          </a:p>
          <a:p>
            <a:pPr algn="ctr"/>
            <a:r>
              <a:rPr lang="en-US" sz="900" dirty="0" smtClean="0">
                <a:cs typeface="Consolas"/>
              </a:rPr>
              <a:t>10.0.0.1 – 10.0.255.254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211960" y="2996952"/>
            <a:ext cx="1224136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onsolas"/>
                <a:cs typeface="Consolas"/>
              </a:rPr>
              <a:t>192.168.12.102</a:t>
            </a:r>
            <a:endParaRPr lang="en-US" sz="900" dirty="0">
              <a:latin typeface="Consolas"/>
              <a:cs typeface="Consolas"/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 flipH="1">
            <a:off x="4211960" y="3356992"/>
            <a:ext cx="1296144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5508104" y="2996952"/>
            <a:ext cx="0" cy="2736304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716016" y="2492896"/>
            <a:ext cx="1656184" cy="3847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cs typeface="Consolas"/>
              </a:rPr>
              <a:t>192.168.0.0/16</a:t>
            </a:r>
          </a:p>
          <a:p>
            <a:pPr algn="ctr"/>
            <a:r>
              <a:rPr lang="en-US" sz="900" dirty="0" smtClean="0">
                <a:cs typeface="Consolas"/>
              </a:rPr>
              <a:t>192.168.0.1 – 192.168.255.254</a:t>
            </a:r>
          </a:p>
        </p:txBody>
      </p:sp>
      <p:cxnSp>
        <p:nvCxnSpPr>
          <p:cNvPr id="80" name="Straight Connector 79"/>
          <p:cNvCxnSpPr/>
          <p:nvPr/>
        </p:nvCxnSpPr>
        <p:spPr>
          <a:xfrm flipH="1">
            <a:off x="5508104" y="3284984"/>
            <a:ext cx="360040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5868144" y="3068960"/>
            <a:ext cx="1368152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dmbuild01</a:t>
            </a:r>
          </a:p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192.168.12.100</a:t>
            </a:r>
          </a:p>
        </p:txBody>
      </p:sp>
      <p:cxnSp>
        <p:nvCxnSpPr>
          <p:cNvPr id="85" name="Straight Connector 84"/>
          <p:cNvCxnSpPr/>
          <p:nvPr/>
        </p:nvCxnSpPr>
        <p:spPr>
          <a:xfrm flipH="1">
            <a:off x="539552" y="5517232"/>
            <a:ext cx="496855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oval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>
            <a:off x="5508104" y="3789040"/>
            <a:ext cx="360040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5868144" y="3573016"/>
            <a:ext cx="1368152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dmbuild02</a:t>
            </a:r>
          </a:p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192.168.12.106</a:t>
            </a:r>
          </a:p>
        </p:txBody>
      </p:sp>
      <p:cxnSp>
        <p:nvCxnSpPr>
          <p:cNvPr id="96" name="Straight Connector 95"/>
          <p:cNvCxnSpPr/>
          <p:nvPr/>
        </p:nvCxnSpPr>
        <p:spPr>
          <a:xfrm flipH="1">
            <a:off x="5508104" y="4869160"/>
            <a:ext cx="360040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5868144" y="4653136"/>
            <a:ext cx="1368152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beamline-test-01</a:t>
            </a:r>
          </a:p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192.168.7.11</a:t>
            </a:r>
          </a:p>
        </p:txBody>
      </p:sp>
      <p:cxnSp>
        <p:nvCxnSpPr>
          <p:cNvPr id="104" name="Straight Connector 103"/>
          <p:cNvCxnSpPr/>
          <p:nvPr/>
        </p:nvCxnSpPr>
        <p:spPr>
          <a:xfrm flipH="1">
            <a:off x="5508104" y="5373216"/>
            <a:ext cx="360040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5868144" y="5157192"/>
            <a:ext cx="1368152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beamline-test-02</a:t>
            </a:r>
          </a:p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192.168.7.12</a:t>
            </a:r>
          </a:p>
        </p:txBody>
      </p:sp>
      <p:cxnSp>
        <p:nvCxnSpPr>
          <p:cNvPr id="106" name="Straight Connector 105"/>
          <p:cNvCxnSpPr/>
          <p:nvPr/>
        </p:nvCxnSpPr>
        <p:spPr>
          <a:xfrm flipH="1">
            <a:off x="5148064" y="4869160"/>
            <a:ext cx="360040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Rectangle 106"/>
          <p:cNvSpPr/>
          <p:nvPr/>
        </p:nvSpPr>
        <p:spPr>
          <a:xfrm>
            <a:off x="3779912" y="4653136"/>
            <a:ext cx="1368152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beamline-test-03</a:t>
            </a:r>
          </a:p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192.168.7.13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539552" y="3573016"/>
            <a:ext cx="201622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oval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619672" y="3558208"/>
            <a:ext cx="936104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>
                <a:latin typeface="Consolas"/>
                <a:cs typeface="Consolas"/>
              </a:rPr>
              <a:t>*:80</a:t>
            </a:r>
            <a:endParaRPr lang="en-US" sz="900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902987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ctangle 131"/>
          <p:cNvSpPr/>
          <p:nvPr/>
        </p:nvSpPr>
        <p:spPr>
          <a:xfrm>
            <a:off x="4067944" y="3645024"/>
            <a:ext cx="4248472" cy="1800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164288" y="4077072"/>
            <a:ext cx="864096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dmbuild02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4067944" y="5589240"/>
            <a:ext cx="4248472" cy="11055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4067944" y="1484784"/>
            <a:ext cx="4248472" cy="20162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5580112" y="5877272"/>
            <a:ext cx="1008112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dmsc</a:t>
            </a:r>
            <a:r>
              <a:rPr lang="en-US" sz="1200" dirty="0" smtClean="0">
                <a:solidFill>
                  <a:srgbClr val="000000"/>
                </a:solidFill>
              </a:rPr>
              <a:t>-office</a:t>
            </a:r>
          </a:p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workstations</a:t>
            </a:r>
            <a:endParaRPr lang="en-US" sz="1000" dirty="0" smtClean="0">
              <a:solidFill>
                <a:srgbClr val="000000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5508104" y="5805264"/>
            <a:ext cx="1008112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dmsc</a:t>
            </a:r>
            <a:r>
              <a:rPr lang="en-US" sz="1200" dirty="0" smtClean="0">
                <a:solidFill>
                  <a:srgbClr val="000000"/>
                </a:solidFill>
              </a:rPr>
              <a:t>-office</a:t>
            </a:r>
          </a:p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workstations</a:t>
            </a:r>
            <a:endParaRPr lang="en-US" sz="1000" dirty="0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 Subnets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8</a:t>
            </a:fld>
            <a:endParaRPr lang="sv-SE" dirty="0"/>
          </a:p>
        </p:txBody>
      </p:sp>
      <p:sp>
        <p:nvSpPr>
          <p:cNvPr id="6" name="Rectangle 5"/>
          <p:cNvSpPr/>
          <p:nvPr/>
        </p:nvSpPr>
        <p:spPr>
          <a:xfrm>
            <a:off x="5436096" y="1933766"/>
            <a:ext cx="864096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dmsc</a:t>
            </a:r>
            <a:r>
              <a:rPr lang="en-US" sz="1200" dirty="0" smtClean="0">
                <a:solidFill>
                  <a:srgbClr val="000000"/>
                </a:solidFill>
              </a:rPr>
              <a:t>-fast</a:t>
            </a:r>
          </a:p>
        </p:txBody>
      </p:sp>
      <p:sp>
        <p:nvSpPr>
          <p:cNvPr id="7" name="Rectangle 6"/>
          <p:cNvSpPr/>
          <p:nvPr/>
        </p:nvSpPr>
        <p:spPr>
          <a:xfrm>
            <a:off x="5436096" y="2941878"/>
            <a:ext cx="864096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dmsc</a:t>
            </a:r>
            <a:r>
              <a:rPr lang="en-US" sz="1200" dirty="0" smtClean="0">
                <a:solidFill>
                  <a:srgbClr val="000000"/>
                </a:solidFill>
              </a:rPr>
              <a:t>-test</a:t>
            </a:r>
          </a:p>
        </p:txBody>
      </p:sp>
      <p:sp>
        <p:nvSpPr>
          <p:cNvPr id="8" name="Rectangle 7"/>
          <p:cNvSpPr/>
          <p:nvPr/>
        </p:nvSpPr>
        <p:spPr>
          <a:xfrm>
            <a:off x="5436096" y="2437822"/>
            <a:ext cx="864096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dmsc</a:t>
            </a:r>
            <a:r>
              <a:rPr lang="en-US" sz="1200" dirty="0" smtClean="0">
                <a:solidFill>
                  <a:srgbClr val="000000"/>
                </a:solidFill>
              </a:rPr>
              <a:t>-parallel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932040" y="1933766"/>
            <a:ext cx="0" cy="144016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804248" y="1933766"/>
            <a:ext cx="0" cy="1440160"/>
          </a:xfrm>
          <a:prstGeom prst="line">
            <a:avLst/>
          </a:prstGeom>
          <a:ln w="3492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619672" y="2586110"/>
            <a:ext cx="864096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VPN Router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2483768" y="2836002"/>
            <a:ext cx="244827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oval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932040" y="2149790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932040" y="2653846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932040" y="3157902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6300192" y="2149790"/>
            <a:ext cx="504056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6300192" y="2653846"/>
            <a:ext cx="504056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6300192" y="3157902"/>
            <a:ext cx="504056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115616" y="2852936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971600" y="1628800"/>
            <a:ext cx="504056" cy="0"/>
          </a:xfrm>
          <a:prstGeom prst="line">
            <a:avLst/>
          </a:prstGeom>
          <a:ln w="3492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971600" y="1844824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547664" y="1484784"/>
            <a:ext cx="79208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10G+</a:t>
            </a:r>
            <a:endParaRPr lang="en-US" sz="1000" dirty="0">
              <a:cs typeface="Consola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47664" y="1700808"/>
            <a:ext cx="79208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&lt;= 1G</a:t>
            </a:r>
            <a:endParaRPr lang="en-US" sz="1000" dirty="0">
              <a:cs typeface="Consola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03648" y="2348880"/>
            <a:ext cx="129614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>
                <a:cs typeface="Consolas"/>
              </a:rPr>
              <a:t>mikrotik04.esss.lu.se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83568" y="2708920"/>
            <a:ext cx="50405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VPN</a:t>
            </a:r>
            <a:endParaRPr lang="en-US" sz="1000" dirty="0">
              <a:cs typeface="Consola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292080" y="3789040"/>
            <a:ext cx="1008112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dmg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jenkins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4932040" y="3779853"/>
            <a:ext cx="0" cy="96649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619672" y="3450206"/>
            <a:ext cx="864096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Proxy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4932040" y="4077072"/>
            <a:ext cx="360040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6660232" y="4046680"/>
            <a:ext cx="0" cy="118252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6300192" y="4107465"/>
            <a:ext cx="360040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6876256" y="4005064"/>
            <a:ext cx="864096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dmbuild01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6660232" y="4293096"/>
            <a:ext cx="216024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660232" y="4869160"/>
            <a:ext cx="216024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1115616" y="3717032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83568" y="3573016"/>
            <a:ext cx="50405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HTTP</a:t>
            </a:r>
            <a:endParaRPr lang="en-US" sz="1000" dirty="0">
              <a:cs typeface="Consolas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619672" y="4386310"/>
            <a:ext cx="864096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SSH GW</a:t>
            </a:r>
          </a:p>
        </p:txBody>
      </p:sp>
      <p:cxnSp>
        <p:nvCxnSpPr>
          <p:cNvPr id="59" name="Straight Connector 58"/>
          <p:cNvCxnSpPr/>
          <p:nvPr/>
        </p:nvCxnSpPr>
        <p:spPr>
          <a:xfrm flipH="1">
            <a:off x="1115616" y="4644145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83568" y="4496458"/>
            <a:ext cx="50405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SSH</a:t>
            </a:r>
            <a:endParaRPr lang="en-US" sz="1000" dirty="0">
              <a:cs typeface="Consola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619672" y="4170286"/>
            <a:ext cx="93610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cs typeface="Consolas"/>
              </a:rPr>
              <a:t>ssh0.esss.dk</a:t>
            </a:r>
            <a:endParaRPr lang="en-US" sz="1000" b="1" dirty="0">
              <a:cs typeface="Consolas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436096" y="5733256"/>
            <a:ext cx="1008112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dmsc</a:t>
            </a:r>
            <a:r>
              <a:rPr lang="en-US" sz="1200" dirty="0" smtClean="0">
                <a:solidFill>
                  <a:srgbClr val="000000"/>
                </a:solidFill>
              </a:rPr>
              <a:t>-office</a:t>
            </a:r>
          </a:p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workstations</a:t>
            </a:r>
            <a:endParaRPr lang="en-US" sz="1000" dirty="0" smtClean="0">
              <a:solidFill>
                <a:srgbClr val="000000"/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flipV="1">
            <a:off x="4932040" y="5733256"/>
            <a:ext cx="0" cy="648072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4932040" y="5949280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>
            <a:off x="2483768" y="4530326"/>
            <a:ext cx="244827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oval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>
            <a:off x="2483768" y="4797152"/>
            <a:ext cx="417646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oval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1619672" y="5178398"/>
            <a:ext cx="864096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SSH GW</a:t>
            </a:r>
          </a:p>
        </p:txBody>
      </p:sp>
      <p:cxnSp>
        <p:nvCxnSpPr>
          <p:cNvPr id="106" name="Straight Connector 105"/>
          <p:cNvCxnSpPr/>
          <p:nvPr/>
        </p:nvCxnSpPr>
        <p:spPr>
          <a:xfrm flipH="1">
            <a:off x="1115616" y="5436233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683568" y="5288546"/>
            <a:ext cx="50405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SSH</a:t>
            </a:r>
            <a:endParaRPr lang="en-US" sz="1000" dirty="0">
              <a:cs typeface="Consolas"/>
            </a:endParaRPr>
          </a:p>
        </p:txBody>
      </p:sp>
      <p:cxnSp>
        <p:nvCxnSpPr>
          <p:cNvPr id="111" name="Straight Connector 110"/>
          <p:cNvCxnSpPr/>
          <p:nvPr/>
        </p:nvCxnSpPr>
        <p:spPr>
          <a:xfrm flipH="1">
            <a:off x="2483768" y="6165304"/>
            <a:ext cx="244827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oval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H="1">
            <a:off x="4932040" y="6021288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H="1">
            <a:off x="4932040" y="6093296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H="1">
            <a:off x="2483768" y="3861048"/>
            <a:ext cx="2808312" cy="196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oval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7524328" y="3224009"/>
            <a:ext cx="79208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cs typeface="Consolas"/>
              </a:rPr>
              <a:t>ESSIIP</a:t>
            </a:r>
            <a:endParaRPr lang="en-US" sz="1200" dirty="0">
              <a:cs typeface="Consolas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6876256" y="5168225"/>
            <a:ext cx="144016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cs typeface="Consolas"/>
              </a:rPr>
              <a:t>Virtual Machines</a:t>
            </a:r>
            <a:endParaRPr lang="en-US" sz="1200" dirty="0">
              <a:cs typeface="Consolas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6660232" y="6237312"/>
            <a:ext cx="165618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cs typeface="Consolas"/>
              </a:rPr>
              <a:t>DMSC </a:t>
            </a:r>
          </a:p>
          <a:p>
            <a:pPr algn="r"/>
            <a:r>
              <a:rPr lang="en-US" sz="1200" dirty="0" smtClean="0">
                <a:cs typeface="Consolas"/>
              </a:rPr>
              <a:t>Physical Machines</a:t>
            </a:r>
            <a:endParaRPr lang="en-US" sz="1200" dirty="0">
              <a:cs typeface="Consolas"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7092280" y="4725144"/>
            <a:ext cx="936104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beamline-test-02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6876256" y="4581128"/>
            <a:ext cx="936104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beamline-test-01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8028384" y="4334907"/>
            <a:ext cx="43204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...</a:t>
            </a:r>
            <a:endParaRPr lang="en-US" sz="1000" dirty="0">
              <a:cs typeface="Consolas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8028384" y="4982979"/>
            <a:ext cx="43204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...</a:t>
            </a:r>
            <a:endParaRPr lang="en-US" sz="1000" dirty="0">
              <a:cs typeface="Consola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547664" y="3203985"/>
            <a:ext cx="1008112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 err="1" smtClean="0">
                <a:cs typeface="Consolas"/>
              </a:rPr>
              <a:t>jenkins.esss.dk</a:t>
            </a:r>
            <a:endParaRPr lang="en-US" sz="1000" b="1" dirty="0">
              <a:cs typeface="Consolas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619672" y="4962374"/>
            <a:ext cx="93610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 err="1" smtClean="0">
                <a:cs typeface="Consolas"/>
              </a:rPr>
              <a:t>login.esss.dk</a:t>
            </a:r>
            <a:endParaRPr lang="en-US" sz="1000" b="1" dirty="0">
              <a:cs typeface="Consolas"/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 flipH="1">
            <a:off x="3635896" y="4674342"/>
            <a:ext cx="129614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oval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1619672" y="6042494"/>
            <a:ext cx="864096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SSH GW</a:t>
            </a:r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1115616" y="6300329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83568" y="6152642"/>
            <a:ext cx="50405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SSH</a:t>
            </a:r>
            <a:endParaRPr lang="en-US" sz="1000" dirty="0">
              <a:cs typeface="Consolas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619672" y="5826470"/>
            <a:ext cx="93610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cs typeface="Consolas"/>
              </a:rPr>
              <a:t>ssh2.esss.dk</a:t>
            </a:r>
            <a:endParaRPr lang="en-US" sz="1000" b="1" dirty="0">
              <a:cs typeface="Consolas"/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 flipH="1">
            <a:off x="2483768" y="5394422"/>
            <a:ext cx="1152128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3635896" y="4674342"/>
            <a:ext cx="0" cy="720080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9313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Connectivity</a:t>
            </a:r>
          </a:p>
          <a:p>
            <a:pPr lvl="1"/>
            <a:r>
              <a:rPr lang="en-US" dirty="0" smtClean="0"/>
              <a:t>All subnets have global connectivity from inside</a:t>
            </a:r>
          </a:p>
          <a:p>
            <a:pPr lvl="2"/>
            <a:r>
              <a:rPr lang="en-US" dirty="0" err="1" smtClean="0"/>
              <a:t>bitbucket</a:t>
            </a:r>
            <a:r>
              <a:rPr lang="en-US" dirty="0" smtClean="0"/>
              <a:t>, </a:t>
            </a:r>
            <a:r>
              <a:rPr lang="en-US" dirty="0" err="1" smtClean="0"/>
              <a:t>github</a:t>
            </a:r>
            <a:r>
              <a:rPr lang="en-US" dirty="0" smtClean="0"/>
              <a:t>, servers, ...</a:t>
            </a:r>
          </a:p>
          <a:p>
            <a:pPr lvl="1"/>
            <a:r>
              <a:rPr lang="en-US" dirty="0" smtClean="0"/>
              <a:t>All servers reachable via SSH (two hops)</a:t>
            </a:r>
          </a:p>
          <a:p>
            <a:pPr lvl="2"/>
            <a:r>
              <a:rPr lang="en-US" dirty="0" smtClean="0"/>
              <a:t>No X11 forwarding, graphics</a:t>
            </a:r>
          </a:p>
          <a:p>
            <a:r>
              <a:rPr lang="en-US" dirty="0" smtClean="0"/>
              <a:t>Automation</a:t>
            </a:r>
          </a:p>
          <a:p>
            <a:pPr lvl="1"/>
            <a:r>
              <a:rPr lang="en-US" dirty="0" smtClean="0"/>
              <a:t>No CI triggered deployment on ESSIIP servers</a:t>
            </a:r>
          </a:p>
          <a:p>
            <a:pPr lvl="2"/>
            <a:r>
              <a:rPr lang="en-US" dirty="0" smtClean="0"/>
              <a:t>Due to VPN requiring login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8217991"/>
      </p:ext>
    </p:extLst>
  </p:cSld>
  <p:clrMapOvr>
    <a:masterClrMapping/>
  </p:clrMapOvr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SS Core Powerpoint" id="{F02C5803-D437-4A4B-B279-84472F47EB33}" vid="{77746F4A-52A9-724A-84EC-D1436FAAE3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Powerpoint.potx</Template>
  <TotalTime>7290</TotalTime>
  <Words>485</Words>
  <Application>Microsoft Macintosh PowerPoint</Application>
  <PresentationFormat>On-screen Show (4:3)</PresentationFormat>
  <Paragraphs>213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ESS Core Powerpoint</vt:lpstr>
      <vt:lpstr>DMSC DMG networks</vt:lpstr>
      <vt:lpstr>ESS Subnets</vt:lpstr>
      <vt:lpstr>ESS Subnets</vt:lpstr>
      <vt:lpstr>ESS Subnets</vt:lpstr>
      <vt:lpstr>ESSIIP Network</vt:lpstr>
      <vt:lpstr>ESS Subnets</vt:lpstr>
      <vt:lpstr>VM Network</vt:lpstr>
      <vt:lpstr>ESS Subnets</vt:lpstr>
      <vt:lpstr>PowerPoint Presentation</vt:lpstr>
      <vt:lpstr>The End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Morten Christensen</cp:lastModifiedBy>
  <cp:revision>187</cp:revision>
  <cp:lastPrinted>2017-01-20T09:24:57Z</cp:lastPrinted>
  <dcterms:created xsi:type="dcterms:W3CDTF">2013-10-29T16:05:10Z</dcterms:created>
  <dcterms:modified xsi:type="dcterms:W3CDTF">2017-01-30T10:56:35Z</dcterms:modified>
</cp:coreProperties>
</file>