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10" r:id="rId2"/>
    <p:sldId id="316" r:id="rId3"/>
    <p:sldId id="317" r:id="rId4"/>
    <p:sldId id="325" r:id="rId5"/>
    <p:sldId id="318" r:id="rId6"/>
    <p:sldId id="319" r:id="rId7"/>
    <p:sldId id="323" r:id="rId8"/>
    <p:sldId id="324" r:id="rId9"/>
    <p:sldId id="327" r:id="rId10"/>
    <p:sldId id="328" r:id="rId11"/>
    <p:sldId id="329" r:id="rId12"/>
    <p:sldId id="330" r:id="rId13"/>
    <p:sldId id="331" r:id="rId1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76" autoAdjust="0"/>
  </p:normalViewPr>
  <p:slideViewPr>
    <p:cSldViewPr>
      <p:cViewPr varScale="1">
        <p:scale>
          <a:sx n="93" d="100"/>
          <a:sy n="93" d="100"/>
        </p:scale>
        <p:origin x="-7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150559-51EB-4840-B7AF-05778273A4DC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7F4CF1-C65B-2744-8B62-350FF4432B2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en-GB" sz="1200" b="1" dirty="0" smtClean="0"/>
            <a:t>Specialized Technical Services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GB" sz="1200" b="1" dirty="0" smtClean="0"/>
            <a:t>John Weisend II – GL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000" dirty="0" smtClean="0"/>
            <a:t>Wolfgang </a:t>
          </a:r>
          <a:r>
            <a:rPr lang="en-GB" sz="1000" dirty="0" err="1" smtClean="0"/>
            <a:t>Hees</a:t>
          </a:r>
          <a:endParaRPr lang="en-GB" sz="10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000" dirty="0" smtClean="0"/>
            <a:t>Anton Lundmark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000" dirty="0" smtClean="0"/>
            <a:t>Evangelia Vaena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000" dirty="0" smtClean="0"/>
            <a:t>Frithiof Jensen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000" dirty="0" smtClean="0"/>
            <a:t>Emilio Asensi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000" dirty="0" smtClean="0"/>
            <a:t>Gunilla </a:t>
          </a:r>
          <a:r>
            <a:rPr lang="en-GB" sz="1000" dirty="0" err="1" smtClean="0"/>
            <a:t>Jacobsson</a:t>
          </a:r>
          <a:endParaRPr lang="en-GB" sz="10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000" dirty="0" smtClean="0"/>
            <a:t>Akif Coku (C)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000" dirty="0" smtClean="0"/>
            <a:t>Björn Henriksson (C)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000" dirty="0" smtClean="0"/>
            <a:t>Jörgen Jönsson (C)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000" dirty="0" smtClean="0"/>
            <a:t>Fredrik Persson (C)</a:t>
          </a:r>
        </a:p>
      </dgm:t>
    </dgm:pt>
    <dgm:pt modelId="{56D3FA82-C8C1-3441-808F-8556C13F01A6}" type="parTrans" cxnId="{31E8F20F-3B4B-364F-82C1-06AE73DD53D0}">
      <dgm:prSet/>
      <dgm:spPr/>
      <dgm:t>
        <a:bodyPr/>
        <a:lstStyle/>
        <a:p>
          <a:endParaRPr lang="en-GB" baseline="0">
            <a:solidFill>
              <a:schemeClr val="bg1"/>
            </a:solidFill>
          </a:endParaRPr>
        </a:p>
      </dgm:t>
    </dgm:pt>
    <dgm:pt modelId="{57A09919-AAA3-3548-A08E-4E04240BED74}" type="sibTrans" cxnId="{31E8F20F-3B4B-364F-82C1-06AE73DD53D0}">
      <dgm:prSet/>
      <dgm:spPr/>
      <dgm:t>
        <a:bodyPr/>
        <a:lstStyle/>
        <a:p>
          <a:endParaRPr lang="en-GB" baseline="0"/>
        </a:p>
      </dgm:t>
    </dgm:pt>
    <dgm:pt modelId="{56BD1AEB-6B91-9048-A002-D30D615DA070}">
      <dgm:prSet phldrT="[Text]" custT="1"/>
      <dgm:spPr/>
      <dgm:t>
        <a:bodyPr/>
        <a:lstStyle/>
        <a:p>
          <a:pPr>
            <a:lnSpc>
              <a:spcPct val="0"/>
            </a:lnSpc>
            <a:spcAft>
              <a:spcPts val="600"/>
            </a:spcAft>
          </a:pPr>
          <a:r>
            <a:rPr lang="en-GB" sz="1200" b="1" baseline="0" dirty="0" smtClean="0"/>
            <a:t>Mats Lindroos </a:t>
          </a:r>
          <a:r>
            <a:rPr lang="en-GB" sz="1200" b="0" baseline="0" dirty="0" smtClean="0"/>
            <a:t>– </a:t>
          </a:r>
          <a:r>
            <a:rPr lang="en-GB" sz="1200" b="1" baseline="0" dirty="0" smtClean="0"/>
            <a:t>Head of Division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en-GB" sz="1000" dirty="0" smtClean="0"/>
            <a:t>Håkan </a:t>
          </a:r>
          <a:r>
            <a:rPr lang="en-GB" sz="1000" dirty="0" err="1" smtClean="0"/>
            <a:t>Danared</a:t>
          </a:r>
          <a:r>
            <a:rPr lang="en-GB" sz="1000" dirty="0" smtClean="0"/>
            <a:t> – D</a:t>
          </a:r>
          <a:r>
            <a:rPr lang="en-GB" sz="1000" b="0" dirty="0" smtClean="0"/>
            <a:t>eputy </a:t>
          </a:r>
          <a:r>
            <a:rPr lang="en-GB" sz="1000" noProof="0" dirty="0" smtClean="0"/>
            <a:t>Head</a:t>
          </a:r>
          <a:r>
            <a:rPr lang="en-GB" sz="1000" dirty="0" smtClean="0"/>
            <a:t> of Division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en-GB" sz="1000" dirty="0" smtClean="0"/>
            <a:t>John Weisend II – Deputy (sub-)Project Leader</a:t>
          </a:r>
        </a:p>
      </dgm:t>
    </dgm:pt>
    <dgm:pt modelId="{1A7F5FC7-0DB6-DF46-8ACC-C03F17026B9A}" type="sibTrans" cxnId="{02D7913B-FFB4-F949-9411-DB02D511A296}">
      <dgm:prSet/>
      <dgm:spPr/>
      <dgm:t>
        <a:bodyPr/>
        <a:lstStyle/>
        <a:p>
          <a:endParaRPr lang="en-GB" baseline="0"/>
        </a:p>
      </dgm:t>
    </dgm:pt>
    <dgm:pt modelId="{F5CF60CC-6CE2-5444-BF41-F4EE81CA2DAE}" type="parTrans" cxnId="{02D7913B-FFB4-F949-9411-DB02D511A296}">
      <dgm:prSet/>
      <dgm:spPr/>
      <dgm:t>
        <a:bodyPr/>
        <a:lstStyle/>
        <a:p>
          <a:endParaRPr lang="en-GB" baseline="0"/>
        </a:p>
      </dgm:t>
    </dgm:pt>
    <dgm:pt modelId="{927C00F8-2388-4841-8BB0-6D72B5EA2224}">
      <dgm:prSet custT="1"/>
      <dgm:spPr/>
      <dgm:t>
        <a:bodyPr/>
        <a:lstStyle/>
        <a:p>
          <a:r>
            <a:rPr lang="sv-SE" sz="1200" b="1" dirty="0" smtClean="0"/>
            <a:t>Vacuum</a:t>
          </a:r>
        </a:p>
        <a:p>
          <a:r>
            <a:rPr lang="sv-SE" sz="1200" b="1" dirty="0" smtClean="0"/>
            <a:t>Marcelo Juni Ferreira – SL</a:t>
          </a:r>
        </a:p>
        <a:p>
          <a:r>
            <a:rPr lang="sv-SE" sz="1000" dirty="0" smtClean="0"/>
            <a:t>Hilko Spoelstra</a:t>
          </a:r>
        </a:p>
        <a:p>
          <a:r>
            <a:rPr lang="sv-SE" sz="1000" dirty="0" smtClean="0"/>
            <a:t>Simone Scolari</a:t>
          </a:r>
        </a:p>
        <a:p>
          <a:r>
            <a:rPr lang="sv-SE" sz="1000" dirty="0" smtClean="0"/>
            <a:t>Christophe Jarrige</a:t>
          </a:r>
        </a:p>
        <a:p>
          <a:r>
            <a:rPr lang="sv-SE" sz="1000" dirty="0" smtClean="0"/>
            <a:t>Fabio Ravelli</a:t>
          </a:r>
        </a:p>
        <a:p>
          <a:r>
            <a:rPr lang="sv-SE" sz="1000" dirty="0" smtClean="0"/>
            <a:t>Kristell Barthélemy</a:t>
          </a:r>
        </a:p>
        <a:p>
          <a:r>
            <a:rPr lang="sv-SE" sz="1000" dirty="0" smtClean="0"/>
            <a:t>Richard Bebb</a:t>
          </a:r>
        </a:p>
        <a:p>
          <a:r>
            <a:rPr lang="en-US" sz="1000" dirty="0" smtClean="0"/>
            <a:t>Ralf Huber  (2017-07-03)</a:t>
          </a:r>
          <a:endParaRPr lang="sv-SE" sz="1000" dirty="0" smtClean="0"/>
        </a:p>
        <a:p>
          <a:r>
            <a:rPr lang="sv-SE" sz="1000" dirty="0" smtClean="0"/>
            <a:t>Peter Ladd (C 50%)</a:t>
          </a:r>
          <a:endParaRPr lang="sv-SE" sz="1000" dirty="0"/>
        </a:p>
      </dgm:t>
    </dgm:pt>
    <dgm:pt modelId="{8C2CDF11-8F19-44F8-9C70-E11094A196FF}" type="parTrans" cxnId="{4D53DCA4-DC63-414D-B055-CD4B026AE6AE}">
      <dgm:prSet/>
      <dgm:spPr/>
      <dgm:t>
        <a:bodyPr/>
        <a:lstStyle/>
        <a:p>
          <a:endParaRPr lang="sv-SE"/>
        </a:p>
      </dgm:t>
    </dgm:pt>
    <dgm:pt modelId="{F16C8F9F-BDCD-42AA-ADB2-46660DD4DB91}" type="sibTrans" cxnId="{4D53DCA4-DC63-414D-B055-CD4B026AE6AE}">
      <dgm:prSet/>
      <dgm:spPr/>
      <dgm:t>
        <a:bodyPr/>
        <a:lstStyle/>
        <a:p>
          <a:endParaRPr lang="sv-SE"/>
        </a:p>
      </dgm:t>
    </dgm:pt>
    <dgm:pt modelId="{AF9DB867-D084-4CB4-B944-00EC457C6841}">
      <dgm:prSet custT="1"/>
      <dgm:spPr/>
      <dgm:t>
        <a:bodyPr/>
        <a:lstStyle/>
        <a:p>
          <a:r>
            <a:rPr lang="sv-SE" sz="1200" b="1" i="0" baseline="0" dirty="0" smtClean="0"/>
            <a:t>Cryogenics</a:t>
          </a:r>
        </a:p>
        <a:p>
          <a:r>
            <a:rPr lang="sv-SE" sz="1200" b="1" i="0" baseline="0" dirty="0" smtClean="0"/>
            <a:t>Philipp Arnold – SL</a:t>
          </a:r>
        </a:p>
        <a:p>
          <a:r>
            <a:rPr lang="sv-SE" sz="1000" dirty="0" smtClean="0"/>
            <a:t>Jaroslaw Fydrych</a:t>
          </a:r>
        </a:p>
        <a:p>
          <a:r>
            <a:rPr lang="sv-SE" sz="1000" dirty="0" smtClean="0"/>
            <a:t>John Jurns</a:t>
          </a:r>
        </a:p>
        <a:p>
          <a:r>
            <a:rPr lang="sv-SE" sz="1000" dirty="0" smtClean="0"/>
            <a:t>Xilong Wang</a:t>
          </a:r>
        </a:p>
        <a:p>
          <a:r>
            <a:rPr lang="sv-SE" sz="1000" dirty="0" smtClean="0"/>
            <a:t>Xiaotao Su</a:t>
          </a:r>
        </a:p>
        <a:p>
          <a:r>
            <a:rPr lang="sv-SE" sz="1000" dirty="0" smtClean="0"/>
            <a:t>Johnny Råström (2017-05-08)</a:t>
          </a:r>
        </a:p>
        <a:p>
          <a:r>
            <a:rPr lang="sv-SE" sz="1000" dirty="0" smtClean="0"/>
            <a:t>Mattias Olsson (2017-09-04)</a:t>
          </a:r>
        </a:p>
        <a:p>
          <a:r>
            <a:rPr lang="sv-SE" sz="1000" dirty="0" smtClean="0"/>
            <a:t>Ila Sjöholm (C) </a:t>
          </a:r>
        </a:p>
        <a:p>
          <a:r>
            <a:rPr lang="sv-SE" sz="1000" dirty="0" smtClean="0"/>
            <a:t>Piotr Tereszkowski (C)</a:t>
          </a:r>
          <a:endParaRPr lang="sv-SE" sz="1000" dirty="0"/>
        </a:p>
      </dgm:t>
    </dgm:pt>
    <dgm:pt modelId="{A4112E64-89CE-4F3B-939D-A7F465F6927C}" type="parTrans" cxnId="{7B43E23A-7361-43FD-9D4D-548A6941C65B}">
      <dgm:prSet/>
      <dgm:spPr/>
      <dgm:t>
        <a:bodyPr/>
        <a:lstStyle/>
        <a:p>
          <a:endParaRPr lang="sv-SE"/>
        </a:p>
      </dgm:t>
    </dgm:pt>
    <dgm:pt modelId="{21AAD6F9-834D-495E-8100-82EABECF183E}" type="sibTrans" cxnId="{7B43E23A-7361-43FD-9D4D-548A6941C65B}">
      <dgm:prSet/>
      <dgm:spPr/>
      <dgm:t>
        <a:bodyPr/>
        <a:lstStyle/>
        <a:p>
          <a:endParaRPr lang="sv-SE"/>
        </a:p>
      </dgm:t>
    </dgm:pt>
    <dgm:pt modelId="{BDA14939-B640-BE40-B962-10BB9D4815E4}" type="pres">
      <dgm:prSet presAssocID="{1D150559-51EB-4840-B7AF-05778273A4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4FFDB57-BCA7-5E48-9DD2-3FCE8D258E61}" type="pres">
      <dgm:prSet presAssocID="{56BD1AEB-6B91-9048-A002-D30D615DA070}" presName="hierRoot1" presStyleCnt="0">
        <dgm:presLayoutVars>
          <dgm:hierBranch val="init"/>
        </dgm:presLayoutVars>
      </dgm:prSet>
      <dgm:spPr/>
      <dgm:t>
        <a:bodyPr/>
        <a:lstStyle/>
        <a:p>
          <a:endParaRPr lang="sv-SE"/>
        </a:p>
      </dgm:t>
    </dgm:pt>
    <dgm:pt modelId="{748F7AC6-801A-E443-A4C1-26206FB9D7B3}" type="pres">
      <dgm:prSet presAssocID="{56BD1AEB-6B91-9048-A002-D30D615DA070}" presName="rootComposite1" presStyleCnt="0"/>
      <dgm:spPr/>
      <dgm:t>
        <a:bodyPr/>
        <a:lstStyle/>
        <a:p>
          <a:endParaRPr lang="sv-SE"/>
        </a:p>
      </dgm:t>
    </dgm:pt>
    <dgm:pt modelId="{56590E49-238F-4E4F-85DE-9BEC59B5B8E1}" type="pres">
      <dgm:prSet presAssocID="{56BD1AEB-6B91-9048-A002-D30D615DA070}" presName="rootText1" presStyleLbl="node0" presStyleIdx="0" presStyleCnt="1" custScaleX="73182" custScaleY="35983" custLinFactNeighborX="344" custLinFactNeighborY="26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50C96A-4F59-C442-AE19-3BA40713DC66}" type="pres">
      <dgm:prSet presAssocID="{56BD1AEB-6B91-9048-A002-D30D615DA07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2578A3B-D24E-924A-B086-65CE37ABE3A3}" type="pres">
      <dgm:prSet presAssocID="{56BD1AEB-6B91-9048-A002-D30D615DA070}" presName="hierChild2" presStyleCnt="0"/>
      <dgm:spPr/>
      <dgm:t>
        <a:bodyPr/>
        <a:lstStyle/>
        <a:p>
          <a:endParaRPr lang="sv-SE"/>
        </a:p>
      </dgm:t>
    </dgm:pt>
    <dgm:pt modelId="{BCA4B607-832A-3545-B3E3-256EFBC19FF5}" type="pres">
      <dgm:prSet presAssocID="{56D3FA82-C8C1-3441-808F-8556C13F01A6}" presName="Name37" presStyleLbl="parChTrans1D2" presStyleIdx="0" presStyleCnt="3"/>
      <dgm:spPr/>
      <dgm:t>
        <a:bodyPr/>
        <a:lstStyle/>
        <a:p>
          <a:endParaRPr lang="en-US"/>
        </a:p>
      </dgm:t>
    </dgm:pt>
    <dgm:pt modelId="{297B469E-19B5-6C48-B232-EDF80D82EC6A}" type="pres">
      <dgm:prSet presAssocID="{8D7F4CF1-C65B-2744-8B62-350FF4432B24}" presName="hierRoot2" presStyleCnt="0">
        <dgm:presLayoutVars>
          <dgm:hierBranch val="init"/>
        </dgm:presLayoutVars>
      </dgm:prSet>
      <dgm:spPr/>
      <dgm:t>
        <a:bodyPr/>
        <a:lstStyle/>
        <a:p>
          <a:endParaRPr lang="sv-SE"/>
        </a:p>
      </dgm:t>
    </dgm:pt>
    <dgm:pt modelId="{07231F13-525E-AE48-9CB4-DF1C08F6DDE3}" type="pres">
      <dgm:prSet presAssocID="{8D7F4CF1-C65B-2744-8B62-350FF4432B24}" presName="rootComposite" presStyleCnt="0"/>
      <dgm:spPr/>
      <dgm:t>
        <a:bodyPr/>
        <a:lstStyle/>
        <a:p>
          <a:endParaRPr lang="sv-SE"/>
        </a:p>
      </dgm:t>
    </dgm:pt>
    <dgm:pt modelId="{2151406D-E373-5D41-9545-6280396F8D22}" type="pres">
      <dgm:prSet presAssocID="{8D7F4CF1-C65B-2744-8B62-350FF4432B24}" presName="rootText" presStyleLbl="node2" presStyleIdx="0" presStyleCnt="3" custScaleX="32178" custScaleY="123333" custLinFactNeighborX="54445" custLinFactNeighborY="-181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4666AA-4AFB-144B-9ACD-42FAB45EBDE1}" type="pres">
      <dgm:prSet presAssocID="{8D7F4CF1-C65B-2744-8B62-350FF4432B24}" presName="rootConnector" presStyleLbl="node2" presStyleIdx="0" presStyleCnt="3"/>
      <dgm:spPr/>
      <dgm:t>
        <a:bodyPr/>
        <a:lstStyle/>
        <a:p>
          <a:endParaRPr lang="en-US"/>
        </a:p>
      </dgm:t>
    </dgm:pt>
    <dgm:pt modelId="{8DA943A2-FEC7-4642-A645-3BD136CC458D}" type="pres">
      <dgm:prSet presAssocID="{8D7F4CF1-C65B-2744-8B62-350FF4432B24}" presName="hierChild4" presStyleCnt="0"/>
      <dgm:spPr/>
      <dgm:t>
        <a:bodyPr/>
        <a:lstStyle/>
        <a:p>
          <a:endParaRPr lang="sv-SE"/>
        </a:p>
      </dgm:t>
    </dgm:pt>
    <dgm:pt modelId="{B105BBF8-45A5-824B-979D-A90CDE9978AC}" type="pres">
      <dgm:prSet presAssocID="{8D7F4CF1-C65B-2744-8B62-350FF4432B24}" presName="hierChild5" presStyleCnt="0"/>
      <dgm:spPr/>
      <dgm:t>
        <a:bodyPr/>
        <a:lstStyle/>
        <a:p>
          <a:endParaRPr lang="sv-SE"/>
        </a:p>
      </dgm:t>
    </dgm:pt>
    <dgm:pt modelId="{BDC11EB4-75E8-4142-A167-D9986DEBD7A6}" type="pres">
      <dgm:prSet presAssocID="{8C2CDF11-8F19-44F8-9C70-E11094A196FF}" presName="Name37" presStyleLbl="parChTrans1D2" presStyleIdx="1" presStyleCnt="3"/>
      <dgm:spPr/>
      <dgm:t>
        <a:bodyPr/>
        <a:lstStyle/>
        <a:p>
          <a:endParaRPr lang="sv-SE"/>
        </a:p>
      </dgm:t>
    </dgm:pt>
    <dgm:pt modelId="{FC345B0D-B3F8-496A-A15F-8EDBE519290E}" type="pres">
      <dgm:prSet presAssocID="{927C00F8-2388-4841-8BB0-6D72B5EA2224}" presName="hierRoot2" presStyleCnt="0">
        <dgm:presLayoutVars>
          <dgm:hierBranch val="init"/>
        </dgm:presLayoutVars>
      </dgm:prSet>
      <dgm:spPr/>
      <dgm:t>
        <a:bodyPr/>
        <a:lstStyle/>
        <a:p>
          <a:endParaRPr lang="sv-SE"/>
        </a:p>
      </dgm:t>
    </dgm:pt>
    <dgm:pt modelId="{5D74F6A2-EA18-4D63-BBE4-8092D2630845}" type="pres">
      <dgm:prSet presAssocID="{927C00F8-2388-4841-8BB0-6D72B5EA2224}" presName="rootComposite" presStyleCnt="0"/>
      <dgm:spPr/>
      <dgm:t>
        <a:bodyPr/>
        <a:lstStyle/>
        <a:p>
          <a:endParaRPr lang="sv-SE"/>
        </a:p>
      </dgm:t>
    </dgm:pt>
    <dgm:pt modelId="{7CF17BA8-8B34-4EDB-8044-F4C6E36AC7E6}" type="pres">
      <dgm:prSet presAssocID="{927C00F8-2388-4841-8BB0-6D72B5EA2224}" presName="rootText" presStyleLbl="node2" presStyleIdx="1" presStyleCnt="3" custScaleX="32998" custScaleY="88681" custLinFactNeighborX="-52576" custLinFactNeighborY="9065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8016DD4C-C9C2-40BC-952E-6D6F7F2B727A}" type="pres">
      <dgm:prSet presAssocID="{927C00F8-2388-4841-8BB0-6D72B5EA2224}" presName="rootConnector" presStyleLbl="node2" presStyleIdx="1" presStyleCnt="3"/>
      <dgm:spPr/>
      <dgm:t>
        <a:bodyPr/>
        <a:lstStyle/>
        <a:p>
          <a:endParaRPr lang="sv-SE"/>
        </a:p>
      </dgm:t>
    </dgm:pt>
    <dgm:pt modelId="{D28F93AF-BCDA-4B9F-BC36-B69831D1E114}" type="pres">
      <dgm:prSet presAssocID="{927C00F8-2388-4841-8BB0-6D72B5EA2224}" presName="hierChild4" presStyleCnt="0"/>
      <dgm:spPr/>
      <dgm:t>
        <a:bodyPr/>
        <a:lstStyle/>
        <a:p>
          <a:endParaRPr lang="sv-SE"/>
        </a:p>
      </dgm:t>
    </dgm:pt>
    <dgm:pt modelId="{EE74D1F1-16D8-4940-A239-689A1F1A05CE}" type="pres">
      <dgm:prSet presAssocID="{927C00F8-2388-4841-8BB0-6D72B5EA2224}" presName="hierChild5" presStyleCnt="0"/>
      <dgm:spPr/>
      <dgm:t>
        <a:bodyPr/>
        <a:lstStyle/>
        <a:p>
          <a:endParaRPr lang="sv-SE"/>
        </a:p>
      </dgm:t>
    </dgm:pt>
    <dgm:pt modelId="{2B5FBC44-2DF8-4D20-8FF0-08AC0BB85E2C}" type="pres">
      <dgm:prSet presAssocID="{A4112E64-89CE-4F3B-939D-A7F465F6927C}" presName="Name37" presStyleLbl="parChTrans1D2" presStyleIdx="2" presStyleCnt="3"/>
      <dgm:spPr/>
      <dgm:t>
        <a:bodyPr/>
        <a:lstStyle/>
        <a:p>
          <a:endParaRPr lang="sv-SE"/>
        </a:p>
      </dgm:t>
    </dgm:pt>
    <dgm:pt modelId="{9D8AD535-251E-4C58-A5D0-1E1179C31359}" type="pres">
      <dgm:prSet presAssocID="{AF9DB867-D084-4CB4-B944-00EC457C6841}" presName="hierRoot2" presStyleCnt="0">
        <dgm:presLayoutVars>
          <dgm:hierBranch val="init"/>
        </dgm:presLayoutVars>
      </dgm:prSet>
      <dgm:spPr/>
      <dgm:t>
        <a:bodyPr/>
        <a:lstStyle/>
        <a:p>
          <a:endParaRPr lang="sv-SE"/>
        </a:p>
      </dgm:t>
    </dgm:pt>
    <dgm:pt modelId="{2D7CB3F5-CD07-4A6B-8D3E-16ECCD2EC080}" type="pres">
      <dgm:prSet presAssocID="{AF9DB867-D084-4CB4-B944-00EC457C6841}" presName="rootComposite" presStyleCnt="0"/>
      <dgm:spPr/>
      <dgm:t>
        <a:bodyPr/>
        <a:lstStyle/>
        <a:p>
          <a:endParaRPr lang="sv-SE"/>
        </a:p>
      </dgm:t>
    </dgm:pt>
    <dgm:pt modelId="{056D55B4-0F47-461B-AE2C-F88461EA705F}" type="pres">
      <dgm:prSet presAssocID="{AF9DB867-D084-4CB4-B944-00EC457C6841}" presName="rootText" presStyleLbl="node2" presStyleIdx="2" presStyleCnt="3" custScaleX="33251" custScaleY="87848" custLinFactNeighborX="-1859" custLinFactNeighborY="9068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DDB61BC6-6152-47C2-8ED2-A71D888B3395}" type="pres">
      <dgm:prSet presAssocID="{AF9DB867-D084-4CB4-B944-00EC457C6841}" presName="rootConnector" presStyleLbl="node2" presStyleIdx="2" presStyleCnt="3"/>
      <dgm:spPr/>
      <dgm:t>
        <a:bodyPr/>
        <a:lstStyle/>
        <a:p>
          <a:endParaRPr lang="sv-SE"/>
        </a:p>
      </dgm:t>
    </dgm:pt>
    <dgm:pt modelId="{AC51F82F-B9F0-437A-9956-CD19EAAEACD2}" type="pres">
      <dgm:prSet presAssocID="{AF9DB867-D084-4CB4-B944-00EC457C6841}" presName="hierChild4" presStyleCnt="0"/>
      <dgm:spPr/>
      <dgm:t>
        <a:bodyPr/>
        <a:lstStyle/>
        <a:p>
          <a:endParaRPr lang="sv-SE"/>
        </a:p>
      </dgm:t>
    </dgm:pt>
    <dgm:pt modelId="{9A325E12-04FF-4880-8A87-6817C77C20E9}" type="pres">
      <dgm:prSet presAssocID="{AF9DB867-D084-4CB4-B944-00EC457C6841}" presName="hierChild5" presStyleCnt="0"/>
      <dgm:spPr/>
      <dgm:t>
        <a:bodyPr/>
        <a:lstStyle/>
        <a:p>
          <a:endParaRPr lang="sv-SE"/>
        </a:p>
      </dgm:t>
    </dgm:pt>
    <dgm:pt modelId="{37E99F33-F685-8940-8FC9-3313702969B6}" type="pres">
      <dgm:prSet presAssocID="{56BD1AEB-6B91-9048-A002-D30D615DA070}" presName="hierChild3" presStyleCnt="0"/>
      <dgm:spPr/>
      <dgm:t>
        <a:bodyPr/>
        <a:lstStyle/>
        <a:p>
          <a:endParaRPr lang="sv-SE"/>
        </a:p>
      </dgm:t>
    </dgm:pt>
  </dgm:ptLst>
  <dgm:cxnLst>
    <dgm:cxn modelId="{1EF38434-9350-BE4A-97EF-F3165A573210}" type="presOf" srcId="{8D7F4CF1-C65B-2744-8B62-350FF4432B24}" destId="{404666AA-4AFB-144B-9ACD-42FAB45EBDE1}" srcOrd="1" destOrd="0" presId="urn:microsoft.com/office/officeart/2005/8/layout/orgChart1"/>
    <dgm:cxn modelId="{427913D9-ED05-9E4B-A017-7490AAF087D2}" type="presOf" srcId="{1D150559-51EB-4840-B7AF-05778273A4DC}" destId="{BDA14939-B640-BE40-B962-10BB9D4815E4}" srcOrd="0" destOrd="0" presId="urn:microsoft.com/office/officeart/2005/8/layout/orgChart1"/>
    <dgm:cxn modelId="{7B43E23A-7361-43FD-9D4D-548A6941C65B}" srcId="{56BD1AEB-6B91-9048-A002-D30D615DA070}" destId="{AF9DB867-D084-4CB4-B944-00EC457C6841}" srcOrd="2" destOrd="0" parTransId="{A4112E64-89CE-4F3B-939D-A7F465F6927C}" sibTransId="{21AAD6F9-834D-495E-8100-82EABECF183E}"/>
    <dgm:cxn modelId="{2EE9AA80-43D0-E144-AA94-EF2D3E57F492}" type="presOf" srcId="{927C00F8-2388-4841-8BB0-6D72B5EA2224}" destId="{8016DD4C-C9C2-40BC-952E-6D6F7F2B727A}" srcOrd="1" destOrd="0" presId="urn:microsoft.com/office/officeart/2005/8/layout/orgChart1"/>
    <dgm:cxn modelId="{1645A315-709B-F04A-90FF-134F7EA0E101}" type="presOf" srcId="{AF9DB867-D084-4CB4-B944-00EC457C6841}" destId="{056D55B4-0F47-461B-AE2C-F88461EA705F}" srcOrd="0" destOrd="0" presId="urn:microsoft.com/office/officeart/2005/8/layout/orgChart1"/>
    <dgm:cxn modelId="{02D7913B-FFB4-F949-9411-DB02D511A296}" srcId="{1D150559-51EB-4840-B7AF-05778273A4DC}" destId="{56BD1AEB-6B91-9048-A002-D30D615DA070}" srcOrd="0" destOrd="0" parTransId="{F5CF60CC-6CE2-5444-BF41-F4EE81CA2DAE}" sibTransId="{1A7F5FC7-0DB6-DF46-8ACC-C03F17026B9A}"/>
    <dgm:cxn modelId="{7D5165C9-3DCE-9042-BD5E-70A932C493CF}" type="presOf" srcId="{8C2CDF11-8F19-44F8-9C70-E11094A196FF}" destId="{BDC11EB4-75E8-4142-A167-D9986DEBD7A6}" srcOrd="0" destOrd="0" presId="urn:microsoft.com/office/officeart/2005/8/layout/orgChart1"/>
    <dgm:cxn modelId="{37545298-B287-7E40-8F50-88553596AB95}" type="presOf" srcId="{AF9DB867-D084-4CB4-B944-00EC457C6841}" destId="{DDB61BC6-6152-47C2-8ED2-A71D888B3395}" srcOrd="1" destOrd="0" presId="urn:microsoft.com/office/officeart/2005/8/layout/orgChart1"/>
    <dgm:cxn modelId="{CA97B5BA-307F-2844-8020-2A62A78386D2}" type="presOf" srcId="{56BD1AEB-6B91-9048-A002-D30D615DA070}" destId="{8F50C96A-4F59-C442-AE19-3BA40713DC66}" srcOrd="1" destOrd="0" presId="urn:microsoft.com/office/officeart/2005/8/layout/orgChart1"/>
    <dgm:cxn modelId="{31E8F20F-3B4B-364F-82C1-06AE73DD53D0}" srcId="{56BD1AEB-6B91-9048-A002-D30D615DA070}" destId="{8D7F4CF1-C65B-2744-8B62-350FF4432B24}" srcOrd="0" destOrd="0" parTransId="{56D3FA82-C8C1-3441-808F-8556C13F01A6}" sibTransId="{57A09919-AAA3-3548-A08E-4E04240BED74}"/>
    <dgm:cxn modelId="{69865442-1734-0542-8866-96B4F78E4A8F}" type="presOf" srcId="{A4112E64-89CE-4F3B-939D-A7F465F6927C}" destId="{2B5FBC44-2DF8-4D20-8FF0-08AC0BB85E2C}" srcOrd="0" destOrd="0" presId="urn:microsoft.com/office/officeart/2005/8/layout/orgChart1"/>
    <dgm:cxn modelId="{8E8A787B-2D23-1B49-9D4B-5D72B3B039E8}" type="presOf" srcId="{56D3FA82-C8C1-3441-808F-8556C13F01A6}" destId="{BCA4B607-832A-3545-B3E3-256EFBC19FF5}" srcOrd="0" destOrd="0" presId="urn:microsoft.com/office/officeart/2005/8/layout/orgChart1"/>
    <dgm:cxn modelId="{9D4773F3-8554-3A4E-8267-A078C48024DF}" type="presOf" srcId="{927C00F8-2388-4841-8BB0-6D72B5EA2224}" destId="{7CF17BA8-8B34-4EDB-8044-F4C6E36AC7E6}" srcOrd="0" destOrd="0" presId="urn:microsoft.com/office/officeart/2005/8/layout/orgChart1"/>
    <dgm:cxn modelId="{3EFDEEF9-4D22-7640-8710-3416F63758BD}" type="presOf" srcId="{56BD1AEB-6B91-9048-A002-D30D615DA070}" destId="{56590E49-238F-4E4F-85DE-9BEC59B5B8E1}" srcOrd="0" destOrd="0" presId="urn:microsoft.com/office/officeart/2005/8/layout/orgChart1"/>
    <dgm:cxn modelId="{5DD69B3E-9609-B04A-B2E3-FA375951A90C}" type="presOf" srcId="{8D7F4CF1-C65B-2744-8B62-350FF4432B24}" destId="{2151406D-E373-5D41-9545-6280396F8D22}" srcOrd="0" destOrd="0" presId="urn:microsoft.com/office/officeart/2005/8/layout/orgChart1"/>
    <dgm:cxn modelId="{4D53DCA4-DC63-414D-B055-CD4B026AE6AE}" srcId="{56BD1AEB-6B91-9048-A002-D30D615DA070}" destId="{927C00F8-2388-4841-8BB0-6D72B5EA2224}" srcOrd="1" destOrd="0" parTransId="{8C2CDF11-8F19-44F8-9C70-E11094A196FF}" sibTransId="{F16C8F9F-BDCD-42AA-ADB2-46660DD4DB91}"/>
    <dgm:cxn modelId="{BCB0CBA1-7214-7744-B2A8-BA6888BBE2F2}" type="presParOf" srcId="{BDA14939-B640-BE40-B962-10BB9D4815E4}" destId="{84FFDB57-BCA7-5E48-9DD2-3FCE8D258E61}" srcOrd="0" destOrd="0" presId="urn:microsoft.com/office/officeart/2005/8/layout/orgChart1"/>
    <dgm:cxn modelId="{0264530A-7FB6-804B-B252-7C48611A0CCD}" type="presParOf" srcId="{84FFDB57-BCA7-5E48-9DD2-3FCE8D258E61}" destId="{748F7AC6-801A-E443-A4C1-26206FB9D7B3}" srcOrd="0" destOrd="0" presId="urn:microsoft.com/office/officeart/2005/8/layout/orgChart1"/>
    <dgm:cxn modelId="{A4502DAA-E542-8840-B301-5B73D3DD4E2E}" type="presParOf" srcId="{748F7AC6-801A-E443-A4C1-26206FB9D7B3}" destId="{56590E49-238F-4E4F-85DE-9BEC59B5B8E1}" srcOrd="0" destOrd="0" presId="urn:microsoft.com/office/officeart/2005/8/layout/orgChart1"/>
    <dgm:cxn modelId="{4F6F9B15-B65C-9E4F-B76E-C951AA26A3EB}" type="presParOf" srcId="{748F7AC6-801A-E443-A4C1-26206FB9D7B3}" destId="{8F50C96A-4F59-C442-AE19-3BA40713DC66}" srcOrd="1" destOrd="0" presId="urn:microsoft.com/office/officeart/2005/8/layout/orgChart1"/>
    <dgm:cxn modelId="{E174ABA4-A81F-9649-8128-EF768027B8E9}" type="presParOf" srcId="{84FFDB57-BCA7-5E48-9DD2-3FCE8D258E61}" destId="{B2578A3B-D24E-924A-B086-65CE37ABE3A3}" srcOrd="1" destOrd="0" presId="urn:microsoft.com/office/officeart/2005/8/layout/orgChart1"/>
    <dgm:cxn modelId="{4348BE2D-FF05-E84C-900C-F4933E79F476}" type="presParOf" srcId="{B2578A3B-D24E-924A-B086-65CE37ABE3A3}" destId="{BCA4B607-832A-3545-B3E3-256EFBC19FF5}" srcOrd="0" destOrd="0" presId="urn:microsoft.com/office/officeart/2005/8/layout/orgChart1"/>
    <dgm:cxn modelId="{4935A098-71F4-C842-B9D3-648962175921}" type="presParOf" srcId="{B2578A3B-D24E-924A-B086-65CE37ABE3A3}" destId="{297B469E-19B5-6C48-B232-EDF80D82EC6A}" srcOrd="1" destOrd="0" presId="urn:microsoft.com/office/officeart/2005/8/layout/orgChart1"/>
    <dgm:cxn modelId="{C62297C8-BD46-FD4B-94BD-C573DF138C11}" type="presParOf" srcId="{297B469E-19B5-6C48-B232-EDF80D82EC6A}" destId="{07231F13-525E-AE48-9CB4-DF1C08F6DDE3}" srcOrd="0" destOrd="0" presId="urn:microsoft.com/office/officeart/2005/8/layout/orgChart1"/>
    <dgm:cxn modelId="{63B7E99F-8B9D-A74A-9FD1-2530DA0ADE2E}" type="presParOf" srcId="{07231F13-525E-AE48-9CB4-DF1C08F6DDE3}" destId="{2151406D-E373-5D41-9545-6280396F8D22}" srcOrd="0" destOrd="0" presId="urn:microsoft.com/office/officeart/2005/8/layout/orgChart1"/>
    <dgm:cxn modelId="{A279C6DE-E912-7445-872B-860C28BF90DC}" type="presParOf" srcId="{07231F13-525E-AE48-9CB4-DF1C08F6DDE3}" destId="{404666AA-4AFB-144B-9ACD-42FAB45EBDE1}" srcOrd="1" destOrd="0" presId="urn:microsoft.com/office/officeart/2005/8/layout/orgChart1"/>
    <dgm:cxn modelId="{9D261D43-B32A-0F47-A9BF-121C575156DD}" type="presParOf" srcId="{297B469E-19B5-6C48-B232-EDF80D82EC6A}" destId="{8DA943A2-FEC7-4642-A645-3BD136CC458D}" srcOrd="1" destOrd="0" presId="urn:microsoft.com/office/officeart/2005/8/layout/orgChart1"/>
    <dgm:cxn modelId="{5F487DDA-7F57-5747-BC6C-1D9CD4662700}" type="presParOf" srcId="{297B469E-19B5-6C48-B232-EDF80D82EC6A}" destId="{B105BBF8-45A5-824B-979D-A90CDE9978AC}" srcOrd="2" destOrd="0" presId="urn:microsoft.com/office/officeart/2005/8/layout/orgChart1"/>
    <dgm:cxn modelId="{1180D126-A593-224A-9C3D-4141D8A43E60}" type="presParOf" srcId="{B2578A3B-D24E-924A-B086-65CE37ABE3A3}" destId="{BDC11EB4-75E8-4142-A167-D9986DEBD7A6}" srcOrd="2" destOrd="0" presId="urn:microsoft.com/office/officeart/2005/8/layout/orgChart1"/>
    <dgm:cxn modelId="{DB0BC016-8DD4-EF4C-BA65-B4101FE02303}" type="presParOf" srcId="{B2578A3B-D24E-924A-B086-65CE37ABE3A3}" destId="{FC345B0D-B3F8-496A-A15F-8EDBE519290E}" srcOrd="3" destOrd="0" presId="urn:microsoft.com/office/officeart/2005/8/layout/orgChart1"/>
    <dgm:cxn modelId="{B7811D2A-0F46-7A4E-A756-16EDE618EEA2}" type="presParOf" srcId="{FC345B0D-B3F8-496A-A15F-8EDBE519290E}" destId="{5D74F6A2-EA18-4D63-BBE4-8092D2630845}" srcOrd="0" destOrd="0" presId="urn:microsoft.com/office/officeart/2005/8/layout/orgChart1"/>
    <dgm:cxn modelId="{4FCE2A8A-FED3-8A48-A5C9-96860A775036}" type="presParOf" srcId="{5D74F6A2-EA18-4D63-BBE4-8092D2630845}" destId="{7CF17BA8-8B34-4EDB-8044-F4C6E36AC7E6}" srcOrd="0" destOrd="0" presId="urn:microsoft.com/office/officeart/2005/8/layout/orgChart1"/>
    <dgm:cxn modelId="{4A5C7F45-A000-CB49-9AA9-8B0D0FEDCF5C}" type="presParOf" srcId="{5D74F6A2-EA18-4D63-BBE4-8092D2630845}" destId="{8016DD4C-C9C2-40BC-952E-6D6F7F2B727A}" srcOrd="1" destOrd="0" presId="urn:microsoft.com/office/officeart/2005/8/layout/orgChart1"/>
    <dgm:cxn modelId="{AF100169-183C-AA40-81EB-5325CCCC07B9}" type="presParOf" srcId="{FC345B0D-B3F8-496A-A15F-8EDBE519290E}" destId="{D28F93AF-BCDA-4B9F-BC36-B69831D1E114}" srcOrd="1" destOrd="0" presId="urn:microsoft.com/office/officeart/2005/8/layout/orgChart1"/>
    <dgm:cxn modelId="{D193DACA-39DF-ED47-9DDF-573FEA5055CE}" type="presParOf" srcId="{FC345B0D-B3F8-496A-A15F-8EDBE519290E}" destId="{EE74D1F1-16D8-4940-A239-689A1F1A05CE}" srcOrd="2" destOrd="0" presId="urn:microsoft.com/office/officeart/2005/8/layout/orgChart1"/>
    <dgm:cxn modelId="{3B6F113D-1A0C-7E41-A21C-F015B1F5C083}" type="presParOf" srcId="{B2578A3B-D24E-924A-B086-65CE37ABE3A3}" destId="{2B5FBC44-2DF8-4D20-8FF0-08AC0BB85E2C}" srcOrd="4" destOrd="0" presId="urn:microsoft.com/office/officeart/2005/8/layout/orgChart1"/>
    <dgm:cxn modelId="{ECD6072A-752C-8A4F-9548-D36347C73A85}" type="presParOf" srcId="{B2578A3B-D24E-924A-B086-65CE37ABE3A3}" destId="{9D8AD535-251E-4C58-A5D0-1E1179C31359}" srcOrd="5" destOrd="0" presId="urn:microsoft.com/office/officeart/2005/8/layout/orgChart1"/>
    <dgm:cxn modelId="{2F73B2FB-4988-CB49-9B51-8D6B5870AA94}" type="presParOf" srcId="{9D8AD535-251E-4C58-A5D0-1E1179C31359}" destId="{2D7CB3F5-CD07-4A6B-8D3E-16ECCD2EC080}" srcOrd="0" destOrd="0" presId="urn:microsoft.com/office/officeart/2005/8/layout/orgChart1"/>
    <dgm:cxn modelId="{409E45ED-40B0-D843-9A22-4BC56DF3311A}" type="presParOf" srcId="{2D7CB3F5-CD07-4A6B-8D3E-16ECCD2EC080}" destId="{056D55B4-0F47-461B-AE2C-F88461EA705F}" srcOrd="0" destOrd="0" presId="urn:microsoft.com/office/officeart/2005/8/layout/orgChart1"/>
    <dgm:cxn modelId="{70E53EC6-3FF1-6042-B3DA-BFDA0F090442}" type="presParOf" srcId="{2D7CB3F5-CD07-4A6B-8D3E-16ECCD2EC080}" destId="{DDB61BC6-6152-47C2-8ED2-A71D888B3395}" srcOrd="1" destOrd="0" presId="urn:microsoft.com/office/officeart/2005/8/layout/orgChart1"/>
    <dgm:cxn modelId="{5159CF58-6981-1146-BA66-A4499B25F33B}" type="presParOf" srcId="{9D8AD535-251E-4C58-A5D0-1E1179C31359}" destId="{AC51F82F-B9F0-437A-9956-CD19EAAEACD2}" srcOrd="1" destOrd="0" presId="urn:microsoft.com/office/officeart/2005/8/layout/orgChart1"/>
    <dgm:cxn modelId="{29C57F2B-5317-8A4D-BB4D-0A7CD409DB50}" type="presParOf" srcId="{9D8AD535-251E-4C58-A5D0-1E1179C31359}" destId="{9A325E12-04FF-4880-8A87-6817C77C20E9}" srcOrd="2" destOrd="0" presId="urn:microsoft.com/office/officeart/2005/8/layout/orgChart1"/>
    <dgm:cxn modelId="{53135C5C-26AC-C041-8CBD-9222AB1C434B}" type="presParOf" srcId="{84FFDB57-BCA7-5E48-9DD2-3FCE8D258E61}" destId="{37E99F33-F685-8940-8FC9-3313702969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FBC44-2DF8-4D20-8FF0-08AC0BB85E2C}">
      <dsp:nvSpPr>
        <dsp:cNvPr id="0" name=""/>
        <dsp:cNvSpPr/>
      </dsp:nvSpPr>
      <dsp:spPr>
        <a:xfrm>
          <a:off x="4585505" y="1023933"/>
          <a:ext cx="2718770" cy="1280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4837"/>
              </a:lnTo>
              <a:lnTo>
                <a:pt x="2718770" y="724837"/>
              </a:lnTo>
              <a:lnTo>
                <a:pt x="2718770" y="128039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11EB4-75E8-4142-A167-D9986DEBD7A6}">
      <dsp:nvSpPr>
        <dsp:cNvPr id="0" name=""/>
        <dsp:cNvSpPr/>
      </dsp:nvSpPr>
      <dsp:spPr>
        <a:xfrm>
          <a:off x="1757131" y="1023933"/>
          <a:ext cx="2828373" cy="1280311"/>
        </a:xfrm>
        <a:custGeom>
          <a:avLst/>
          <a:gdLst/>
          <a:ahLst/>
          <a:cxnLst/>
          <a:rect l="0" t="0" r="0" b="0"/>
          <a:pathLst>
            <a:path>
              <a:moveTo>
                <a:pt x="2828373" y="0"/>
              </a:moveTo>
              <a:lnTo>
                <a:pt x="2828373" y="724758"/>
              </a:lnTo>
              <a:lnTo>
                <a:pt x="0" y="724758"/>
              </a:lnTo>
              <a:lnTo>
                <a:pt x="0" y="128031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A4B607-832A-3545-B3E3-256EFBC19FF5}">
      <dsp:nvSpPr>
        <dsp:cNvPr id="0" name=""/>
        <dsp:cNvSpPr/>
      </dsp:nvSpPr>
      <dsp:spPr>
        <a:xfrm>
          <a:off x="4538542" y="1023933"/>
          <a:ext cx="91440" cy="560235"/>
        </a:xfrm>
        <a:custGeom>
          <a:avLst/>
          <a:gdLst/>
          <a:ahLst/>
          <a:cxnLst/>
          <a:rect l="0" t="0" r="0" b="0"/>
          <a:pathLst>
            <a:path>
              <a:moveTo>
                <a:pt x="46963" y="0"/>
              </a:moveTo>
              <a:lnTo>
                <a:pt x="46963" y="4682"/>
              </a:lnTo>
              <a:lnTo>
                <a:pt x="45720" y="4682"/>
              </a:lnTo>
              <a:lnTo>
                <a:pt x="45720" y="56023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590E49-238F-4E4F-85DE-9BEC59B5B8E1}">
      <dsp:nvSpPr>
        <dsp:cNvPr id="0" name=""/>
        <dsp:cNvSpPr/>
      </dsp:nvSpPr>
      <dsp:spPr>
        <a:xfrm>
          <a:off x="2649482" y="72006"/>
          <a:ext cx="3872046" cy="9519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0"/>
            </a:lnSpc>
            <a:spcBef>
              <a:spcPct val="0"/>
            </a:spcBef>
            <a:spcAft>
              <a:spcPts val="600"/>
            </a:spcAft>
          </a:pPr>
          <a:r>
            <a:rPr lang="en-GB" sz="1200" b="1" kern="1200" baseline="0" dirty="0" smtClean="0"/>
            <a:t>Mats Lindroos </a:t>
          </a:r>
          <a:r>
            <a:rPr lang="en-GB" sz="1200" b="0" kern="1200" baseline="0" dirty="0" smtClean="0"/>
            <a:t>– </a:t>
          </a:r>
          <a:r>
            <a:rPr lang="en-GB" sz="1200" b="1" kern="1200" baseline="0" dirty="0" smtClean="0"/>
            <a:t>Head of Division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000" kern="1200" dirty="0" smtClean="0"/>
            <a:t>Håkan </a:t>
          </a:r>
          <a:r>
            <a:rPr lang="en-GB" sz="1000" kern="1200" dirty="0" err="1" smtClean="0"/>
            <a:t>Danared</a:t>
          </a:r>
          <a:r>
            <a:rPr lang="en-GB" sz="1000" kern="1200" dirty="0" smtClean="0"/>
            <a:t> – D</a:t>
          </a:r>
          <a:r>
            <a:rPr lang="en-GB" sz="1000" b="0" kern="1200" dirty="0" smtClean="0"/>
            <a:t>eputy </a:t>
          </a:r>
          <a:r>
            <a:rPr lang="en-GB" sz="1000" kern="1200" noProof="0" dirty="0" smtClean="0"/>
            <a:t>Head</a:t>
          </a:r>
          <a:r>
            <a:rPr lang="en-GB" sz="1000" kern="1200" dirty="0" smtClean="0"/>
            <a:t> of Division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000" kern="1200" dirty="0" smtClean="0"/>
            <a:t>John Weisend II – Deputy (sub-)Project Leader</a:t>
          </a:r>
        </a:p>
      </dsp:txBody>
      <dsp:txXfrm>
        <a:off x="2649482" y="72006"/>
        <a:ext cx="3872046" cy="951926"/>
      </dsp:txXfrm>
    </dsp:sp>
    <dsp:sp modelId="{2151406D-E373-5D41-9545-6280396F8D22}">
      <dsp:nvSpPr>
        <dsp:cNvPr id="0" name=""/>
        <dsp:cNvSpPr/>
      </dsp:nvSpPr>
      <dsp:spPr>
        <a:xfrm>
          <a:off x="3732996" y="1584168"/>
          <a:ext cx="1702531" cy="32627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GB" sz="1200" b="1" kern="1200" dirty="0" smtClean="0"/>
            <a:t>Specialized Technical Services</a:t>
          </a:r>
        </a:p>
        <a:p>
          <a:pPr lvl="0" algn="ctr" defTabSz="53340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GB" sz="1200" b="1" kern="1200" dirty="0" smtClean="0"/>
            <a:t>John Weisend II – GL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000" kern="1200" dirty="0" smtClean="0"/>
            <a:t>Wolfgang </a:t>
          </a:r>
          <a:r>
            <a:rPr lang="en-GB" sz="1000" kern="1200" dirty="0" err="1" smtClean="0"/>
            <a:t>Hees</a:t>
          </a:r>
          <a:endParaRPr lang="en-GB" sz="10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000" kern="1200" dirty="0" smtClean="0"/>
            <a:t>Anton Lundmark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000" kern="1200" dirty="0" smtClean="0"/>
            <a:t>Evangelia Vaena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000" kern="1200" dirty="0" smtClean="0"/>
            <a:t>Frithiof Jensen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000" kern="1200" dirty="0" smtClean="0"/>
            <a:t>Emilio Asensi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000" kern="1200" dirty="0" smtClean="0"/>
            <a:t>Gunilla </a:t>
          </a:r>
          <a:r>
            <a:rPr lang="en-GB" sz="1000" kern="1200" dirty="0" err="1" smtClean="0"/>
            <a:t>Jacobsson</a:t>
          </a:r>
          <a:endParaRPr lang="en-GB" sz="10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000" kern="1200" dirty="0" smtClean="0"/>
            <a:t>Akif Coku (C)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000" kern="1200" dirty="0" smtClean="0"/>
            <a:t>Björn Henriksson (C)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000" kern="1200" dirty="0" smtClean="0"/>
            <a:t>Jörgen Jönsson (C)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000" kern="1200" dirty="0" smtClean="0"/>
            <a:t>Fredrik Persson (C)</a:t>
          </a:r>
        </a:p>
      </dsp:txBody>
      <dsp:txXfrm>
        <a:off x="3732996" y="1584168"/>
        <a:ext cx="1702531" cy="3262763"/>
      </dsp:txXfrm>
    </dsp:sp>
    <dsp:sp modelId="{7CF17BA8-8B34-4EDB-8044-F4C6E36AC7E6}">
      <dsp:nvSpPr>
        <dsp:cNvPr id="0" name=""/>
        <dsp:cNvSpPr/>
      </dsp:nvSpPr>
      <dsp:spPr>
        <a:xfrm>
          <a:off x="884172" y="2304244"/>
          <a:ext cx="1745918" cy="23460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b="1" kern="1200" dirty="0" smtClean="0"/>
            <a:t>Vacuum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b="1" kern="1200" dirty="0" smtClean="0"/>
            <a:t>Marcelo Juni Ferreira – SL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Hilko Spoelstra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Simone Scolari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Christophe Jarrige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Fabio Ravelli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Kristell Barthélemy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Richard Bebb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Ralf Huber  (2017-07-03)</a:t>
          </a:r>
          <a:endParaRPr lang="sv-SE" sz="10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Peter Ladd (C 50%)</a:t>
          </a:r>
          <a:endParaRPr lang="sv-SE" sz="1000" kern="1200" dirty="0"/>
        </a:p>
      </dsp:txBody>
      <dsp:txXfrm>
        <a:off x="884172" y="2304244"/>
        <a:ext cx="1745918" cy="2346047"/>
      </dsp:txXfrm>
    </dsp:sp>
    <dsp:sp modelId="{056D55B4-0F47-461B-AE2C-F88461EA705F}">
      <dsp:nvSpPr>
        <dsp:cNvPr id="0" name=""/>
        <dsp:cNvSpPr/>
      </dsp:nvSpPr>
      <dsp:spPr>
        <a:xfrm>
          <a:off x="6424624" y="2304324"/>
          <a:ext cx="1759304" cy="23240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b="1" i="0" kern="1200" baseline="0" dirty="0" smtClean="0"/>
            <a:t>Cryogenics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b="1" i="0" kern="1200" baseline="0" dirty="0" smtClean="0"/>
            <a:t>Philipp Arnold – SL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Jaroslaw Fydrych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John Jurns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Xilong Wang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Xiaotao Su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Johnny Råström (2017-05-08)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Mattias Olsson (2017-09-04)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Ila Sjöholm (C)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Piotr Tereszkowski (C)</a:t>
          </a:r>
          <a:endParaRPr lang="sv-SE" sz="1000" kern="1200" dirty="0"/>
        </a:p>
      </dsp:txBody>
      <dsp:txXfrm>
        <a:off x="6424624" y="2304324"/>
        <a:ext cx="1759304" cy="2324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A41AC-D565-E34E-91E0-7676644DA6AA}" type="datetimeFigureOut">
              <a:rPr lang="en-US" smtClean="0"/>
              <a:t>23/03/17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DB0A8-D43B-F147-A1AC-067409B41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339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23/03/17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§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60237-65E6-CB4A-ACFB-27E3E41734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63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2017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TAC Meeting - J.G. Weisend II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2017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TAC Meeting - J.G. Weisend II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2017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TAC Meeting - J.G. Weisend II</a:t>
            </a: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2017</a:t>
            </a:r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TAC Meeting - J.G. Weisend II</a:t>
            </a:r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April 2017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TAC Meeting - J.G. Weisend II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1"/>
            <a:ext cx="7772400" cy="1800200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/>
              <a:t>Specialized Technical Services</a:t>
            </a:r>
            <a:br>
              <a:rPr lang="en-GB" sz="4000" dirty="0" smtClean="0"/>
            </a:br>
            <a:r>
              <a:rPr lang="en-GB" sz="3100" dirty="0" smtClean="0"/>
              <a:t>Overview, Accomplishments and Challenges</a:t>
            </a:r>
            <a:endParaRPr lang="en-GB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077072"/>
            <a:ext cx="6400800" cy="694928"/>
          </a:xfrm>
        </p:spPr>
        <p:txBody>
          <a:bodyPr>
            <a:noAutofit/>
          </a:bodyPr>
          <a:lstStyle/>
          <a:p>
            <a:r>
              <a:rPr lang="sv-SE" sz="2000" dirty="0" smtClean="0">
                <a:solidFill>
                  <a:schemeClr val="bg1"/>
                </a:solidFill>
              </a:rPr>
              <a:t>J.G. Weisend II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April 2016</a:t>
            </a:r>
          </a:p>
        </p:txBody>
      </p:sp>
    </p:spTree>
    <p:extLst>
      <p:ext uri="{BB962C8B-B14F-4D97-AF65-F5344CB8AC3E}">
        <p14:creationId xmlns:p14="http://schemas.microsoft.com/office/powerpoint/2010/main" val="1665658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Cryogenics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2017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TAC Meeting - J.G. Weisend II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412776"/>
            <a:ext cx="3852736" cy="2880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1484785"/>
            <a:ext cx="2216143" cy="29523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4365104"/>
            <a:ext cx="316835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47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2017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TAC Meeting - J.G. Weisend II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2060848"/>
            <a:ext cx="4134996" cy="33843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84784"/>
            <a:ext cx="3744416" cy="25948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221088"/>
            <a:ext cx="3312368" cy="248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80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2017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TAC Meeting - J.G. Weisend II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12776"/>
            <a:ext cx="7344816" cy="479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14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Stand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2017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TAC Meeting - J.G. Weisend II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0768"/>
            <a:ext cx="9144000" cy="416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54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Specialized Technical Services (STS)</a:t>
            </a:r>
            <a:br>
              <a:rPr lang="en-AU" dirty="0" smtClean="0"/>
            </a:br>
            <a:r>
              <a:rPr lang="en-AU" dirty="0" smtClean="0"/>
              <a:t>is Responsible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All Vacuum Systems at ESS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Almost all Cryogenic systems at ESS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Cryogenic Moderator System (CMS) provided by TD. Operations will later be provided by STS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Sample environment cryogenics provided by experiments. Helium supply &amp; recovery by STS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Elliptical Cavity </a:t>
            </a:r>
            <a:r>
              <a:rPr lang="en-US" dirty="0" err="1" smtClean="0">
                <a:solidFill>
                  <a:schemeClr val="tx1"/>
                </a:solidFill>
              </a:rPr>
              <a:t>Cryomodule</a:t>
            </a:r>
            <a:r>
              <a:rPr lang="en-US" dirty="0" smtClean="0">
                <a:solidFill>
                  <a:schemeClr val="tx1"/>
                </a:solidFill>
              </a:rPr>
              <a:t> Testing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Technical Water Cooling Systems for Accelerator project with some additional support to instruments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Technical Electrical Systems for Accelerator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2017</a:t>
            </a:r>
            <a:endParaRPr lang="sv-S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TAC Meeting - J.G. Weisend II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2138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Features of STS Work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Contributions to Accelerator, Target and Neutron Science projects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 large amount of scope provided by industrial vendors: Air </a:t>
            </a:r>
            <a:r>
              <a:rPr lang="en-US" dirty="0" err="1" smtClean="0">
                <a:solidFill>
                  <a:srgbClr val="000000"/>
                </a:solidFill>
              </a:rPr>
              <a:t>Liquide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Linde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PowerHeat</a:t>
            </a:r>
            <a:r>
              <a:rPr lang="en-US" dirty="0" smtClean="0">
                <a:solidFill>
                  <a:srgbClr val="000000"/>
                </a:solidFill>
              </a:rPr>
              <a:t>, TBD Racks and Cabling vendors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 large amount of scope provided by In-Kind-Partners: STFC, WUST, IPN, IPNJ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Involvement of many stakeholders: e.g. </a:t>
            </a:r>
            <a:r>
              <a:rPr lang="en-US" dirty="0" err="1" smtClean="0">
                <a:solidFill>
                  <a:srgbClr val="000000"/>
                </a:solidFill>
              </a:rPr>
              <a:t>Cryomodule</a:t>
            </a:r>
            <a:r>
              <a:rPr lang="en-US" dirty="0" smtClean="0">
                <a:solidFill>
                  <a:srgbClr val="000000"/>
                </a:solidFill>
              </a:rPr>
              <a:t> Testing involves: CEA/IPO, RF, ICS; Water systems involves links to CF, </a:t>
            </a:r>
            <a:r>
              <a:rPr lang="en-US" dirty="0" err="1" smtClean="0">
                <a:solidFill>
                  <a:srgbClr val="000000"/>
                </a:solidFill>
              </a:rPr>
              <a:t>linac</a:t>
            </a:r>
            <a:r>
              <a:rPr lang="en-US" dirty="0" smtClean="0">
                <a:solidFill>
                  <a:srgbClr val="000000"/>
                </a:solidFill>
              </a:rPr>
              <a:t> components (DTL RFQ, CM etc.) and ICS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Long lead times for equipment resulted in an aggressive schedule.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2017</a:t>
            </a:r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TAC Meeting - J.G. Weisend II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1001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9" y="476672"/>
            <a:ext cx="6696744" cy="476672"/>
          </a:xfrm>
        </p:spPr>
        <p:txBody>
          <a:bodyPr>
            <a:normAutofit/>
          </a:bodyPr>
          <a:lstStyle/>
          <a:p>
            <a:r>
              <a:rPr lang="en-GB" sz="2400" dirty="0"/>
              <a:t>Accelerator </a:t>
            </a:r>
            <a:r>
              <a:rPr lang="en-GB" sz="2400" dirty="0" smtClean="0"/>
              <a:t>Division - Specialized </a:t>
            </a:r>
            <a:r>
              <a:rPr lang="en-GB" sz="2400" dirty="0"/>
              <a:t>Technical Services</a:t>
            </a:r>
            <a:endParaRPr lang="en-GB" sz="2400" i="1" dirty="0"/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813154"/>
              </p:ext>
            </p:extLst>
          </p:nvPr>
        </p:nvGraphicFramePr>
        <p:xfrm>
          <a:off x="9390" y="1484784"/>
          <a:ext cx="9134609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68344" y="6597352"/>
            <a:ext cx="1475656" cy="260648"/>
          </a:xfrm>
        </p:spPr>
        <p:txBody>
          <a:bodyPr/>
          <a:lstStyle/>
          <a:p>
            <a:pPr algn="l"/>
            <a:r>
              <a:rPr lang="sv-SE" sz="900" dirty="0" smtClean="0">
                <a:solidFill>
                  <a:prstClr val="black">
                    <a:tint val="75000"/>
                  </a:prstClr>
                </a:solidFill>
              </a:rPr>
              <a:t>C Prabert   2017-03-23</a:t>
            </a:r>
            <a:endParaRPr lang="sv-SE" sz="9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647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HIgh</a:t>
            </a:r>
            <a:r>
              <a:rPr lang="en-US" dirty="0" smtClean="0"/>
              <a:t> Level 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504056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 strong team has been established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All engineers and some technicians in place – additional technician/operator hiring underway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Sufficient depth for succession planning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Majority of major contracts placed and majority of IK components in series production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Start of work on site: Piping, Test Stand preparation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STS buildings near completion, some turned over to us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Deliveries of </a:t>
            </a:r>
            <a:r>
              <a:rPr lang="en-US" dirty="0" err="1" smtClean="0">
                <a:solidFill>
                  <a:srgbClr val="000000"/>
                </a:solidFill>
              </a:rPr>
              <a:t>cryoplant</a:t>
            </a:r>
            <a:r>
              <a:rPr lang="en-US" dirty="0" smtClean="0">
                <a:solidFill>
                  <a:srgbClr val="000000"/>
                </a:solidFill>
              </a:rPr>
              <a:t> components start in Q2/Q3 2017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Work started in Vacuum lab and clean room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Vacuum handbook published &amp; blanket order organized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Rack systems out for tender and cable data base populated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Water systems entering detailed design, with some components under installation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Test stand bunker designed and utilities under development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Discussions with MAX IV re; Helium recovery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11 PDRs, 8 CDRs and 2 IRRs held to date on STS </a:t>
            </a:r>
            <a:r>
              <a:rPr lang="en-US" dirty="0" err="1" smtClean="0">
                <a:solidFill>
                  <a:srgbClr val="000000"/>
                </a:solidFill>
              </a:rPr>
              <a:t>activites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2017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TAC Meeting - J.G. Weisend II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3774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work – more in subsequent talks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2017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TAC Meeting - J.G. Weisend II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2776"/>
            <a:ext cx="3852736" cy="2880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412776"/>
            <a:ext cx="3672408" cy="30057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12489"/>
            <a:ext cx="3859179" cy="2520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3315" y="4415919"/>
            <a:ext cx="5292080" cy="240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74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Technical: Majority of systems reflect conservative well understood design choices with significant review and appropriate margin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Technical issues will arise during installation and commissioning. Solutions include: staff competency, engineering margin and ramp up of operations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Issue with Cold Compressor bearing lifetime has been identified and is being watched closely. Communication with DESY &amp; </a:t>
            </a:r>
            <a:r>
              <a:rPr lang="en-US" dirty="0" err="1" smtClean="0">
                <a:solidFill>
                  <a:schemeClr val="tx1"/>
                </a:solidFill>
              </a:rPr>
              <a:t>Linde</a:t>
            </a:r>
            <a:r>
              <a:rPr lang="en-US" dirty="0" smtClean="0">
                <a:solidFill>
                  <a:schemeClr val="tx1"/>
                </a:solidFill>
              </a:rPr>
              <a:t> has been  invaluable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2017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TAC Meeting - J.G. Weisend II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7500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Non –Technical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Staff retention and avoidance of burn out – particularly during installation work ( shift, on-call, scope creep)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Role of STS in full operations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Location within organization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Possible new roles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We are discussing this but no significant changes are envisioned prior to ~ 2020 – We need to concentrate on completing the project first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There are positions for all current and planned staff in the operations budget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2017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TAC Meeting - J.G. Weisend II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9251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2017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TAC Meeting - J.G. Weisend II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2281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13008</TotalTime>
  <Words>739</Words>
  <Application>Microsoft Macintosh PowerPoint</Application>
  <PresentationFormat>On-screen Show (4:3)</PresentationFormat>
  <Paragraphs>123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ESS Core Powerpoint</vt:lpstr>
      <vt:lpstr>Specialized Technical Services Overview, Accomplishments and Challenges</vt:lpstr>
      <vt:lpstr>Specialized Technical Services (STS) is Responsible For</vt:lpstr>
      <vt:lpstr>Some Features of STS Work</vt:lpstr>
      <vt:lpstr>Accelerator Division - Specialized Technical Services</vt:lpstr>
      <vt:lpstr>HIgh Level Accomplishments</vt:lpstr>
      <vt:lpstr>Examples of work – more in subsequent talks</vt:lpstr>
      <vt:lpstr>Challenges</vt:lpstr>
      <vt:lpstr>Challenges</vt:lpstr>
      <vt:lpstr>Backup Slides</vt:lpstr>
      <vt:lpstr>Cryogenics</vt:lpstr>
      <vt:lpstr>Vacuum</vt:lpstr>
      <vt:lpstr>Utilities</vt:lpstr>
      <vt:lpstr>Test Stand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John Weisend</cp:lastModifiedBy>
  <cp:revision>253</cp:revision>
  <cp:lastPrinted>2015-07-08T13:00:36Z</cp:lastPrinted>
  <dcterms:created xsi:type="dcterms:W3CDTF">2013-10-29T16:05:10Z</dcterms:created>
  <dcterms:modified xsi:type="dcterms:W3CDTF">2017-03-23T15:29:56Z</dcterms:modified>
</cp:coreProperties>
</file>