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7" r:id="rId21"/>
    <p:sldId id="278" r:id="rId22"/>
    <p:sldId id="279" r:id="rId23"/>
    <p:sldId id="280" r:id="rId24"/>
    <p:sldId id="281" r:id="rId25"/>
    <p:sldId id="282" r:id="rId26"/>
    <p:sldId id="283" r:id="rId27"/>
  </p:sldIdLst>
  <p:sldSz cx="13004800" cy="9753600"/>
  <p:notesSz cx="6858000" cy="9144000"/>
  <p:defaultTextStyle>
    <a:lvl1pPr algn="ctr" defTabSz="584200">
      <a:defRPr sz="4200">
        <a:solidFill>
          <a:srgbClr val="515151"/>
        </a:solidFill>
        <a:latin typeface="+mn-lt"/>
        <a:ea typeface="+mn-ea"/>
        <a:cs typeface="+mn-cs"/>
        <a:sym typeface="Cochin"/>
      </a:defRPr>
    </a:lvl1pPr>
    <a:lvl2pPr indent="228600" algn="ctr" defTabSz="584200">
      <a:defRPr sz="4200">
        <a:solidFill>
          <a:srgbClr val="515151"/>
        </a:solidFill>
        <a:latin typeface="+mn-lt"/>
        <a:ea typeface="+mn-ea"/>
        <a:cs typeface="+mn-cs"/>
        <a:sym typeface="Cochin"/>
      </a:defRPr>
    </a:lvl2pPr>
    <a:lvl3pPr indent="457200" algn="ctr" defTabSz="584200">
      <a:defRPr sz="4200">
        <a:solidFill>
          <a:srgbClr val="515151"/>
        </a:solidFill>
        <a:latin typeface="+mn-lt"/>
        <a:ea typeface="+mn-ea"/>
        <a:cs typeface="+mn-cs"/>
        <a:sym typeface="Cochin"/>
      </a:defRPr>
    </a:lvl3pPr>
    <a:lvl4pPr indent="685800" algn="ctr" defTabSz="584200">
      <a:defRPr sz="4200">
        <a:solidFill>
          <a:srgbClr val="515151"/>
        </a:solidFill>
        <a:latin typeface="+mn-lt"/>
        <a:ea typeface="+mn-ea"/>
        <a:cs typeface="+mn-cs"/>
        <a:sym typeface="Cochin"/>
      </a:defRPr>
    </a:lvl4pPr>
    <a:lvl5pPr indent="914400" algn="ctr" defTabSz="584200">
      <a:defRPr sz="4200">
        <a:solidFill>
          <a:srgbClr val="515151"/>
        </a:solidFill>
        <a:latin typeface="+mn-lt"/>
        <a:ea typeface="+mn-ea"/>
        <a:cs typeface="+mn-cs"/>
        <a:sym typeface="Cochin"/>
      </a:defRPr>
    </a:lvl5pPr>
    <a:lvl6pPr indent="1143000" algn="ctr" defTabSz="584200">
      <a:defRPr sz="4200">
        <a:solidFill>
          <a:srgbClr val="515151"/>
        </a:solidFill>
        <a:latin typeface="+mn-lt"/>
        <a:ea typeface="+mn-ea"/>
        <a:cs typeface="+mn-cs"/>
        <a:sym typeface="Cochin"/>
      </a:defRPr>
    </a:lvl6pPr>
    <a:lvl7pPr indent="1371600" algn="ctr" defTabSz="584200">
      <a:defRPr sz="4200">
        <a:solidFill>
          <a:srgbClr val="515151"/>
        </a:solidFill>
        <a:latin typeface="+mn-lt"/>
        <a:ea typeface="+mn-ea"/>
        <a:cs typeface="+mn-cs"/>
        <a:sym typeface="Cochin"/>
      </a:defRPr>
    </a:lvl7pPr>
    <a:lvl8pPr indent="1600200" algn="ctr" defTabSz="584200">
      <a:defRPr sz="4200">
        <a:solidFill>
          <a:srgbClr val="515151"/>
        </a:solidFill>
        <a:latin typeface="+mn-lt"/>
        <a:ea typeface="+mn-ea"/>
        <a:cs typeface="+mn-cs"/>
        <a:sym typeface="Cochin"/>
      </a:defRPr>
    </a:lvl8pPr>
    <a:lvl9pPr indent="1828800" algn="ctr" defTabSz="584200">
      <a:defRPr sz="4200">
        <a:solidFill>
          <a:srgbClr val="515151"/>
        </a:solidFill>
        <a:latin typeface="+mn-lt"/>
        <a:ea typeface="+mn-ea"/>
        <a:cs typeface="+mn-cs"/>
        <a:sym typeface="Cochi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12700" cap="flat">
              <a:noFill/>
              <a:miter lim="400000"/>
            </a:ln>
          </a:insideV>
        </a:tcBdr>
        <a:fill>
          <a:noFill/>
        </a:fill>
      </a:tcStyle>
    </a:wholeTbl>
    <a:band2H>
      <a:tcTxStyle/>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rgbClr val="9BB4DA"/>
              </a:solidFill>
              <a:custDash>
                <a:ds d="100000" sp="200000"/>
              </a:custDash>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25400" cap="rnd">
              <a:solidFill>
                <a:srgbClr val="9BB4DA"/>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rgbClr val="9BB4DA"/>
              </a:solidFill>
              <a:custDash>
                <a:ds d="100000" sp="200000"/>
              </a:custDash>
              <a:miter lim="400000"/>
            </a:ln>
          </a:insideH>
          <a:insideV>
            <a:ln w="12700" cap="flat">
              <a:noFill/>
              <a:miter lim="400000"/>
            </a:ln>
          </a:insideV>
        </a:tcBdr>
        <a:fill>
          <a:solidFill>
            <a:srgbClr val="425F8A">
              <a:alpha val="6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rgbClr val="9BB4DA"/>
              </a:solidFill>
              <a:custDash>
                <a:ds d="100000" sp="200000"/>
              </a:custDash>
              <a:miter lim="400000"/>
            </a:ln>
          </a:insideH>
          <a:insideV>
            <a:ln w="12700" cap="flat">
              <a:noFill/>
              <a:miter lim="400000"/>
            </a:ln>
          </a:insideV>
        </a:tcBdr>
        <a:fill>
          <a:solidFill>
            <a:srgbClr val="425F8A">
              <a:alpha val="50000"/>
            </a:srgb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rgbClr val="A2BB8B">
                  <a:alpha val="50000"/>
                </a:srgbClr>
              </a:solidFill>
              <a:prstDash val="solid"/>
              <a:miter lim="400000"/>
            </a:ln>
          </a:left>
          <a:right>
            <a:ln w="12700" cap="flat">
              <a:solidFill>
                <a:srgbClr val="A2BB8B">
                  <a:alpha val="50000"/>
                </a:srgbClr>
              </a:solidFill>
              <a:prstDash val="solid"/>
              <a:miter lim="400000"/>
            </a:ln>
          </a:right>
          <a:top>
            <a:ln w="12700" cap="flat">
              <a:solidFill>
                <a:srgbClr val="A2BB8B">
                  <a:alpha val="50000"/>
                </a:srgbClr>
              </a:solidFill>
              <a:prstDash val="solid"/>
              <a:miter lim="400000"/>
            </a:ln>
          </a:top>
          <a:bottom>
            <a:ln w="12700" cap="flat">
              <a:solidFill>
                <a:srgbClr val="A2BB8B">
                  <a:alpha val="50000"/>
                </a:srgbClr>
              </a:solidFill>
              <a:prstDash val="solid"/>
              <a:miter lim="400000"/>
            </a:ln>
          </a:bottom>
          <a:insideH>
            <a:ln w="12700" cap="flat">
              <a:solidFill>
                <a:srgbClr val="A2BB8B">
                  <a:alpha val="50000"/>
                </a:srgbClr>
              </a:solidFill>
              <a:prstDash val="solid"/>
              <a:miter lim="400000"/>
            </a:ln>
          </a:insideH>
          <a:insideV>
            <a:ln w="12700" cap="flat">
              <a:solidFill>
                <a:srgbClr val="A2BB8B">
                  <a:alpha val="50000"/>
                </a:srgbClr>
              </a:solidFill>
              <a:prstDash val="solid"/>
              <a:miter lim="400000"/>
            </a:ln>
          </a:insideV>
        </a:tcBdr>
        <a:fill>
          <a:noFill/>
        </a:fill>
      </a:tcStyle>
    </a:wholeTbl>
    <a:band2H>
      <a:tcTxStyle/>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A2BB8B">
                  <a:alpha val="50000"/>
                </a:srgbClr>
              </a:solidFill>
              <a:prstDash val="solid"/>
              <a:miter lim="400000"/>
            </a:ln>
          </a:insideV>
        </a:tcBdr>
        <a:fill>
          <a:solidFill>
            <a:srgbClr val="A2BB8B">
              <a:alpha val="3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2BB8B">
                  <a:alpha val="50000"/>
                </a:srgbClr>
              </a:solidFill>
              <a:prstDash val="solid"/>
              <a:miter lim="400000"/>
            </a:ln>
          </a:insideH>
          <a:insideV>
            <a:ln w="12700" cap="flat">
              <a:noFill/>
              <a:miter lim="400000"/>
            </a:ln>
          </a:insideV>
        </a:tcBdr>
        <a:fill>
          <a:solidFill>
            <a:srgbClr val="77965C">
              <a:alpha val="8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2BB8B">
                  <a:alpha val="50000"/>
                </a:srgbClr>
              </a:solidFill>
              <a:prstDash val="solid"/>
              <a:miter lim="400000"/>
            </a:ln>
          </a:insideH>
          <a:insideV>
            <a:ln w="12700" cap="flat">
              <a:noFill/>
              <a:miter lim="400000"/>
            </a:ln>
          </a:insideV>
        </a:tcBdr>
        <a:fill>
          <a:solidFill>
            <a:srgbClr val="77965C">
              <a:alpha val="64999"/>
            </a:srgb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2708684C-4D16-4618-839F-0558EEFCDFE6}" styleName="">
    <a:tblBg/>
    <a:wholeTbl>
      <a:tcTxStyle b="off" i="off">
        <a:fontRef idx="minor">
          <a:srgbClr val="53585F"/>
        </a:fontRef>
        <a:srgbClr val="53585F"/>
      </a:tcTxStyle>
      <a:tcStyle>
        <a:tcBdr>
          <a:left>
            <a:ln w="25400" cap="rnd">
              <a:solidFill>
                <a:srgbClr val="9BB4DA"/>
              </a:solidFill>
              <a:custDash>
                <a:ds d="100000" sp="200000"/>
              </a:custDash>
              <a:miter lim="400000"/>
            </a:ln>
          </a:left>
          <a:right>
            <a:ln w="25400" cap="rnd">
              <a:solidFill>
                <a:srgbClr val="9BB4DA"/>
              </a:solidFill>
              <a:custDash>
                <a:ds d="100000" sp="200000"/>
              </a:custDash>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25400" cap="rnd">
              <a:solidFill>
                <a:srgbClr val="9BB4DA"/>
              </a:solidFill>
              <a:custDash>
                <a:ds d="100000" sp="200000"/>
              </a:custDash>
              <a:miter lim="400000"/>
            </a:ln>
          </a:insideV>
        </a:tcBdr>
        <a:fill>
          <a:noFill/>
        </a:fill>
      </a:tcStyle>
    </a:wholeTbl>
    <a:band2H>
      <a:tcTxStyle/>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rgbClr val="9BB4DA"/>
              </a:solidFill>
              <a:prstDash val="solid"/>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25400" cap="flat">
              <a:solidFill>
                <a:srgbClr val="9BB4DA"/>
              </a:solidFill>
              <a:prstDash val="solid"/>
              <a:miter lim="400000"/>
            </a:ln>
          </a:insideV>
        </a:tcBdr>
        <a:fill>
          <a:noFill/>
        </a:fill>
      </a:tcStyle>
    </a:firstCol>
    <a:lastRow>
      <a:tcTxStyle b="off" i="off">
        <a:fontRef idx="minor">
          <a:srgbClr val="818181"/>
        </a:fontRef>
        <a:srgbClr val="818181"/>
      </a:tcTxStyle>
      <a:tcStyle>
        <a:tcBdr>
          <a:left>
            <a:ln w="25400" cap="flat">
              <a:solidFill>
                <a:srgbClr val="9BB4DA"/>
              </a:solidFill>
              <a:prstDash val="solid"/>
              <a:miter lim="400000"/>
            </a:ln>
          </a:left>
          <a:right>
            <a:ln w="25400" cap="flat">
              <a:solidFill>
                <a:srgbClr val="9BB4DA"/>
              </a:solidFill>
              <a:prstDash val="solid"/>
              <a:miter lim="400000"/>
            </a:ln>
          </a:right>
          <a:top>
            <a:ln w="25400" cap="flat">
              <a:solidFill>
                <a:srgbClr val="9BB4DA"/>
              </a:solidFill>
              <a:prstDash val="solid"/>
              <a:miter lim="400000"/>
            </a:ln>
          </a:top>
          <a:bottom>
            <a:ln w="12700" cap="flat">
              <a:noFill/>
              <a:miter lim="400000"/>
            </a:ln>
          </a:bottom>
          <a:insideH>
            <a:ln w="25400" cap="flat">
              <a:solidFill>
                <a:srgbClr val="9BB4DA"/>
              </a:solidFill>
              <a:prstDash val="solid"/>
              <a:miter lim="400000"/>
            </a:ln>
          </a:insideH>
          <a:insideV>
            <a:ln w="25400" cap="flat">
              <a:solidFill>
                <a:srgbClr val="9BB4DA"/>
              </a:solidFill>
              <a:prstDash val="solid"/>
              <a:miter lim="400000"/>
            </a:ln>
          </a:insideV>
        </a:tcBdr>
        <a:fill>
          <a:noFill/>
        </a:fill>
      </a:tcStyle>
    </a:lastRow>
    <a:firstRow>
      <a:tcTxStyle b="off" i="off">
        <a:fontRef idx="minor">
          <a:srgbClr val="6789BA"/>
        </a:fontRef>
        <a:srgbClr val="6789BA"/>
      </a:tcTxStyle>
      <a:tcStyle>
        <a:tcBdr>
          <a:left>
            <a:ln w="25400" cap="flat">
              <a:solidFill>
                <a:srgbClr val="9BB4DA"/>
              </a:solidFill>
              <a:prstDash val="solid"/>
              <a:miter lim="400000"/>
            </a:ln>
          </a:left>
          <a:right>
            <a:ln w="25400" cap="flat">
              <a:solidFill>
                <a:srgbClr val="9BB4DA"/>
              </a:solidFill>
              <a:prstDash val="solid"/>
              <a:miter lim="400000"/>
            </a:ln>
          </a:right>
          <a:top>
            <a:ln w="12700" cap="flat">
              <a:noFill/>
              <a:miter lim="400000"/>
            </a:ln>
          </a:top>
          <a:bottom>
            <a:ln w="25400" cap="flat">
              <a:solidFill>
                <a:srgbClr val="9BB4DA"/>
              </a:solidFill>
              <a:prstDash val="solid"/>
              <a:miter lim="400000"/>
            </a:ln>
          </a:bottom>
          <a:insideH>
            <a:ln w="25400" cap="flat">
              <a:solidFill>
                <a:srgbClr val="9BB4DA"/>
              </a:solidFill>
              <a:prstDash val="solid"/>
              <a:miter lim="400000"/>
            </a:ln>
          </a:insideH>
          <a:insideV>
            <a:ln w="25400" cap="flat">
              <a:solidFill>
                <a:srgbClr val="9BB4DA"/>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2560" y="-696"/>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81" name="Shape 18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921085488"/>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tif"/><Relationship Id="rId3" Type="http://schemas.openxmlformats.org/officeDocument/2006/relationships/image" Target="../media/image6.ti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787400" y="2057400"/>
            <a:ext cx="11430000" cy="3175000"/>
          </a:xfrm>
          <a:prstGeom prst="rect">
            <a:avLst/>
          </a:prstGeom>
        </p:spPr>
        <p:txBody>
          <a:bodyPr anchor="b"/>
          <a:lstStyle>
            <a:lvl1pPr algn="ctr">
              <a:defRPr sz="10000" cap="none">
                <a:solidFill>
                  <a:srgbClr val="515151"/>
                </a:solidFill>
                <a:effectLst>
                  <a:outerShdw blurRad="38100" dist="50800" dir="3000000" rotWithShape="0">
                    <a:srgbClr val="FFFFFF">
                      <a:alpha val="60000"/>
                    </a:srgbClr>
                  </a:outerShdw>
                </a:effectLst>
                <a:latin typeface="+mn-lt"/>
                <a:ea typeface="+mn-ea"/>
                <a:cs typeface="+mn-cs"/>
                <a:sym typeface="Cochin"/>
              </a:defRPr>
            </a:lvl1pPr>
          </a:lstStyle>
          <a:p>
            <a:pPr lvl="0">
              <a:defRPr sz="1800">
                <a:solidFill>
                  <a:srgbClr val="000000"/>
                </a:solidFill>
                <a:effectLst/>
              </a:defRPr>
            </a:pPr>
            <a:r>
              <a:rPr sz="10000">
                <a:solidFill>
                  <a:srgbClr val="515151"/>
                </a:solidFill>
                <a:effectLst>
                  <a:outerShdw blurRad="38100" dist="50800" dir="3000000" rotWithShape="0">
                    <a:srgbClr val="FFFFFF">
                      <a:alpha val="60000"/>
                    </a:srgbClr>
                  </a:outerShdw>
                </a:effectLst>
              </a:rPr>
              <a:t>Title Text</a:t>
            </a:r>
          </a:p>
        </p:txBody>
      </p:sp>
      <p:sp>
        <p:nvSpPr>
          <p:cNvPr id="9" name="Shape 9"/>
          <p:cNvSpPr>
            <a:spLocks noGrp="1"/>
          </p:cNvSpPr>
          <p:nvPr>
            <p:ph type="body" idx="1"/>
          </p:nvPr>
        </p:nvSpPr>
        <p:spPr>
          <a:xfrm>
            <a:off x="787400" y="5334000"/>
            <a:ext cx="11430000" cy="1524000"/>
          </a:xfrm>
          <a:prstGeom prst="rect">
            <a:avLst/>
          </a:prstGeom>
        </p:spPr>
        <p:txBody>
          <a:bodyPr anchor="t">
            <a:normAutofit/>
          </a:bodyPr>
          <a:lstStyle>
            <a:lvl1pPr marL="0" indent="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1pPr>
            <a:lvl2pPr marL="0" indent="2286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2pPr>
            <a:lvl3pPr marL="0" indent="4572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3pPr>
            <a:lvl4pPr marL="0" indent="6858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4pPr>
            <a:lvl5pPr marL="0" indent="9144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5pPr>
          </a:lstStyle>
          <a:p>
            <a:pPr lvl="0">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One</a:t>
            </a:r>
          </a:p>
          <a:p>
            <a:pPr lvl="1">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Two</a:t>
            </a:r>
          </a:p>
          <a:p>
            <a:pPr lvl="2">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Three</a:t>
            </a:r>
          </a:p>
          <a:p>
            <a:pPr lvl="3">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Four</a:t>
            </a:r>
          </a:p>
          <a:p>
            <a:pPr lvl="4">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defRPr sz="1800" cap="none">
                <a:solidFill>
                  <a:srgbClr val="000000"/>
                </a:solidFill>
              </a:defRPr>
            </a:pPr>
            <a:r>
              <a:rPr sz="7200" cap="all">
                <a:solidFill>
                  <a:srgbClr val="FFFFFF"/>
                </a:solidFill>
              </a:rPr>
              <a:t>Title Text</a:t>
            </a:r>
          </a:p>
        </p:txBody>
      </p:sp>
      <p:sp>
        <p:nvSpPr>
          <p:cNvPr id="34" name="Shape 34"/>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5" name="Shape 35"/>
          <p:cNvSpPr>
            <a:spLocks noGrp="1"/>
          </p:cNvSpPr>
          <p:nvPr>
            <p:ph type="body" idx="1"/>
          </p:nvPr>
        </p:nvSpPr>
        <p:spPr>
          <a:prstGeom prst="rect">
            <a:avLst/>
          </a:prstGeom>
        </p:spPr>
        <p:txBody>
          <a:bodyPr/>
          <a:lstStyle>
            <a:lvl1pPr>
              <a:buBlip>
                <a:blip r:embed="rId2"/>
              </a:buBlip>
            </a:lvl1pPr>
            <a:lvl2pPr>
              <a:buBlip>
                <a:blip r:embed="rId3"/>
              </a:buBlip>
            </a:lvl2pPr>
            <a:lvl3pPr>
              <a:buFontTx/>
              <a:buChar char="-"/>
            </a:lvl3pPr>
            <a:lvl4pPr>
              <a:buFontTx/>
              <a:buChar char="-"/>
            </a:lvl4pPr>
            <a:lvl5pPr>
              <a:buFontTx/>
              <a:buChar char="-"/>
            </a:lvl5pPr>
          </a:lstStyle>
          <a:p>
            <a:pPr lvl="0">
              <a:defRPr sz="1800">
                <a:solidFill>
                  <a:srgbClr val="000000"/>
                </a:solidFill>
              </a:defRPr>
            </a:pPr>
            <a:r>
              <a:rPr sz="4600">
                <a:solidFill>
                  <a:srgbClr val="525252"/>
                </a:solidFill>
              </a:rPr>
              <a:t>Body Level One</a:t>
            </a:r>
          </a:p>
          <a:p>
            <a:pPr lvl="1">
              <a:defRPr sz="1800">
                <a:solidFill>
                  <a:srgbClr val="000000"/>
                </a:solidFill>
              </a:defRPr>
            </a:pPr>
            <a:r>
              <a:rPr sz="4600">
                <a:solidFill>
                  <a:srgbClr val="525252"/>
                </a:solidFill>
              </a:rPr>
              <a:t>Body Level Two</a:t>
            </a:r>
          </a:p>
          <a:p>
            <a:pPr lvl="2">
              <a:defRPr sz="1800">
                <a:solidFill>
                  <a:srgbClr val="000000"/>
                </a:solidFill>
              </a:defRPr>
            </a:pPr>
            <a:r>
              <a:rPr sz="4600">
                <a:solidFill>
                  <a:srgbClr val="525252"/>
                </a:solidFill>
              </a:rPr>
              <a:t>Body Level Three</a:t>
            </a:r>
          </a:p>
          <a:p>
            <a:pPr lvl="3">
              <a:defRPr sz="1800">
                <a:solidFill>
                  <a:srgbClr val="000000"/>
                </a:solidFill>
              </a:defRPr>
            </a:pPr>
            <a:r>
              <a:rPr sz="4600">
                <a:solidFill>
                  <a:srgbClr val="525252"/>
                </a:solidFill>
              </a:rPr>
              <a:t>Body Level Four</a:t>
            </a:r>
          </a:p>
          <a:p>
            <a:pPr lvl="4">
              <a:defRPr sz="1800">
                <a:solidFill>
                  <a:srgbClr val="000000"/>
                </a:solidFill>
              </a:defRPr>
            </a:pPr>
            <a:r>
              <a:rPr sz="4600">
                <a:solidFill>
                  <a:srgbClr val="525252"/>
                </a:solidFill>
              </a:rPr>
              <a:t>Body Level Five</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7" name="Picture 36"/>
          <p:cNvPicPr/>
          <p:nvPr/>
        </p:nvPicPr>
        <p:blipFill>
          <a:blip r:embed="rId3">
            <a:extLst/>
          </a:blip>
          <a:stretch>
            <a:fillRect/>
          </a:stretch>
        </p:blipFill>
        <p:spPr>
          <a:xfrm>
            <a:off x="1060083" y="2732634"/>
            <a:ext cx="10908152" cy="71905"/>
          </a:xfrm>
          <a:prstGeom prst="rect">
            <a:avLst/>
          </a:prstGeom>
        </p:spPr>
      </p:pic>
      <p:sp>
        <p:nvSpPr>
          <p:cNvPr id="39" name="Shape 39"/>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40" name="Shape 40"/>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41"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3" name="Picture 42"/>
          <p:cNvPicPr/>
          <p:nvPr/>
        </p:nvPicPr>
        <p:blipFill>
          <a:blip r:embed="rId3">
            <a:extLst/>
          </a:blip>
          <a:stretch>
            <a:fillRect/>
          </a:stretch>
        </p:blipFill>
        <p:spPr>
          <a:xfrm>
            <a:off x="1060083" y="2732634"/>
            <a:ext cx="10908152" cy="71905"/>
          </a:xfrm>
          <a:prstGeom prst="rect">
            <a:avLst/>
          </a:prstGeom>
        </p:spPr>
      </p:pic>
      <p:sp>
        <p:nvSpPr>
          <p:cNvPr id="45" name="Shape 45"/>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46" name="Shape 46"/>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47"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9" name="Picture 48"/>
          <p:cNvPicPr/>
          <p:nvPr/>
        </p:nvPicPr>
        <p:blipFill>
          <a:blip r:embed="rId3">
            <a:extLst/>
          </a:blip>
          <a:stretch>
            <a:fillRect/>
          </a:stretch>
        </p:blipFill>
        <p:spPr>
          <a:xfrm>
            <a:off x="1060083" y="2732634"/>
            <a:ext cx="10908152" cy="71905"/>
          </a:xfrm>
          <a:prstGeom prst="rect">
            <a:avLst/>
          </a:prstGeom>
        </p:spPr>
      </p:pic>
      <p:sp>
        <p:nvSpPr>
          <p:cNvPr id="51" name="Shape 51"/>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52" name="Shape 52"/>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53"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5" name="Picture 54"/>
          <p:cNvPicPr/>
          <p:nvPr/>
        </p:nvPicPr>
        <p:blipFill>
          <a:blip r:embed="rId3">
            <a:extLst/>
          </a:blip>
          <a:stretch>
            <a:fillRect/>
          </a:stretch>
        </p:blipFill>
        <p:spPr>
          <a:xfrm>
            <a:off x="1060083" y="2732634"/>
            <a:ext cx="10908152" cy="71905"/>
          </a:xfrm>
          <a:prstGeom prst="rect">
            <a:avLst/>
          </a:prstGeom>
        </p:spPr>
      </p:pic>
      <p:sp>
        <p:nvSpPr>
          <p:cNvPr id="57" name="Shape 57"/>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58" name="Shape 58"/>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59"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1" name="Picture 60"/>
          <p:cNvPicPr/>
          <p:nvPr/>
        </p:nvPicPr>
        <p:blipFill>
          <a:blip r:embed="rId3">
            <a:extLst/>
          </a:blip>
          <a:stretch>
            <a:fillRect/>
          </a:stretch>
        </p:blipFill>
        <p:spPr>
          <a:xfrm>
            <a:off x="1060083" y="2732634"/>
            <a:ext cx="10908152" cy="71905"/>
          </a:xfrm>
          <a:prstGeom prst="rect">
            <a:avLst/>
          </a:prstGeom>
        </p:spPr>
      </p:pic>
      <p:sp>
        <p:nvSpPr>
          <p:cNvPr id="63" name="Shape 63"/>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64" name="Shape 64"/>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65"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7" name="Picture 66"/>
          <p:cNvPicPr/>
          <p:nvPr/>
        </p:nvPicPr>
        <p:blipFill>
          <a:blip r:embed="rId3">
            <a:extLst/>
          </a:blip>
          <a:stretch>
            <a:fillRect/>
          </a:stretch>
        </p:blipFill>
        <p:spPr>
          <a:xfrm>
            <a:off x="1060083" y="2732634"/>
            <a:ext cx="10908152" cy="71905"/>
          </a:xfrm>
          <a:prstGeom prst="rect">
            <a:avLst/>
          </a:prstGeom>
        </p:spPr>
      </p:pic>
      <p:sp>
        <p:nvSpPr>
          <p:cNvPr id="69" name="Shape 69"/>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70" name="Shape 70"/>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71"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787400" y="6413500"/>
            <a:ext cx="11430000" cy="1778000"/>
          </a:xfrm>
          <a:prstGeom prst="rect">
            <a:avLst/>
          </a:prstGeom>
        </p:spPr>
        <p:txBody>
          <a:bodyPr/>
          <a:lstStyle>
            <a:lvl1pPr algn="ctr">
              <a:defRPr sz="10000" cap="none">
                <a:solidFill>
                  <a:srgbClr val="515151"/>
                </a:solidFill>
                <a:effectLst>
                  <a:outerShdw blurRad="38100" dist="50800" dir="3000000" rotWithShape="0">
                    <a:srgbClr val="FFFFFF">
                      <a:alpha val="60000"/>
                    </a:srgbClr>
                  </a:outerShdw>
                </a:effectLst>
                <a:latin typeface="+mn-lt"/>
                <a:ea typeface="+mn-ea"/>
                <a:cs typeface="+mn-cs"/>
                <a:sym typeface="Cochin"/>
              </a:defRPr>
            </a:lvl1pPr>
          </a:lstStyle>
          <a:p>
            <a:pPr lvl="0">
              <a:defRPr sz="1800">
                <a:solidFill>
                  <a:srgbClr val="000000"/>
                </a:solidFill>
                <a:effectLst/>
              </a:defRPr>
            </a:pPr>
            <a:r>
              <a:rPr sz="10000">
                <a:solidFill>
                  <a:srgbClr val="515151"/>
                </a:solidFill>
                <a:effectLst>
                  <a:outerShdw blurRad="38100" dist="50800" dir="3000000" rotWithShape="0">
                    <a:srgbClr val="FFFFFF">
                      <a:alpha val="60000"/>
                    </a:srgbClr>
                  </a:outerShdw>
                </a:effectLst>
              </a:rPr>
              <a:t>Title Text</a:t>
            </a:r>
          </a:p>
        </p:txBody>
      </p:sp>
      <p:sp>
        <p:nvSpPr>
          <p:cNvPr id="12" name="Shape 12"/>
          <p:cNvSpPr>
            <a:spLocks noGrp="1"/>
          </p:cNvSpPr>
          <p:nvPr>
            <p:ph type="body" idx="1"/>
          </p:nvPr>
        </p:nvSpPr>
        <p:spPr>
          <a:xfrm>
            <a:off x="787400" y="8178800"/>
            <a:ext cx="11430000" cy="825500"/>
          </a:xfrm>
          <a:prstGeom prst="rect">
            <a:avLst/>
          </a:prstGeom>
        </p:spPr>
        <p:txBody>
          <a:bodyPr anchor="t">
            <a:normAutofit/>
          </a:bodyPr>
          <a:lstStyle>
            <a:lvl1pPr marL="0" indent="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1pPr>
            <a:lvl2pPr marL="0" indent="2286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2pPr>
            <a:lvl3pPr marL="0" indent="4572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3pPr>
            <a:lvl4pPr marL="0" indent="6858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4pPr>
            <a:lvl5pPr marL="0" indent="9144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5pPr>
          </a:lstStyle>
          <a:p>
            <a:pPr lvl="0">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One</a:t>
            </a:r>
          </a:p>
          <a:p>
            <a:pPr lvl="1">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Two</a:t>
            </a:r>
          </a:p>
          <a:p>
            <a:pPr lvl="2">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Three</a:t>
            </a:r>
          </a:p>
          <a:p>
            <a:pPr lvl="3">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Four</a:t>
            </a:r>
          </a:p>
          <a:p>
            <a:pPr lvl="4">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Five</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3" name="Picture 72"/>
          <p:cNvPicPr/>
          <p:nvPr/>
        </p:nvPicPr>
        <p:blipFill>
          <a:blip r:embed="rId3">
            <a:extLst/>
          </a:blip>
          <a:stretch>
            <a:fillRect/>
          </a:stretch>
        </p:blipFill>
        <p:spPr>
          <a:xfrm>
            <a:off x="1060083" y="2732634"/>
            <a:ext cx="10908152" cy="71905"/>
          </a:xfrm>
          <a:prstGeom prst="rect">
            <a:avLst/>
          </a:prstGeom>
        </p:spPr>
      </p:pic>
      <p:sp>
        <p:nvSpPr>
          <p:cNvPr id="75" name="Shape 75"/>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76" name="Shape 76"/>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77"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9" name="Picture 78"/>
          <p:cNvPicPr/>
          <p:nvPr/>
        </p:nvPicPr>
        <p:blipFill>
          <a:blip r:embed="rId3">
            <a:extLst/>
          </a:blip>
          <a:stretch>
            <a:fillRect/>
          </a:stretch>
        </p:blipFill>
        <p:spPr>
          <a:xfrm>
            <a:off x="1060083" y="2732634"/>
            <a:ext cx="10908152" cy="71905"/>
          </a:xfrm>
          <a:prstGeom prst="rect">
            <a:avLst/>
          </a:prstGeom>
        </p:spPr>
      </p:pic>
      <p:sp>
        <p:nvSpPr>
          <p:cNvPr id="81" name="Shape 81"/>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82" name="Shape 82"/>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83"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5" name="Picture 84"/>
          <p:cNvPicPr/>
          <p:nvPr/>
        </p:nvPicPr>
        <p:blipFill>
          <a:blip r:embed="rId3">
            <a:extLst/>
          </a:blip>
          <a:stretch>
            <a:fillRect/>
          </a:stretch>
        </p:blipFill>
        <p:spPr>
          <a:xfrm>
            <a:off x="1060083" y="2732634"/>
            <a:ext cx="10908152" cy="71905"/>
          </a:xfrm>
          <a:prstGeom prst="rect">
            <a:avLst/>
          </a:prstGeom>
        </p:spPr>
      </p:pic>
      <p:sp>
        <p:nvSpPr>
          <p:cNvPr id="87" name="Shape 87"/>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88" name="Shape 88"/>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89"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1" name="Picture 90"/>
          <p:cNvPicPr/>
          <p:nvPr/>
        </p:nvPicPr>
        <p:blipFill>
          <a:blip r:embed="rId3">
            <a:extLst/>
          </a:blip>
          <a:stretch>
            <a:fillRect/>
          </a:stretch>
        </p:blipFill>
        <p:spPr>
          <a:xfrm>
            <a:off x="1060083" y="2732634"/>
            <a:ext cx="10908152" cy="71905"/>
          </a:xfrm>
          <a:prstGeom prst="rect">
            <a:avLst/>
          </a:prstGeom>
        </p:spPr>
      </p:pic>
      <p:sp>
        <p:nvSpPr>
          <p:cNvPr id="93" name="Shape 93"/>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94" name="Shape 94"/>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95"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7" name="Picture 96"/>
          <p:cNvPicPr/>
          <p:nvPr/>
        </p:nvPicPr>
        <p:blipFill>
          <a:blip r:embed="rId3">
            <a:extLst/>
          </a:blip>
          <a:stretch>
            <a:fillRect/>
          </a:stretch>
        </p:blipFill>
        <p:spPr>
          <a:xfrm>
            <a:off x="1060083" y="2732634"/>
            <a:ext cx="10908152" cy="71905"/>
          </a:xfrm>
          <a:prstGeom prst="rect">
            <a:avLst/>
          </a:prstGeom>
        </p:spPr>
      </p:pic>
      <p:sp>
        <p:nvSpPr>
          <p:cNvPr id="99" name="Shape 99"/>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00" name="Shape 100"/>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01"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3" name="Picture 102"/>
          <p:cNvPicPr/>
          <p:nvPr/>
        </p:nvPicPr>
        <p:blipFill>
          <a:blip r:embed="rId3">
            <a:extLst/>
          </a:blip>
          <a:stretch>
            <a:fillRect/>
          </a:stretch>
        </p:blipFill>
        <p:spPr>
          <a:xfrm>
            <a:off x="1060083" y="2732634"/>
            <a:ext cx="10908152" cy="71905"/>
          </a:xfrm>
          <a:prstGeom prst="rect">
            <a:avLst/>
          </a:prstGeom>
        </p:spPr>
      </p:pic>
      <p:sp>
        <p:nvSpPr>
          <p:cNvPr id="105" name="Shape 105"/>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06" name="Shape 106"/>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07"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9" name="Picture 108"/>
          <p:cNvPicPr/>
          <p:nvPr/>
        </p:nvPicPr>
        <p:blipFill>
          <a:blip r:embed="rId3">
            <a:extLst/>
          </a:blip>
          <a:stretch>
            <a:fillRect/>
          </a:stretch>
        </p:blipFill>
        <p:spPr>
          <a:xfrm>
            <a:off x="1060083" y="2732634"/>
            <a:ext cx="10908152" cy="71905"/>
          </a:xfrm>
          <a:prstGeom prst="rect">
            <a:avLst/>
          </a:prstGeom>
        </p:spPr>
      </p:pic>
      <p:sp>
        <p:nvSpPr>
          <p:cNvPr id="111" name="Shape 111"/>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12" name="Shape 112"/>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13"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5" name="Picture 114"/>
          <p:cNvPicPr/>
          <p:nvPr/>
        </p:nvPicPr>
        <p:blipFill>
          <a:blip r:embed="rId3">
            <a:extLst/>
          </a:blip>
          <a:stretch>
            <a:fillRect/>
          </a:stretch>
        </p:blipFill>
        <p:spPr>
          <a:xfrm>
            <a:off x="1060083" y="2732634"/>
            <a:ext cx="10908152" cy="71905"/>
          </a:xfrm>
          <a:prstGeom prst="rect">
            <a:avLst/>
          </a:prstGeom>
        </p:spPr>
      </p:pic>
      <p:sp>
        <p:nvSpPr>
          <p:cNvPr id="117" name="Shape 117"/>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18" name="Shape 118"/>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19"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1" name="Picture 120"/>
          <p:cNvPicPr/>
          <p:nvPr/>
        </p:nvPicPr>
        <p:blipFill>
          <a:blip r:embed="rId3">
            <a:extLst/>
          </a:blip>
          <a:stretch>
            <a:fillRect/>
          </a:stretch>
        </p:blipFill>
        <p:spPr>
          <a:xfrm>
            <a:off x="1060083" y="2732634"/>
            <a:ext cx="10908152" cy="71905"/>
          </a:xfrm>
          <a:prstGeom prst="rect">
            <a:avLst/>
          </a:prstGeom>
        </p:spPr>
      </p:pic>
      <p:sp>
        <p:nvSpPr>
          <p:cNvPr id="123" name="Shape 123"/>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24" name="Shape 124"/>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25"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7" name="Picture 126"/>
          <p:cNvPicPr/>
          <p:nvPr/>
        </p:nvPicPr>
        <p:blipFill>
          <a:blip r:embed="rId3">
            <a:extLst/>
          </a:blip>
          <a:stretch>
            <a:fillRect/>
          </a:stretch>
        </p:blipFill>
        <p:spPr>
          <a:xfrm>
            <a:off x="1060083" y="2732634"/>
            <a:ext cx="10908152" cy="71905"/>
          </a:xfrm>
          <a:prstGeom prst="rect">
            <a:avLst/>
          </a:prstGeom>
        </p:spPr>
      </p:pic>
      <p:sp>
        <p:nvSpPr>
          <p:cNvPr id="129" name="Shape 129"/>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30" name="Shape 130"/>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31"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 name="Shape 14"/>
          <p:cNvSpPr>
            <a:spLocks noGrp="1"/>
          </p:cNvSpPr>
          <p:nvPr>
            <p:ph type="title"/>
          </p:nvPr>
        </p:nvSpPr>
        <p:spPr>
          <a:xfrm>
            <a:off x="787400" y="3289300"/>
            <a:ext cx="11430000" cy="3175000"/>
          </a:xfrm>
          <a:prstGeom prst="rect">
            <a:avLst/>
          </a:prstGeom>
        </p:spPr>
        <p:txBody>
          <a:bodyPr/>
          <a:lstStyle>
            <a:lvl1pPr algn="ctr">
              <a:defRPr sz="10000" cap="none">
                <a:solidFill>
                  <a:srgbClr val="515151"/>
                </a:solidFill>
                <a:effectLst>
                  <a:outerShdw blurRad="38100" dist="50800" dir="3000000" rotWithShape="0">
                    <a:srgbClr val="FFFFFF">
                      <a:alpha val="60000"/>
                    </a:srgbClr>
                  </a:outerShdw>
                </a:effectLst>
                <a:latin typeface="+mn-lt"/>
                <a:ea typeface="+mn-ea"/>
                <a:cs typeface="+mn-cs"/>
                <a:sym typeface="Cochin"/>
              </a:defRPr>
            </a:lvl1pPr>
          </a:lstStyle>
          <a:p>
            <a:pPr lvl="0">
              <a:defRPr sz="1800">
                <a:solidFill>
                  <a:srgbClr val="000000"/>
                </a:solidFill>
                <a:effectLst/>
              </a:defRPr>
            </a:pPr>
            <a:r>
              <a:rPr sz="10000">
                <a:solidFill>
                  <a:srgbClr val="515151"/>
                </a:solidFill>
                <a:effectLst>
                  <a:outerShdw blurRad="38100" dist="50800" dir="3000000" rotWithShape="0">
                    <a:srgbClr val="FFFFFF">
                      <a:alpha val="60000"/>
                    </a:srgbClr>
                  </a:outerShdw>
                </a:effectLst>
              </a:rPr>
              <a:t>Title Text</a:t>
            </a: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3" name="Picture 132"/>
          <p:cNvPicPr/>
          <p:nvPr/>
        </p:nvPicPr>
        <p:blipFill>
          <a:blip r:embed="rId3">
            <a:extLst/>
          </a:blip>
          <a:stretch>
            <a:fillRect/>
          </a:stretch>
        </p:blipFill>
        <p:spPr>
          <a:xfrm>
            <a:off x="1060083" y="2732634"/>
            <a:ext cx="10908152" cy="71905"/>
          </a:xfrm>
          <a:prstGeom prst="rect">
            <a:avLst/>
          </a:prstGeom>
        </p:spPr>
      </p:pic>
      <p:sp>
        <p:nvSpPr>
          <p:cNvPr id="135" name="Shape 135"/>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36" name="Shape 136"/>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37"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9" name="Picture 138"/>
          <p:cNvPicPr/>
          <p:nvPr/>
        </p:nvPicPr>
        <p:blipFill>
          <a:blip r:embed="rId3">
            <a:extLst/>
          </a:blip>
          <a:stretch>
            <a:fillRect/>
          </a:stretch>
        </p:blipFill>
        <p:spPr>
          <a:xfrm>
            <a:off x="1060083" y="2732634"/>
            <a:ext cx="10908152" cy="71905"/>
          </a:xfrm>
          <a:prstGeom prst="rect">
            <a:avLst/>
          </a:prstGeom>
        </p:spPr>
      </p:pic>
      <p:sp>
        <p:nvSpPr>
          <p:cNvPr id="141" name="Shape 141"/>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42" name="Shape 142"/>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43"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5" name="Picture 144"/>
          <p:cNvPicPr/>
          <p:nvPr/>
        </p:nvPicPr>
        <p:blipFill>
          <a:blip r:embed="rId3">
            <a:extLst/>
          </a:blip>
          <a:stretch>
            <a:fillRect/>
          </a:stretch>
        </p:blipFill>
        <p:spPr>
          <a:xfrm>
            <a:off x="1060083" y="2732634"/>
            <a:ext cx="10908152" cy="71905"/>
          </a:xfrm>
          <a:prstGeom prst="rect">
            <a:avLst/>
          </a:prstGeom>
        </p:spPr>
      </p:pic>
      <p:sp>
        <p:nvSpPr>
          <p:cNvPr id="147" name="Shape 147"/>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48" name="Shape 148"/>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49"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1" name="Picture 150"/>
          <p:cNvPicPr/>
          <p:nvPr/>
        </p:nvPicPr>
        <p:blipFill>
          <a:blip r:embed="rId3">
            <a:extLst/>
          </a:blip>
          <a:stretch>
            <a:fillRect/>
          </a:stretch>
        </p:blipFill>
        <p:spPr>
          <a:xfrm>
            <a:off x="1060083" y="2732634"/>
            <a:ext cx="10908152" cy="71905"/>
          </a:xfrm>
          <a:prstGeom prst="rect">
            <a:avLst/>
          </a:prstGeom>
        </p:spPr>
      </p:pic>
      <p:sp>
        <p:nvSpPr>
          <p:cNvPr id="153" name="Shape 153"/>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54" name="Shape 154"/>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55"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7" name="Picture 156"/>
          <p:cNvPicPr/>
          <p:nvPr/>
        </p:nvPicPr>
        <p:blipFill>
          <a:blip r:embed="rId3">
            <a:extLst/>
          </a:blip>
          <a:stretch>
            <a:fillRect/>
          </a:stretch>
        </p:blipFill>
        <p:spPr>
          <a:xfrm>
            <a:off x="1060083" y="2732634"/>
            <a:ext cx="10908152" cy="71905"/>
          </a:xfrm>
          <a:prstGeom prst="rect">
            <a:avLst/>
          </a:prstGeom>
        </p:spPr>
      </p:pic>
      <p:sp>
        <p:nvSpPr>
          <p:cNvPr id="159" name="Shape 159"/>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60" name="Shape 160"/>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61"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3" name="Picture 162"/>
          <p:cNvPicPr/>
          <p:nvPr/>
        </p:nvPicPr>
        <p:blipFill>
          <a:blip r:embed="rId3">
            <a:extLst/>
          </a:blip>
          <a:stretch>
            <a:fillRect/>
          </a:stretch>
        </p:blipFill>
        <p:spPr>
          <a:xfrm>
            <a:off x="1060083" y="2732634"/>
            <a:ext cx="10908152" cy="71905"/>
          </a:xfrm>
          <a:prstGeom prst="rect">
            <a:avLst/>
          </a:prstGeom>
        </p:spPr>
      </p:pic>
      <p:sp>
        <p:nvSpPr>
          <p:cNvPr id="165" name="Shape 165"/>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66" name="Shape 166"/>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67"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9" name="Picture 168"/>
          <p:cNvPicPr/>
          <p:nvPr/>
        </p:nvPicPr>
        <p:blipFill>
          <a:blip r:embed="rId3">
            <a:extLst/>
          </a:blip>
          <a:stretch>
            <a:fillRect/>
          </a:stretch>
        </p:blipFill>
        <p:spPr>
          <a:xfrm>
            <a:off x="1060083" y="2732634"/>
            <a:ext cx="10908152" cy="71905"/>
          </a:xfrm>
          <a:prstGeom prst="rect">
            <a:avLst/>
          </a:prstGeom>
        </p:spPr>
      </p:pic>
      <p:sp>
        <p:nvSpPr>
          <p:cNvPr id="171" name="Shape 171"/>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72" name="Shape 172"/>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73"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5" name="Picture 174"/>
          <p:cNvPicPr/>
          <p:nvPr/>
        </p:nvPicPr>
        <p:blipFill>
          <a:blip r:embed="rId3">
            <a:extLst/>
          </a:blip>
          <a:stretch>
            <a:fillRect/>
          </a:stretch>
        </p:blipFill>
        <p:spPr>
          <a:xfrm>
            <a:off x="1060083" y="2732634"/>
            <a:ext cx="10908152" cy="71905"/>
          </a:xfrm>
          <a:prstGeom prst="rect">
            <a:avLst/>
          </a:prstGeom>
        </p:spPr>
      </p:pic>
      <p:sp>
        <p:nvSpPr>
          <p:cNvPr id="177" name="Shape 177"/>
          <p:cNvSpPr>
            <a:spLocks noGrp="1"/>
          </p:cNvSpPr>
          <p:nvPr>
            <p:ph type="title"/>
          </p:nvPr>
        </p:nvSpPr>
        <p:spPr>
          <a:xfrm>
            <a:off x="647700" y="596900"/>
            <a:ext cx="10464800" cy="1905000"/>
          </a:xfrm>
          <a:prstGeom prst="rect">
            <a:avLst/>
          </a:prstGeom>
        </p:spPr>
        <p:txBody>
          <a:bodyPr/>
          <a:lstStyle>
            <a:lvl1pPr algn="ctr">
              <a:defRPr sz="4800" b="1" cap="none" spc="-144">
                <a:solidFill>
                  <a:srgbClr val="EEEEEE"/>
                </a:solidFill>
                <a:latin typeface="Superclarendon Light"/>
                <a:ea typeface="Superclarendon Light"/>
                <a:cs typeface="Superclarendon Light"/>
                <a:sym typeface="Superclarendon Light"/>
              </a:defRPr>
            </a:lvl1pPr>
          </a:lstStyle>
          <a:p>
            <a:pPr lvl="0">
              <a:defRPr sz="1800" b="0" spc="0">
                <a:solidFill>
                  <a:srgbClr val="000000"/>
                </a:solidFill>
              </a:defRPr>
            </a:pPr>
            <a:r>
              <a:rPr sz="4800" b="1" spc="-144">
                <a:solidFill>
                  <a:srgbClr val="EEEEEE"/>
                </a:solidFill>
              </a:rPr>
              <a:t>Title Text</a:t>
            </a:r>
          </a:p>
        </p:txBody>
      </p:sp>
      <p:sp>
        <p:nvSpPr>
          <p:cNvPr id="178" name="Shape 178"/>
          <p:cNvSpPr>
            <a:spLocks noGrp="1"/>
          </p:cNvSpPr>
          <p:nvPr>
            <p:ph type="body" idx="1"/>
          </p:nvPr>
        </p:nvSpPr>
        <p:spPr>
          <a:xfrm>
            <a:off x="1270000" y="3263900"/>
            <a:ext cx="10464800" cy="5715000"/>
          </a:xfrm>
          <a:prstGeom prst="rect">
            <a:avLst/>
          </a:prstGeom>
        </p:spPr>
        <p:txBody>
          <a:bodyPr>
            <a:normAutofit/>
          </a:bodyPr>
          <a:lstStyle>
            <a:lvl1pPr marL="6223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1pPr>
            <a:lvl2pPr marL="12446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2pPr>
            <a:lvl3pPr marL="18669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3pPr>
            <a:lvl4pPr marL="24892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4pPr>
            <a:lvl5pPr marL="3111500" indent="-622300">
              <a:lnSpc>
                <a:spcPct val="100000"/>
              </a:lnSpc>
              <a:spcBef>
                <a:spcPts val="4200"/>
              </a:spcBef>
              <a:buClr>
                <a:srgbClr val="515151"/>
              </a:buClr>
              <a:buSzPct val="65000"/>
              <a:buBlip>
                <a:blip r:embed="rId4"/>
              </a:buBlip>
              <a:defRPr sz="3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3400">
                <a:solidFill>
                  <a:srgbClr val="EEEEEE"/>
                </a:solidFill>
              </a:rPr>
              <a:t>Body Level One</a:t>
            </a:r>
          </a:p>
          <a:p>
            <a:pPr lvl="1">
              <a:defRPr sz="1800">
                <a:solidFill>
                  <a:srgbClr val="000000"/>
                </a:solidFill>
              </a:defRPr>
            </a:pPr>
            <a:r>
              <a:rPr sz="3400">
                <a:solidFill>
                  <a:srgbClr val="EEEEEE"/>
                </a:solidFill>
              </a:rPr>
              <a:t>Body Level Two</a:t>
            </a:r>
          </a:p>
          <a:p>
            <a:pPr lvl="2">
              <a:defRPr sz="1800">
                <a:solidFill>
                  <a:srgbClr val="000000"/>
                </a:solidFill>
              </a:defRPr>
            </a:pPr>
            <a:r>
              <a:rPr sz="3400">
                <a:solidFill>
                  <a:srgbClr val="EEEEEE"/>
                </a:solidFill>
              </a:rPr>
              <a:t>Body Level Three</a:t>
            </a:r>
          </a:p>
          <a:p>
            <a:pPr lvl="3">
              <a:defRPr sz="1800">
                <a:solidFill>
                  <a:srgbClr val="000000"/>
                </a:solidFill>
              </a:defRPr>
            </a:pPr>
            <a:r>
              <a:rPr sz="3400">
                <a:solidFill>
                  <a:srgbClr val="EEEEEE"/>
                </a:solidFill>
              </a:rPr>
              <a:t>Body Level Four</a:t>
            </a:r>
          </a:p>
          <a:p>
            <a:pPr lvl="4">
              <a:defRPr sz="1800">
                <a:solidFill>
                  <a:srgbClr val="000000"/>
                </a:solidFill>
              </a:defRPr>
            </a:pPr>
            <a:r>
              <a:rPr sz="3400">
                <a:solidFill>
                  <a:srgbClr val="EEEEEE"/>
                </a:solidFill>
              </a:rPr>
              <a:t>Body Level Five</a:t>
            </a:r>
          </a:p>
        </p:txBody>
      </p:sp>
      <p:pic>
        <p:nvPicPr>
          <p:cNvPr id="179" name="image4.png" descr="ESS-vit-logga.png"/>
          <p:cNvPicPr/>
          <p:nvPr/>
        </p:nvPicPr>
        <p:blipFill>
          <a:blip r:embed="rId5">
            <a:extLst/>
          </a:blip>
          <a:stretch>
            <a:fillRect/>
          </a:stretch>
        </p:blipFill>
        <p:spPr>
          <a:xfrm>
            <a:off x="9519698" y="477611"/>
            <a:ext cx="2962206" cy="1584778"/>
          </a:xfrm>
          <a:prstGeom prst="rect">
            <a:avLst/>
          </a:prstGeom>
          <a:ln w="12700">
            <a:miter lim="400000"/>
          </a:ln>
        </p:spPr>
      </p:pic>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 name="Shape 16"/>
          <p:cNvSpPr>
            <a:spLocks noGrp="1"/>
          </p:cNvSpPr>
          <p:nvPr>
            <p:ph type="title"/>
          </p:nvPr>
        </p:nvSpPr>
        <p:spPr>
          <a:xfrm>
            <a:off x="546100" y="1473200"/>
            <a:ext cx="5969000" cy="3708400"/>
          </a:xfrm>
          <a:prstGeom prst="rect">
            <a:avLst/>
          </a:prstGeom>
        </p:spPr>
        <p:txBody>
          <a:bodyPr anchor="b"/>
          <a:lstStyle>
            <a:lvl1pPr algn="ctr">
              <a:defRPr sz="7400" cap="none">
                <a:solidFill>
                  <a:srgbClr val="515151"/>
                </a:solidFill>
                <a:effectLst>
                  <a:outerShdw blurRad="38100" dist="50800" dir="3000000" rotWithShape="0">
                    <a:srgbClr val="FFFFFF">
                      <a:alpha val="60000"/>
                    </a:srgbClr>
                  </a:outerShdw>
                </a:effectLst>
                <a:latin typeface="+mn-lt"/>
                <a:ea typeface="+mn-ea"/>
                <a:cs typeface="+mn-cs"/>
                <a:sym typeface="Cochin"/>
              </a:defRPr>
            </a:lvl1p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Title Text</a:t>
            </a:r>
          </a:p>
        </p:txBody>
      </p:sp>
      <p:sp>
        <p:nvSpPr>
          <p:cNvPr id="17" name="Shape 17"/>
          <p:cNvSpPr>
            <a:spLocks noGrp="1"/>
          </p:cNvSpPr>
          <p:nvPr>
            <p:ph type="body" idx="1"/>
          </p:nvPr>
        </p:nvSpPr>
        <p:spPr>
          <a:xfrm>
            <a:off x="546100" y="5295900"/>
            <a:ext cx="5969000" cy="3238500"/>
          </a:xfrm>
          <a:prstGeom prst="rect">
            <a:avLst/>
          </a:prstGeom>
        </p:spPr>
        <p:txBody>
          <a:bodyPr anchor="t">
            <a:normAutofit/>
          </a:bodyPr>
          <a:lstStyle>
            <a:lvl1pPr marL="0" indent="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1pPr>
            <a:lvl2pPr marL="0" indent="2286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2pPr>
            <a:lvl3pPr marL="0" indent="4572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3pPr>
            <a:lvl4pPr marL="0" indent="6858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4pPr>
            <a:lvl5pPr marL="0" indent="914400" algn="ctr">
              <a:lnSpc>
                <a:spcPct val="100000"/>
              </a:lnSpc>
              <a:spcBef>
                <a:spcPts val="0"/>
              </a:spcBef>
              <a:buClrTx/>
              <a:buSzTx/>
              <a:buFontTx/>
              <a:buNone/>
              <a:defRPr sz="4200">
                <a:solidFill>
                  <a:srgbClr val="515151"/>
                </a:solidFill>
                <a:effectLst>
                  <a:outerShdw blurRad="38100" dist="50800" dir="3000000" rotWithShape="0">
                    <a:srgbClr val="FFFFFF">
                      <a:alpha val="60000"/>
                    </a:srgbClr>
                  </a:outerShdw>
                </a:effectLst>
                <a:latin typeface="+mn-lt"/>
                <a:ea typeface="+mn-ea"/>
                <a:cs typeface="+mn-cs"/>
                <a:sym typeface="Cochin"/>
              </a:defRPr>
            </a:lvl5pPr>
          </a:lstStyle>
          <a:p>
            <a:pPr lvl="0">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One</a:t>
            </a:r>
          </a:p>
          <a:p>
            <a:pPr lvl="1">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Two</a:t>
            </a:r>
          </a:p>
          <a:p>
            <a:pPr lvl="2">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Three</a:t>
            </a:r>
          </a:p>
          <a:p>
            <a:pPr lvl="3">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Four</a:t>
            </a:r>
          </a:p>
          <a:p>
            <a:pPr lvl="4">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 name="Shape 19"/>
          <p:cNvSpPr>
            <a:spLocks noGrp="1"/>
          </p:cNvSpPr>
          <p:nvPr>
            <p:ph type="title"/>
          </p:nvPr>
        </p:nvSpPr>
        <p:spPr>
          <a:xfrm>
            <a:off x="787400" y="520700"/>
            <a:ext cx="11430000" cy="1905000"/>
          </a:xfrm>
          <a:prstGeom prst="rect">
            <a:avLst/>
          </a:prstGeom>
        </p:spPr>
        <p:txBody>
          <a:bodyPr/>
          <a:lstStyle>
            <a:lvl1pPr algn="ctr">
              <a:defRPr sz="7400" cap="none">
                <a:solidFill>
                  <a:srgbClr val="515151"/>
                </a:solidFill>
                <a:effectLst>
                  <a:outerShdw blurRad="38100" dist="50800" dir="3000000" rotWithShape="0">
                    <a:srgbClr val="FFFFFF">
                      <a:alpha val="60000"/>
                    </a:srgbClr>
                  </a:outerShdw>
                </a:effectLst>
                <a:latin typeface="+mn-lt"/>
                <a:ea typeface="+mn-ea"/>
                <a:cs typeface="+mn-cs"/>
                <a:sym typeface="Cochin"/>
              </a:defRPr>
            </a:lvl1p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Shape 21"/>
          <p:cNvSpPr>
            <a:spLocks noGrp="1"/>
          </p:cNvSpPr>
          <p:nvPr>
            <p:ph type="title"/>
          </p:nvPr>
        </p:nvSpPr>
        <p:spPr>
          <a:xfrm>
            <a:off x="787400" y="520700"/>
            <a:ext cx="11430000" cy="1905000"/>
          </a:xfrm>
          <a:prstGeom prst="rect">
            <a:avLst/>
          </a:prstGeom>
        </p:spPr>
        <p:txBody>
          <a:bodyPr/>
          <a:lstStyle>
            <a:lvl1pPr algn="ctr">
              <a:defRPr sz="7400" cap="none">
                <a:solidFill>
                  <a:srgbClr val="515151"/>
                </a:solidFill>
                <a:effectLst>
                  <a:outerShdw blurRad="38100" dist="50800" dir="3000000" rotWithShape="0">
                    <a:srgbClr val="FFFFFF">
                      <a:alpha val="60000"/>
                    </a:srgbClr>
                  </a:outerShdw>
                </a:effectLst>
                <a:latin typeface="+mn-lt"/>
                <a:ea typeface="+mn-ea"/>
                <a:cs typeface="+mn-cs"/>
                <a:sym typeface="Cochin"/>
              </a:defRPr>
            </a:lvl1p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Title Text</a:t>
            </a:r>
          </a:p>
        </p:txBody>
      </p:sp>
      <p:sp>
        <p:nvSpPr>
          <p:cNvPr id="22" name="Shape 22"/>
          <p:cNvSpPr>
            <a:spLocks noGrp="1"/>
          </p:cNvSpPr>
          <p:nvPr>
            <p:ph type="body" idx="1"/>
          </p:nvPr>
        </p:nvSpPr>
        <p:spPr>
          <a:xfrm>
            <a:off x="787400" y="2794000"/>
            <a:ext cx="11430000" cy="5715000"/>
          </a:xfrm>
          <a:prstGeom prst="rect">
            <a:avLst/>
          </a:prstGeom>
        </p:spPr>
        <p:txBody>
          <a:bodyPr>
            <a:normAutofit/>
          </a:bodyPr>
          <a:lstStyle>
            <a:lvl1pPr marL="431800" indent="-431800">
              <a:lnSpc>
                <a:spcPct val="100000"/>
              </a:lnSpc>
              <a:spcBef>
                <a:spcPts val="4000"/>
              </a:spcBef>
              <a:buClr>
                <a:srgbClr val="515151"/>
              </a:buClr>
              <a:buSzPct val="75000"/>
              <a:buFontTx/>
              <a:buChar char="•"/>
              <a:defRPr sz="4000">
                <a:solidFill>
                  <a:srgbClr val="515151"/>
                </a:solidFill>
                <a:latin typeface="+mn-lt"/>
                <a:ea typeface="+mn-ea"/>
                <a:cs typeface="+mn-cs"/>
                <a:sym typeface="Cochin"/>
              </a:defRPr>
            </a:lvl1pPr>
            <a:lvl2pPr marL="863600" indent="-431800">
              <a:lnSpc>
                <a:spcPct val="100000"/>
              </a:lnSpc>
              <a:spcBef>
                <a:spcPts val="4000"/>
              </a:spcBef>
              <a:buClr>
                <a:srgbClr val="515151"/>
              </a:buClr>
              <a:buSzPct val="75000"/>
              <a:buFontTx/>
              <a:buChar char="•"/>
              <a:defRPr sz="4000">
                <a:solidFill>
                  <a:srgbClr val="515151"/>
                </a:solidFill>
                <a:latin typeface="+mn-lt"/>
                <a:ea typeface="+mn-ea"/>
                <a:cs typeface="+mn-cs"/>
                <a:sym typeface="Cochin"/>
              </a:defRPr>
            </a:lvl2pPr>
            <a:lvl3pPr marL="1295400" indent="-431800">
              <a:lnSpc>
                <a:spcPct val="100000"/>
              </a:lnSpc>
              <a:spcBef>
                <a:spcPts val="4000"/>
              </a:spcBef>
              <a:buClr>
                <a:srgbClr val="515151"/>
              </a:buClr>
              <a:buSzPct val="75000"/>
              <a:buFontTx/>
              <a:defRPr sz="4000">
                <a:solidFill>
                  <a:srgbClr val="515151"/>
                </a:solidFill>
                <a:latin typeface="+mn-lt"/>
                <a:ea typeface="+mn-ea"/>
                <a:cs typeface="+mn-cs"/>
                <a:sym typeface="Cochin"/>
              </a:defRPr>
            </a:lvl3pPr>
            <a:lvl4pPr marL="1727200" indent="-431800">
              <a:lnSpc>
                <a:spcPct val="100000"/>
              </a:lnSpc>
              <a:spcBef>
                <a:spcPts val="4000"/>
              </a:spcBef>
              <a:buClr>
                <a:srgbClr val="515151"/>
              </a:buClr>
              <a:buSzPct val="75000"/>
              <a:buFontTx/>
              <a:defRPr sz="4000">
                <a:solidFill>
                  <a:srgbClr val="515151"/>
                </a:solidFill>
                <a:latin typeface="+mn-lt"/>
                <a:ea typeface="+mn-ea"/>
                <a:cs typeface="+mn-cs"/>
                <a:sym typeface="Cochin"/>
              </a:defRPr>
            </a:lvl4pPr>
            <a:lvl5pPr marL="2159000" indent="-431800">
              <a:lnSpc>
                <a:spcPct val="100000"/>
              </a:lnSpc>
              <a:spcBef>
                <a:spcPts val="4000"/>
              </a:spcBef>
              <a:buClr>
                <a:srgbClr val="515151"/>
              </a:buClr>
              <a:buSzPct val="75000"/>
              <a:buFontTx/>
              <a:defRPr sz="4000">
                <a:solidFill>
                  <a:srgbClr val="515151"/>
                </a:solidFill>
                <a:latin typeface="+mn-lt"/>
                <a:ea typeface="+mn-ea"/>
                <a:cs typeface="+mn-cs"/>
                <a:sym typeface="Cochin"/>
              </a:defRPr>
            </a:lvl5pPr>
          </a:lstStyle>
          <a:p>
            <a:pPr lvl="0">
              <a:defRPr sz="1800">
                <a:solidFill>
                  <a:srgbClr val="000000"/>
                </a:solidFill>
              </a:defRPr>
            </a:pPr>
            <a:r>
              <a:rPr sz="4000">
                <a:solidFill>
                  <a:srgbClr val="515151"/>
                </a:solidFill>
              </a:rPr>
              <a:t>Body Level One</a:t>
            </a:r>
          </a:p>
          <a:p>
            <a:pPr lvl="1">
              <a:defRPr sz="1800">
                <a:solidFill>
                  <a:srgbClr val="000000"/>
                </a:solidFill>
              </a:defRPr>
            </a:pPr>
            <a:r>
              <a:rPr sz="4000">
                <a:solidFill>
                  <a:srgbClr val="515151"/>
                </a:solidFill>
              </a:rPr>
              <a:t>Body Level Two</a:t>
            </a:r>
          </a:p>
          <a:p>
            <a:pPr lvl="2">
              <a:defRPr sz="1800">
                <a:solidFill>
                  <a:srgbClr val="000000"/>
                </a:solidFill>
              </a:defRPr>
            </a:pPr>
            <a:r>
              <a:rPr sz="4000">
                <a:solidFill>
                  <a:srgbClr val="515151"/>
                </a:solidFill>
              </a:rPr>
              <a:t>Body Level Three</a:t>
            </a:r>
          </a:p>
          <a:p>
            <a:pPr lvl="3">
              <a:defRPr sz="1800">
                <a:solidFill>
                  <a:srgbClr val="000000"/>
                </a:solidFill>
              </a:defRPr>
            </a:pPr>
            <a:r>
              <a:rPr sz="4000">
                <a:solidFill>
                  <a:srgbClr val="515151"/>
                </a:solidFill>
              </a:rPr>
              <a:t>Body Level Four</a:t>
            </a:r>
          </a:p>
          <a:p>
            <a:pPr lvl="4">
              <a:defRPr sz="1800">
                <a:solidFill>
                  <a:srgbClr val="000000"/>
                </a:solidFill>
              </a:defRPr>
            </a:pPr>
            <a:r>
              <a:rPr sz="4000">
                <a:solidFill>
                  <a:srgbClr val="515151"/>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 name="Shape 24"/>
          <p:cNvSpPr>
            <a:spLocks noGrp="1"/>
          </p:cNvSpPr>
          <p:nvPr>
            <p:ph type="title"/>
          </p:nvPr>
        </p:nvSpPr>
        <p:spPr>
          <a:xfrm>
            <a:off x="787400" y="520700"/>
            <a:ext cx="11430000" cy="1905000"/>
          </a:xfrm>
          <a:prstGeom prst="rect">
            <a:avLst/>
          </a:prstGeom>
        </p:spPr>
        <p:txBody>
          <a:bodyPr/>
          <a:lstStyle>
            <a:lvl1pPr algn="ctr">
              <a:defRPr sz="7400" cap="none">
                <a:solidFill>
                  <a:srgbClr val="515151"/>
                </a:solidFill>
                <a:effectLst>
                  <a:outerShdw blurRad="38100" dist="50800" dir="3000000" rotWithShape="0">
                    <a:srgbClr val="FFFFFF">
                      <a:alpha val="60000"/>
                    </a:srgbClr>
                  </a:outerShdw>
                </a:effectLst>
                <a:latin typeface="+mn-lt"/>
                <a:ea typeface="+mn-ea"/>
                <a:cs typeface="+mn-cs"/>
                <a:sym typeface="Cochin"/>
              </a:defRPr>
            </a:lvl1p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Title Text</a:t>
            </a:r>
          </a:p>
        </p:txBody>
      </p:sp>
      <p:sp>
        <p:nvSpPr>
          <p:cNvPr id="25" name="Shape 25"/>
          <p:cNvSpPr>
            <a:spLocks noGrp="1"/>
          </p:cNvSpPr>
          <p:nvPr>
            <p:ph type="body" idx="1"/>
          </p:nvPr>
        </p:nvSpPr>
        <p:spPr>
          <a:xfrm>
            <a:off x="787400" y="2794000"/>
            <a:ext cx="5715000" cy="5715000"/>
          </a:xfrm>
          <a:prstGeom prst="rect">
            <a:avLst/>
          </a:prstGeom>
        </p:spPr>
        <p:txBody>
          <a:bodyPr>
            <a:normAutofit/>
          </a:bodyPr>
          <a:lstStyle>
            <a:lvl1pPr marL="368300" indent="-368300">
              <a:lnSpc>
                <a:spcPct val="100000"/>
              </a:lnSpc>
              <a:spcBef>
                <a:spcPts val="3300"/>
              </a:spcBef>
              <a:buClrTx/>
              <a:buSzPct val="75000"/>
              <a:buFontTx/>
              <a:buChar char="•"/>
              <a:defRPr sz="3300">
                <a:solidFill>
                  <a:srgbClr val="515151"/>
                </a:solidFill>
                <a:latin typeface="+mn-lt"/>
                <a:ea typeface="+mn-ea"/>
                <a:cs typeface="+mn-cs"/>
                <a:sym typeface="Cochin"/>
              </a:defRPr>
            </a:lvl1pPr>
            <a:lvl2pPr marL="736600" indent="-368300">
              <a:lnSpc>
                <a:spcPct val="100000"/>
              </a:lnSpc>
              <a:spcBef>
                <a:spcPts val="3300"/>
              </a:spcBef>
              <a:buClrTx/>
              <a:buSzPct val="75000"/>
              <a:buFontTx/>
              <a:buChar char="•"/>
              <a:defRPr sz="3300">
                <a:solidFill>
                  <a:srgbClr val="515151"/>
                </a:solidFill>
                <a:latin typeface="+mn-lt"/>
                <a:ea typeface="+mn-ea"/>
                <a:cs typeface="+mn-cs"/>
                <a:sym typeface="Cochin"/>
              </a:defRPr>
            </a:lvl2pPr>
            <a:lvl3pPr marL="1104900" indent="-368300">
              <a:lnSpc>
                <a:spcPct val="100000"/>
              </a:lnSpc>
              <a:spcBef>
                <a:spcPts val="3300"/>
              </a:spcBef>
              <a:buClrTx/>
              <a:buSzPct val="75000"/>
              <a:buFontTx/>
              <a:defRPr sz="3300">
                <a:solidFill>
                  <a:srgbClr val="515151"/>
                </a:solidFill>
                <a:latin typeface="+mn-lt"/>
                <a:ea typeface="+mn-ea"/>
                <a:cs typeface="+mn-cs"/>
                <a:sym typeface="Cochin"/>
              </a:defRPr>
            </a:lvl3pPr>
            <a:lvl4pPr marL="1473200" indent="-368300">
              <a:lnSpc>
                <a:spcPct val="100000"/>
              </a:lnSpc>
              <a:spcBef>
                <a:spcPts val="3300"/>
              </a:spcBef>
              <a:buClrTx/>
              <a:buSzPct val="75000"/>
              <a:buFontTx/>
              <a:defRPr sz="3300">
                <a:solidFill>
                  <a:srgbClr val="515151"/>
                </a:solidFill>
                <a:latin typeface="+mn-lt"/>
                <a:ea typeface="+mn-ea"/>
                <a:cs typeface="+mn-cs"/>
                <a:sym typeface="Cochin"/>
              </a:defRPr>
            </a:lvl4pPr>
            <a:lvl5pPr marL="1841500" indent="-368300">
              <a:lnSpc>
                <a:spcPct val="100000"/>
              </a:lnSpc>
              <a:spcBef>
                <a:spcPts val="3300"/>
              </a:spcBef>
              <a:buClrTx/>
              <a:buSzPct val="75000"/>
              <a:buFontTx/>
              <a:defRPr sz="3300">
                <a:solidFill>
                  <a:srgbClr val="515151"/>
                </a:solidFill>
                <a:latin typeface="+mn-lt"/>
                <a:ea typeface="+mn-ea"/>
                <a:cs typeface="+mn-cs"/>
                <a:sym typeface="Cochin"/>
              </a:defRPr>
            </a:lvl5pPr>
          </a:lstStyle>
          <a:p>
            <a:pPr lvl="0">
              <a:defRPr sz="1800">
                <a:solidFill>
                  <a:srgbClr val="000000"/>
                </a:solidFill>
              </a:defRPr>
            </a:pPr>
            <a:r>
              <a:rPr sz="3300">
                <a:solidFill>
                  <a:srgbClr val="515151"/>
                </a:solidFill>
              </a:rPr>
              <a:t>Body Level One</a:t>
            </a:r>
          </a:p>
          <a:p>
            <a:pPr lvl="1">
              <a:defRPr sz="1800">
                <a:solidFill>
                  <a:srgbClr val="000000"/>
                </a:solidFill>
              </a:defRPr>
            </a:pPr>
            <a:r>
              <a:rPr sz="3300">
                <a:solidFill>
                  <a:srgbClr val="515151"/>
                </a:solidFill>
              </a:rPr>
              <a:t>Body Level Two</a:t>
            </a:r>
          </a:p>
          <a:p>
            <a:pPr lvl="2">
              <a:defRPr sz="1800">
                <a:solidFill>
                  <a:srgbClr val="000000"/>
                </a:solidFill>
              </a:defRPr>
            </a:pPr>
            <a:r>
              <a:rPr sz="3300">
                <a:solidFill>
                  <a:srgbClr val="515151"/>
                </a:solidFill>
              </a:rPr>
              <a:t>Body Level Three</a:t>
            </a:r>
          </a:p>
          <a:p>
            <a:pPr lvl="3">
              <a:defRPr sz="1800">
                <a:solidFill>
                  <a:srgbClr val="000000"/>
                </a:solidFill>
              </a:defRPr>
            </a:pPr>
            <a:r>
              <a:rPr sz="3300">
                <a:solidFill>
                  <a:srgbClr val="515151"/>
                </a:solidFill>
              </a:rPr>
              <a:t>Body Level Four</a:t>
            </a:r>
          </a:p>
          <a:p>
            <a:pPr lvl="4">
              <a:defRPr sz="1800">
                <a:solidFill>
                  <a:srgbClr val="000000"/>
                </a:solidFill>
              </a:defRPr>
            </a:pPr>
            <a:r>
              <a:rPr sz="3300">
                <a:solidFill>
                  <a:srgbClr val="515151"/>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 name="Shape 27"/>
          <p:cNvSpPr>
            <a:spLocks noGrp="1"/>
          </p:cNvSpPr>
          <p:nvPr>
            <p:ph type="body" idx="1"/>
          </p:nvPr>
        </p:nvSpPr>
        <p:spPr>
          <a:xfrm>
            <a:off x="787400" y="1257300"/>
            <a:ext cx="11430000" cy="7239000"/>
          </a:xfrm>
          <a:prstGeom prst="rect">
            <a:avLst/>
          </a:prstGeom>
        </p:spPr>
        <p:txBody>
          <a:bodyPr>
            <a:normAutofit/>
          </a:bodyPr>
          <a:lstStyle>
            <a:lvl1pPr marL="431800" indent="-431800">
              <a:lnSpc>
                <a:spcPct val="100000"/>
              </a:lnSpc>
              <a:spcBef>
                <a:spcPts val="4000"/>
              </a:spcBef>
              <a:buClr>
                <a:srgbClr val="515151"/>
              </a:buClr>
              <a:buSzPct val="75000"/>
              <a:buFontTx/>
              <a:buChar char="•"/>
              <a:defRPr sz="4000">
                <a:solidFill>
                  <a:srgbClr val="515151"/>
                </a:solidFill>
                <a:latin typeface="+mn-lt"/>
                <a:ea typeface="+mn-ea"/>
                <a:cs typeface="+mn-cs"/>
                <a:sym typeface="Cochin"/>
              </a:defRPr>
            </a:lvl1pPr>
            <a:lvl2pPr marL="863600" indent="-431800">
              <a:lnSpc>
                <a:spcPct val="100000"/>
              </a:lnSpc>
              <a:spcBef>
                <a:spcPts val="4000"/>
              </a:spcBef>
              <a:buClr>
                <a:srgbClr val="515151"/>
              </a:buClr>
              <a:buSzPct val="75000"/>
              <a:buFontTx/>
              <a:buChar char="•"/>
              <a:defRPr sz="4000">
                <a:solidFill>
                  <a:srgbClr val="515151"/>
                </a:solidFill>
                <a:latin typeface="+mn-lt"/>
                <a:ea typeface="+mn-ea"/>
                <a:cs typeface="+mn-cs"/>
                <a:sym typeface="Cochin"/>
              </a:defRPr>
            </a:lvl2pPr>
            <a:lvl3pPr marL="1295400" indent="-431800">
              <a:lnSpc>
                <a:spcPct val="100000"/>
              </a:lnSpc>
              <a:spcBef>
                <a:spcPts val="4000"/>
              </a:spcBef>
              <a:buClr>
                <a:srgbClr val="515151"/>
              </a:buClr>
              <a:buSzPct val="75000"/>
              <a:buFontTx/>
              <a:defRPr sz="4000">
                <a:solidFill>
                  <a:srgbClr val="515151"/>
                </a:solidFill>
                <a:latin typeface="+mn-lt"/>
                <a:ea typeface="+mn-ea"/>
                <a:cs typeface="+mn-cs"/>
                <a:sym typeface="Cochin"/>
              </a:defRPr>
            </a:lvl3pPr>
            <a:lvl4pPr marL="1727200" indent="-431800">
              <a:lnSpc>
                <a:spcPct val="100000"/>
              </a:lnSpc>
              <a:spcBef>
                <a:spcPts val="4000"/>
              </a:spcBef>
              <a:buClr>
                <a:srgbClr val="515151"/>
              </a:buClr>
              <a:buSzPct val="75000"/>
              <a:buFontTx/>
              <a:defRPr sz="4000">
                <a:solidFill>
                  <a:srgbClr val="515151"/>
                </a:solidFill>
                <a:latin typeface="+mn-lt"/>
                <a:ea typeface="+mn-ea"/>
                <a:cs typeface="+mn-cs"/>
                <a:sym typeface="Cochin"/>
              </a:defRPr>
            </a:lvl4pPr>
            <a:lvl5pPr marL="2159000" indent="-431800">
              <a:lnSpc>
                <a:spcPct val="100000"/>
              </a:lnSpc>
              <a:spcBef>
                <a:spcPts val="4000"/>
              </a:spcBef>
              <a:buClr>
                <a:srgbClr val="515151"/>
              </a:buClr>
              <a:buSzPct val="75000"/>
              <a:buFontTx/>
              <a:defRPr sz="4000">
                <a:solidFill>
                  <a:srgbClr val="515151"/>
                </a:solidFill>
                <a:latin typeface="+mn-lt"/>
                <a:ea typeface="+mn-ea"/>
                <a:cs typeface="+mn-cs"/>
                <a:sym typeface="Cochin"/>
              </a:defRPr>
            </a:lvl5pPr>
          </a:lstStyle>
          <a:p>
            <a:pPr lvl="0">
              <a:defRPr sz="1800">
                <a:solidFill>
                  <a:srgbClr val="000000"/>
                </a:solidFill>
              </a:defRPr>
            </a:pPr>
            <a:r>
              <a:rPr sz="4000">
                <a:solidFill>
                  <a:srgbClr val="515151"/>
                </a:solidFill>
              </a:rPr>
              <a:t>Body Level One</a:t>
            </a:r>
          </a:p>
          <a:p>
            <a:pPr lvl="1">
              <a:defRPr sz="1800">
                <a:solidFill>
                  <a:srgbClr val="000000"/>
                </a:solidFill>
              </a:defRPr>
            </a:pPr>
            <a:r>
              <a:rPr sz="4000">
                <a:solidFill>
                  <a:srgbClr val="515151"/>
                </a:solidFill>
              </a:rPr>
              <a:t>Body Level Two</a:t>
            </a:r>
          </a:p>
          <a:p>
            <a:pPr lvl="2">
              <a:defRPr sz="1800">
                <a:solidFill>
                  <a:srgbClr val="000000"/>
                </a:solidFill>
              </a:defRPr>
            </a:pPr>
            <a:r>
              <a:rPr sz="4000">
                <a:solidFill>
                  <a:srgbClr val="515151"/>
                </a:solidFill>
              </a:rPr>
              <a:t>Body Level Three</a:t>
            </a:r>
          </a:p>
          <a:p>
            <a:pPr lvl="3">
              <a:defRPr sz="1800">
                <a:solidFill>
                  <a:srgbClr val="000000"/>
                </a:solidFill>
              </a:defRPr>
            </a:pPr>
            <a:r>
              <a:rPr sz="4000">
                <a:solidFill>
                  <a:srgbClr val="515151"/>
                </a:solidFill>
              </a:rPr>
              <a:t>Body Level Four</a:t>
            </a:r>
          </a:p>
          <a:p>
            <a:pPr lvl="4">
              <a:defRPr sz="1800">
                <a:solidFill>
                  <a:srgbClr val="000000"/>
                </a:solidFill>
              </a:defRPr>
            </a:pPr>
            <a:r>
              <a:rPr sz="4000">
                <a:solidFill>
                  <a:srgbClr val="515151"/>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theme" Target="../theme/theme1.xml"/><Relationship Id="rId39" Type="http://schemas.openxmlformats.org/officeDocument/2006/relationships/image" Target="../media/image2.jpeg"/><Relationship Id="rId40" Type="http://schemas.openxmlformats.org/officeDocument/2006/relationships/image" Target="../media/image3.png"/><Relationship Id="rId41" Type="http://schemas.openxmlformats.org/officeDocument/2006/relationships/image" Target="../media/image4.png"/><Relationship Id="rId42" Type="http://schemas.openxmlformats.org/officeDocument/2006/relationships/image" Target="../media/image5.tif"/><Relationship Id="rId43" Type="http://schemas.openxmlformats.org/officeDocument/2006/relationships/image" Target="../media/image6.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9"/>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0" y="-1"/>
            <a:ext cx="13004801" cy="2044701"/>
          </a:xfrm>
          <a:prstGeom prst="rect">
            <a:avLst/>
          </a:prstGeom>
          <a:blipFill>
            <a:blip r:embed="rId40"/>
          </a:blipFill>
          <a:ln w="12700">
            <a:miter lim="400000"/>
          </a:ln>
          <a:effectLst>
            <a:outerShdw blurRad="38100" dist="25400" dir="5400000" rotWithShape="0">
              <a:srgbClr val="000000">
                <a:alpha val="50000"/>
              </a:srgbClr>
            </a:outerShdw>
          </a:effectLst>
        </p:spPr>
        <p:txBody>
          <a:bodyPr lIns="0" tIns="0" rIns="0" bIns="0" anchor="ctr"/>
          <a:lstStyle/>
          <a:p>
            <a:pPr lvl="0">
              <a:defRPr sz="3600">
                <a:solidFill>
                  <a:srgbClr val="FFFFFF"/>
                </a:solidFill>
                <a:latin typeface="Gill Sans Light"/>
                <a:ea typeface="Gill Sans Light"/>
                <a:cs typeface="Gill Sans Light"/>
                <a:sym typeface="Gill Sans Light"/>
              </a:defRPr>
            </a:pPr>
            <a:endParaRPr/>
          </a:p>
        </p:txBody>
      </p:sp>
      <p:pic>
        <p:nvPicPr>
          <p:cNvPr id="3" name="image4.png" descr="ESS-vit-logga.png"/>
          <p:cNvPicPr/>
          <p:nvPr/>
        </p:nvPicPr>
        <p:blipFill>
          <a:blip r:embed="rId41">
            <a:extLst/>
          </a:blip>
          <a:stretch>
            <a:fillRect/>
          </a:stretch>
        </p:blipFill>
        <p:spPr>
          <a:xfrm>
            <a:off x="9811798" y="146610"/>
            <a:ext cx="2962206" cy="1584779"/>
          </a:xfrm>
          <a:prstGeom prst="rect">
            <a:avLst/>
          </a:prstGeom>
          <a:ln w="12700">
            <a:miter lim="400000"/>
          </a:ln>
        </p:spPr>
      </p:pic>
      <p:sp>
        <p:nvSpPr>
          <p:cNvPr id="4" name="Shape 4"/>
          <p:cNvSpPr>
            <a:spLocks noGrp="1"/>
          </p:cNvSpPr>
          <p:nvPr>
            <p:ph type="title"/>
          </p:nvPr>
        </p:nvSpPr>
        <p:spPr>
          <a:xfrm>
            <a:off x="355600" y="412750"/>
            <a:ext cx="9224331" cy="1219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cap="none">
                <a:solidFill>
                  <a:srgbClr val="000000"/>
                </a:solidFill>
              </a:defRPr>
            </a:pPr>
            <a:r>
              <a:rPr sz="7200" cap="all">
                <a:solidFill>
                  <a:srgbClr val="FFFFFF"/>
                </a:solidFill>
              </a:rPr>
              <a:t>Title Text</a:t>
            </a:r>
          </a:p>
        </p:txBody>
      </p:sp>
      <p:sp>
        <p:nvSpPr>
          <p:cNvPr id="5" name="Shape 5"/>
          <p:cNvSpPr>
            <a:spLocks noGrp="1"/>
          </p:cNvSpPr>
          <p:nvPr>
            <p:ph type="sldNum" sz="quarter" idx="2"/>
          </p:nvPr>
        </p:nvSpPr>
        <p:spPr>
          <a:xfrm>
            <a:off x="6324600" y="9271000"/>
            <a:ext cx="342900" cy="355600"/>
          </a:xfrm>
          <a:prstGeom prst="rect">
            <a:avLst/>
          </a:prstGeom>
          <a:ln w="12700">
            <a:miter lim="400000"/>
          </a:ln>
        </p:spPr>
        <p:txBody>
          <a:bodyPr wrap="none" lIns="0" tIns="0" rIns="0" bIns="0">
            <a:spAutoFit/>
          </a:bodyPr>
          <a:lstStyle>
            <a:lvl1pPr>
              <a:defRPr sz="1800">
                <a:solidFill>
                  <a:srgbClr val="535353"/>
                </a:solidFill>
                <a:latin typeface="Gill Sans Light"/>
                <a:ea typeface="Gill Sans Light"/>
                <a:cs typeface="Gill Sans Light"/>
                <a:sym typeface="Gill Sans Light"/>
              </a:defRPr>
            </a:lvl1pPr>
          </a:lstStyle>
          <a:p>
            <a:pPr lvl="0"/>
            <a:fld id="{86CB4B4D-7CA3-9044-876B-883B54F8677D}" type="slidenum">
              <a:t>‹#›</a:t>
            </a:fld>
            <a:endParaRPr/>
          </a:p>
        </p:txBody>
      </p:sp>
      <p:sp>
        <p:nvSpPr>
          <p:cNvPr id="6" name="Shape 6"/>
          <p:cNvSpPr>
            <a:spLocks noGrp="1"/>
          </p:cNvSpPr>
          <p:nvPr>
            <p:ph type="body" idx="1"/>
          </p:nvPr>
        </p:nvSpPr>
        <p:spPr>
          <a:xfrm>
            <a:off x="355600" y="2266817"/>
            <a:ext cx="12293600" cy="700418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buBlip>
                <a:blip r:embed="rId42"/>
              </a:buBlip>
            </a:lvl1pPr>
            <a:lvl2pPr>
              <a:buBlip>
                <a:blip r:embed="rId43"/>
              </a:buBlip>
            </a:lvl2pPr>
            <a:lvl3pPr>
              <a:buFontTx/>
              <a:buChar char="-"/>
            </a:lvl3pPr>
            <a:lvl4pPr>
              <a:buFontTx/>
              <a:buChar char="-"/>
            </a:lvl4pPr>
            <a:lvl5pPr>
              <a:buFontTx/>
              <a:buChar char="-"/>
            </a:lvl5pPr>
          </a:lstStyle>
          <a:p>
            <a:pPr lvl="0">
              <a:defRPr sz="1800">
                <a:solidFill>
                  <a:srgbClr val="000000"/>
                </a:solidFill>
              </a:defRPr>
            </a:pPr>
            <a:r>
              <a:rPr sz="4600">
                <a:solidFill>
                  <a:srgbClr val="525252"/>
                </a:solidFill>
              </a:rPr>
              <a:t>Body Level One</a:t>
            </a:r>
          </a:p>
          <a:p>
            <a:pPr lvl="1">
              <a:defRPr sz="1800">
                <a:solidFill>
                  <a:srgbClr val="000000"/>
                </a:solidFill>
              </a:defRPr>
            </a:pPr>
            <a:r>
              <a:rPr sz="4600">
                <a:solidFill>
                  <a:srgbClr val="525252"/>
                </a:solidFill>
              </a:rPr>
              <a:t>Body Level Two</a:t>
            </a:r>
          </a:p>
          <a:p>
            <a:pPr lvl="2">
              <a:defRPr sz="1800">
                <a:solidFill>
                  <a:srgbClr val="000000"/>
                </a:solidFill>
              </a:defRPr>
            </a:pPr>
            <a:r>
              <a:rPr sz="4600">
                <a:solidFill>
                  <a:srgbClr val="525252"/>
                </a:solidFill>
              </a:rPr>
              <a:t>Body Level Three</a:t>
            </a:r>
          </a:p>
          <a:p>
            <a:pPr lvl="3">
              <a:defRPr sz="1800">
                <a:solidFill>
                  <a:srgbClr val="000000"/>
                </a:solidFill>
              </a:defRPr>
            </a:pPr>
            <a:r>
              <a:rPr sz="4600">
                <a:solidFill>
                  <a:srgbClr val="525252"/>
                </a:solidFill>
              </a:rPr>
              <a:t>Body Level Four</a:t>
            </a:r>
          </a:p>
          <a:p>
            <a:pPr lvl="4">
              <a:defRPr sz="1800">
                <a:solidFill>
                  <a:srgbClr val="000000"/>
                </a:solidFill>
              </a:defRPr>
            </a:pPr>
            <a:r>
              <a:rPr sz="4600">
                <a:solidFill>
                  <a:srgbClr val="525252"/>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transition xmlns:p14="http://schemas.microsoft.com/office/powerpoint/2010/main" spd="med"/>
  <p:txStyles>
    <p:titleStyle>
      <a:lvl1pPr defTabSz="584200">
        <a:defRPr sz="7200" cap="all">
          <a:solidFill>
            <a:srgbClr val="FFFFFF"/>
          </a:solidFill>
          <a:latin typeface="Gill Sans"/>
          <a:ea typeface="Gill Sans"/>
          <a:cs typeface="Gill Sans"/>
          <a:sym typeface="Gill Sans"/>
        </a:defRPr>
      </a:lvl1pPr>
      <a:lvl2pPr indent="228600" defTabSz="584200">
        <a:defRPr sz="7200" cap="all">
          <a:solidFill>
            <a:srgbClr val="FFFFFF"/>
          </a:solidFill>
          <a:latin typeface="Gill Sans"/>
          <a:ea typeface="Gill Sans"/>
          <a:cs typeface="Gill Sans"/>
          <a:sym typeface="Gill Sans"/>
        </a:defRPr>
      </a:lvl2pPr>
      <a:lvl3pPr indent="457200" defTabSz="584200">
        <a:defRPr sz="7200" cap="all">
          <a:solidFill>
            <a:srgbClr val="FFFFFF"/>
          </a:solidFill>
          <a:latin typeface="Gill Sans"/>
          <a:ea typeface="Gill Sans"/>
          <a:cs typeface="Gill Sans"/>
          <a:sym typeface="Gill Sans"/>
        </a:defRPr>
      </a:lvl3pPr>
      <a:lvl4pPr indent="685800" defTabSz="584200">
        <a:defRPr sz="7200" cap="all">
          <a:solidFill>
            <a:srgbClr val="FFFFFF"/>
          </a:solidFill>
          <a:latin typeface="Gill Sans"/>
          <a:ea typeface="Gill Sans"/>
          <a:cs typeface="Gill Sans"/>
          <a:sym typeface="Gill Sans"/>
        </a:defRPr>
      </a:lvl4pPr>
      <a:lvl5pPr indent="914400" defTabSz="584200">
        <a:defRPr sz="7200" cap="all">
          <a:solidFill>
            <a:srgbClr val="FFFFFF"/>
          </a:solidFill>
          <a:latin typeface="Gill Sans"/>
          <a:ea typeface="Gill Sans"/>
          <a:cs typeface="Gill Sans"/>
          <a:sym typeface="Gill Sans"/>
        </a:defRPr>
      </a:lvl5pPr>
      <a:lvl6pPr indent="1143000" defTabSz="584200">
        <a:defRPr sz="7200" cap="all">
          <a:solidFill>
            <a:srgbClr val="FFFFFF"/>
          </a:solidFill>
          <a:latin typeface="Gill Sans"/>
          <a:ea typeface="Gill Sans"/>
          <a:cs typeface="Gill Sans"/>
          <a:sym typeface="Gill Sans"/>
        </a:defRPr>
      </a:lvl6pPr>
      <a:lvl7pPr indent="1371600" defTabSz="584200">
        <a:defRPr sz="7200" cap="all">
          <a:solidFill>
            <a:srgbClr val="FFFFFF"/>
          </a:solidFill>
          <a:latin typeface="Gill Sans"/>
          <a:ea typeface="Gill Sans"/>
          <a:cs typeface="Gill Sans"/>
          <a:sym typeface="Gill Sans"/>
        </a:defRPr>
      </a:lvl7pPr>
      <a:lvl8pPr indent="1600200" defTabSz="584200">
        <a:defRPr sz="7200" cap="all">
          <a:solidFill>
            <a:srgbClr val="FFFFFF"/>
          </a:solidFill>
          <a:latin typeface="Gill Sans"/>
          <a:ea typeface="Gill Sans"/>
          <a:cs typeface="Gill Sans"/>
          <a:sym typeface="Gill Sans"/>
        </a:defRPr>
      </a:lvl8pPr>
      <a:lvl9pPr indent="1828800" defTabSz="584200">
        <a:defRPr sz="7200" cap="all">
          <a:solidFill>
            <a:srgbClr val="FFFFFF"/>
          </a:solidFill>
          <a:latin typeface="Gill Sans"/>
          <a:ea typeface="Gill Sans"/>
          <a:cs typeface="Gill Sans"/>
          <a:sym typeface="Gill Sans"/>
        </a:defRPr>
      </a:lvl9pPr>
    </p:titleStyle>
    <p:bodyStyle>
      <a:lvl1pPr marL="508000" indent="-508000" defTabSz="584200">
        <a:lnSpc>
          <a:spcPct val="120000"/>
        </a:lnSpc>
        <a:spcBef>
          <a:spcPts val="3800"/>
        </a:spcBef>
        <a:buClr>
          <a:srgbClr val="535353"/>
        </a:buClr>
        <a:buSzPct val="50000"/>
        <a:buFont typeface="Zapf Dingbats"/>
        <a:buBlip>
          <a:blip r:embed="rId42"/>
        </a:buBlip>
        <a:defRPr sz="4600">
          <a:solidFill>
            <a:srgbClr val="525252"/>
          </a:solidFill>
          <a:latin typeface="Gill Sans"/>
          <a:ea typeface="Gill Sans"/>
          <a:cs typeface="Gill Sans"/>
          <a:sym typeface="Gill Sans"/>
        </a:defRPr>
      </a:lvl1pPr>
      <a:lvl2pPr marL="889000" indent="-508000" defTabSz="584200">
        <a:lnSpc>
          <a:spcPct val="120000"/>
        </a:lnSpc>
        <a:spcBef>
          <a:spcPts val="3800"/>
        </a:spcBef>
        <a:buClr>
          <a:srgbClr val="535353"/>
        </a:buClr>
        <a:buSzPct val="40000"/>
        <a:buFont typeface="Zapf Dingbats"/>
        <a:buBlip>
          <a:blip r:embed="rId42"/>
        </a:buBlip>
        <a:defRPr sz="4600">
          <a:solidFill>
            <a:srgbClr val="525252"/>
          </a:solidFill>
          <a:latin typeface="Gill Sans"/>
          <a:ea typeface="Gill Sans"/>
          <a:cs typeface="Gill Sans"/>
          <a:sym typeface="Gill Sans"/>
        </a:defRPr>
      </a:lvl2pPr>
      <a:lvl3pPr marL="1270000" indent="-508000" defTabSz="584200">
        <a:lnSpc>
          <a:spcPct val="120000"/>
        </a:lnSpc>
        <a:spcBef>
          <a:spcPts val="3800"/>
        </a:spcBef>
        <a:buClr>
          <a:srgbClr val="535353"/>
        </a:buClr>
        <a:buSzPct val="82000"/>
        <a:buFont typeface="Zapf Dingbats"/>
        <a:buChar char="•"/>
        <a:defRPr sz="4600">
          <a:solidFill>
            <a:srgbClr val="525252"/>
          </a:solidFill>
          <a:latin typeface="Gill Sans"/>
          <a:ea typeface="Gill Sans"/>
          <a:cs typeface="Gill Sans"/>
          <a:sym typeface="Gill Sans"/>
        </a:defRPr>
      </a:lvl3pPr>
      <a:lvl4pPr marL="1651000" indent="-508000" defTabSz="584200">
        <a:lnSpc>
          <a:spcPct val="120000"/>
        </a:lnSpc>
        <a:spcBef>
          <a:spcPts val="3800"/>
        </a:spcBef>
        <a:buClr>
          <a:srgbClr val="535353"/>
        </a:buClr>
        <a:buSzPct val="82000"/>
        <a:buFont typeface="Zapf Dingbats"/>
        <a:buChar char="•"/>
        <a:defRPr sz="4600">
          <a:solidFill>
            <a:srgbClr val="525252"/>
          </a:solidFill>
          <a:latin typeface="Gill Sans"/>
          <a:ea typeface="Gill Sans"/>
          <a:cs typeface="Gill Sans"/>
          <a:sym typeface="Gill Sans"/>
        </a:defRPr>
      </a:lvl4pPr>
      <a:lvl5pPr marL="2032000" indent="-508000" defTabSz="584200">
        <a:lnSpc>
          <a:spcPct val="120000"/>
        </a:lnSpc>
        <a:spcBef>
          <a:spcPts val="3800"/>
        </a:spcBef>
        <a:buClr>
          <a:srgbClr val="535353"/>
        </a:buClr>
        <a:buSzPct val="82000"/>
        <a:buFont typeface="Zapf Dingbats"/>
        <a:buChar char="•"/>
        <a:defRPr sz="4600">
          <a:solidFill>
            <a:srgbClr val="525252"/>
          </a:solidFill>
          <a:latin typeface="Gill Sans"/>
          <a:ea typeface="Gill Sans"/>
          <a:cs typeface="Gill Sans"/>
          <a:sym typeface="Gill Sans"/>
        </a:defRPr>
      </a:lvl5pPr>
      <a:lvl6pPr marL="2413000" indent="-508000" defTabSz="584200">
        <a:lnSpc>
          <a:spcPct val="120000"/>
        </a:lnSpc>
        <a:spcBef>
          <a:spcPts val="3800"/>
        </a:spcBef>
        <a:buClr>
          <a:srgbClr val="535353"/>
        </a:buClr>
        <a:buSzPct val="82000"/>
        <a:buFont typeface="Zapf Dingbats"/>
        <a:buChar char="•"/>
        <a:defRPr sz="4600">
          <a:solidFill>
            <a:srgbClr val="525252"/>
          </a:solidFill>
          <a:latin typeface="Gill Sans"/>
          <a:ea typeface="Gill Sans"/>
          <a:cs typeface="Gill Sans"/>
          <a:sym typeface="Gill Sans"/>
        </a:defRPr>
      </a:lvl6pPr>
      <a:lvl7pPr marL="2794000" indent="-508000" defTabSz="584200">
        <a:lnSpc>
          <a:spcPct val="120000"/>
        </a:lnSpc>
        <a:spcBef>
          <a:spcPts val="3800"/>
        </a:spcBef>
        <a:buClr>
          <a:srgbClr val="535353"/>
        </a:buClr>
        <a:buSzPct val="82000"/>
        <a:buFont typeface="Zapf Dingbats"/>
        <a:buChar char="•"/>
        <a:defRPr sz="4600">
          <a:solidFill>
            <a:srgbClr val="525252"/>
          </a:solidFill>
          <a:latin typeface="Gill Sans"/>
          <a:ea typeface="Gill Sans"/>
          <a:cs typeface="Gill Sans"/>
          <a:sym typeface="Gill Sans"/>
        </a:defRPr>
      </a:lvl7pPr>
      <a:lvl8pPr marL="3175000" indent="-508000" defTabSz="584200">
        <a:lnSpc>
          <a:spcPct val="120000"/>
        </a:lnSpc>
        <a:spcBef>
          <a:spcPts val="3800"/>
        </a:spcBef>
        <a:buClr>
          <a:srgbClr val="535353"/>
        </a:buClr>
        <a:buSzPct val="82000"/>
        <a:buFont typeface="Zapf Dingbats"/>
        <a:buChar char="•"/>
        <a:defRPr sz="4600">
          <a:solidFill>
            <a:srgbClr val="525252"/>
          </a:solidFill>
          <a:latin typeface="Gill Sans"/>
          <a:ea typeface="Gill Sans"/>
          <a:cs typeface="Gill Sans"/>
          <a:sym typeface="Gill Sans"/>
        </a:defRPr>
      </a:lvl8pPr>
      <a:lvl9pPr marL="3556000" indent="-508000" defTabSz="584200">
        <a:lnSpc>
          <a:spcPct val="120000"/>
        </a:lnSpc>
        <a:spcBef>
          <a:spcPts val="3800"/>
        </a:spcBef>
        <a:buClr>
          <a:srgbClr val="535353"/>
        </a:buClr>
        <a:buSzPct val="82000"/>
        <a:buFont typeface="Zapf Dingbats"/>
        <a:buChar char="•"/>
        <a:defRPr sz="4600">
          <a:solidFill>
            <a:srgbClr val="525252"/>
          </a:solidFill>
          <a:latin typeface="Gill Sans"/>
          <a:ea typeface="Gill Sans"/>
          <a:cs typeface="Gill Sans"/>
          <a:sym typeface="Gill Sans"/>
        </a:defRPr>
      </a:lvl9pPr>
    </p:bodyStyle>
    <p:otherStyle>
      <a:lvl1pPr algn="ctr" defTabSz="584200">
        <a:defRPr>
          <a:solidFill>
            <a:schemeClr val="tx1"/>
          </a:solidFill>
          <a:latin typeface="+mn-lt"/>
          <a:ea typeface="+mn-ea"/>
          <a:cs typeface="+mn-cs"/>
          <a:sym typeface="Gill Sans Light"/>
        </a:defRPr>
      </a:lvl1pPr>
      <a:lvl2pPr indent="228600" algn="ctr" defTabSz="584200">
        <a:defRPr>
          <a:solidFill>
            <a:schemeClr val="tx1"/>
          </a:solidFill>
          <a:latin typeface="+mn-lt"/>
          <a:ea typeface="+mn-ea"/>
          <a:cs typeface="+mn-cs"/>
          <a:sym typeface="Gill Sans Light"/>
        </a:defRPr>
      </a:lvl2pPr>
      <a:lvl3pPr indent="457200" algn="ctr" defTabSz="584200">
        <a:defRPr>
          <a:solidFill>
            <a:schemeClr val="tx1"/>
          </a:solidFill>
          <a:latin typeface="+mn-lt"/>
          <a:ea typeface="+mn-ea"/>
          <a:cs typeface="+mn-cs"/>
          <a:sym typeface="Gill Sans Light"/>
        </a:defRPr>
      </a:lvl3pPr>
      <a:lvl4pPr indent="685800" algn="ctr" defTabSz="584200">
        <a:defRPr>
          <a:solidFill>
            <a:schemeClr val="tx1"/>
          </a:solidFill>
          <a:latin typeface="+mn-lt"/>
          <a:ea typeface="+mn-ea"/>
          <a:cs typeface="+mn-cs"/>
          <a:sym typeface="Gill Sans Light"/>
        </a:defRPr>
      </a:lvl4pPr>
      <a:lvl5pPr indent="914400" algn="ctr" defTabSz="584200">
        <a:defRPr>
          <a:solidFill>
            <a:schemeClr val="tx1"/>
          </a:solidFill>
          <a:latin typeface="+mn-lt"/>
          <a:ea typeface="+mn-ea"/>
          <a:cs typeface="+mn-cs"/>
          <a:sym typeface="Gill Sans Light"/>
        </a:defRPr>
      </a:lvl5pPr>
      <a:lvl6pPr indent="1143000" algn="ctr" defTabSz="584200">
        <a:defRPr>
          <a:solidFill>
            <a:schemeClr val="tx1"/>
          </a:solidFill>
          <a:latin typeface="+mn-lt"/>
          <a:ea typeface="+mn-ea"/>
          <a:cs typeface="+mn-cs"/>
          <a:sym typeface="Gill Sans Light"/>
        </a:defRPr>
      </a:lvl6pPr>
      <a:lvl7pPr indent="1371600" algn="ctr" defTabSz="584200">
        <a:defRPr>
          <a:solidFill>
            <a:schemeClr val="tx1"/>
          </a:solidFill>
          <a:latin typeface="+mn-lt"/>
          <a:ea typeface="+mn-ea"/>
          <a:cs typeface="+mn-cs"/>
          <a:sym typeface="Gill Sans Light"/>
        </a:defRPr>
      </a:lvl7pPr>
      <a:lvl8pPr indent="1600200" algn="ctr" defTabSz="584200">
        <a:defRPr>
          <a:solidFill>
            <a:schemeClr val="tx1"/>
          </a:solidFill>
          <a:latin typeface="+mn-lt"/>
          <a:ea typeface="+mn-ea"/>
          <a:cs typeface="+mn-cs"/>
          <a:sym typeface="Gill Sans Light"/>
        </a:defRPr>
      </a:lvl8pPr>
      <a:lvl9pPr indent="1828800" algn="ctr" defTabSz="584200">
        <a:defRPr>
          <a:solidFill>
            <a:schemeClr val="tx1"/>
          </a:solidFill>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s://cable.esss.lu.se/" TargetMode="External"/><Relationship Id="rId4"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image" Target="../media/image5.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png"/><Relationship Id="rId3" Type="http://schemas.openxmlformats.org/officeDocument/2006/relationships/image" Target="../media/image11.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13.xml"/><Relationship Id="rId2" Type="http://schemas.openxmlformats.org/officeDocument/2006/relationships/image" Target="../media/image5.t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5.t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5.tif"/><Relationship Id="rId6"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image" Target="../media/image5.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south-bay-cable-filtered.jpeg"/>
          <p:cNvPicPr/>
          <p:nvPr/>
        </p:nvPicPr>
        <p:blipFill>
          <a:blip r:embed="rId2">
            <a:alphaModFix amt="89158"/>
            <a:extLst/>
          </a:blip>
          <a:stretch>
            <a:fillRect/>
          </a:stretch>
        </p:blipFill>
        <p:spPr>
          <a:xfrm>
            <a:off x="1759545" y="2266817"/>
            <a:ext cx="9485681" cy="7076319"/>
          </a:xfrm>
          <a:prstGeom prst="rect">
            <a:avLst/>
          </a:prstGeom>
          <a:ln w="12700">
            <a:miter lim="400000"/>
          </a:ln>
        </p:spPr>
      </p:pic>
      <p:sp>
        <p:nvSpPr>
          <p:cNvPr id="184" name="Shape 184"/>
          <p:cNvSpPr>
            <a:spLocks noGrp="1"/>
          </p:cNvSpPr>
          <p:nvPr>
            <p:ph type="title"/>
          </p:nvPr>
        </p:nvSpPr>
        <p:spPr>
          <a:prstGeom prst="rect">
            <a:avLst/>
          </a:prstGeom>
        </p:spPr>
        <p:txBody>
          <a:bodyPr/>
          <a:lstStyle>
            <a:lvl1pPr defTabSz="350520">
              <a:defRPr sz="4320"/>
            </a:lvl1pPr>
          </a:lstStyle>
          <a:p>
            <a:pPr lvl="0">
              <a:defRPr sz="1800" cap="none">
                <a:solidFill>
                  <a:srgbClr val="000000"/>
                </a:solidFill>
              </a:defRPr>
            </a:pPr>
            <a:r>
              <a:rPr sz="4320" cap="all">
                <a:solidFill>
                  <a:srgbClr val="FFFFFF"/>
                </a:solidFill>
              </a:rPr>
              <a:t>Rack cabinets and cable plant</a:t>
            </a:r>
          </a:p>
        </p:txBody>
      </p:sp>
      <p:sp>
        <p:nvSpPr>
          <p:cNvPr id="185" name="Shape 185"/>
          <p:cNvSpPr>
            <a:spLocks noGrp="1"/>
          </p:cNvSpPr>
          <p:nvPr>
            <p:ph type="sldNum" sz="quarter" idx="2"/>
          </p:nvPr>
        </p:nvSpPr>
        <p:spPr>
          <a:xfrm>
            <a:off x="6381749" y="9271000"/>
            <a:ext cx="228601" cy="3556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1</a:t>
            </a:fld>
            <a:endParaRPr>
              <a:solidFill>
                <a:srgbClr val="535353"/>
              </a:solidFill>
            </a:endParaRPr>
          </a:p>
        </p:txBody>
      </p:sp>
      <p:sp>
        <p:nvSpPr>
          <p:cNvPr id="186" name="Shape 186"/>
          <p:cNvSpPr>
            <a:spLocks noGrp="1"/>
          </p:cNvSpPr>
          <p:nvPr>
            <p:ph type="body" idx="1"/>
          </p:nvPr>
        </p:nvSpPr>
        <p:spPr>
          <a:xfrm>
            <a:off x="476250" y="2639350"/>
            <a:ext cx="12052301" cy="5219966"/>
          </a:xfrm>
          <a:prstGeom prst="rect">
            <a:avLst/>
          </a:prstGeom>
        </p:spPr>
        <p:txBody>
          <a:bodyPr/>
          <a:lstStyle/>
          <a:p>
            <a:pPr marL="0" lvl="0" indent="0" algn="ctr">
              <a:buClrTx/>
              <a:buSzTx/>
              <a:buFontTx/>
              <a:buNone/>
              <a:defRPr sz="1800">
                <a:solidFill>
                  <a:srgbClr val="000000"/>
                </a:solidFill>
              </a:defRPr>
            </a:pPr>
            <a:r>
              <a:rPr sz="4600">
                <a:solidFill>
                  <a:srgbClr val="EBEBEB"/>
                </a:solidFill>
              </a:rPr>
              <a:t>TAC 2017</a:t>
            </a:r>
          </a:p>
          <a:p>
            <a:pPr marL="0" lvl="0" indent="0" algn="ctr">
              <a:buClrTx/>
              <a:buSzTx/>
              <a:buFontTx/>
              <a:buNone/>
              <a:defRPr sz="1800">
                <a:solidFill>
                  <a:srgbClr val="000000"/>
                </a:solidFill>
              </a:defRPr>
            </a:pPr>
            <a:r>
              <a:rPr sz="4600">
                <a:solidFill>
                  <a:srgbClr val="EBEBEB"/>
                </a:solidFill>
              </a:rPr>
              <a:t>WP 15 Electrical Support</a:t>
            </a:r>
          </a:p>
          <a:p>
            <a:pPr marL="0" lvl="0" indent="0" algn="ctr">
              <a:buClrTx/>
              <a:buSzTx/>
              <a:buFontTx/>
              <a:buNone/>
              <a:defRPr sz="1800">
                <a:solidFill>
                  <a:srgbClr val="000000"/>
                </a:solidFill>
              </a:defRPr>
            </a:pPr>
            <a:r>
              <a:rPr sz="4600">
                <a:solidFill>
                  <a:srgbClr val="EBEBEB"/>
                </a:solidFill>
              </a:rPr>
              <a:t>Evangelia Vaena, Electrical Engineer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prstGeom prst="rect">
            <a:avLst/>
          </a:prstGeom>
        </p:spPr>
        <p:txBody>
          <a:bodyPr/>
          <a:lstStyle/>
          <a:p>
            <a:pPr lvl="0">
              <a:defRPr sz="1800" cap="none">
                <a:solidFill>
                  <a:srgbClr val="000000"/>
                </a:solidFill>
              </a:defRPr>
            </a:pPr>
            <a:r>
              <a:rPr sz="7200" cap="all">
                <a:solidFill>
                  <a:srgbClr val="FFFFFF"/>
                </a:solidFill>
              </a:rPr>
              <a:t>feb</a:t>
            </a:r>
          </a:p>
        </p:txBody>
      </p:sp>
      <p:sp>
        <p:nvSpPr>
          <p:cNvPr id="230" name="Shape 23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10</a:t>
            </a:fld>
            <a:endParaRPr>
              <a:solidFill>
                <a:srgbClr val="535353"/>
              </a:solidFill>
            </a:endParaRPr>
          </a:p>
        </p:txBody>
      </p:sp>
      <p:pic>
        <p:nvPicPr>
          <p:cNvPr id="231" name="tac screenshot 5.png"/>
          <p:cNvPicPr/>
          <p:nvPr/>
        </p:nvPicPr>
        <p:blipFill>
          <a:blip r:embed="rId2">
            <a:extLst/>
          </a:blip>
          <a:srcRect l="31782" t="9027" r="35414" b="13194"/>
          <a:stretch>
            <a:fillRect/>
          </a:stretch>
        </p:blipFill>
        <p:spPr>
          <a:xfrm>
            <a:off x="2752526" y="1631949"/>
            <a:ext cx="7144330" cy="738329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pPr lvl="0">
              <a:defRPr sz="1800" cap="none">
                <a:solidFill>
                  <a:srgbClr val="000000"/>
                </a:solidFill>
              </a:defRPr>
            </a:pPr>
            <a:r>
              <a:rPr sz="7200" cap="all">
                <a:solidFill>
                  <a:srgbClr val="FFFFFF"/>
                </a:solidFill>
              </a:rPr>
              <a:t>klystron gallery</a:t>
            </a:r>
          </a:p>
        </p:txBody>
      </p:sp>
      <p:sp>
        <p:nvSpPr>
          <p:cNvPr id="234" name="Shape 23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11</a:t>
            </a:fld>
            <a:endParaRPr>
              <a:solidFill>
                <a:srgbClr val="535353"/>
              </a:solidFill>
            </a:endParaRPr>
          </a:p>
        </p:txBody>
      </p:sp>
      <p:sp>
        <p:nvSpPr>
          <p:cNvPr id="235" name="Shape 235"/>
          <p:cNvSpPr>
            <a:spLocks noGrp="1"/>
          </p:cNvSpPr>
          <p:nvPr>
            <p:ph type="body" idx="1"/>
          </p:nvPr>
        </p:nvSpPr>
        <p:spPr>
          <a:prstGeom prst="rect">
            <a:avLst/>
          </a:prstGeom>
        </p:spPr>
        <p:txBody>
          <a:bodyPr/>
          <a:lstStyle/>
          <a:p>
            <a:pPr lvl="0">
              <a:buBlip>
                <a:blip r:embed="rId2"/>
              </a:buBlip>
            </a:pPr>
            <a:endParaRPr/>
          </a:p>
        </p:txBody>
      </p:sp>
      <p:pic>
        <p:nvPicPr>
          <p:cNvPr id="236" name="tac screenshot 2.png"/>
          <p:cNvPicPr/>
          <p:nvPr/>
        </p:nvPicPr>
        <p:blipFill>
          <a:blip r:embed="rId3">
            <a:extLst/>
          </a:blip>
          <a:srcRect r="8984"/>
          <a:stretch>
            <a:fillRect/>
          </a:stretch>
        </p:blipFill>
        <p:spPr>
          <a:xfrm>
            <a:off x="406399" y="2590336"/>
            <a:ext cx="11836401" cy="635709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pPr lvl="0">
              <a:defRPr sz="1800" cap="none">
                <a:solidFill>
                  <a:srgbClr val="000000"/>
                </a:solidFill>
              </a:defRPr>
            </a:pPr>
            <a:r>
              <a:rPr sz="7200" cap="all">
                <a:solidFill>
                  <a:srgbClr val="FFFFFF"/>
                </a:solidFill>
              </a:rPr>
              <a:t>hebt area</a:t>
            </a:r>
          </a:p>
        </p:txBody>
      </p:sp>
      <p:sp>
        <p:nvSpPr>
          <p:cNvPr id="239" name="Shape 23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12</a:t>
            </a:fld>
            <a:endParaRPr>
              <a:solidFill>
                <a:srgbClr val="535353"/>
              </a:solidFill>
            </a:endParaRPr>
          </a:p>
        </p:txBody>
      </p:sp>
      <p:pic>
        <p:nvPicPr>
          <p:cNvPr id="240" name="tac screenshot 4.png"/>
          <p:cNvPicPr/>
          <p:nvPr/>
        </p:nvPicPr>
        <p:blipFill>
          <a:blip r:embed="rId2">
            <a:extLst/>
          </a:blip>
          <a:stretch>
            <a:fillRect/>
          </a:stretch>
        </p:blipFill>
        <p:spPr>
          <a:xfrm>
            <a:off x="194164" y="2594687"/>
            <a:ext cx="12616472" cy="481822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title"/>
          </p:nvPr>
        </p:nvSpPr>
        <p:spPr>
          <a:prstGeom prst="rect">
            <a:avLst/>
          </a:prstGeom>
        </p:spPr>
        <p:txBody>
          <a:bodyPr/>
          <a:lstStyle/>
          <a:p>
            <a:pPr lvl="0">
              <a:defRPr sz="1800" cap="none">
                <a:solidFill>
                  <a:srgbClr val="000000"/>
                </a:solidFill>
              </a:defRPr>
            </a:pPr>
            <a:r>
              <a:rPr sz="7200" cap="all">
                <a:solidFill>
                  <a:srgbClr val="FFFFFF"/>
                </a:solidFill>
              </a:rPr>
              <a:t>Cable installation</a:t>
            </a:r>
          </a:p>
        </p:txBody>
      </p:sp>
      <p:sp>
        <p:nvSpPr>
          <p:cNvPr id="243" name="Shape 24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13</a:t>
            </a:fld>
            <a:endParaRPr>
              <a:solidFill>
                <a:srgbClr val="535353"/>
              </a:solidFill>
            </a:endParaRPr>
          </a:p>
        </p:txBody>
      </p:sp>
      <p:sp>
        <p:nvSpPr>
          <p:cNvPr id="244" name="Shape 244"/>
          <p:cNvSpPr>
            <a:spLocks noGrp="1"/>
          </p:cNvSpPr>
          <p:nvPr>
            <p:ph type="body" idx="1"/>
          </p:nvPr>
        </p:nvSpPr>
        <p:spPr>
          <a:xfrm>
            <a:off x="355600" y="2266817"/>
            <a:ext cx="12293600" cy="6089783"/>
          </a:xfrm>
          <a:prstGeom prst="rect">
            <a:avLst/>
          </a:prstGeom>
        </p:spPr>
        <p:txBody>
          <a:bodyPr anchor="t"/>
          <a:lstStyle/>
          <a:p>
            <a:pPr marL="358069" lvl="0" indent="-358069">
              <a:buClr>
                <a:srgbClr val="515151"/>
              </a:buClr>
              <a:buSzPct val="45000"/>
              <a:buBlip>
                <a:blip r:embed="rId2"/>
              </a:buBlip>
              <a:defRPr sz="1800">
                <a:solidFill>
                  <a:srgbClr val="000000"/>
                </a:solidFill>
              </a:defRPr>
            </a:pPr>
            <a:r>
              <a:rPr sz="2900" dirty="0">
                <a:solidFill>
                  <a:schemeClr val="bg2">
                    <a:lumMod val="25000"/>
                  </a:schemeClr>
                </a:solidFill>
              </a:rPr>
              <a:t>The management of the cable plant will be done through the ICS cable database :(</a:t>
            </a:r>
            <a:r>
              <a:rPr sz="2900" dirty="0">
                <a:solidFill>
                  <a:schemeClr val="bg2">
                    <a:lumMod val="25000"/>
                  </a:schemeClr>
                </a:solidFill>
                <a:hlinkClick r:id="rId3"/>
              </a:rPr>
              <a:t>https://cable.esss.lu.se/</a:t>
            </a:r>
            <a:r>
              <a:rPr sz="2900" dirty="0">
                <a:solidFill>
                  <a:schemeClr val="bg2">
                    <a:lumMod val="25000"/>
                  </a:schemeClr>
                </a:solidFill>
              </a:rPr>
              <a:t>) </a:t>
            </a:r>
            <a:endParaRPr lang="en-US" sz="2900" dirty="0" smtClean="0">
              <a:solidFill>
                <a:schemeClr val="bg2">
                  <a:lumMod val="25000"/>
                </a:schemeClr>
              </a:solidFill>
            </a:endParaRPr>
          </a:p>
          <a:p>
            <a:pPr marL="358069" lvl="0" indent="-358069">
              <a:buClr>
                <a:srgbClr val="515151"/>
              </a:buClr>
              <a:buSzPct val="45000"/>
              <a:buBlip>
                <a:blip r:embed="rId2"/>
              </a:buBlip>
              <a:defRPr sz="1800">
                <a:solidFill>
                  <a:srgbClr val="000000"/>
                </a:solidFill>
              </a:defRPr>
            </a:pPr>
            <a:r>
              <a:rPr lang="en-US" sz="2900" dirty="0" smtClean="0">
                <a:solidFill>
                  <a:schemeClr val="bg2">
                    <a:lumMod val="25000"/>
                  </a:schemeClr>
                </a:solidFill>
              </a:rPr>
              <a:t>The cables shall be low smoke, halogen free following the ESS safety rules.</a:t>
            </a:r>
            <a:endParaRPr sz="2900" dirty="0">
              <a:solidFill>
                <a:schemeClr val="bg2">
                  <a:lumMod val="25000"/>
                </a:schemeClr>
              </a:solidFill>
            </a:endParaRPr>
          </a:p>
          <a:p>
            <a:pPr marL="358069" lvl="0" indent="-358069">
              <a:spcBef>
                <a:spcPts val="0"/>
              </a:spcBef>
              <a:buClr>
                <a:srgbClr val="515151"/>
              </a:buClr>
              <a:buSzPct val="45000"/>
              <a:buBlip>
                <a:blip r:embed="rId2"/>
              </a:buBlip>
              <a:defRPr sz="1800">
                <a:solidFill>
                  <a:srgbClr val="000000"/>
                </a:solidFill>
              </a:defRPr>
            </a:pPr>
            <a:r>
              <a:rPr sz="2900" dirty="0">
                <a:solidFill>
                  <a:schemeClr val="bg2">
                    <a:lumMod val="25000"/>
                  </a:schemeClr>
                </a:solidFill>
              </a:rPr>
              <a:t>The Cable Database (CDB) supports the tracking, configuration and naming of cables in all phases of the ESS project (design, installation, operation, shut downs).  It is interconnected to the other two main ICS applications (e.g. CCDB and naming tool) to enable these to successfully perform their domain specific businesses.</a:t>
            </a:r>
          </a:p>
        </p:txBody>
      </p:sp>
      <p:pic>
        <p:nvPicPr>
          <p:cNvPr id="245" name="Screen Shot 2016-11-15 at 16.07.33.png"/>
          <p:cNvPicPr/>
          <p:nvPr/>
        </p:nvPicPr>
        <p:blipFill>
          <a:blip r:embed="rId4">
            <a:extLst/>
          </a:blip>
          <a:srcRect r="21505" b="23578"/>
          <a:stretch>
            <a:fillRect/>
          </a:stretch>
        </p:blipFill>
        <p:spPr>
          <a:xfrm>
            <a:off x="7464575" y="6589412"/>
            <a:ext cx="5135418" cy="303718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title"/>
          </p:nvPr>
        </p:nvSpPr>
        <p:spPr>
          <a:prstGeom prst="rect">
            <a:avLst/>
          </a:prstGeom>
        </p:spPr>
        <p:txBody>
          <a:bodyPr/>
          <a:lstStyle>
            <a:lvl1pPr defTabSz="309625">
              <a:defRPr sz="3815"/>
            </a:lvl1pPr>
          </a:lstStyle>
          <a:p>
            <a:pPr lvl="0">
              <a:defRPr sz="1800" cap="none">
                <a:solidFill>
                  <a:srgbClr val="000000"/>
                </a:solidFill>
              </a:defRPr>
            </a:pPr>
            <a:r>
              <a:rPr sz="3815" cap="all" dirty="0">
                <a:solidFill>
                  <a:srgbClr val="FFFFFF"/>
                </a:solidFill>
              </a:rPr>
              <a:t>what does the </a:t>
            </a:r>
            <a:r>
              <a:rPr sz="3815" cap="all" dirty="0" smtClean="0">
                <a:solidFill>
                  <a:srgbClr val="FFFFFF"/>
                </a:solidFill>
              </a:rPr>
              <a:t>c</a:t>
            </a:r>
            <a:r>
              <a:rPr lang="en-US" sz="3815" cap="all" dirty="0" smtClean="0">
                <a:solidFill>
                  <a:srgbClr val="FFFFFF"/>
                </a:solidFill>
              </a:rPr>
              <a:t>D</a:t>
            </a:r>
            <a:r>
              <a:rPr sz="3815" cap="all" dirty="0" smtClean="0">
                <a:solidFill>
                  <a:srgbClr val="FFFFFF"/>
                </a:solidFill>
              </a:rPr>
              <a:t>b </a:t>
            </a:r>
            <a:r>
              <a:rPr sz="3815" cap="all" dirty="0">
                <a:solidFill>
                  <a:srgbClr val="FFFFFF"/>
                </a:solidFill>
              </a:rPr>
              <a:t>do?</a:t>
            </a:r>
          </a:p>
        </p:txBody>
      </p:sp>
      <p:sp>
        <p:nvSpPr>
          <p:cNvPr id="248" name="Shape 24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14</a:t>
            </a:fld>
            <a:endParaRPr>
              <a:solidFill>
                <a:srgbClr val="535353"/>
              </a:solidFill>
            </a:endParaRPr>
          </a:p>
        </p:txBody>
      </p:sp>
      <p:sp>
        <p:nvSpPr>
          <p:cNvPr id="249" name="Shape 249"/>
          <p:cNvSpPr/>
          <p:nvPr/>
        </p:nvSpPr>
        <p:spPr>
          <a:xfrm>
            <a:off x="4967765" y="4154016"/>
            <a:ext cx="2855234" cy="27704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defRPr>
            </a:lvl1pPr>
          </a:lstStyle>
          <a:p>
            <a:pPr lvl="0">
              <a:defRPr sz="1800">
                <a:solidFill>
                  <a:srgbClr val="000000"/>
                </a:solidFill>
              </a:defRPr>
            </a:pPr>
            <a:r>
              <a:rPr sz="4000">
                <a:solidFill>
                  <a:srgbClr val="FFFFFF"/>
                </a:solidFill>
              </a:rPr>
              <a:t>cable database</a:t>
            </a:r>
          </a:p>
        </p:txBody>
      </p:sp>
      <p:sp>
        <p:nvSpPr>
          <p:cNvPr id="250" name="Shape 250"/>
          <p:cNvSpPr/>
          <p:nvPr/>
        </p:nvSpPr>
        <p:spPr>
          <a:xfrm>
            <a:off x="355600" y="2226932"/>
            <a:ext cx="3421152" cy="1921947"/>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2700" b="1">
                <a:solidFill>
                  <a:srgbClr val="FFFFFF"/>
                </a:solidFill>
              </a:rPr>
              <a:t>single point of truth</a:t>
            </a:r>
          </a:p>
          <a:p>
            <a:pPr marL="269875" lvl="0" indent="-269875" algn="l">
              <a:buClr>
                <a:srgbClr val="515151"/>
              </a:buClr>
              <a:buSzPct val="75000"/>
              <a:buChar char="•"/>
              <a:defRPr sz="1800">
                <a:solidFill>
                  <a:srgbClr val="000000"/>
                </a:solidFill>
              </a:defRPr>
            </a:pPr>
            <a:r>
              <a:rPr sz="2500">
                <a:solidFill>
                  <a:srgbClr val="FFFFFF"/>
                </a:solidFill>
              </a:rPr>
              <a:t>not an endless collection of excel files </a:t>
            </a:r>
          </a:p>
          <a:p>
            <a:pPr marL="269875" lvl="0" indent="-269875" algn="l">
              <a:buClr>
                <a:srgbClr val="515151"/>
              </a:buClr>
              <a:buSzPct val="75000"/>
              <a:buChar char="•"/>
              <a:defRPr sz="1800">
                <a:solidFill>
                  <a:srgbClr val="000000"/>
                </a:solidFill>
              </a:defRPr>
            </a:pPr>
            <a:r>
              <a:rPr sz="2500">
                <a:solidFill>
                  <a:srgbClr val="FFFFFF"/>
                </a:solidFill>
              </a:rPr>
              <a:t>revision control </a:t>
            </a:r>
          </a:p>
        </p:txBody>
      </p:sp>
      <p:sp>
        <p:nvSpPr>
          <p:cNvPr id="251" name="Shape 251"/>
          <p:cNvSpPr/>
          <p:nvPr/>
        </p:nvSpPr>
        <p:spPr>
          <a:xfrm>
            <a:off x="9014012" y="2226932"/>
            <a:ext cx="3759992" cy="2448238"/>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0" algn="l">
              <a:defRPr sz="1800">
                <a:solidFill>
                  <a:srgbClr val="000000"/>
                </a:solidFill>
              </a:defRPr>
            </a:pPr>
            <a:r>
              <a:rPr sz="2500" b="1">
                <a:solidFill>
                  <a:srgbClr val="FFFFFF"/>
                </a:solidFill>
              </a:rPr>
              <a:t>centralised </a:t>
            </a:r>
            <a:r>
              <a:rPr sz="2500">
                <a:solidFill>
                  <a:srgbClr val="FFFFFF"/>
                </a:solidFill>
              </a:rPr>
              <a:t>cable types and connectors  management</a:t>
            </a:r>
          </a:p>
          <a:p>
            <a:pPr marL="269875" lvl="0" indent="-269875" algn="l">
              <a:buClr>
                <a:srgbClr val="515151"/>
              </a:buClr>
              <a:buSzPct val="75000"/>
              <a:buChar char="•"/>
              <a:defRPr sz="1800">
                <a:solidFill>
                  <a:srgbClr val="000000"/>
                </a:solidFill>
              </a:defRPr>
            </a:pPr>
            <a:r>
              <a:rPr sz="2500">
                <a:solidFill>
                  <a:srgbClr val="FFFFFF"/>
                </a:solidFill>
              </a:rPr>
              <a:t> easier </a:t>
            </a:r>
            <a:r>
              <a:rPr sz="2500" b="1">
                <a:solidFill>
                  <a:srgbClr val="FFFFFF"/>
                </a:solidFill>
              </a:rPr>
              <a:t>procurement</a:t>
            </a:r>
            <a:r>
              <a:rPr sz="2500">
                <a:solidFill>
                  <a:srgbClr val="FFFFFF"/>
                </a:solidFill>
              </a:rPr>
              <a:t> </a:t>
            </a:r>
          </a:p>
          <a:p>
            <a:pPr marL="269875" lvl="0" indent="-269875" algn="l">
              <a:buClr>
                <a:srgbClr val="515151"/>
              </a:buClr>
              <a:buSzPct val="75000"/>
              <a:buChar char="•"/>
              <a:defRPr sz="1800">
                <a:solidFill>
                  <a:srgbClr val="000000"/>
                </a:solidFill>
              </a:defRPr>
            </a:pPr>
            <a:r>
              <a:rPr sz="2500">
                <a:solidFill>
                  <a:srgbClr val="FFFFFF"/>
                </a:solidFill>
              </a:rPr>
              <a:t>all choices available to everyone, less components</a:t>
            </a:r>
          </a:p>
        </p:txBody>
      </p:sp>
      <p:sp>
        <p:nvSpPr>
          <p:cNvPr id="252" name="Shape 252"/>
          <p:cNvSpPr/>
          <p:nvPr/>
        </p:nvSpPr>
        <p:spPr>
          <a:xfrm>
            <a:off x="355600" y="5116692"/>
            <a:ext cx="3421152" cy="1807809"/>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2700">
                <a:solidFill>
                  <a:srgbClr val="FFFFFF"/>
                </a:solidFill>
              </a:rPr>
              <a:t> complete, </a:t>
            </a:r>
            <a:r>
              <a:rPr sz="2700" b="1">
                <a:solidFill>
                  <a:srgbClr val="FFFFFF"/>
                </a:solidFill>
              </a:rPr>
              <a:t>integral</a:t>
            </a:r>
            <a:r>
              <a:rPr sz="2700">
                <a:solidFill>
                  <a:srgbClr val="FFFFFF"/>
                </a:solidFill>
              </a:rPr>
              <a:t>  image of the status of rack, cable and field devices</a:t>
            </a:r>
          </a:p>
        </p:txBody>
      </p:sp>
      <p:sp>
        <p:nvSpPr>
          <p:cNvPr id="253" name="Shape 253"/>
          <p:cNvSpPr/>
          <p:nvPr/>
        </p:nvSpPr>
        <p:spPr>
          <a:xfrm>
            <a:off x="355600" y="7818791"/>
            <a:ext cx="3285169" cy="1807810"/>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2500" b="1">
                <a:solidFill>
                  <a:srgbClr val="FFFFFF"/>
                </a:solidFill>
              </a:rPr>
              <a:t>routing</a:t>
            </a:r>
            <a:r>
              <a:rPr sz="2500">
                <a:solidFill>
                  <a:srgbClr val="FFFFFF"/>
                </a:solidFill>
              </a:rPr>
              <a:t> information and implementation oriented to optimise </a:t>
            </a:r>
            <a:r>
              <a:rPr sz="2500" b="1">
                <a:solidFill>
                  <a:srgbClr val="FFFFFF"/>
                </a:solidFill>
              </a:rPr>
              <a:t>installation</a:t>
            </a:r>
            <a:endParaRPr sz="2500">
              <a:solidFill>
                <a:srgbClr val="FFFFFF"/>
              </a:solidFill>
            </a:endParaRPr>
          </a:p>
        </p:txBody>
      </p:sp>
      <p:sp>
        <p:nvSpPr>
          <p:cNvPr id="254" name="Shape 254"/>
          <p:cNvSpPr/>
          <p:nvPr/>
        </p:nvSpPr>
        <p:spPr>
          <a:xfrm>
            <a:off x="5359121" y="2226932"/>
            <a:ext cx="2072522" cy="1219201"/>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2500" b="1">
                <a:solidFill>
                  <a:srgbClr val="FFFFFF"/>
                </a:solidFill>
              </a:rPr>
              <a:t>unique</a:t>
            </a:r>
            <a:r>
              <a:rPr sz="2500">
                <a:solidFill>
                  <a:srgbClr val="FFFFFF"/>
                </a:solidFill>
              </a:rPr>
              <a:t> cable name/number</a:t>
            </a:r>
          </a:p>
          <a:p>
            <a:pPr lvl="0">
              <a:defRPr sz="1800">
                <a:solidFill>
                  <a:srgbClr val="000000"/>
                </a:solidFill>
              </a:defRPr>
            </a:pPr>
            <a:r>
              <a:rPr sz="2500">
                <a:solidFill>
                  <a:srgbClr val="FFFFFF"/>
                </a:solidFill>
              </a:rPr>
              <a:t> </a:t>
            </a:r>
          </a:p>
        </p:txBody>
      </p:sp>
      <p:sp>
        <p:nvSpPr>
          <p:cNvPr id="255" name="Shape 255"/>
          <p:cNvSpPr/>
          <p:nvPr/>
        </p:nvSpPr>
        <p:spPr>
          <a:xfrm>
            <a:off x="5337820" y="7818791"/>
            <a:ext cx="2072522" cy="1219201"/>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2500" b="1">
                <a:solidFill>
                  <a:srgbClr val="FFFFFF"/>
                </a:solidFill>
              </a:rPr>
              <a:t>Accessible</a:t>
            </a:r>
            <a:r>
              <a:rPr sz="2500">
                <a:solidFill>
                  <a:srgbClr val="FFFFFF"/>
                </a:solidFill>
              </a:rPr>
              <a:t> to everyone</a:t>
            </a:r>
          </a:p>
          <a:p>
            <a:pPr lvl="0">
              <a:defRPr sz="1800">
                <a:solidFill>
                  <a:srgbClr val="000000"/>
                </a:solidFill>
              </a:defRPr>
            </a:pPr>
            <a:r>
              <a:rPr sz="2500">
                <a:solidFill>
                  <a:srgbClr val="FFFFFF"/>
                </a:solidFill>
              </a:rPr>
              <a:t> </a:t>
            </a:r>
          </a:p>
        </p:txBody>
      </p:sp>
      <p:sp>
        <p:nvSpPr>
          <p:cNvPr id="256" name="Shape 256"/>
          <p:cNvSpPr/>
          <p:nvPr/>
        </p:nvSpPr>
        <p:spPr>
          <a:xfrm>
            <a:off x="9014012" y="5481706"/>
            <a:ext cx="3759992" cy="1807810"/>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2500" b="1">
                <a:solidFill>
                  <a:srgbClr val="FFFFFF"/>
                </a:solidFill>
              </a:rPr>
              <a:t>Repository</a:t>
            </a:r>
            <a:r>
              <a:rPr sz="2500">
                <a:solidFill>
                  <a:srgbClr val="FFFFFF"/>
                </a:solidFill>
              </a:rPr>
              <a:t> for connection diagrams, quality forms, installation details</a:t>
            </a:r>
          </a:p>
        </p:txBody>
      </p:sp>
      <p:sp>
        <p:nvSpPr>
          <p:cNvPr id="257" name="Shape 257"/>
          <p:cNvSpPr/>
          <p:nvPr/>
        </p:nvSpPr>
        <p:spPr>
          <a:xfrm flipV="1">
            <a:off x="6336370" y="3455113"/>
            <a:ext cx="1" cy="689924"/>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58" name="Shape 258"/>
          <p:cNvSpPr/>
          <p:nvPr/>
        </p:nvSpPr>
        <p:spPr>
          <a:xfrm flipV="1">
            <a:off x="7418010" y="3466071"/>
            <a:ext cx="1596003" cy="1209099"/>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59" name="Shape 259"/>
          <p:cNvSpPr/>
          <p:nvPr/>
        </p:nvSpPr>
        <p:spPr>
          <a:xfrm>
            <a:off x="7718407" y="5770201"/>
            <a:ext cx="1295606" cy="612398"/>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60" name="Shape 260"/>
          <p:cNvSpPr/>
          <p:nvPr/>
        </p:nvSpPr>
        <p:spPr>
          <a:xfrm>
            <a:off x="7245505" y="6674105"/>
            <a:ext cx="1768508" cy="2048591"/>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61" name="Shape 261"/>
          <p:cNvSpPr/>
          <p:nvPr/>
        </p:nvSpPr>
        <p:spPr>
          <a:xfrm>
            <a:off x="6336370" y="6924500"/>
            <a:ext cx="1" cy="894292"/>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62" name="Shape 262"/>
          <p:cNvSpPr/>
          <p:nvPr/>
        </p:nvSpPr>
        <p:spPr>
          <a:xfrm flipH="1">
            <a:off x="3590952" y="6613520"/>
            <a:ext cx="2019841" cy="2019842"/>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63" name="Shape 263"/>
          <p:cNvSpPr/>
          <p:nvPr/>
        </p:nvSpPr>
        <p:spPr>
          <a:xfrm flipH="1">
            <a:off x="3784014" y="5798951"/>
            <a:ext cx="1174772" cy="231755"/>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64" name="Shape 264"/>
          <p:cNvSpPr/>
          <p:nvPr/>
        </p:nvSpPr>
        <p:spPr>
          <a:xfrm flipH="1" flipV="1">
            <a:off x="3825252" y="3165826"/>
            <a:ext cx="1551958" cy="1489895"/>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65" name="Shape 265"/>
          <p:cNvSpPr/>
          <p:nvPr/>
        </p:nvSpPr>
        <p:spPr>
          <a:xfrm>
            <a:off x="9014012" y="7694251"/>
            <a:ext cx="3759992" cy="1807809"/>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2500">
                <a:solidFill>
                  <a:srgbClr val="FFFFFF"/>
                </a:solidFill>
              </a:rPr>
              <a:t>Easy to </a:t>
            </a:r>
            <a:r>
              <a:rPr sz="2500" b="1">
                <a:solidFill>
                  <a:srgbClr val="FFFFFF"/>
                </a:solidFill>
              </a:rPr>
              <a:t>cross check</a:t>
            </a:r>
            <a:r>
              <a:rPr sz="2500">
                <a:solidFill>
                  <a:srgbClr val="FFFFFF"/>
                </a:solidFill>
              </a:rPr>
              <a:t> information uploaded by other engineering disciplines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title"/>
          </p:nvPr>
        </p:nvSpPr>
        <p:spPr>
          <a:prstGeom prst="rect">
            <a:avLst/>
          </a:prstGeom>
        </p:spPr>
        <p:txBody>
          <a:bodyPr/>
          <a:lstStyle>
            <a:lvl1pPr defTabSz="280415">
              <a:defRPr sz="3455"/>
            </a:lvl1pPr>
          </a:lstStyle>
          <a:p>
            <a:pPr lvl="0">
              <a:defRPr sz="1800" cap="none">
                <a:solidFill>
                  <a:srgbClr val="000000"/>
                </a:solidFill>
              </a:defRPr>
            </a:pPr>
            <a:r>
              <a:rPr sz="3455" cap="all">
                <a:solidFill>
                  <a:srgbClr val="FFFFFF"/>
                </a:solidFill>
              </a:rPr>
              <a:t>workflow for creation of cables and preparation of pulling campaigns </a:t>
            </a:r>
          </a:p>
        </p:txBody>
      </p:sp>
      <p:sp>
        <p:nvSpPr>
          <p:cNvPr id="268" name="Shape 26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15</a:t>
            </a:fld>
            <a:endParaRPr>
              <a:solidFill>
                <a:srgbClr val="535353"/>
              </a:solidFill>
            </a:endParaRPr>
          </a:p>
        </p:txBody>
      </p:sp>
      <p:grpSp>
        <p:nvGrpSpPr>
          <p:cNvPr id="271" name="Group 271"/>
          <p:cNvGrpSpPr/>
          <p:nvPr/>
        </p:nvGrpSpPr>
        <p:grpSpPr>
          <a:xfrm>
            <a:off x="770707" y="2820309"/>
            <a:ext cx="5136283" cy="838201"/>
            <a:chOff x="-165100" y="-114299"/>
            <a:chExt cx="5136281" cy="838200"/>
          </a:xfrm>
        </p:grpSpPr>
        <p:sp>
          <p:nvSpPr>
            <p:cNvPr id="270" name="Shape 270"/>
            <p:cNvSpPr/>
            <p:nvPr/>
          </p:nvSpPr>
          <p:spPr>
            <a:xfrm>
              <a:off x="0" y="0"/>
              <a:ext cx="4806082" cy="419100"/>
            </a:xfrm>
            <a:prstGeom prst="rect">
              <a:avLst/>
            </a:prstGeom>
            <a:solidFill>
              <a:srgbClr val="A2BB8B">
                <a:alpha val="90000"/>
              </a:srgbClr>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000">
                  <a:latin typeface="Gill Sans"/>
                  <a:ea typeface="Gill Sans"/>
                  <a:cs typeface="Gill Sans"/>
                  <a:sym typeface="Gill Sans"/>
                </a:defRPr>
              </a:lvl1pPr>
            </a:lstStyle>
            <a:p>
              <a:pPr lvl="0">
                <a:defRPr sz="1800">
                  <a:solidFill>
                    <a:srgbClr val="000000"/>
                  </a:solidFill>
                </a:defRPr>
              </a:pPr>
              <a:r>
                <a:rPr sz="2000">
                  <a:solidFill>
                    <a:srgbClr val="515151"/>
                  </a:solidFill>
                </a:rPr>
                <a:t>WP XX is uploading the new cable instances </a:t>
              </a:r>
            </a:p>
          </p:txBody>
        </p:sp>
        <p:pic>
          <p:nvPicPr>
            <p:cNvPr id="269" name="Picture 268"/>
            <p:cNvPicPr/>
            <p:nvPr/>
          </p:nvPicPr>
          <p:blipFill>
            <a:blip r:embed="rId2">
              <a:alphaModFix amt="90000"/>
              <a:extLst/>
            </a:blip>
            <a:stretch>
              <a:fillRect/>
            </a:stretch>
          </p:blipFill>
          <p:spPr>
            <a:xfrm>
              <a:off x="-165100" y="-114300"/>
              <a:ext cx="5136282" cy="838201"/>
            </a:xfrm>
            <a:prstGeom prst="rect">
              <a:avLst/>
            </a:prstGeom>
            <a:effectLst/>
          </p:spPr>
        </p:pic>
      </p:grpSp>
      <p:grpSp>
        <p:nvGrpSpPr>
          <p:cNvPr id="274" name="Group 274"/>
          <p:cNvGrpSpPr/>
          <p:nvPr/>
        </p:nvGrpSpPr>
        <p:grpSpPr>
          <a:xfrm>
            <a:off x="1735473" y="3531007"/>
            <a:ext cx="7844458" cy="838201"/>
            <a:chOff x="-165099" y="-114299"/>
            <a:chExt cx="7844457" cy="838200"/>
          </a:xfrm>
        </p:grpSpPr>
        <p:sp>
          <p:nvSpPr>
            <p:cNvPr id="273" name="Shape 273"/>
            <p:cNvSpPr/>
            <p:nvPr/>
          </p:nvSpPr>
          <p:spPr>
            <a:xfrm>
              <a:off x="0" y="0"/>
              <a:ext cx="7514258" cy="419100"/>
            </a:xfrm>
            <a:prstGeom prst="rect">
              <a:avLst/>
            </a:prstGeom>
            <a:solidFill>
              <a:srgbClr val="76D6FF">
                <a:alpha val="90000"/>
              </a:srgbClr>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000">
                  <a:latin typeface="Gill Sans"/>
                  <a:ea typeface="Gill Sans"/>
                  <a:cs typeface="Gill Sans"/>
                  <a:sym typeface="Gill Sans"/>
                </a:defRPr>
              </a:lvl1pPr>
            </a:lstStyle>
            <a:p>
              <a:pPr lvl="0">
                <a:defRPr sz="1800">
                  <a:solidFill>
                    <a:srgbClr val="000000"/>
                  </a:solidFill>
                </a:defRPr>
              </a:pPr>
              <a:r>
                <a:rPr sz="2000">
                  <a:solidFill>
                    <a:srgbClr val="515151"/>
                  </a:solidFill>
                </a:rPr>
                <a:t>WP 15 is allocating space on the cable trays for the new cable instances</a:t>
              </a:r>
            </a:p>
          </p:txBody>
        </p:sp>
        <p:pic>
          <p:nvPicPr>
            <p:cNvPr id="272" name="Picture 271"/>
            <p:cNvPicPr/>
            <p:nvPr/>
          </p:nvPicPr>
          <p:blipFill>
            <a:blip r:embed="rId3">
              <a:alphaModFix amt="90000"/>
              <a:extLst/>
            </a:blip>
            <a:stretch>
              <a:fillRect/>
            </a:stretch>
          </p:blipFill>
          <p:spPr>
            <a:xfrm>
              <a:off x="-165100" y="-114300"/>
              <a:ext cx="7844458" cy="838201"/>
            </a:xfrm>
            <a:prstGeom prst="rect">
              <a:avLst/>
            </a:prstGeom>
            <a:effectLst/>
          </p:spPr>
        </p:pic>
      </p:grpSp>
      <p:grpSp>
        <p:nvGrpSpPr>
          <p:cNvPr id="277" name="Group 277"/>
          <p:cNvGrpSpPr/>
          <p:nvPr/>
        </p:nvGrpSpPr>
        <p:grpSpPr>
          <a:xfrm>
            <a:off x="3199948" y="4203003"/>
            <a:ext cx="5676405" cy="838201"/>
            <a:chOff x="-165099" y="-114299"/>
            <a:chExt cx="5676403" cy="838200"/>
          </a:xfrm>
        </p:grpSpPr>
        <p:sp>
          <p:nvSpPr>
            <p:cNvPr id="276" name="Shape 276"/>
            <p:cNvSpPr/>
            <p:nvPr/>
          </p:nvSpPr>
          <p:spPr>
            <a:xfrm>
              <a:off x="0" y="0"/>
              <a:ext cx="5346204" cy="419100"/>
            </a:xfrm>
            <a:prstGeom prst="rect">
              <a:avLst/>
            </a:prstGeom>
            <a:solidFill>
              <a:srgbClr val="76D6FF">
                <a:alpha val="90000"/>
              </a:srgbClr>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000">
                  <a:latin typeface="Gill Sans"/>
                  <a:ea typeface="Gill Sans"/>
                  <a:cs typeface="Gill Sans"/>
                  <a:sym typeface="Gill Sans"/>
                </a:defRPr>
              </a:lvl1pPr>
            </a:lstStyle>
            <a:p>
              <a:pPr lvl="0">
                <a:defRPr sz="1800">
                  <a:solidFill>
                    <a:srgbClr val="000000"/>
                  </a:solidFill>
                </a:defRPr>
              </a:pPr>
              <a:r>
                <a:rPr sz="2000">
                  <a:solidFill>
                    <a:srgbClr val="515151"/>
                  </a:solidFill>
                </a:rPr>
                <a:t>WP 15 is adding the length of the cable in the cdb </a:t>
              </a:r>
            </a:p>
          </p:txBody>
        </p:sp>
        <p:pic>
          <p:nvPicPr>
            <p:cNvPr id="275" name="Picture 274"/>
            <p:cNvPicPr/>
            <p:nvPr/>
          </p:nvPicPr>
          <p:blipFill>
            <a:blip r:embed="rId4">
              <a:alphaModFix amt="90000"/>
              <a:extLst/>
            </a:blip>
            <a:stretch>
              <a:fillRect/>
            </a:stretch>
          </p:blipFill>
          <p:spPr>
            <a:xfrm>
              <a:off x="-165100" y="-114300"/>
              <a:ext cx="5676405" cy="838201"/>
            </a:xfrm>
            <a:prstGeom prst="rect">
              <a:avLst/>
            </a:prstGeom>
            <a:effectLst/>
          </p:spPr>
        </p:pic>
      </p:grpSp>
      <p:grpSp>
        <p:nvGrpSpPr>
          <p:cNvPr id="280" name="Group 280"/>
          <p:cNvGrpSpPr/>
          <p:nvPr/>
        </p:nvGrpSpPr>
        <p:grpSpPr>
          <a:xfrm>
            <a:off x="4060682" y="4846868"/>
            <a:ext cx="5299870" cy="838201"/>
            <a:chOff x="-165099" y="-114299"/>
            <a:chExt cx="5299868" cy="838200"/>
          </a:xfrm>
        </p:grpSpPr>
        <p:sp>
          <p:nvSpPr>
            <p:cNvPr id="279" name="Shape 279"/>
            <p:cNvSpPr/>
            <p:nvPr/>
          </p:nvSpPr>
          <p:spPr>
            <a:xfrm>
              <a:off x="0" y="0"/>
              <a:ext cx="4969669" cy="419100"/>
            </a:xfrm>
            <a:prstGeom prst="rect">
              <a:avLst/>
            </a:prstGeom>
            <a:solidFill>
              <a:srgbClr val="A2BB8B">
                <a:alpha val="90000"/>
              </a:srgbClr>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000">
                  <a:latin typeface="Gill Sans"/>
                  <a:ea typeface="Gill Sans"/>
                  <a:cs typeface="Gill Sans"/>
                  <a:sym typeface="Gill Sans"/>
                </a:defRPr>
              </a:lvl1pPr>
            </a:lstStyle>
            <a:p>
              <a:pPr lvl="0">
                <a:defRPr sz="1800">
                  <a:solidFill>
                    <a:srgbClr val="000000"/>
                  </a:solidFill>
                </a:defRPr>
              </a:pPr>
              <a:r>
                <a:rPr sz="2000">
                  <a:solidFill>
                    <a:srgbClr val="515151"/>
                  </a:solidFill>
                </a:rPr>
                <a:t>WP XX is approving the cable path and length </a:t>
              </a:r>
            </a:p>
          </p:txBody>
        </p:sp>
        <p:pic>
          <p:nvPicPr>
            <p:cNvPr id="278" name="Picture 277"/>
            <p:cNvPicPr/>
            <p:nvPr/>
          </p:nvPicPr>
          <p:blipFill>
            <a:blip r:embed="rId5">
              <a:alphaModFix amt="90000"/>
              <a:extLst/>
            </a:blip>
            <a:stretch>
              <a:fillRect/>
            </a:stretch>
          </p:blipFill>
          <p:spPr>
            <a:xfrm>
              <a:off x="-165100" y="-114300"/>
              <a:ext cx="5299869" cy="838201"/>
            </a:xfrm>
            <a:prstGeom prst="rect">
              <a:avLst/>
            </a:prstGeom>
            <a:effectLst/>
          </p:spPr>
        </p:pic>
      </p:grpSp>
      <p:grpSp>
        <p:nvGrpSpPr>
          <p:cNvPr id="283" name="Group 283"/>
          <p:cNvGrpSpPr/>
          <p:nvPr/>
        </p:nvGrpSpPr>
        <p:grpSpPr>
          <a:xfrm>
            <a:off x="6610350" y="6905518"/>
            <a:ext cx="6226200" cy="838201"/>
            <a:chOff x="-165100" y="-114299"/>
            <a:chExt cx="6226199" cy="838200"/>
          </a:xfrm>
        </p:grpSpPr>
        <p:sp>
          <p:nvSpPr>
            <p:cNvPr id="282" name="Shape 282"/>
            <p:cNvSpPr/>
            <p:nvPr/>
          </p:nvSpPr>
          <p:spPr>
            <a:xfrm>
              <a:off x="0" y="0"/>
              <a:ext cx="5896000" cy="419100"/>
            </a:xfrm>
            <a:prstGeom prst="rect">
              <a:avLst/>
            </a:prstGeom>
            <a:solidFill>
              <a:srgbClr val="76D6FF">
                <a:alpha val="90000"/>
              </a:srgbClr>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000">
                  <a:latin typeface="Gill Sans"/>
                  <a:ea typeface="Gill Sans"/>
                  <a:cs typeface="Gill Sans"/>
                  <a:sym typeface="Gill Sans"/>
                </a:defRPr>
              </a:lvl1pPr>
            </a:lstStyle>
            <a:p>
              <a:pPr lvl="0">
                <a:defRPr sz="1800">
                  <a:solidFill>
                    <a:srgbClr val="000000"/>
                  </a:solidFill>
                </a:defRPr>
              </a:pPr>
              <a:r>
                <a:rPr sz="2000">
                  <a:solidFill>
                    <a:srgbClr val="515151"/>
                  </a:solidFill>
                </a:rPr>
                <a:t>WP 15 is pulling the cable and installing the connectors </a:t>
              </a:r>
            </a:p>
          </p:txBody>
        </p:sp>
        <p:pic>
          <p:nvPicPr>
            <p:cNvPr id="281" name="Picture 280"/>
            <p:cNvPicPr/>
            <p:nvPr/>
          </p:nvPicPr>
          <p:blipFill>
            <a:blip r:embed="rId6">
              <a:alphaModFix amt="90000"/>
              <a:extLst/>
            </a:blip>
            <a:stretch>
              <a:fillRect/>
            </a:stretch>
          </p:blipFill>
          <p:spPr>
            <a:xfrm>
              <a:off x="-165100" y="-114300"/>
              <a:ext cx="6226200" cy="838201"/>
            </a:xfrm>
            <a:prstGeom prst="rect">
              <a:avLst/>
            </a:prstGeom>
            <a:effectLst/>
          </p:spPr>
        </p:pic>
      </p:grpSp>
      <p:grpSp>
        <p:nvGrpSpPr>
          <p:cNvPr id="286" name="Group 286"/>
          <p:cNvGrpSpPr/>
          <p:nvPr/>
        </p:nvGrpSpPr>
        <p:grpSpPr>
          <a:xfrm>
            <a:off x="4967765" y="5543369"/>
            <a:ext cx="6264028" cy="838201"/>
            <a:chOff x="-165100" y="-114299"/>
            <a:chExt cx="6264026" cy="838200"/>
          </a:xfrm>
        </p:grpSpPr>
        <p:sp>
          <p:nvSpPr>
            <p:cNvPr id="285" name="Shape 285"/>
            <p:cNvSpPr/>
            <p:nvPr/>
          </p:nvSpPr>
          <p:spPr>
            <a:xfrm>
              <a:off x="0" y="0"/>
              <a:ext cx="5933827" cy="419100"/>
            </a:xfrm>
            <a:prstGeom prst="rect">
              <a:avLst/>
            </a:prstGeom>
            <a:solidFill>
              <a:srgbClr val="76D6FF">
                <a:alpha val="90000"/>
              </a:srgbClr>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000">
                  <a:latin typeface="Gill Sans"/>
                  <a:ea typeface="Gill Sans"/>
                  <a:cs typeface="Gill Sans"/>
                  <a:sym typeface="Gill Sans"/>
                </a:defRPr>
              </a:lvl1pPr>
            </a:lstStyle>
            <a:p>
              <a:pPr lvl="0">
                <a:defRPr sz="1800">
                  <a:solidFill>
                    <a:srgbClr val="000000"/>
                  </a:solidFill>
                </a:defRPr>
              </a:pPr>
              <a:r>
                <a:rPr sz="2000">
                  <a:solidFill>
                    <a:srgbClr val="515151"/>
                  </a:solidFill>
                </a:rPr>
                <a:t>WP 15 is purchasing most of the cables and connectors </a:t>
              </a:r>
            </a:p>
          </p:txBody>
        </p:sp>
        <p:pic>
          <p:nvPicPr>
            <p:cNvPr id="284" name="Picture 283"/>
            <p:cNvPicPr/>
            <p:nvPr/>
          </p:nvPicPr>
          <p:blipFill>
            <a:blip r:embed="rId7">
              <a:alphaModFix amt="90000"/>
              <a:extLst/>
            </a:blip>
            <a:stretch>
              <a:fillRect/>
            </a:stretch>
          </p:blipFill>
          <p:spPr>
            <a:xfrm>
              <a:off x="-165100" y="-114300"/>
              <a:ext cx="6264027" cy="838201"/>
            </a:xfrm>
            <a:prstGeom prst="rect">
              <a:avLst/>
            </a:prstGeom>
            <a:effectLst/>
          </p:spPr>
        </p:pic>
      </p:grpSp>
      <p:grpSp>
        <p:nvGrpSpPr>
          <p:cNvPr id="289" name="Group 289"/>
          <p:cNvGrpSpPr/>
          <p:nvPr/>
        </p:nvGrpSpPr>
        <p:grpSpPr>
          <a:xfrm>
            <a:off x="97459" y="2185215"/>
            <a:ext cx="4601122" cy="838201"/>
            <a:chOff x="-165100" y="-114299"/>
            <a:chExt cx="4601120" cy="838200"/>
          </a:xfrm>
        </p:grpSpPr>
        <p:sp>
          <p:nvSpPr>
            <p:cNvPr id="288" name="Shape 288"/>
            <p:cNvSpPr/>
            <p:nvPr/>
          </p:nvSpPr>
          <p:spPr>
            <a:xfrm>
              <a:off x="0" y="0"/>
              <a:ext cx="4270921" cy="419100"/>
            </a:xfrm>
            <a:prstGeom prst="rect">
              <a:avLst/>
            </a:prstGeom>
            <a:solidFill>
              <a:srgbClr val="A2BB8B">
                <a:alpha val="90000"/>
              </a:srgbClr>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000">
                  <a:latin typeface="Gill Sans"/>
                  <a:ea typeface="Gill Sans"/>
                  <a:cs typeface="Gill Sans"/>
                  <a:sym typeface="Gill Sans"/>
                </a:defRPr>
              </a:lvl1pPr>
            </a:lstStyle>
            <a:p>
              <a:pPr lvl="0">
                <a:defRPr sz="1800">
                  <a:solidFill>
                    <a:srgbClr val="000000"/>
                  </a:solidFill>
                </a:defRPr>
              </a:pPr>
              <a:r>
                <a:rPr sz="2000">
                  <a:solidFill>
                    <a:srgbClr val="515151"/>
                  </a:solidFill>
                </a:rPr>
                <a:t>WP XX registers devices in naming tool</a:t>
              </a:r>
            </a:p>
          </p:txBody>
        </p:sp>
        <p:pic>
          <p:nvPicPr>
            <p:cNvPr id="287" name="Picture 286"/>
            <p:cNvPicPr/>
            <p:nvPr/>
          </p:nvPicPr>
          <p:blipFill>
            <a:blip r:embed="rId8">
              <a:alphaModFix amt="90000"/>
              <a:extLst/>
            </a:blip>
            <a:stretch>
              <a:fillRect/>
            </a:stretch>
          </p:blipFill>
          <p:spPr>
            <a:xfrm>
              <a:off x="-165100" y="-114300"/>
              <a:ext cx="4601121" cy="838201"/>
            </a:xfrm>
            <a:prstGeom prst="rect">
              <a:avLst/>
            </a:prstGeom>
            <a:effectLst/>
          </p:spPr>
        </p:pic>
      </p:grpSp>
      <p:grpSp>
        <p:nvGrpSpPr>
          <p:cNvPr id="292" name="Group 292"/>
          <p:cNvGrpSpPr/>
          <p:nvPr/>
        </p:nvGrpSpPr>
        <p:grpSpPr>
          <a:xfrm>
            <a:off x="7666323" y="7612256"/>
            <a:ext cx="3827215" cy="838201"/>
            <a:chOff x="-165100" y="-114299"/>
            <a:chExt cx="3827214" cy="838200"/>
          </a:xfrm>
        </p:grpSpPr>
        <p:sp>
          <p:nvSpPr>
            <p:cNvPr id="291" name="Shape 291"/>
            <p:cNvSpPr/>
            <p:nvPr/>
          </p:nvSpPr>
          <p:spPr>
            <a:xfrm>
              <a:off x="0" y="0"/>
              <a:ext cx="3497015" cy="419100"/>
            </a:xfrm>
            <a:prstGeom prst="rect">
              <a:avLst/>
            </a:prstGeom>
            <a:solidFill>
              <a:srgbClr val="A2BB8B">
                <a:alpha val="90000"/>
              </a:srgbClr>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000">
                  <a:latin typeface="Gill Sans"/>
                  <a:ea typeface="Gill Sans"/>
                  <a:cs typeface="Gill Sans"/>
                  <a:sym typeface="Gill Sans"/>
                </a:defRPr>
              </a:lvl1pPr>
            </a:lstStyle>
            <a:p>
              <a:pPr lvl="0">
                <a:defRPr sz="1800">
                  <a:solidFill>
                    <a:srgbClr val="000000"/>
                  </a:solidFill>
                </a:defRPr>
              </a:pPr>
              <a:r>
                <a:rPr sz="2000">
                  <a:solidFill>
                    <a:srgbClr val="515151"/>
                  </a:solidFill>
                </a:rPr>
                <a:t>WP XX is terminating the cable </a:t>
              </a:r>
            </a:p>
          </p:txBody>
        </p:sp>
        <p:pic>
          <p:nvPicPr>
            <p:cNvPr id="290" name="Picture 289"/>
            <p:cNvPicPr/>
            <p:nvPr/>
          </p:nvPicPr>
          <p:blipFill>
            <a:blip r:embed="rId9">
              <a:alphaModFix amt="90000"/>
              <a:extLst/>
            </a:blip>
            <a:stretch>
              <a:fillRect/>
            </a:stretch>
          </p:blipFill>
          <p:spPr>
            <a:xfrm>
              <a:off x="-165100" y="-114300"/>
              <a:ext cx="3827215" cy="838201"/>
            </a:xfrm>
            <a:prstGeom prst="rect">
              <a:avLst/>
            </a:prstGeom>
            <a:effectLst/>
          </p:spPr>
        </p:pic>
      </p:grpSp>
      <p:sp>
        <p:nvSpPr>
          <p:cNvPr id="293" name="Shape 293"/>
          <p:cNvSpPr/>
          <p:nvPr/>
        </p:nvSpPr>
        <p:spPr>
          <a:xfrm>
            <a:off x="316164" y="2834642"/>
            <a:ext cx="564802" cy="404768"/>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94" name="Shape 294"/>
          <p:cNvSpPr/>
          <p:nvPr/>
        </p:nvSpPr>
        <p:spPr>
          <a:xfrm>
            <a:off x="1170671" y="3461287"/>
            <a:ext cx="564803" cy="404768"/>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95" name="Shape 295"/>
          <p:cNvSpPr/>
          <p:nvPr/>
        </p:nvSpPr>
        <p:spPr>
          <a:xfrm>
            <a:off x="2635146" y="4171986"/>
            <a:ext cx="564803" cy="404767"/>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96" name="Shape 296"/>
          <p:cNvSpPr/>
          <p:nvPr/>
        </p:nvSpPr>
        <p:spPr>
          <a:xfrm>
            <a:off x="3495880" y="4861202"/>
            <a:ext cx="564803" cy="404767"/>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97" name="Shape 297"/>
          <p:cNvSpPr/>
          <p:nvPr/>
        </p:nvSpPr>
        <p:spPr>
          <a:xfrm>
            <a:off x="4402963" y="5487847"/>
            <a:ext cx="564803" cy="404767"/>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98" name="Shape 298"/>
          <p:cNvSpPr/>
          <p:nvPr/>
        </p:nvSpPr>
        <p:spPr>
          <a:xfrm>
            <a:off x="5271603" y="6278588"/>
            <a:ext cx="564803" cy="404768"/>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299" name="Shape 299"/>
          <p:cNvSpPr/>
          <p:nvPr/>
        </p:nvSpPr>
        <p:spPr>
          <a:xfrm>
            <a:off x="6102698" y="6883751"/>
            <a:ext cx="564803" cy="404768"/>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sp>
        <p:nvSpPr>
          <p:cNvPr id="300" name="Shape 300"/>
          <p:cNvSpPr/>
          <p:nvPr/>
        </p:nvSpPr>
        <p:spPr>
          <a:xfrm>
            <a:off x="671483" y="8581918"/>
            <a:ext cx="3103100" cy="640819"/>
          </a:xfrm>
          <a:prstGeom prst="rect">
            <a:avLst/>
          </a:prstGeom>
          <a:solidFill>
            <a:srgbClr val="A2BB8B"/>
          </a:solidFill>
          <a:ln w="12700">
            <a:miter lim="400000"/>
          </a:ln>
          <a:extLst>
            <a:ext uri="{C572A759-6A51-4108-AA02-DFA0A04FC94B}">
              <ma14:wrappingTextBoxFlag xmlns:ma14="http://schemas.microsoft.com/office/mac/drawingml/2011/main" val="1"/>
            </a:ext>
          </a:extLst>
        </p:spPr>
        <p:txBody>
          <a:bodyPr lIns="0" tIns="0" rIns="0" bIns="0" anchor="ctr"/>
          <a:lstStyle>
            <a:lvl1pPr>
              <a:defRPr sz="2200" b="1">
                <a:solidFill>
                  <a:srgbClr val="FFFFFF"/>
                </a:solidFill>
                <a:latin typeface="Gill Sans SemiBold"/>
                <a:ea typeface="Gill Sans SemiBold"/>
                <a:cs typeface="Gill Sans SemiBold"/>
                <a:sym typeface="Gill Sans SemiBold"/>
              </a:defRPr>
            </a:lvl1pPr>
          </a:lstStyle>
          <a:p>
            <a:pPr lvl="0">
              <a:defRPr sz="1800" b="0">
                <a:solidFill>
                  <a:srgbClr val="000000"/>
                </a:solidFill>
              </a:defRPr>
            </a:pPr>
            <a:r>
              <a:rPr sz="2200" b="1">
                <a:solidFill>
                  <a:srgbClr val="FFFFFF"/>
                </a:solidFill>
              </a:rPr>
              <a:t>there will be exceptions!</a:t>
            </a:r>
          </a:p>
        </p:txBody>
      </p:sp>
      <p:grpSp>
        <p:nvGrpSpPr>
          <p:cNvPr id="303" name="Group 303"/>
          <p:cNvGrpSpPr/>
          <p:nvPr/>
        </p:nvGrpSpPr>
        <p:grpSpPr>
          <a:xfrm>
            <a:off x="5836404" y="6214312"/>
            <a:ext cx="6937600" cy="838201"/>
            <a:chOff x="-165099" y="-114299"/>
            <a:chExt cx="6937598" cy="838200"/>
          </a:xfrm>
        </p:grpSpPr>
        <p:sp>
          <p:nvSpPr>
            <p:cNvPr id="302" name="Shape 302"/>
            <p:cNvSpPr/>
            <p:nvPr/>
          </p:nvSpPr>
          <p:spPr>
            <a:xfrm>
              <a:off x="0" y="0"/>
              <a:ext cx="6607399" cy="419100"/>
            </a:xfrm>
            <a:prstGeom prst="rect">
              <a:avLst/>
            </a:prstGeom>
            <a:solidFill>
              <a:srgbClr val="76D6FF">
                <a:alpha val="90000"/>
              </a:srgbClr>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000">
                  <a:latin typeface="Gill Sans"/>
                  <a:ea typeface="Gill Sans"/>
                  <a:cs typeface="Gill Sans"/>
                  <a:sym typeface="Gill Sans"/>
                </a:defRPr>
              </a:lvl1pPr>
            </a:lstStyle>
            <a:p>
              <a:pPr lvl="0">
                <a:defRPr sz="1800">
                  <a:solidFill>
                    <a:srgbClr val="000000"/>
                  </a:solidFill>
                </a:defRPr>
              </a:pPr>
              <a:r>
                <a:rPr sz="2000">
                  <a:solidFill>
                    <a:srgbClr val="515151"/>
                  </a:solidFill>
                </a:rPr>
                <a:t>WP 15 is preparing the cable lists for the electrical contractor </a:t>
              </a:r>
            </a:p>
          </p:txBody>
        </p:sp>
        <p:pic>
          <p:nvPicPr>
            <p:cNvPr id="301" name="Picture 300"/>
            <p:cNvPicPr/>
            <p:nvPr/>
          </p:nvPicPr>
          <p:blipFill>
            <a:blip r:embed="rId10">
              <a:alphaModFix amt="90000"/>
              <a:extLst/>
            </a:blip>
            <a:stretch>
              <a:fillRect/>
            </a:stretch>
          </p:blipFill>
          <p:spPr>
            <a:xfrm>
              <a:off x="-165100" y="-114300"/>
              <a:ext cx="6937599" cy="838201"/>
            </a:xfrm>
            <a:prstGeom prst="rect">
              <a:avLst/>
            </a:prstGeom>
            <a:effectLst/>
          </p:spPr>
        </p:pic>
      </p:grpSp>
      <p:sp>
        <p:nvSpPr>
          <p:cNvPr id="304" name="Shape 304"/>
          <p:cNvSpPr/>
          <p:nvPr/>
        </p:nvSpPr>
        <p:spPr>
          <a:xfrm>
            <a:off x="7035550" y="7518845"/>
            <a:ext cx="564803" cy="404768"/>
          </a:xfrm>
          <a:prstGeom prst="line">
            <a:avLst/>
          </a:prstGeom>
          <a:ln w="25400">
            <a:solidFill>
              <a:srgbClr val="77965C"/>
            </a:solidFill>
            <a:miter lim="400000"/>
            <a:tailEnd type="triangle"/>
          </a:ln>
        </p:spPr>
        <p:txBody>
          <a:bodyPr lIns="50800" tIns="50800" rIns="50800" bIns="50800" anchor="ctr"/>
          <a:lstStyle/>
          <a:p>
            <a:pPr lvl="0">
              <a:defRPr sz="4000"/>
            </a:pPr>
            <a:endParaRPr/>
          </a:p>
        </p:txBody>
      </p:sp>
      <p:grpSp>
        <p:nvGrpSpPr>
          <p:cNvPr id="307" name="Group 307"/>
          <p:cNvGrpSpPr/>
          <p:nvPr/>
        </p:nvGrpSpPr>
        <p:grpSpPr>
          <a:xfrm>
            <a:off x="594866" y="6946126"/>
            <a:ext cx="1364854" cy="838201"/>
            <a:chOff x="-165100" y="-114299"/>
            <a:chExt cx="1364853" cy="838200"/>
          </a:xfrm>
        </p:grpSpPr>
        <p:sp>
          <p:nvSpPr>
            <p:cNvPr id="306" name="Shape 306"/>
            <p:cNvSpPr/>
            <p:nvPr/>
          </p:nvSpPr>
          <p:spPr>
            <a:xfrm>
              <a:off x="0" y="0"/>
              <a:ext cx="1034654" cy="419100"/>
            </a:xfrm>
            <a:prstGeom prst="rect">
              <a:avLst/>
            </a:prstGeom>
            <a:solidFill>
              <a:srgbClr val="A2BB8B">
                <a:alpha val="90000"/>
              </a:srgbClr>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000">
                  <a:latin typeface="Gill Sans"/>
                  <a:ea typeface="Gill Sans"/>
                  <a:cs typeface="Gill Sans"/>
                  <a:sym typeface="Gill Sans"/>
                </a:defRPr>
              </a:lvl1pPr>
            </a:lstStyle>
            <a:p>
              <a:pPr lvl="0">
                <a:defRPr sz="1800">
                  <a:solidFill>
                    <a:srgbClr val="000000"/>
                  </a:solidFill>
                </a:defRPr>
              </a:pPr>
              <a:r>
                <a:rPr sz="2000">
                  <a:solidFill>
                    <a:srgbClr val="515151"/>
                  </a:solidFill>
                </a:rPr>
                <a:t>WP XX </a:t>
              </a:r>
            </a:p>
          </p:txBody>
        </p:sp>
        <p:pic>
          <p:nvPicPr>
            <p:cNvPr id="305" name="Picture 304"/>
            <p:cNvPicPr/>
            <p:nvPr/>
          </p:nvPicPr>
          <p:blipFill>
            <a:blip r:embed="rId11">
              <a:alphaModFix amt="90000"/>
              <a:extLst/>
            </a:blip>
            <a:stretch>
              <a:fillRect/>
            </a:stretch>
          </p:blipFill>
          <p:spPr>
            <a:xfrm>
              <a:off x="-165100" y="-114300"/>
              <a:ext cx="1364854" cy="838201"/>
            </a:xfrm>
            <a:prstGeom prst="rect">
              <a:avLst/>
            </a:prstGeom>
            <a:effectLst/>
          </p:spPr>
        </p:pic>
      </p:grpSp>
      <p:grpSp>
        <p:nvGrpSpPr>
          <p:cNvPr id="310" name="Group 310"/>
          <p:cNvGrpSpPr/>
          <p:nvPr/>
        </p:nvGrpSpPr>
        <p:grpSpPr>
          <a:xfrm>
            <a:off x="647700" y="7743718"/>
            <a:ext cx="1259186" cy="838201"/>
            <a:chOff x="-165100" y="-114299"/>
            <a:chExt cx="1259185" cy="838200"/>
          </a:xfrm>
        </p:grpSpPr>
        <p:sp>
          <p:nvSpPr>
            <p:cNvPr id="309" name="Shape 309"/>
            <p:cNvSpPr/>
            <p:nvPr/>
          </p:nvSpPr>
          <p:spPr>
            <a:xfrm>
              <a:off x="0" y="0"/>
              <a:ext cx="928986" cy="419100"/>
            </a:xfrm>
            <a:prstGeom prst="rect">
              <a:avLst/>
            </a:prstGeom>
            <a:solidFill>
              <a:srgbClr val="76D6FF">
                <a:alpha val="90000"/>
              </a:srgbClr>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000">
                  <a:latin typeface="Gill Sans"/>
                  <a:ea typeface="Gill Sans"/>
                  <a:cs typeface="Gill Sans"/>
                  <a:sym typeface="Gill Sans"/>
                </a:defRPr>
              </a:lvl1pPr>
            </a:lstStyle>
            <a:p>
              <a:pPr lvl="0">
                <a:defRPr sz="1800">
                  <a:solidFill>
                    <a:srgbClr val="000000"/>
                  </a:solidFill>
                </a:defRPr>
              </a:pPr>
              <a:r>
                <a:rPr sz="2000">
                  <a:solidFill>
                    <a:srgbClr val="515151"/>
                  </a:solidFill>
                </a:rPr>
                <a:t>WP 15 </a:t>
              </a:r>
            </a:p>
          </p:txBody>
        </p:sp>
        <p:pic>
          <p:nvPicPr>
            <p:cNvPr id="308" name="Picture 307"/>
            <p:cNvPicPr/>
            <p:nvPr/>
          </p:nvPicPr>
          <p:blipFill>
            <a:blip r:embed="rId12">
              <a:alphaModFix amt="90000"/>
              <a:extLst/>
            </a:blip>
            <a:stretch>
              <a:fillRect/>
            </a:stretch>
          </p:blipFill>
          <p:spPr>
            <a:xfrm>
              <a:off x="-165100" y="-114300"/>
              <a:ext cx="1259186" cy="838201"/>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title"/>
          </p:nvPr>
        </p:nvSpPr>
        <p:spPr>
          <a:prstGeom prst="rect">
            <a:avLst/>
          </a:prstGeom>
        </p:spPr>
        <p:txBody>
          <a:bodyPr/>
          <a:lstStyle>
            <a:lvl1pPr defTabSz="560831">
              <a:defRPr sz="3839"/>
            </a:lvl1pPr>
          </a:lstStyle>
          <a:p>
            <a:pPr lvl="0">
              <a:defRPr sz="1800" cap="none">
                <a:solidFill>
                  <a:srgbClr val="000000"/>
                </a:solidFill>
              </a:defRPr>
            </a:pPr>
            <a:r>
              <a:rPr sz="3839" cap="all">
                <a:solidFill>
                  <a:srgbClr val="FFFFFF"/>
                </a:solidFill>
              </a:rPr>
              <a:t>Cable installation preparation- Documentation for installer</a:t>
            </a:r>
          </a:p>
        </p:txBody>
      </p:sp>
      <p:sp>
        <p:nvSpPr>
          <p:cNvPr id="313" name="Shape 31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16</a:t>
            </a:fld>
            <a:endParaRPr>
              <a:solidFill>
                <a:srgbClr val="535353"/>
              </a:solidFill>
            </a:endParaRPr>
          </a:p>
        </p:txBody>
      </p:sp>
      <p:sp>
        <p:nvSpPr>
          <p:cNvPr id="314" name="Shape 314"/>
          <p:cNvSpPr>
            <a:spLocks noGrp="1"/>
          </p:cNvSpPr>
          <p:nvPr>
            <p:ph type="body" idx="1"/>
          </p:nvPr>
        </p:nvSpPr>
        <p:spPr>
          <a:prstGeom prst="rect">
            <a:avLst/>
          </a:prstGeom>
        </p:spPr>
        <p:txBody>
          <a:bodyPr anchor="t"/>
          <a:lstStyle/>
          <a:p>
            <a:pPr marL="0" lvl="0" indent="0">
              <a:spcBef>
                <a:spcPts val="1200"/>
              </a:spcBef>
              <a:buClrTx/>
              <a:buSzTx/>
              <a:buFontTx/>
              <a:buNone/>
              <a:defRPr sz="1800">
                <a:solidFill>
                  <a:srgbClr val="000000"/>
                </a:solidFill>
              </a:defRPr>
            </a:pPr>
            <a:r>
              <a:rPr sz="2500" dirty="0">
                <a:solidFill>
                  <a:srgbClr val="525252"/>
                </a:solidFill>
              </a:rPr>
              <a:t>1. </a:t>
            </a:r>
            <a:r>
              <a:rPr sz="2500" dirty="0">
                <a:solidFill>
                  <a:schemeClr val="bg2">
                    <a:lumMod val="25000"/>
                  </a:schemeClr>
                </a:solidFill>
              </a:rPr>
              <a:t>cable lists according to installation slots (RF cells). This document guides the contractors to organise their installation teams. </a:t>
            </a:r>
            <a:r>
              <a:rPr lang="en-US" sz="2500" dirty="0" smtClean="0">
                <a:solidFill>
                  <a:schemeClr val="bg2">
                    <a:lumMod val="25000"/>
                  </a:schemeClr>
                </a:solidFill>
              </a:rPr>
              <a:t>I</a:t>
            </a:r>
            <a:r>
              <a:rPr sz="2500" dirty="0" smtClean="0">
                <a:solidFill>
                  <a:schemeClr val="bg2">
                    <a:lumMod val="25000"/>
                  </a:schemeClr>
                </a:solidFill>
              </a:rPr>
              <a:t>t </a:t>
            </a:r>
            <a:r>
              <a:rPr sz="2500" dirty="0">
                <a:solidFill>
                  <a:schemeClr val="bg2">
                    <a:lumMod val="25000"/>
                  </a:schemeClr>
                </a:solidFill>
              </a:rPr>
              <a:t>will also contain information showing which cable drum will be used for each cable instance. Each drum should have a unique identification code, and mapping to the cable instances that are planned to be pulled from the specific drum. Minimum information: </a:t>
            </a:r>
          </a:p>
          <a:p>
            <a:pPr marL="0" lvl="0" indent="0">
              <a:spcBef>
                <a:spcPts val="1200"/>
              </a:spcBef>
              <a:buClrTx/>
              <a:buSzTx/>
              <a:buFontTx/>
              <a:buNone/>
              <a:defRPr sz="1800">
                <a:solidFill>
                  <a:srgbClr val="000000"/>
                </a:solidFill>
              </a:defRPr>
            </a:pPr>
            <a:endParaRPr sz="2500" dirty="0">
              <a:solidFill>
                <a:schemeClr val="bg2">
                  <a:lumMod val="25000"/>
                </a:schemeClr>
              </a:solidFill>
            </a:endParaRPr>
          </a:p>
          <a:p>
            <a:pPr marL="0" lvl="0" indent="0">
              <a:spcBef>
                <a:spcPts val="1200"/>
              </a:spcBef>
              <a:buClrTx/>
              <a:buSzTx/>
              <a:buFontTx/>
              <a:buNone/>
              <a:defRPr sz="1800">
                <a:solidFill>
                  <a:srgbClr val="000000"/>
                </a:solidFill>
              </a:defRPr>
            </a:pPr>
            <a:endParaRPr sz="2500" dirty="0">
              <a:solidFill>
                <a:schemeClr val="bg2">
                  <a:lumMod val="25000"/>
                </a:schemeClr>
              </a:solidFill>
            </a:endParaRPr>
          </a:p>
          <a:p>
            <a:pPr marL="0" lvl="0" indent="0">
              <a:spcBef>
                <a:spcPts val="1200"/>
              </a:spcBef>
              <a:buClrTx/>
              <a:buSzTx/>
              <a:buFontTx/>
              <a:buNone/>
              <a:defRPr sz="1800">
                <a:solidFill>
                  <a:srgbClr val="000000"/>
                </a:solidFill>
              </a:defRPr>
            </a:pPr>
            <a:r>
              <a:rPr sz="2500" dirty="0">
                <a:solidFill>
                  <a:schemeClr val="bg2">
                    <a:lumMod val="25000"/>
                  </a:schemeClr>
                </a:solidFill>
              </a:rPr>
              <a:t>2.  Drawings of the cable trays- named (this is the name to be added to the “cable routing column above).</a:t>
            </a:r>
          </a:p>
          <a:p>
            <a:pPr marL="0" lvl="0" indent="0">
              <a:spcBef>
                <a:spcPts val="1200"/>
              </a:spcBef>
              <a:buClrTx/>
              <a:buSzTx/>
              <a:buFontTx/>
              <a:buNone/>
              <a:defRPr sz="1800">
                <a:solidFill>
                  <a:srgbClr val="000000"/>
                </a:solidFill>
              </a:defRPr>
            </a:pPr>
            <a:r>
              <a:rPr sz="2500" dirty="0">
                <a:solidFill>
                  <a:schemeClr val="bg2">
                    <a:lumMod val="25000"/>
                  </a:schemeClr>
                </a:solidFill>
              </a:rPr>
              <a:t>3. Termination </a:t>
            </a:r>
            <a:r>
              <a:rPr sz="2500" dirty="0" smtClean="0">
                <a:solidFill>
                  <a:schemeClr val="bg2">
                    <a:lumMod val="25000"/>
                  </a:schemeClr>
                </a:solidFill>
              </a:rPr>
              <a:t>diagrams</a:t>
            </a:r>
            <a:r>
              <a:rPr lang="en-US" sz="2500" dirty="0" smtClean="0">
                <a:solidFill>
                  <a:schemeClr val="bg2">
                    <a:lumMod val="25000"/>
                  </a:schemeClr>
                </a:solidFill>
              </a:rPr>
              <a:t>.</a:t>
            </a:r>
          </a:p>
          <a:p>
            <a:pPr marL="0" lvl="0" indent="0">
              <a:spcBef>
                <a:spcPts val="1200"/>
              </a:spcBef>
              <a:buClrTx/>
              <a:buSzTx/>
              <a:buFontTx/>
              <a:buNone/>
              <a:defRPr sz="1800">
                <a:solidFill>
                  <a:srgbClr val="000000"/>
                </a:solidFill>
              </a:defRPr>
            </a:pPr>
            <a:endParaRPr lang="en-US" sz="2500" dirty="0">
              <a:solidFill>
                <a:schemeClr val="bg2">
                  <a:lumMod val="25000"/>
                </a:schemeClr>
              </a:solidFill>
            </a:endParaRPr>
          </a:p>
          <a:p>
            <a:pPr marL="0" lvl="0" indent="0" algn="ctr">
              <a:spcBef>
                <a:spcPts val="1200"/>
              </a:spcBef>
              <a:buClrTx/>
              <a:buSzTx/>
              <a:buFontTx/>
              <a:buNone/>
              <a:defRPr sz="1800">
                <a:solidFill>
                  <a:srgbClr val="000000"/>
                </a:solidFill>
              </a:defRPr>
            </a:pPr>
            <a:r>
              <a:rPr lang="en-US" sz="2500" dirty="0" smtClean="0">
                <a:solidFill>
                  <a:schemeClr val="bg2">
                    <a:lumMod val="25000"/>
                  </a:schemeClr>
                </a:solidFill>
              </a:rPr>
              <a:t>As an example the documentation handed over for the </a:t>
            </a:r>
            <a:r>
              <a:rPr lang="en-US" sz="2500" dirty="0" err="1" smtClean="0">
                <a:solidFill>
                  <a:schemeClr val="bg2">
                    <a:lumMod val="25000"/>
                  </a:schemeClr>
                </a:solidFill>
              </a:rPr>
              <a:t>cryoplant</a:t>
            </a:r>
            <a:r>
              <a:rPr lang="en-US" sz="2500" dirty="0" smtClean="0">
                <a:solidFill>
                  <a:schemeClr val="bg2">
                    <a:lumMod val="25000"/>
                  </a:schemeClr>
                </a:solidFill>
              </a:rPr>
              <a:t> cable installation:</a:t>
            </a:r>
            <a:endParaRPr sz="2500" dirty="0">
              <a:solidFill>
                <a:schemeClr val="bg2">
                  <a:lumMod val="25000"/>
                </a:schemeClr>
              </a:solidFill>
            </a:endParaRPr>
          </a:p>
        </p:txBody>
      </p:sp>
      <p:pic>
        <p:nvPicPr>
          <p:cNvPr id="315" name="Screen Shot 2017-03-28 at 22.47.37.png"/>
          <p:cNvPicPr/>
          <p:nvPr/>
        </p:nvPicPr>
        <p:blipFill>
          <a:blip r:embed="rId2">
            <a:extLst/>
          </a:blip>
          <a:srcRect t="8506" r="2286" b="8506"/>
          <a:stretch>
            <a:fillRect/>
          </a:stretch>
        </p:blipFill>
        <p:spPr>
          <a:xfrm>
            <a:off x="823912" y="4561416"/>
            <a:ext cx="11001178" cy="10117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p:cNvSpPr>
          <p:nvPr>
            <p:ph type="title"/>
          </p:nvPr>
        </p:nvSpPr>
        <p:spPr>
          <a:prstGeom prst="rect">
            <a:avLst/>
          </a:prstGeom>
        </p:spPr>
        <p:txBody>
          <a:bodyPr/>
          <a:lstStyle>
            <a:lvl1pPr defTabSz="309625">
              <a:defRPr sz="3815"/>
            </a:lvl1pPr>
          </a:lstStyle>
          <a:p>
            <a:pPr lvl="0">
              <a:defRPr sz="1800" cap="none">
                <a:solidFill>
                  <a:srgbClr val="000000"/>
                </a:solidFill>
              </a:defRPr>
            </a:pPr>
            <a:r>
              <a:rPr sz="3815" cap="all" dirty="0">
                <a:solidFill>
                  <a:srgbClr val="FFFFFF"/>
                </a:solidFill>
              </a:rPr>
              <a:t>example of cable tray drawings for cryo plant</a:t>
            </a:r>
          </a:p>
        </p:txBody>
      </p:sp>
      <p:sp>
        <p:nvSpPr>
          <p:cNvPr id="318" name="Shape 31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17</a:t>
            </a:fld>
            <a:endParaRPr>
              <a:solidFill>
                <a:srgbClr val="535353"/>
              </a:solidFill>
            </a:endParaRPr>
          </a:p>
        </p:txBody>
      </p:sp>
      <p:sp>
        <p:nvSpPr>
          <p:cNvPr id="319" name="Shape 319"/>
          <p:cNvSpPr>
            <a:spLocks noGrp="1"/>
          </p:cNvSpPr>
          <p:nvPr>
            <p:ph type="body" idx="1"/>
          </p:nvPr>
        </p:nvSpPr>
        <p:spPr>
          <a:prstGeom prst="rect">
            <a:avLst/>
          </a:prstGeom>
        </p:spPr>
        <p:txBody>
          <a:bodyPr/>
          <a:lstStyle/>
          <a:p>
            <a:pPr lvl="0">
              <a:buBlip>
                <a:blip r:embed="rId2"/>
              </a:buBlip>
            </a:pPr>
            <a:endParaRPr/>
          </a:p>
        </p:txBody>
      </p:sp>
      <p:pic>
        <p:nvPicPr>
          <p:cNvPr id="320" name="Screen Shot 2017-03-28 at 17.39.20.png"/>
          <p:cNvPicPr/>
          <p:nvPr/>
        </p:nvPicPr>
        <p:blipFill>
          <a:blip r:embed="rId3">
            <a:extLst/>
          </a:blip>
          <a:stretch>
            <a:fillRect/>
          </a:stretch>
        </p:blipFill>
        <p:spPr>
          <a:xfrm>
            <a:off x="1071" y="2041581"/>
            <a:ext cx="13004801" cy="7229419"/>
          </a:xfrm>
          <a:prstGeom prst="rect">
            <a:avLst/>
          </a:prstGeom>
          <a:ln w="12700">
            <a:miter lim="400000"/>
          </a:ln>
        </p:spPr>
      </p:pic>
      <p:pic>
        <p:nvPicPr>
          <p:cNvPr id="7" name="Screen Shot 2017-03-28 at 17.39.35.png"/>
          <p:cNvPicPr/>
          <p:nvPr/>
        </p:nvPicPr>
        <p:blipFill rotWithShape="1">
          <a:blip r:embed="rId4">
            <a:extLst/>
          </a:blip>
          <a:srcRect l="4099" t="3192" r="10922" b="1583"/>
          <a:stretch/>
        </p:blipFill>
        <p:spPr>
          <a:xfrm>
            <a:off x="4754247" y="1327019"/>
            <a:ext cx="8085448" cy="7563008"/>
          </a:xfrm>
          <a:prstGeom prst="rect">
            <a:avLst/>
          </a:prstGeom>
          <a:ln w="38100">
            <a:solidFill>
              <a:srgbClr val="FF0000"/>
            </a:solidFill>
            <a:miter lim="400000"/>
          </a:ln>
        </p:spPr>
      </p:pic>
      <p:pic>
        <p:nvPicPr>
          <p:cNvPr id="2" name="Picture 1" descr="Screen Shot 2017-03-29 at 16.55.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046" y="3959520"/>
            <a:ext cx="9852649" cy="53114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400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p:cNvSpPr>
          <p:nvPr>
            <p:ph type="title"/>
          </p:nvPr>
        </p:nvSpPr>
        <p:spPr>
          <a:prstGeom prst="rect">
            <a:avLst/>
          </a:prstGeom>
        </p:spPr>
        <p:txBody>
          <a:bodyPr/>
          <a:lstStyle/>
          <a:p>
            <a:pPr lvl="0">
              <a:defRPr sz="1800" cap="none">
                <a:solidFill>
                  <a:srgbClr val="000000"/>
                </a:solidFill>
              </a:defRPr>
            </a:pPr>
            <a:r>
              <a:rPr sz="7200" cap="all">
                <a:solidFill>
                  <a:srgbClr val="FFFFFF"/>
                </a:solidFill>
              </a:rPr>
              <a:t>next steps</a:t>
            </a:r>
          </a:p>
        </p:txBody>
      </p:sp>
      <p:sp>
        <p:nvSpPr>
          <p:cNvPr id="327" name="Shape 32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18</a:t>
            </a:fld>
            <a:endParaRPr>
              <a:solidFill>
                <a:srgbClr val="535353"/>
              </a:solidFill>
            </a:endParaRPr>
          </a:p>
        </p:txBody>
      </p:sp>
      <p:sp>
        <p:nvSpPr>
          <p:cNvPr id="328" name="Shape 328"/>
          <p:cNvSpPr>
            <a:spLocks noGrp="1"/>
          </p:cNvSpPr>
          <p:nvPr>
            <p:ph type="body" idx="1"/>
          </p:nvPr>
        </p:nvSpPr>
        <p:spPr>
          <a:prstGeom prst="rect">
            <a:avLst/>
          </a:prstGeom>
        </p:spPr>
        <p:txBody>
          <a:bodyPr anchor="t"/>
          <a:lstStyle/>
          <a:p>
            <a:pPr lvl="0">
              <a:spcBef>
                <a:spcPts val="0"/>
              </a:spcBef>
              <a:buBlip>
                <a:blip r:embed="rId2"/>
              </a:buBlip>
              <a:defRPr sz="1800">
                <a:solidFill>
                  <a:srgbClr val="000000"/>
                </a:solidFill>
              </a:defRPr>
            </a:pPr>
            <a:r>
              <a:rPr sz="4100">
                <a:solidFill>
                  <a:srgbClr val="525252"/>
                </a:solidFill>
              </a:rPr>
              <a:t>Rack Vendor selection (this week)</a:t>
            </a:r>
          </a:p>
          <a:p>
            <a:pPr lvl="0">
              <a:spcBef>
                <a:spcPts val="0"/>
              </a:spcBef>
              <a:buBlip>
                <a:blip r:embed="rId2"/>
              </a:buBlip>
              <a:defRPr sz="1800">
                <a:solidFill>
                  <a:srgbClr val="000000"/>
                </a:solidFill>
              </a:defRPr>
            </a:pPr>
            <a:r>
              <a:rPr sz="4100">
                <a:solidFill>
                  <a:srgbClr val="525252"/>
                </a:solidFill>
              </a:rPr>
              <a:t>Enhance cable database with new functionalities</a:t>
            </a:r>
          </a:p>
          <a:p>
            <a:pPr lvl="0">
              <a:spcBef>
                <a:spcPts val="0"/>
              </a:spcBef>
              <a:buBlip>
                <a:blip r:embed="rId2"/>
              </a:buBlip>
              <a:defRPr sz="1800">
                <a:solidFill>
                  <a:srgbClr val="000000"/>
                </a:solidFill>
              </a:defRPr>
            </a:pPr>
            <a:r>
              <a:rPr sz="4100">
                <a:solidFill>
                  <a:srgbClr val="525252"/>
                </a:solidFill>
              </a:rPr>
              <a:t>Framework agreement for cables and connectors (April)</a:t>
            </a:r>
          </a:p>
          <a:p>
            <a:pPr lvl="0">
              <a:spcBef>
                <a:spcPts val="0"/>
              </a:spcBef>
              <a:buBlip>
                <a:blip r:embed="rId2"/>
              </a:buBlip>
              <a:defRPr sz="1800">
                <a:solidFill>
                  <a:srgbClr val="000000"/>
                </a:solidFill>
              </a:defRPr>
            </a:pPr>
            <a:r>
              <a:rPr sz="4100">
                <a:solidFill>
                  <a:srgbClr val="525252"/>
                </a:solidFill>
              </a:rPr>
              <a:t>Cryo Plant electrical installation (April-May)</a:t>
            </a:r>
          </a:p>
          <a:p>
            <a:pPr lvl="0">
              <a:spcBef>
                <a:spcPts val="0"/>
              </a:spcBef>
              <a:buBlip>
                <a:blip r:embed="rId2"/>
              </a:buBlip>
              <a:defRPr sz="1800">
                <a:solidFill>
                  <a:srgbClr val="000000"/>
                </a:solidFill>
              </a:defRPr>
            </a:pPr>
            <a:r>
              <a:rPr sz="4100">
                <a:solidFill>
                  <a:srgbClr val="525252"/>
                </a:solidFill>
              </a:rPr>
              <a:t>Tunnel and FEB cable tray and grounding installation (June)</a:t>
            </a:r>
          </a:p>
          <a:p>
            <a:pPr marL="452782" lvl="0" indent="-452782">
              <a:spcBef>
                <a:spcPts val="0"/>
              </a:spcBef>
              <a:buBlip>
                <a:blip r:embed="rId2"/>
              </a:buBlip>
              <a:defRPr sz="1800">
                <a:solidFill>
                  <a:srgbClr val="000000"/>
                </a:solidFill>
              </a:defRPr>
            </a:pPr>
            <a:r>
              <a:rPr sz="4100">
                <a:solidFill>
                  <a:srgbClr val="525252"/>
                </a:solidFill>
              </a:rPr>
              <a:t>Contractor for gallery electrical installations and</a:t>
            </a:r>
            <a:r>
              <a:rPr sz="4600">
                <a:solidFill>
                  <a:srgbClr val="525252"/>
                </a:solidFill>
              </a:rPr>
              <a:t> </a:t>
            </a:r>
            <a:r>
              <a:rPr sz="4100">
                <a:solidFill>
                  <a:srgbClr val="525252"/>
                </a:solidFill>
              </a:rPr>
              <a:t>cable pulling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pPr lvl="0">
              <a:defRPr sz="1800" cap="none">
                <a:solidFill>
                  <a:srgbClr val="000000"/>
                </a:solidFill>
              </a:defRPr>
            </a:pPr>
            <a:r>
              <a:rPr sz="7200" cap="all">
                <a:solidFill>
                  <a:srgbClr val="FFFFFF"/>
                </a:solidFill>
              </a:rPr>
              <a:t>questions?</a:t>
            </a:r>
          </a:p>
        </p:txBody>
      </p:sp>
      <p:sp>
        <p:nvSpPr>
          <p:cNvPr id="331" name="Shape 33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19</a:t>
            </a:fld>
            <a:endParaRPr>
              <a:solidFill>
                <a:srgbClr val="535353"/>
              </a:solidFill>
            </a:endParaRPr>
          </a:p>
        </p:txBody>
      </p:sp>
      <p:sp>
        <p:nvSpPr>
          <p:cNvPr id="332" name="Shape 332"/>
          <p:cNvSpPr>
            <a:spLocks noGrp="1"/>
          </p:cNvSpPr>
          <p:nvPr>
            <p:ph type="body" idx="1"/>
          </p:nvPr>
        </p:nvSpPr>
        <p:spPr>
          <a:prstGeom prst="rect">
            <a:avLst/>
          </a:prstGeom>
        </p:spPr>
        <p:txBody>
          <a:bodyPr/>
          <a:lstStyle>
            <a:lvl1pPr>
              <a:buBlip>
                <a:blip r:embed="rId2"/>
              </a:buBlip>
            </a:lvl1pPr>
          </a:lstStyle>
          <a:p>
            <a:pPr lvl="0">
              <a:defRPr sz="1800">
                <a:solidFill>
                  <a:srgbClr val="000000"/>
                </a:solidFill>
              </a:defRPr>
            </a:pPr>
            <a:r>
              <a:rPr sz="4600">
                <a:solidFill>
                  <a:srgbClr val="525252"/>
                </a:solidFill>
              </a:rPr>
              <a:t>thank you for your attention!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prstGeom prst="rect">
            <a:avLst/>
          </a:prstGeom>
        </p:spPr>
        <p:txBody>
          <a:bodyPr/>
          <a:lstStyle/>
          <a:p>
            <a:pPr lvl="0">
              <a:defRPr sz="1800" cap="none">
                <a:solidFill>
                  <a:srgbClr val="000000"/>
                </a:solidFill>
              </a:defRPr>
            </a:pPr>
            <a:r>
              <a:rPr sz="7200" cap="all">
                <a:solidFill>
                  <a:srgbClr val="FFFFFF"/>
                </a:solidFill>
              </a:rPr>
              <a:t>outline</a:t>
            </a:r>
          </a:p>
        </p:txBody>
      </p:sp>
      <p:sp>
        <p:nvSpPr>
          <p:cNvPr id="189" name="Shape 189"/>
          <p:cNvSpPr>
            <a:spLocks noGrp="1"/>
          </p:cNvSpPr>
          <p:nvPr>
            <p:ph type="sldNum" sz="quarter" idx="2"/>
          </p:nvPr>
        </p:nvSpPr>
        <p:spPr>
          <a:xfrm>
            <a:off x="6381749" y="9271000"/>
            <a:ext cx="228601" cy="3556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2</a:t>
            </a:fld>
            <a:endParaRPr>
              <a:solidFill>
                <a:srgbClr val="535353"/>
              </a:solidFill>
            </a:endParaRPr>
          </a:p>
        </p:txBody>
      </p:sp>
      <p:sp>
        <p:nvSpPr>
          <p:cNvPr id="190" name="Shape 190"/>
          <p:cNvSpPr>
            <a:spLocks noGrp="1"/>
          </p:cNvSpPr>
          <p:nvPr>
            <p:ph type="body" idx="1"/>
          </p:nvPr>
        </p:nvSpPr>
        <p:spPr>
          <a:prstGeom prst="rect">
            <a:avLst/>
          </a:prstGeom>
        </p:spPr>
        <p:txBody>
          <a:bodyPr/>
          <a:lstStyle/>
          <a:p>
            <a:pPr lvl="0">
              <a:buBlip>
                <a:blip r:embed="rId2"/>
              </a:buBlip>
              <a:defRPr sz="1800">
                <a:solidFill>
                  <a:srgbClr val="000000"/>
                </a:solidFill>
              </a:defRPr>
            </a:pPr>
            <a:r>
              <a:rPr sz="4600" dirty="0">
                <a:solidFill>
                  <a:schemeClr val="bg2">
                    <a:lumMod val="25000"/>
                  </a:schemeClr>
                </a:solidFill>
              </a:rPr>
              <a:t>Overview of the rack layout - Mechanical design, space allocation and cooling solution</a:t>
            </a:r>
          </a:p>
          <a:p>
            <a:pPr lvl="0">
              <a:buBlip>
                <a:blip r:embed="rId2"/>
              </a:buBlip>
              <a:defRPr sz="1800">
                <a:solidFill>
                  <a:srgbClr val="000000"/>
                </a:solidFill>
              </a:defRPr>
            </a:pPr>
            <a:r>
              <a:rPr sz="4600" dirty="0">
                <a:solidFill>
                  <a:schemeClr val="bg2">
                    <a:lumMod val="25000"/>
                  </a:schemeClr>
                </a:solidFill>
              </a:rPr>
              <a:t>Accelerator cable plan installation strategy description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p:cNvSpPr>
          <p:nvPr>
            <p:ph type="title"/>
          </p:nvPr>
        </p:nvSpPr>
        <p:spPr>
          <a:prstGeom prst="rect">
            <a:avLst/>
          </a:prstGeom>
        </p:spPr>
        <p:txBody>
          <a:bodyPr/>
          <a:lstStyle/>
          <a:p>
            <a:pPr lvl="0">
              <a:defRPr sz="1800" cap="none">
                <a:solidFill>
                  <a:srgbClr val="000000"/>
                </a:solidFill>
              </a:defRPr>
            </a:pPr>
            <a:r>
              <a:rPr lang="en-US" dirty="0"/>
              <a:t>back up slides</a:t>
            </a:r>
            <a:endParaRPr sz="7200" cap="all" dirty="0">
              <a:solidFill>
                <a:srgbClr val="FFFFFF"/>
              </a:solidFill>
            </a:endParaRPr>
          </a:p>
        </p:txBody>
      </p:sp>
      <p:sp>
        <p:nvSpPr>
          <p:cNvPr id="339" name="Shape 33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20</a:t>
            </a:fld>
            <a:endParaRPr>
              <a:solidFill>
                <a:srgbClr val="535353"/>
              </a:solidFill>
            </a:endParaRPr>
          </a:p>
        </p:txBody>
      </p:sp>
      <p:graphicFrame>
        <p:nvGraphicFramePr>
          <p:cNvPr id="340" name="Table 340"/>
          <p:cNvGraphicFramePr/>
          <p:nvPr/>
        </p:nvGraphicFramePr>
        <p:xfrm>
          <a:off x="5325769" y="958836"/>
          <a:ext cx="7448233" cy="7925418"/>
        </p:xfrm>
        <a:graphic>
          <a:graphicData uri="http://schemas.openxmlformats.org/drawingml/2006/table">
            <a:tbl>
              <a:tblPr firstRow="1" firstCol="1" lastRow="1">
                <a:tableStyleId>{4C3C2611-4C71-4FC5-86AE-919BDF0F9419}</a:tableStyleId>
              </a:tblPr>
              <a:tblGrid>
                <a:gridCol w="2334091"/>
                <a:gridCol w="5114142"/>
              </a:tblGrid>
              <a:tr h="801399">
                <a:tc>
                  <a:txBody>
                    <a:bodyPr/>
                    <a:lstStyle/>
                    <a:p>
                      <a:pPr lvl="0">
                        <a:tabLst>
                          <a:tab pos="1181100" algn="l"/>
                        </a:tabLst>
                        <a:defRPr>
                          <a:solidFill>
                            <a:srgbClr val="000000"/>
                          </a:solidFill>
                        </a:defRPr>
                      </a:pPr>
                      <a:r>
                        <a:rPr sz="2300">
                          <a:solidFill>
                            <a:srgbClr val="FFFFFF"/>
                          </a:solidFill>
                          <a:effectLst>
                            <a:outerShdw blurRad="25400" dist="12700" dir="5400000" rotWithShape="0">
                              <a:srgbClr val="000000">
                                <a:alpha val="60000"/>
                              </a:srgbClr>
                            </a:outerShdw>
                          </a:effectLst>
                          <a:latin typeface="Helvetica Neue Bold Condensed"/>
                          <a:ea typeface="Helvetica Neue Bold Condensed"/>
                          <a:cs typeface="Helvetica Neue Bold Condensed"/>
                          <a:sym typeface="Helvetica Neue Bold Condensed"/>
                        </a:rPr>
                        <a:t>Number of Racks</a:t>
                      </a:r>
                    </a:p>
                  </a:txBody>
                  <a:tcPr marL="50800" marR="50800" marT="50800" marB="50800" anchor="ctr" horzOverflow="overflow">
                    <a:lnB w="25400">
                      <a:solidFill>
                        <a:srgbClr val="8F2817"/>
                      </a:solidFill>
                      <a:miter lim="400000"/>
                    </a:lnB>
                    <a:solidFill>
                      <a:srgbClr val="B8341D"/>
                    </a:solidFill>
                  </a:tcPr>
                </a:tc>
                <a:tc>
                  <a:txBody>
                    <a:bodyPr/>
                    <a:lstStyle/>
                    <a:p>
                      <a:pPr lvl="0">
                        <a:tabLst>
                          <a:tab pos="1181100" algn="l"/>
                        </a:tabLst>
                        <a:defRPr>
                          <a:solidFill>
                            <a:srgbClr val="000000"/>
                          </a:solidFill>
                        </a:defRPr>
                      </a:pPr>
                      <a:r>
                        <a:rPr sz="3000">
                          <a:solidFill>
                            <a:srgbClr val="FFFFFF"/>
                          </a:solidFill>
                          <a:effectLst>
                            <a:outerShdw blurRad="25400" dist="12700" dir="5400000" rotWithShape="0">
                              <a:srgbClr val="000000">
                                <a:alpha val="60000"/>
                              </a:srgbClr>
                            </a:outerShdw>
                          </a:effectLst>
                          <a:latin typeface="Helvetica Neue Bold Condensed"/>
                          <a:ea typeface="Helvetica Neue Bold Condensed"/>
                          <a:cs typeface="Helvetica Neue Bold Condensed"/>
                          <a:sym typeface="Helvetica Neue Bold Condensed"/>
                        </a:rPr>
                        <a:t>System</a:t>
                      </a:r>
                    </a:p>
                  </a:txBody>
                  <a:tcPr marL="50800" marR="50800" marT="50800" marB="50800" anchor="ctr" horzOverflow="overflow">
                    <a:lnB w="25400">
                      <a:solidFill>
                        <a:srgbClr val="8F2817"/>
                      </a:solidFill>
                      <a:miter lim="400000"/>
                    </a:lnB>
                    <a:solidFill>
                      <a:srgbClr val="B8341D"/>
                    </a:solidFill>
                  </a:tcPr>
                </a:tc>
              </a:tr>
              <a:tr h="483572">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20</a:t>
                      </a:r>
                    </a:p>
                  </a:txBody>
                  <a:tcPr marL="50800" marR="50800" marT="50800" marB="50800" anchor="b" horzOverflow="overflow">
                    <a:lnR w="25400">
                      <a:solidFill>
                        <a:srgbClr val="AC9C88"/>
                      </a:solidFill>
                      <a:miter lim="400000"/>
                    </a:lnR>
                    <a:lnT w="25400">
                      <a:solidFill>
                        <a:srgbClr val="8F2817"/>
                      </a:solidFill>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NCFE </a:t>
                      </a:r>
                    </a:p>
                  </a:txBody>
                  <a:tcPr marL="50800" marR="50800" marT="50800" marB="50800" anchor="b" horzOverflow="overflow">
                    <a:lnL w="25400">
                      <a:solidFill>
                        <a:srgbClr val="AC9C88"/>
                      </a:solidFill>
                      <a:miter lim="400000"/>
                    </a:lnL>
                    <a:lnT w="25400">
                      <a:solidFill>
                        <a:srgbClr val="8F2817"/>
                      </a:solidFill>
                      <a:miter lim="400000"/>
                    </a:lnT>
                    <a:lnB w="12700">
                      <a:miter lim="400000"/>
                    </a:lnB>
                    <a:solidFill>
                      <a:srgbClr val="E6E4D7"/>
                    </a:solidFill>
                  </a:tcPr>
                </a:tc>
              </a:tr>
              <a:tr h="483572">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42-shared</a:t>
                      </a:r>
                    </a:p>
                  </a:txBody>
                  <a:tcPr marL="50800" marR="50800" marT="50800" marB="50800" anchor="b"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Cryomodules sharing with Cryo-Distribution Line</a:t>
                      </a:r>
                    </a:p>
                  </a:txBody>
                  <a:tcPr marL="50800" marR="50800" marT="50800" marB="50800" anchor="b" horzOverflow="overflow">
                    <a:lnL w="25400">
                      <a:solidFill>
                        <a:srgbClr val="AC9C88"/>
                      </a:solidFill>
                      <a:miter lim="400000"/>
                    </a:lnL>
                    <a:lnT w="12700">
                      <a:miter lim="400000"/>
                    </a:lnT>
                    <a:lnB w="12700">
                      <a:miter lim="400000"/>
                    </a:lnB>
                    <a:solidFill>
                      <a:srgbClr val="E6E4D7"/>
                    </a:solidFill>
                  </a:tcPr>
                </a:tc>
              </a:tr>
              <a:tr h="483572">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43</a:t>
                      </a:r>
                    </a:p>
                  </a:txBody>
                  <a:tcPr marL="50800" marR="50800" marT="50800" marB="50800" anchor="b"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Beam Instrumentation</a:t>
                      </a:r>
                    </a:p>
                  </a:txBody>
                  <a:tcPr marL="50800" marR="50800" marT="50800" marB="50800" anchor="b" horzOverflow="overflow">
                    <a:lnL w="25400">
                      <a:solidFill>
                        <a:srgbClr val="AC9C88"/>
                      </a:solidFill>
                      <a:miter lim="400000"/>
                    </a:lnL>
                    <a:lnT w="12700">
                      <a:miter lim="400000"/>
                    </a:lnT>
                    <a:lnB w="12700">
                      <a:miter lim="400000"/>
                    </a:lnB>
                    <a:solidFill>
                      <a:srgbClr val="E6E4D7"/>
                    </a:solidFill>
                  </a:tcPr>
                </a:tc>
              </a:tr>
              <a:tr h="483572">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428</a:t>
                      </a:r>
                    </a:p>
                  </a:txBody>
                  <a:tcPr marL="50800" marR="50800" marT="50800" marB="50800" anchor="b"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RF Systems </a:t>
                      </a:r>
                    </a:p>
                  </a:txBody>
                  <a:tcPr marL="50800" marR="50800" marT="50800" marB="50800" anchor="b" horzOverflow="overflow">
                    <a:lnL w="25400">
                      <a:solidFill>
                        <a:srgbClr val="AC9C88"/>
                      </a:solidFill>
                      <a:miter lim="400000"/>
                    </a:lnL>
                    <a:lnT w="12700">
                      <a:miter lim="400000"/>
                    </a:lnT>
                    <a:lnB w="12700">
                      <a:miter lim="400000"/>
                    </a:lnB>
                    <a:solidFill>
                      <a:srgbClr val="E6E4D7"/>
                    </a:solidFill>
                  </a:tcPr>
                </a:tc>
              </a:tr>
              <a:tr h="483572">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42- shared</a:t>
                      </a:r>
                    </a:p>
                  </a:txBody>
                  <a:tcPr marL="50800" marR="50800" marT="50800" marB="50800" anchor="b"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Cryo- Distribution Line - sharing with cryomodule controllers </a:t>
                      </a:r>
                    </a:p>
                  </a:txBody>
                  <a:tcPr marL="50800" marR="50800" marT="50800" marB="50800" anchor="b" horzOverflow="overflow">
                    <a:lnL w="25400">
                      <a:solidFill>
                        <a:srgbClr val="AC9C88"/>
                      </a:solidFill>
                      <a:miter lim="400000"/>
                    </a:lnL>
                    <a:lnT w="12700">
                      <a:miter lim="400000"/>
                    </a:lnT>
                    <a:lnB w="12700">
                      <a:miter lim="400000"/>
                    </a:lnB>
                    <a:solidFill>
                      <a:srgbClr val="E6E4D7"/>
                    </a:solidFill>
                  </a:tcPr>
                </a:tc>
              </a:tr>
              <a:tr h="483572">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54</a:t>
                      </a:r>
                    </a:p>
                  </a:txBody>
                  <a:tcPr marL="50800" marR="50800" marT="50800" marB="50800" anchor="b"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Vacuum</a:t>
                      </a:r>
                    </a:p>
                  </a:txBody>
                  <a:tcPr marL="50800" marR="50800" marT="50800" marB="50800" anchor="b" horzOverflow="overflow">
                    <a:lnL w="25400">
                      <a:solidFill>
                        <a:srgbClr val="AC9C88"/>
                      </a:solidFill>
                      <a:miter lim="400000"/>
                    </a:lnL>
                    <a:lnT w="12700">
                      <a:miter lim="400000"/>
                    </a:lnT>
                    <a:lnB w="12700">
                      <a:miter lim="400000"/>
                    </a:lnB>
                    <a:solidFill>
                      <a:srgbClr val="E6E4D7"/>
                    </a:solidFill>
                  </a:tcPr>
                </a:tc>
              </a:tr>
              <a:tr h="483572">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44</a:t>
                      </a:r>
                    </a:p>
                  </a:txBody>
                  <a:tcPr marL="50800" marR="50800" marT="50800" marB="50800" anchor="b"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Power Converters </a:t>
                      </a:r>
                    </a:p>
                  </a:txBody>
                  <a:tcPr marL="50800" marR="50800" marT="50800" marB="50800" anchor="b" horzOverflow="overflow">
                    <a:lnL w="25400">
                      <a:solidFill>
                        <a:srgbClr val="AC9C88"/>
                      </a:solidFill>
                      <a:miter lim="400000"/>
                    </a:lnL>
                    <a:lnT w="12700">
                      <a:miter lim="400000"/>
                    </a:lnT>
                    <a:lnB w="12700">
                      <a:miter lim="400000"/>
                    </a:lnB>
                    <a:solidFill>
                      <a:srgbClr val="E6E4D7"/>
                    </a:solidFill>
                  </a:tcPr>
                </a:tc>
              </a:tr>
              <a:tr h="483572">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3</a:t>
                      </a:r>
                    </a:p>
                  </a:txBody>
                  <a:tcPr marL="50800" marR="50800" marT="50800" marB="50800" anchor="b"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Raster Magnets -A2T</a:t>
                      </a:r>
                    </a:p>
                  </a:txBody>
                  <a:tcPr marL="50800" marR="50800" marT="50800" marB="50800" anchor="b" horzOverflow="overflow">
                    <a:lnL w="25400">
                      <a:solidFill>
                        <a:srgbClr val="AC9C88"/>
                      </a:solidFill>
                      <a:miter lim="400000"/>
                    </a:lnL>
                    <a:lnT w="12700">
                      <a:miter lim="400000"/>
                    </a:lnT>
                    <a:lnB w="12700">
                      <a:miter lim="400000"/>
                    </a:lnB>
                    <a:solidFill>
                      <a:srgbClr val="E6E4D7"/>
                    </a:solidFill>
                  </a:tcPr>
                </a:tc>
              </a:tr>
              <a:tr h="483572">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36</a:t>
                      </a:r>
                    </a:p>
                  </a:txBody>
                  <a:tcPr marL="50800" marR="50800" marT="50800" marB="50800" anchor="b"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Personal Safety Systems</a:t>
                      </a:r>
                    </a:p>
                  </a:txBody>
                  <a:tcPr marL="50800" marR="50800" marT="50800" marB="50800" anchor="b" horzOverflow="overflow">
                    <a:lnL w="25400">
                      <a:solidFill>
                        <a:srgbClr val="AC9C88"/>
                      </a:solidFill>
                      <a:miter lim="400000"/>
                    </a:lnL>
                    <a:lnT w="12700">
                      <a:miter lim="400000"/>
                    </a:lnT>
                    <a:lnB w="12700">
                      <a:miter lim="400000"/>
                    </a:lnB>
                    <a:solidFill>
                      <a:srgbClr val="E6E4D7"/>
                    </a:solidFill>
                  </a:tcPr>
                </a:tc>
              </a:tr>
              <a:tr h="483572">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49</a:t>
                      </a:r>
                    </a:p>
                  </a:txBody>
                  <a:tcPr marL="50800" marR="50800" marT="50800" marB="50800" anchor="b"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Machine Protection Systems</a:t>
                      </a:r>
                    </a:p>
                  </a:txBody>
                  <a:tcPr marL="50800" marR="50800" marT="50800" marB="50800" anchor="b" horzOverflow="overflow">
                    <a:lnL w="25400">
                      <a:solidFill>
                        <a:srgbClr val="AC9C88"/>
                      </a:solidFill>
                      <a:miter lim="400000"/>
                    </a:lnL>
                    <a:lnT w="12700">
                      <a:miter lim="400000"/>
                    </a:lnT>
                    <a:lnB w="12700">
                      <a:miter lim="400000"/>
                    </a:lnB>
                    <a:solidFill>
                      <a:srgbClr val="E6E4D7"/>
                    </a:solidFill>
                  </a:tcPr>
                </a:tc>
              </a:tr>
              <a:tr h="483572">
                <a:tc>
                  <a:txBody>
                    <a:bodyPr/>
                    <a:lstStyle/>
                    <a:p>
                      <a:pPr lvl="0">
                        <a:tabLst>
                          <a:tab pos="1181100" algn="l"/>
                        </a:tabLst>
                        <a:defRPr>
                          <a:solidFill>
                            <a:srgbClr val="000000"/>
                          </a:solidFill>
                        </a:defRPr>
                      </a:pPr>
                      <a:r>
                        <a:rPr sz="1400">
                          <a:solidFill>
                            <a:srgbClr val="323333"/>
                          </a:solidFill>
                          <a:latin typeface="Arial"/>
                          <a:ea typeface="Arial"/>
                          <a:cs typeface="Arial"/>
                          <a:sym typeface="Arial"/>
                        </a:rPr>
                        <a:t>23</a:t>
                      </a:r>
                    </a:p>
                  </a:txBody>
                  <a:tcPr marL="50800" marR="50800" marT="50800" marB="50800" anchor="b"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2D2D2D"/>
                          </a:solidFill>
                          <a:latin typeface="Arial"/>
                          <a:ea typeface="Arial"/>
                          <a:cs typeface="Arial"/>
                          <a:sym typeface="Arial"/>
                        </a:rPr>
                        <a:t>ICS- Integration Racks
</a:t>
                      </a:r>
                    </a:p>
                  </a:txBody>
                  <a:tcPr marL="50800" marR="50800" marT="50800" marB="50800" anchor="b" horzOverflow="overflow">
                    <a:lnL w="25400">
                      <a:solidFill>
                        <a:srgbClr val="AC9C88"/>
                      </a:solidFill>
                      <a:miter lim="400000"/>
                    </a:lnL>
                    <a:lnT w="12700">
                      <a:miter lim="400000"/>
                    </a:lnT>
                    <a:lnB w="12700">
                      <a:miter lim="400000"/>
                    </a:lnB>
                    <a:solidFill>
                      <a:srgbClr val="E6E4D7"/>
                    </a:solidFill>
                  </a:tcPr>
                </a:tc>
              </a:tr>
              <a:tr h="483572">
                <a:tc>
                  <a:txBody>
                    <a:bodyPr/>
                    <a:lstStyle/>
                    <a:p>
                      <a:pPr lvl="0">
                        <a:tabLst>
                          <a:tab pos="1181100" algn="l"/>
                        </a:tabLst>
                        <a:defRPr>
                          <a:solidFill>
                            <a:srgbClr val="000000"/>
                          </a:solidFill>
                        </a:defRPr>
                      </a:pPr>
                      <a:r>
                        <a:rPr sz="1400">
                          <a:solidFill>
                            <a:srgbClr val="2D2D2D"/>
                          </a:solidFill>
                          <a:latin typeface="Arial"/>
                          <a:ea typeface="Arial"/>
                          <a:cs typeface="Arial"/>
                          <a:sym typeface="Arial"/>
                        </a:rPr>
                        <a:t>23</a:t>
                      </a:r>
                    </a:p>
                  </a:txBody>
                  <a:tcPr marL="50800" marR="50800" marT="50800" marB="50800" anchor="b"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1400">
                          <a:solidFill>
                            <a:srgbClr val="2D2D2D"/>
                          </a:solidFill>
                          <a:latin typeface="Arial"/>
                          <a:ea typeface="Arial"/>
                          <a:cs typeface="Arial"/>
                          <a:sym typeface="Arial"/>
                        </a:rPr>
                        <a:t>Test Stand 2</a:t>
                      </a:r>
                    </a:p>
                  </a:txBody>
                  <a:tcPr marL="50800" marR="50800" marT="50800" marB="50800" anchor="b" horzOverflow="overflow">
                    <a:lnL w="25400">
                      <a:solidFill>
                        <a:srgbClr val="AC9C88"/>
                      </a:solidFill>
                      <a:miter lim="400000"/>
                    </a:lnL>
                    <a:lnT w="12700">
                      <a:miter lim="400000"/>
                    </a:lnT>
                    <a:lnB w="12700">
                      <a:miter lim="400000"/>
                    </a:lnB>
                    <a:solidFill>
                      <a:srgbClr val="D6D4C8"/>
                    </a:solidFill>
                  </a:tcPr>
                </a:tc>
              </a:tr>
              <a:tr h="483572">
                <a:tc>
                  <a:txBody>
                    <a:bodyPr/>
                    <a:lstStyle/>
                    <a:p>
                      <a:pPr lvl="0">
                        <a:tabLst>
                          <a:tab pos="1181100" algn="l"/>
                        </a:tabLst>
                        <a:defRPr>
                          <a:solidFill>
                            <a:srgbClr val="000000"/>
                          </a:solidFill>
                        </a:defRPr>
                      </a:pPr>
                      <a:r>
                        <a:rPr sz="1400">
                          <a:solidFill>
                            <a:srgbClr val="2D2D2D"/>
                          </a:solidFill>
                          <a:latin typeface="Arial"/>
                          <a:ea typeface="Arial"/>
                          <a:cs typeface="Arial"/>
                          <a:sym typeface="Arial"/>
                        </a:rPr>
                        <a:t>5-7
</a:t>
                      </a:r>
                    </a:p>
                  </a:txBody>
                  <a:tcPr marL="50800" marR="50800" marT="50800" marB="50800" anchor="b" horzOverflow="overflow">
                    <a:lnR w="25400">
                      <a:solidFill>
                        <a:srgbClr val="AC9C88"/>
                      </a:solidFill>
                      <a:miter lim="400000"/>
                    </a:lnR>
                    <a:lnT w="12700">
                      <a:miter lim="400000"/>
                    </a:lnT>
                    <a:lnB w="25400">
                      <a:solidFill>
                        <a:srgbClr val="878889"/>
                      </a:solidFill>
                      <a:miter lim="400000"/>
                    </a:lnB>
                    <a:solidFill>
                      <a:srgbClr val="D6D4C8"/>
                    </a:solidFill>
                  </a:tcPr>
                </a:tc>
                <a:tc>
                  <a:txBody>
                    <a:bodyPr/>
                    <a:lstStyle/>
                    <a:p>
                      <a:pPr lvl="0">
                        <a:tabLst>
                          <a:tab pos="1181100" algn="l"/>
                        </a:tabLst>
                        <a:defRPr>
                          <a:solidFill>
                            <a:srgbClr val="000000"/>
                          </a:solidFill>
                        </a:defRPr>
                      </a:pPr>
                      <a:r>
                        <a:rPr sz="1400">
                          <a:solidFill>
                            <a:srgbClr val="2D2D2D"/>
                          </a:solidFill>
                          <a:latin typeface="Arial"/>
                          <a:ea typeface="Arial"/>
                          <a:cs typeface="Arial"/>
                          <a:sym typeface="Arial"/>
                        </a:rPr>
                        <a:t>Target Safety Systems</a:t>
                      </a:r>
                    </a:p>
                  </a:txBody>
                  <a:tcPr marL="50800" marR="50800" marT="50800" marB="50800" anchor="b" horzOverflow="overflow">
                    <a:lnL w="25400">
                      <a:solidFill>
                        <a:srgbClr val="AC9C88"/>
                      </a:solidFill>
                      <a:miter lim="400000"/>
                    </a:lnL>
                    <a:lnT w="12700">
                      <a:miter lim="400000"/>
                    </a:lnT>
                    <a:lnB w="25400">
                      <a:solidFill>
                        <a:srgbClr val="878889"/>
                      </a:solidFill>
                      <a:miter lim="400000"/>
                    </a:lnB>
                    <a:solidFill>
                      <a:srgbClr val="E6E4D7"/>
                    </a:solidFill>
                  </a:tcPr>
                </a:tc>
              </a:tr>
              <a:tr h="748088">
                <a:tc>
                  <a:txBody>
                    <a:bodyPr/>
                    <a:lstStyle/>
                    <a:p>
                      <a:pPr lvl="0">
                        <a:tabLst>
                          <a:tab pos="1181100" algn="l"/>
                        </a:tabLst>
                        <a:defRPr>
                          <a:solidFill>
                            <a:srgbClr val="000000"/>
                          </a:solidFill>
                        </a:defRPr>
                      </a:pPr>
                      <a:r>
                        <a:rPr sz="3000">
                          <a:solidFill>
                            <a:srgbClr val="2D2D2D"/>
                          </a:solidFill>
                          <a:latin typeface="Helvetica Neue Bold Condensed"/>
                          <a:ea typeface="Helvetica Neue Bold Condensed"/>
                          <a:cs typeface="Helvetica Neue Bold Condensed"/>
                          <a:sym typeface="Helvetica Neue Bold Condensed"/>
                        </a:rPr>
                        <a:t>772</a:t>
                      </a:r>
                    </a:p>
                  </a:txBody>
                  <a:tcPr marL="50800" marR="50800" marT="50800" marB="50800" anchor="ctr" horzOverflow="overflow">
                    <a:lnT w="25400">
                      <a:solidFill>
                        <a:srgbClr val="878889"/>
                      </a:solidFill>
                      <a:miter lim="400000"/>
                    </a:lnT>
                    <a:solidFill>
                      <a:srgbClr val="BDBDBD"/>
                    </a:solidFill>
                  </a:tcPr>
                </a:tc>
                <a:tc>
                  <a:txBody>
                    <a:bodyPr/>
                    <a:lstStyle/>
                    <a:p>
                      <a:pPr lvl="0">
                        <a:tabLst>
                          <a:tab pos="1181100" algn="l"/>
                        </a:tabLst>
                        <a:defRPr sz="3000">
                          <a:solidFill>
                            <a:srgbClr val="2D2D2D"/>
                          </a:solidFill>
                          <a:latin typeface="Helvetica Neue Bold Condensed"/>
                          <a:ea typeface="Helvetica Neue Bold Condensed"/>
                          <a:cs typeface="Helvetica Neue Bold Condensed"/>
                          <a:sym typeface="Helvetica Neue Bold Condensed"/>
                        </a:defRPr>
                      </a:pPr>
                      <a:endParaRPr/>
                    </a:p>
                  </a:txBody>
                  <a:tcPr marL="50800" marR="50800" marT="50800" marB="50800" anchor="ctr" horzOverflow="overflow">
                    <a:lnT w="25400">
                      <a:solidFill>
                        <a:srgbClr val="878889"/>
                      </a:solidFill>
                      <a:miter lim="400000"/>
                    </a:lnT>
                    <a:solidFill>
                      <a:srgbClr val="BDBDBD"/>
                    </a:solidFill>
                  </a:tcPr>
                </a:tc>
              </a:tr>
            </a:tbl>
          </a:graphicData>
        </a:graphic>
      </p:graphicFrame>
      <p:graphicFrame>
        <p:nvGraphicFramePr>
          <p:cNvPr id="341" name="Table 341"/>
          <p:cNvGraphicFramePr/>
          <p:nvPr/>
        </p:nvGraphicFramePr>
        <p:xfrm>
          <a:off x="355600" y="3312533"/>
          <a:ext cx="4967765" cy="6314063"/>
        </p:xfrm>
        <a:graphic>
          <a:graphicData uri="http://schemas.openxmlformats.org/drawingml/2006/table">
            <a:tbl>
              <a:tblPr firstRow="1" firstCol="1" lastRow="1">
                <a:tableStyleId>{4C3C2611-4C71-4FC5-86AE-919BDF0F9419}</a:tableStyleId>
              </a:tblPr>
              <a:tblGrid>
                <a:gridCol w="2063533"/>
                <a:gridCol w="2904232"/>
              </a:tblGrid>
              <a:tr h="1970709">
                <a:tc>
                  <a:txBody>
                    <a:bodyPr/>
                    <a:lstStyle/>
                    <a:p>
                      <a:pPr lvl="0">
                        <a:tabLst>
                          <a:tab pos="1181100" algn="l"/>
                        </a:tabLst>
                        <a:defRPr>
                          <a:solidFill>
                            <a:srgbClr val="000000"/>
                          </a:solidFill>
                        </a:defRPr>
                      </a:pPr>
                      <a:r>
                        <a:rPr sz="2200">
                          <a:solidFill>
                            <a:srgbClr val="FFFFFF"/>
                          </a:solidFill>
                          <a:effectLst>
                            <a:outerShdw blurRad="25400" dist="12700" dir="5400000" rotWithShape="0">
                              <a:srgbClr val="000000">
                                <a:alpha val="60000"/>
                              </a:srgbClr>
                            </a:outerShdw>
                          </a:effectLst>
                          <a:latin typeface="Helvetica Neue Bold Condensed"/>
                          <a:ea typeface="Helvetica Neue Bold Condensed"/>
                          <a:cs typeface="Helvetica Neue Bold Condensed"/>
                          <a:sym typeface="Helvetica Neue Bold Condensed"/>
                        </a:rPr>
                        <a:t>Building</a:t>
                      </a:r>
                    </a:p>
                  </a:txBody>
                  <a:tcPr marL="50800" marR="50800" marT="50800" marB="50800" anchor="ctr" horzOverflow="overflow">
                    <a:lnB w="25400">
                      <a:solidFill>
                        <a:srgbClr val="8F2817"/>
                      </a:solidFill>
                      <a:miter lim="400000"/>
                    </a:lnB>
                    <a:solidFill>
                      <a:srgbClr val="B8341D"/>
                    </a:solidFill>
                  </a:tcPr>
                </a:tc>
                <a:tc>
                  <a:txBody>
                    <a:bodyPr/>
                    <a:lstStyle/>
                    <a:p>
                      <a:pPr lvl="0">
                        <a:tabLst>
                          <a:tab pos="1181100" algn="l"/>
                        </a:tabLst>
                        <a:defRPr>
                          <a:solidFill>
                            <a:srgbClr val="000000"/>
                          </a:solidFill>
                        </a:defRPr>
                      </a:pPr>
                      <a:r>
                        <a:rPr sz="2200">
                          <a:solidFill>
                            <a:srgbClr val="FFFFFF"/>
                          </a:solidFill>
                          <a:effectLst>
                            <a:outerShdw blurRad="25400" dist="12700" dir="5400000" rotWithShape="0">
                              <a:srgbClr val="000000">
                                <a:alpha val="60000"/>
                              </a:srgbClr>
                            </a:outerShdw>
                          </a:effectLst>
                          <a:latin typeface="Helvetica Neue Bold Condensed"/>
                          <a:ea typeface="Helvetica Neue Bold Condensed"/>
                          <a:cs typeface="Helvetica Neue Bold Condensed"/>
                          <a:sym typeface="Helvetica Neue Bold Condensed"/>
                        </a:rPr>
                        <a:t> Rack capacity- Space reserved per building</a:t>
                      </a:r>
                    </a:p>
                  </a:txBody>
                  <a:tcPr marL="50800" marR="50800" marT="50800" marB="50800" anchor="ctr" horzOverflow="overflow">
                    <a:lnB w="25400">
                      <a:solidFill>
                        <a:srgbClr val="8F2817"/>
                      </a:solidFill>
                      <a:miter lim="400000"/>
                    </a:lnB>
                    <a:solidFill>
                      <a:srgbClr val="B8341D"/>
                    </a:solidFill>
                  </a:tcPr>
                </a:tc>
              </a:tr>
              <a:tr h="680965">
                <a:tc>
                  <a:txBody>
                    <a:bodyPr/>
                    <a:lstStyle/>
                    <a:p>
                      <a:pPr lvl="0">
                        <a:tabLst>
                          <a:tab pos="1181100" algn="l"/>
                        </a:tabLst>
                        <a:defRPr>
                          <a:solidFill>
                            <a:srgbClr val="000000"/>
                          </a:solidFill>
                        </a:defRPr>
                      </a:pPr>
                      <a:r>
                        <a:rPr sz="2200">
                          <a:solidFill>
                            <a:srgbClr val="2D2D2D"/>
                          </a:solidFill>
                          <a:latin typeface="Helvetica Neue Bold Condensed"/>
                          <a:ea typeface="Helvetica Neue Bold Condensed"/>
                          <a:cs typeface="Helvetica Neue Bold Condensed"/>
                          <a:sym typeface="Helvetica Neue Bold Condensed"/>
                        </a:rPr>
                        <a:t>FEB</a:t>
                      </a:r>
                    </a:p>
                  </a:txBody>
                  <a:tcPr marL="50800" marR="50800" marT="50800" marB="50800" anchor="ctr" horzOverflow="overflow">
                    <a:lnR w="25400">
                      <a:solidFill>
                        <a:srgbClr val="AC9C88"/>
                      </a:solidFill>
                      <a:miter lim="400000"/>
                    </a:lnR>
                    <a:lnT w="25400">
                      <a:solidFill>
                        <a:srgbClr val="8F2817"/>
                      </a:solidFill>
                      <a:miter lim="400000"/>
                    </a:lnT>
                    <a:lnB w="12700">
                      <a:miter lim="400000"/>
                    </a:lnB>
                    <a:solidFill>
                      <a:srgbClr val="D6D4C8"/>
                    </a:solidFill>
                  </a:tcPr>
                </a:tc>
                <a:tc>
                  <a:txBody>
                    <a:bodyPr/>
                    <a:lstStyle/>
                    <a:p>
                      <a:pPr lvl="0">
                        <a:tabLst>
                          <a:tab pos="1181100" algn="l"/>
                        </a:tabLst>
                        <a:defRPr>
                          <a:solidFill>
                            <a:srgbClr val="000000"/>
                          </a:solidFill>
                        </a:defRPr>
                      </a:pPr>
                      <a:r>
                        <a:rPr sz="2200">
                          <a:solidFill>
                            <a:srgbClr val="2D2D2D"/>
                          </a:solidFill>
                          <a:latin typeface="Helvetica Neue Bold Condensed"/>
                          <a:ea typeface="Helvetica Neue Bold Condensed"/>
                          <a:cs typeface="Helvetica Neue Bold Condensed"/>
                          <a:sym typeface="Helvetica Neue Bold Condensed"/>
                        </a:rPr>
                        <a:t>54</a:t>
                      </a:r>
                    </a:p>
                  </a:txBody>
                  <a:tcPr marL="50800" marR="50800" marT="50800" marB="50800" anchor="ctr" horzOverflow="overflow">
                    <a:lnL w="25400">
                      <a:solidFill>
                        <a:srgbClr val="AC9C88"/>
                      </a:solidFill>
                      <a:miter lim="400000"/>
                    </a:lnL>
                    <a:lnT w="25400">
                      <a:solidFill>
                        <a:srgbClr val="8F2817"/>
                      </a:solidFill>
                      <a:miter lim="400000"/>
                    </a:lnT>
                    <a:lnB w="12700">
                      <a:miter lim="400000"/>
                    </a:lnB>
                    <a:solidFill>
                      <a:srgbClr val="E6E4D7"/>
                    </a:solidFill>
                  </a:tcPr>
                </a:tc>
              </a:tr>
              <a:tr h="662049">
                <a:tc>
                  <a:txBody>
                    <a:bodyPr/>
                    <a:lstStyle/>
                    <a:p>
                      <a:pPr lvl="0">
                        <a:tabLst>
                          <a:tab pos="1181100" algn="l"/>
                        </a:tabLst>
                        <a:defRPr>
                          <a:solidFill>
                            <a:srgbClr val="000000"/>
                          </a:solidFill>
                        </a:defRPr>
                      </a:pPr>
                      <a:r>
                        <a:rPr sz="2200">
                          <a:solidFill>
                            <a:srgbClr val="2D2D2D"/>
                          </a:solidFill>
                          <a:latin typeface="Helvetica Neue Bold Condensed"/>
                          <a:ea typeface="Helvetica Neue Bold Condensed"/>
                          <a:cs typeface="Helvetica Neue Bold Condensed"/>
                          <a:sym typeface="Helvetica Neue Bold Condensed"/>
                        </a:rPr>
                        <a:t>Gallery</a:t>
                      </a:r>
                    </a:p>
                  </a:txBody>
                  <a:tcPr marL="50800" marR="50800" marT="50800" marB="50800" anchor="ctr"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2200">
                          <a:solidFill>
                            <a:srgbClr val="2D2D2D"/>
                          </a:solidFill>
                          <a:latin typeface="Helvetica Neue Bold Condensed"/>
                          <a:ea typeface="Helvetica Neue Bold Condensed"/>
                          <a:cs typeface="Helvetica Neue Bold Condensed"/>
                          <a:sym typeface="Helvetica Neue Bold Condensed"/>
                        </a:rPr>
                        <a:t>708</a:t>
                      </a:r>
                    </a:p>
                  </a:txBody>
                  <a:tcPr marL="50800" marR="50800" marT="50800" marB="50800" anchor="ctr" horzOverflow="overflow">
                    <a:lnL w="25400">
                      <a:solidFill>
                        <a:srgbClr val="AC9C88"/>
                      </a:solidFill>
                      <a:miter lim="400000"/>
                    </a:lnL>
                    <a:lnT w="12700">
                      <a:miter lim="400000"/>
                    </a:lnT>
                    <a:lnB w="12700">
                      <a:miter lim="400000"/>
                    </a:lnB>
                    <a:solidFill>
                      <a:srgbClr val="E6E4D7"/>
                    </a:solidFill>
                  </a:tcPr>
                </a:tc>
              </a:tr>
              <a:tr h="662049">
                <a:tc>
                  <a:txBody>
                    <a:bodyPr/>
                    <a:lstStyle/>
                    <a:p>
                      <a:pPr lvl="0">
                        <a:tabLst>
                          <a:tab pos="1181100" algn="l"/>
                        </a:tabLst>
                        <a:defRPr>
                          <a:solidFill>
                            <a:srgbClr val="000000"/>
                          </a:solidFill>
                        </a:defRPr>
                      </a:pPr>
                      <a:r>
                        <a:rPr sz="2200">
                          <a:solidFill>
                            <a:srgbClr val="2D2D2D"/>
                          </a:solidFill>
                          <a:latin typeface="Helvetica Neue Bold Condensed"/>
                          <a:ea typeface="Helvetica Neue Bold Condensed"/>
                          <a:cs typeface="Helvetica Neue Bold Condensed"/>
                          <a:sym typeface="Helvetica Neue Bold Condensed"/>
                        </a:rPr>
                        <a:t>HEBT</a:t>
                      </a:r>
                    </a:p>
                  </a:txBody>
                  <a:tcPr marL="50800" marR="50800" marT="50800" marB="50800" anchor="ctr"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2200">
                          <a:solidFill>
                            <a:srgbClr val="2D2D2D"/>
                          </a:solidFill>
                          <a:latin typeface="Helvetica Neue Bold Condensed"/>
                          <a:ea typeface="Helvetica Neue Bold Condensed"/>
                          <a:cs typeface="Helvetica Neue Bold Condensed"/>
                          <a:sym typeface="Helvetica Neue Bold Condensed"/>
                        </a:rPr>
                        <a:t>49</a:t>
                      </a:r>
                    </a:p>
                  </a:txBody>
                  <a:tcPr marL="50800" marR="50800" marT="50800" marB="50800" anchor="ctr" horzOverflow="overflow">
                    <a:lnL w="25400">
                      <a:solidFill>
                        <a:srgbClr val="AC9C88"/>
                      </a:solidFill>
                      <a:miter lim="400000"/>
                    </a:lnL>
                    <a:lnT w="12700">
                      <a:miter lim="400000"/>
                    </a:lnT>
                    <a:lnB w="12700">
                      <a:miter lim="400000"/>
                    </a:lnB>
                    <a:solidFill>
                      <a:srgbClr val="E6E4D7"/>
                    </a:solidFill>
                  </a:tcPr>
                </a:tc>
              </a:tr>
              <a:tr h="662049">
                <a:tc>
                  <a:txBody>
                    <a:bodyPr/>
                    <a:lstStyle/>
                    <a:p>
                      <a:pPr lvl="0">
                        <a:tabLst>
                          <a:tab pos="1181100" algn="l"/>
                        </a:tabLst>
                        <a:defRPr>
                          <a:solidFill>
                            <a:srgbClr val="000000"/>
                          </a:solidFill>
                        </a:defRPr>
                      </a:pPr>
                      <a:r>
                        <a:rPr sz="2200">
                          <a:solidFill>
                            <a:srgbClr val="2D2D2D"/>
                          </a:solidFill>
                          <a:latin typeface="Helvetica Neue Bold Condensed"/>
                          <a:ea typeface="Helvetica Neue Bold Condensed"/>
                          <a:cs typeface="Helvetica Neue Bold Condensed"/>
                          <a:sym typeface="Helvetica Neue Bold Condensed"/>
                        </a:rPr>
                        <a:t>TS2</a:t>
                      </a:r>
                    </a:p>
                  </a:txBody>
                  <a:tcPr marL="50800" marR="50800" marT="50800" marB="50800" anchor="ctr" horzOverflow="overflow">
                    <a:lnR w="25400">
                      <a:solidFill>
                        <a:srgbClr val="AC9C88"/>
                      </a:solidFill>
                      <a:miter lim="400000"/>
                    </a:lnR>
                    <a:lnT w="12700">
                      <a:miter lim="400000"/>
                    </a:lnT>
                    <a:lnB w="12700">
                      <a:miter lim="400000"/>
                    </a:lnB>
                    <a:solidFill>
                      <a:srgbClr val="D6D4C8"/>
                    </a:solidFill>
                  </a:tcPr>
                </a:tc>
                <a:tc>
                  <a:txBody>
                    <a:bodyPr/>
                    <a:lstStyle/>
                    <a:p>
                      <a:pPr lvl="0">
                        <a:tabLst>
                          <a:tab pos="1181100" algn="l"/>
                        </a:tabLst>
                        <a:defRPr>
                          <a:solidFill>
                            <a:srgbClr val="000000"/>
                          </a:solidFill>
                        </a:defRPr>
                      </a:pPr>
                      <a:r>
                        <a:rPr sz="2200">
                          <a:solidFill>
                            <a:srgbClr val="2D2D2D"/>
                          </a:solidFill>
                          <a:latin typeface="Helvetica Neue Bold Condensed"/>
                          <a:ea typeface="Helvetica Neue Bold Condensed"/>
                          <a:cs typeface="Helvetica Neue Bold Condensed"/>
                          <a:sym typeface="Helvetica Neue Bold Condensed"/>
                        </a:rPr>
                        <a:t>26</a:t>
                      </a:r>
                    </a:p>
                  </a:txBody>
                  <a:tcPr marL="50800" marR="50800" marT="50800" marB="50800" anchor="ctr" horzOverflow="overflow">
                    <a:lnL w="25400">
                      <a:solidFill>
                        <a:srgbClr val="AC9C88"/>
                      </a:solidFill>
                      <a:miter lim="400000"/>
                    </a:lnL>
                    <a:lnT w="12700">
                      <a:miter lim="400000"/>
                    </a:lnT>
                    <a:lnB w="12700">
                      <a:miter lim="400000"/>
                    </a:lnB>
                    <a:solidFill>
                      <a:srgbClr val="E6E4D7"/>
                    </a:solidFill>
                  </a:tcPr>
                </a:tc>
              </a:tr>
              <a:tr h="662049">
                <a:tc>
                  <a:txBody>
                    <a:bodyPr/>
                    <a:lstStyle/>
                    <a:p>
                      <a:pPr lvl="0">
                        <a:tabLst>
                          <a:tab pos="1181100" algn="l"/>
                        </a:tabLst>
                        <a:defRPr>
                          <a:solidFill>
                            <a:srgbClr val="000000"/>
                          </a:solidFill>
                        </a:defRPr>
                      </a:pPr>
                      <a:r>
                        <a:rPr sz="2200">
                          <a:solidFill>
                            <a:srgbClr val="2D2D2D"/>
                          </a:solidFill>
                          <a:latin typeface="Helvetica Neue Bold Condensed"/>
                          <a:ea typeface="Helvetica Neue Bold Condensed"/>
                          <a:cs typeface="Helvetica Neue Bold Condensed"/>
                          <a:sym typeface="Helvetica Neue Bold Condensed"/>
                        </a:rPr>
                        <a:t>GSA</a:t>
                      </a:r>
                    </a:p>
                  </a:txBody>
                  <a:tcPr marL="50800" marR="50800" marT="50800" marB="50800" anchor="ctr" horzOverflow="overflow">
                    <a:lnR w="25400">
                      <a:solidFill>
                        <a:srgbClr val="AC9C88"/>
                      </a:solidFill>
                      <a:miter lim="400000"/>
                    </a:lnR>
                    <a:lnT w="12700">
                      <a:miter lim="400000"/>
                    </a:lnT>
                    <a:lnB w="25400">
                      <a:solidFill>
                        <a:srgbClr val="878889"/>
                      </a:solidFill>
                      <a:miter lim="400000"/>
                    </a:lnB>
                    <a:solidFill>
                      <a:srgbClr val="D6D4C8"/>
                    </a:solidFill>
                  </a:tcPr>
                </a:tc>
                <a:tc>
                  <a:txBody>
                    <a:bodyPr/>
                    <a:lstStyle/>
                    <a:p>
                      <a:pPr lvl="0">
                        <a:tabLst>
                          <a:tab pos="1181100" algn="l"/>
                        </a:tabLst>
                        <a:defRPr>
                          <a:solidFill>
                            <a:srgbClr val="000000"/>
                          </a:solidFill>
                        </a:defRPr>
                      </a:pPr>
                      <a:r>
                        <a:rPr sz="2200">
                          <a:solidFill>
                            <a:srgbClr val="2D2D2D"/>
                          </a:solidFill>
                          <a:latin typeface="Helvetica Neue Bold Condensed"/>
                          <a:ea typeface="Helvetica Neue Bold Condensed"/>
                          <a:cs typeface="Helvetica Neue Bold Condensed"/>
                          <a:sym typeface="Helvetica Neue Bold Condensed"/>
                        </a:rPr>
                        <a:t>9</a:t>
                      </a:r>
                    </a:p>
                  </a:txBody>
                  <a:tcPr marL="50800" marR="50800" marT="50800" marB="50800" anchor="ctr" horzOverflow="overflow">
                    <a:lnL w="25400">
                      <a:solidFill>
                        <a:srgbClr val="AC9C88"/>
                      </a:solidFill>
                      <a:miter lim="400000"/>
                    </a:lnL>
                    <a:lnT w="12700">
                      <a:miter lim="400000"/>
                    </a:lnT>
                    <a:lnB w="25400">
                      <a:solidFill>
                        <a:srgbClr val="878889"/>
                      </a:solidFill>
                      <a:miter lim="400000"/>
                    </a:lnB>
                    <a:solidFill>
                      <a:srgbClr val="E6E4D7"/>
                    </a:solidFill>
                  </a:tcPr>
                </a:tc>
              </a:tr>
              <a:tr h="1014193">
                <a:tc>
                  <a:txBody>
                    <a:bodyPr/>
                    <a:lstStyle/>
                    <a:p>
                      <a:pPr lvl="0">
                        <a:tabLst>
                          <a:tab pos="1181100" algn="l"/>
                        </a:tabLst>
                        <a:defRPr sz="3000">
                          <a:solidFill>
                            <a:srgbClr val="2D2D2D"/>
                          </a:solidFill>
                          <a:latin typeface="Helvetica Neue Bold Condensed"/>
                          <a:ea typeface="Helvetica Neue Bold Condensed"/>
                          <a:cs typeface="Helvetica Neue Bold Condensed"/>
                          <a:sym typeface="Helvetica Neue Bold Condensed"/>
                        </a:defRPr>
                      </a:pPr>
                      <a:endParaRPr/>
                    </a:p>
                  </a:txBody>
                  <a:tcPr marL="50800" marR="50800" marT="50800" marB="50800" anchor="ctr" horzOverflow="overflow">
                    <a:lnT w="25400">
                      <a:solidFill>
                        <a:srgbClr val="878889"/>
                      </a:solidFill>
                      <a:miter lim="400000"/>
                    </a:lnT>
                    <a:solidFill>
                      <a:srgbClr val="BDBDBD"/>
                    </a:solidFill>
                  </a:tcPr>
                </a:tc>
                <a:tc>
                  <a:txBody>
                    <a:bodyPr/>
                    <a:lstStyle/>
                    <a:p>
                      <a:pPr lvl="0">
                        <a:tabLst>
                          <a:tab pos="1181100" algn="l"/>
                        </a:tabLst>
                        <a:defRPr>
                          <a:solidFill>
                            <a:srgbClr val="000000"/>
                          </a:solidFill>
                        </a:defRPr>
                      </a:pPr>
                      <a:r>
                        <a:rPr sz="3000">
                          <a:solidFill>
                            <a:srgbClr val="2D2D2D"/>
                          </a:solidFill>
                          <a:latin typeface="Helvetica Neue Bold Condensed"/>
                          <a:ea typeface="Helvetica Neue Bold Condensed"/>
                          <a:cs typeface="Helvetica Neue Bold Condensed"/>
                          <a:sym typeface="Helvetica Neue Bold Condensed"/>
                        </a:rPr>
                        <a:t>846</a:t>
                      </a:r>
                    </a:p>
                  </a:txBody>
                  <a:tcPr marL="50800" marR="50800" marT="50800" marB="50800" anchor="ctr" horzOverflow="overflow">
                    <a:lnT w="25400">
                      <a:solidFill>
                        <a:srgbClr val="878889"/>
                      </a:solidFill>
                      <a:miter lim="400000"/>
                    </a:lnT>
                    <a:solidFill>
                      <a:srgbClr val="BDBDBD"/>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gallery view racks.png"/>
          <p:cNvPicPr/>
          <p:nvPr/>
        </p:nvPicPr>
        <p:blipFill>
          <a:blip r:embed="rId2">
            <a:alphaModFix amt="27860"/>
            <a:extLst/>
          </a:blip>
          <a:srcRect t="12928" r="13939" b="20824"/>
          <a:stretch>
            <a:fillRect/>
          </a:stretch>
        </p:blipFill>
        <p:spPr>
          <a:xfrm>
            <a:off x="1019465" y="2641864"/>
            <a:ext cx="10938569" cy="6352936"/>
          </a:xfrm>
          <a:prstGeom prst="rect">
            <a:avLst/>
          </a:prstGeom>
          <a:ln w="12700">
            <a:miter lim="400000"/>
          </a:ln>
        </p:spPr>
      </p:pic>
      <p:sp>
        <p:nvSpPr>
          <p:cNvPr id="344" name="Shape 344"/>
          <p:cNvSpPr>
            <a:spLocks noGrp="1"/>
          </p:cNvSpPr>
          <p:nvPr>
            <p:ph type="title"/>
          </p:nvPr>
        </p:nvSpPr>
        <p:spPr>
          <a:xfrm>
            <a:off x="647700" y="596900"/>
            <a:ext cx="8871999" cy="1905000"/>
          </a:xfrm>
          <a:prstGeom prst="rect">
            <a:avLst/>
          </a:prstGeom>
        </p:spPr>
        <p:txBody>
          <a:bodyPr/>
          <a:lstStyle>
            <a:lvl1pPr defTabSz="531622">
              <a:defRPr sz="4368" spc="-131"/>
            </a:lvl1pPr>
          </a:lstStyle>
          <a:p>
            <a:pPr lvl="0">
              <a:defRPr sz="1800" b="0" spc="0">
                <a:solidFill>
                  <a:srgbClr val="000000"/>
                </a:solidFill>
              </a:defRPr>
            </a:pPr>
            <a:r>
              <a:rPr sz="4368" b="1" spc="-131">
                <a:solidFill>
                  <a:srgbClr val="EEEEEE"/>
                </a:solidFill>
              </a:rPr>
              <a:t>Rack row cooling-advantages of the hot aisles</a:t>
            </a:r>
          </a:p>
        </p:txBody>
      </p:sp>
      <p:sp>
        <p:nvSpPr>
          <p:cNvPr id="345" name="Shape 345"/>
          <p:cNvSpPr>
            <a:spLocks noGrp="1"/>
          </p:cNvSpPr>
          <p:nvPr>
            <p:ph type="body" idx="1"/>
          </p:nvPr>
        </p:nvSpPr>
        <p:spPr>
          <a:xfrm>
            <a:off x="967882" y="3035273"/>
            <a:ext cx="11389818" cy="5751797"/>
          </a:xfrm>
          <a:prstGeom prst="rect">
            <a:avLst/>
          </a:prstGeom>
        </p:spPr>
        <p:txBody>
          <a:bodyPr anchor="t"/>
          <a:lstStyle/>
          <a:p>
            <a:pPr marL="454279" lvl="0" indent="-454279" defTabSz="426466">
              <a:spcBef>
                <a:spcPts val="3000"/>
              </a:spcBef>
              <a:buBlip>
                <a:blip r:embed="rId3"/>
              </a:buBlip>
              <a:defRPr sz="1800">
                <a:solidFill>
                  <a:srgbClr val="000000"/>
                </a:solidFill>
              </a:defRPr>
            </a:pPr>
            <a:r>
              <a:rPr sz="2482">
                <a:solidFill>
                  <a:srgbClr val="EEEEEE"/>
                </a:solidFill>
              </a:rPr>
              <a:t>Symmetrical configuration of racks and in-row coolers that provides homogenous air flow in front of all the racks </a:t>
            </a:r>
          </a:p>
          <a:p>
            <a:pPr marL="454279" lvl="0" indent="-454279" defTabSz="426466">
              <a:spcBef>
                <a:spcPts val="3000"/>
              </a:spcBef>
              <a:buBlip>
                <a:blip r:embed="rId3"/>
              </a:buBlip>
              <a:defRPr sz="1800">
                <a:solidFill>
                  <a:srgbClr val="000000"/>
                </a:solidFill>
              </a:defRPr>
            </a:pPr>
            <a:r>
              <a:rPr sz="2482">
                <a:solidFill>
                  <a:srgbClr val="EEEEEE"/>
                </a:solidFill>
              </a:rPr>
              <a:t>it covers all the air flow needs due to the different heat loads and temperature stability.</a:t>
            </a:r>
          </a:p>
          <a:p>
            <a:pPr marL="454279" lvl="0" indent="-454279" defTabSz="426466">
              <a:spcBef>
                <a:spcPts val="3000"/>
              </a:spcBef>
              <a:buBlip>
                <a:blip r:embed="rId3"/>
              </a:buBlip>
              <a:defRPr sz="1800">
                <a:solidFill>
                  <a:srgbClr val="000000"/>
                </a:solidFill>
              </a:defRPr>
            </a:pPr>
            <a:r>
              <a:rPr sz="2482">
                <a:solidFill>
                  <a:srgbClr val="EEEEEE"/>
                </a:solidFill>
              </a:rPr>
              <a:t>Redundancy mode is considered in case of failures of in-row-coolers.</a:t>
            </a:r>
          </a:p>
          <a:p>
            <a:pPr marL="454279" lvl="0" indent="-454279" defTabSz="426466">
              <a:spcBef>
                <a:spcPts val="3000"/>
              </a:spcBef>
              <a:buBlip>
                <a:blip r:embed="rId3"/>
              </a:buBlip>
              <a:defRPr sz="1800">
                <a:solidFill>
                  <a:srgbClr val="000000"/>
                </a:solidFill>
              </a:defRPr>
            </a:pPr>
            <a:r>
              <a:rPr sz="2482">
                <a:solidFill>
                  <a:srgbClr val="EEEEEE"/>
                </a:solidFill>
              </a:rPr>
              <a:t>It allows a variation of fan speeds depending on the heat loads in the different sectors and provides options for energy savings.</a:t>
            </a:r>
          </a:p>
          <a:p>
            <a:pPr marL="454279" lvl="0" indent="-454279" defTabSz="426466">
              <a:spcBef>
                <a:spcPts val="3000"/>
              </a:spcBef>
              <a:buBlip>
                <a:blip r:embed="rId3"/>
              </a:buBlip>
              <a:defRPr sz="1800">
                <a:solidFill>
                  <a:srgbClr val="000000"/>
                </a:solidFill>
              </a:defRPr>
            </a:pPr>
            <a:r>
              <a:rPr sz="2482">
                <a:solidFill>
                  <a:srgbClr val="EEEEEE"/>
                </a:solidFill>
              </a:rPr>
              <a:t>energy consumption for 8 coolers at 80% fan speed: 1,9kW </a:t>
            </a:r>
          </a:p>
          <a:p>
            <a:pPr marL="454279" lvl="0" indent="-454279" defTabSz="426466">
              <a:spcBef>
                <a:spcPts val="3000"/>
              </a:spcBef>
              <a:buBlip>
                <a:blip r:embed="rId3"/>
              </a:buBlip>
              <a:defRPr sz="1800">
                <a:solidFill>
                  <a:srgbClr val="000000"/>
                </a:solidFill>
              </a:defRPr>
            </a:pPr>
            <a:r>
              <a:rPr sz="2482">
                <a:solidFill>
                  <a:srgbClr val="EEEEEE"/>
                </a:solidFill>
              </a:rPr>
              <a:t>status of coolers can be monitored at the control room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p:cNvSpPr>
          <p:nvPr>
            <p:ph type="title"/>
          </p:nvPr>
        </p:nvSpPr>
        <p:spPr>
          <a:xfrm>
            <a:off x="512273" y="477611"/>
            <a:ext cx="9007426" cy="1905001"/>
          </a:xfrm>
          <a:prstGeom prst="rect">
            <a:avLst/>
          </a:prstGeom>
        </p:spPr>
        <p:txBody>
          <a:bodyPr/>
          <a:lstStyle>
            <a:lvl1pPr algn="l">
              <a:defRPr sz="3500" spc="-104"/>
            </a:lvl1pPr>
          </a:lstStyle>
          <a:p>
            <a:pPr lvl="0">
              <a:defRPr sz="1800" b="0" spc="0">
                <a:solidFill>
                  <a:srgbClr val="000000"/>
                </a:solidFill>
              </a:defRPr>
            </a:pPr>
            <a:r>
              <a:rPr sz="3500" b="1" spc="-104">
                <a:solidFill>
                  <a:srgbClr val="EEEEEE"/>
                </a:solidFill>
              </a:rPr>
              <a:t>Heat management- cooling design-how it works</a:t>
            </a:r>
          </a:p>
        </p:txBody>
      </p:sp>
      <p:pic>
        <p:nvPicPr>
          <p:cNvPr id="348" name="Screen Shot 2016-11-27 at 22.43.42.png"/>
          <p:cNvPicPr/>
          <p:nvPr/>
        </p:nvPicPr>
        <p:blipFill>
          <a:blip r:embed="rId2">
            <a:extLst/>
          </a:blip>
          <a:stretch>
            <a:fillRect/>
          </a:stretch>
        </p:blipFill>
        <p:spPr>
          <a:xfrm>
            <a:off x="512273" y="2382610"/>
            <a:ext cx="12479208" cy="706543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p:cNvSpPr>
          <p:nvPr>
            <p:ph type="title"/>
          </p:nvPr>
        </p:nvSpPr>
        <p:spPr>
          <a:prstGeom prst="rect">
            <a:avLst/>
          </a:prstGeom>
        </p:spPr>
        <p:txBody>
          <a:bodyPr/>
          <a:lstStyle>
            <a:lvl1pPr>
              <a:defRPr sz="3000"/>
            </a:lvl1pPr>
          </a:lstStyle>
          <a:p>
            <a:pPr lvl="0">
              <a:defRPr sz="1800" cap="none">
                <a:solidFill>
                  <a:srgbClr val="000000"/>
                </a:solidFill>
              </a:defRPr>
            </a:pPr>
            <a:r>
              <a:rPr sz="3000" cap="all">
                <a:solidFill>
                  <a:srgbClr val="FFFFFF"/>
                </a:solidFill>
              </a:rPr>
              <a:t>integrated design for one rack row</a:t>
            </a:r>
          </a:p>
        </p:txBody>
      </p:sp>
      <p:sp>
        <p:nvSpPr>
          <p:cNvPr id="351" name="Shape 3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23</a:t>
            </a:fld>
            <a:endParaRPr>
              <a:solidFill>
                <a:srgbClr val="535353"/>
              </a:solidFill>
            </a:endParaRPr>
          </a:p>
        </p:txBody>
      </p:sp>
      <p:pic>
        <p:nvPicPr>
          <p:cNvPr id="352" name="Screen Shot 2016-11-27 at 17.40.19.png"/>
          <p:cNvPicPr/>
          <p:nvPr/>
        </p:nvPicPr>
        <p:blipFill>
          <a:blip r:embed="rId2">
            <a:extLst/>
          </a:blip>
          <a:stretch>
            <a:fillRect/>
          </a:stretch>
        </p:blipFill>
        <p:spPr>
          <a:xfrm>
            <a:off x="741631" y="2062389"/>
            <a:ext cx="11545056" cy="72136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title"/>
          </p:nvPr>
        </p:nvSpPr>
        <p:spPr>
          <a:prstGeom prst="rect">
            <a:avLst/>
          </a:prstGeom>
        </p:spPr>
        <p:txBody>
          <a:bodyPr/>
          <a:lstStyle/>
          <a:p>
            <a:pPr lvl="0">
              <a:defRPr sz="1800" cap="none">
                <a:solidFill>
                  <a:srgbClr val="000000"/>
                </a:solidFill>
              </a:defRPr>
            </a:pPr>
            <a:r>
              <a:rPr sz="7200" cap="all">
                <a:solidFill>
                  <a:srgbClr val="FFFFFF"/>
                </a:solidFill>
              </a:rPr>
              <a:t>cable labeling</a:t>
            </a:r>
          </a:p>
        </p:txBody>
      </p:sp>
      <p:sp>
        <p:nvSpPr>
          <p:cNvPr id="355" name="Shape 35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24</a:t>
            </a:fld>
            <a:endParaRPr>
              <a:solidFill>
                <a:srgbClr val="535353"/>
              </a:solidFill>
            </a:endParaRPr>
          </a:p>
        </p:txBody>
      </p:sp>
      <p:sp>
        <p:nvSpPr>
          <p:cNvPr id="356" name="Shape 356"/>
          <p:cNvSpPr>
            <a:spLocks noGrp="1"/>
          </p:cNvSpPr>
          <p:nvPr>
            <p:ph type="body" idx="1"/>
          </p:nvPr>
        </p:nvSpPr>
        <p:spPr>
          <a:prstGeom prst="rect">
            <a:avLst/>
          </a:prstGeom>
        </p:spPr>
        <p:txBody>
          <a:bodyPr anchor="t"/>
          <a:lstStyle/>
          <a:p>
            <a:pPr marL="0" marR="457200" lvl="0" indent="0" defTabSz="457200">
              <a:lnSpc>
                <a:spcPct val="100000"/>
              </a:lnSpc>
              <a:spcBef>
                <a:spcPts val="0"/>
              </a:spcBef>
              <a:buClrTx/>
              <a:buSzTx/>
              <a:buFontTx/>
              <a:buNone/>
              <a:defRPr sz="1800">
                <a:solidFill>
                  <a:srgbClr val="000000"/>
                </a:solidFill>
              </a:defRPr>
            </a:pPr>
            <a:r>
              <a:rPr sz="2500">
                <a:latin typeface="Calibri"/>
                <a:ea typeface="Calibri"/>
                <a:cs typeface="Calibri"/>
                <a:sym typeface="Calibri"/>
              </a:rPr>
              <a:t>The cable name is automatically produced from the cable database. </a:t>
            </a:r>
          </a:p>
          <a:p>
            <a:pPr marL="0" marR="457200" lvl="0" indent="0" defTabSz="457200">
              <a:lnSpc>
                <a:spcPct val="100000"/>
              </a:lnSpc>
              <a:spcBef>
                <a:spcPts val="0"/>
              </a:spcBef>
              <a:buClrTx/>
              <a:buSzTx/>
              <a:buFontTx/>
              <a:buNone/>
              <a:defRPr sz="1800">
                <a:solidFill>
                  <a:srgbClr val="000000"/>
                </a:solidFill>
              </a:defRPr>
            </a:pPr>
            <a:r>
              <a:rPr sz="2500">
                <a:latin typeface="Calibri"/>
                <a:ea typeface="Calibri"/>
                <a:cs typeface="Calibri"/>
                <a:sym typeface="Calibri"/>
              </a:rPr>
              <a:t>The cable tags shall be white, “tie-on” type, halogen free. The inscription (in printed characters) shall have a minimum height of 4 mm, be black in colour, perfectly legible. ICS cables will use yellow tags. The labels shall be installed at the following points:</a:t>
            </a:r>
          </a:p>
          <a:p>
            <a:pPr marL="0" marR="457200" lvl="0" indent="0" defTabSz="457200">
              <a:lnSpc>
                <a:spcPct val="100000"/>
              </a:lnSpc>
              <a:spcBef>
                <a:spcPts val="0"/>
              </a:spcBef>
              <a:buClrTx/>
              <a:buSzTx/>
              <a:buFontTx/>
              <a:buNone/>
              <a:defRPr sz="1800">
                <a:solidFill>
                  <a:srgbClr val="000000"/>
                </a:solidFill>
              </a:defRPr>
            </a:pPr>
            <a:endParaRPr sz="2500">
              <a:latin typeface="Calibri"/>
              <a:ea typeface="Calibri"/>
              <a:cs typeface="Calibri"/>
              <a:sym typeface="Calibri"/>
            </a:endParaRPr>
          </a:p>
          <a:p>
            <a:pPr marL="457200" marR="457200" lvl="0" indent="-228600" defTabSz="457200">
              <a:lnSpc>
                <a:spcPct val="200000"/>
              </a:lnSpc>
              <a:spcBef>
                <a:spcPts val="1200"/>
              </a:spcBef>
              <a:buClrTx/>
              <a:buSzTx/>
              <a:buFontTx/>
              <a:buNone/>
              <a:defRPr sz="1800">
                <a:solidFill>
                  <a:srgbClr val="000000"/>
                </a:solidFill>
              </a:defRPr>
            </a:pPr>
            <a:r>
              <a:rPr sz="2500">
                <a:latin typeface="Calibri"/>
                <a:ea typeface="Calibri"/>
                <a:cs typeface="Calibri"/>
                <a:sym typeface="Calibri"/>
              </a:rPr>
              <a:t>1.	Two ends of the cable</a:t>
            </a:r>
          </a:p>
          <a:p>
            <a:pPr marL="457200" marR="457200" lvl="0" indent="-228600" defTabSz="457200">
              <a:lnSpc>
                <a:spcPct val="200000"/>
              </a:lnSpc>
              <a:spcBef>
                <a:spcPts val="1200"/>
              </a:spcBef>
              <a:buClrTx/>
              <a:buSzTx/>
              <a:buFontTx/>
              <a:buNone/>
              <a:defRPr sz="1800">
                <a:solidFill>
                  <a:srgbClr val="000000"/>
                </a:solidFill>
              </a:defRPr>
            </a:pPr>
            <a:r>
              <a:rPr sz="2500">
                <a:latin typeface="Calibri"/>
                <a:ea typeface="Calibri"/>
                <a:cs typeface="Calibri"/>
                <a:sym typeface="Calibri"/>
              </a:rPr>
              <a:t>2.	Once every 20m</a:t>
            </a:r>
          </a:p>
          <a:p>
            <a:pPr marL="457200" marR="457200" lvl="0" indent="-228600" defTabSz="457200">
              <a:lnSpc>
                <a:spcPts val="4400"/>
              </a:lnSpc>
              <a:spcBef>
                <a:spcPts val="1200"/>
              </a:spcBef>
              <a:buClrTx/>
              <a:buSzTx/>
              <a:buFontTx/>
              <a:buNone/>
              <a:defRPr sz="1800">
                <a:solidFill>
                  <a:srgbClr val="000000"/>
                </a:solidFill>
              </a:defRPr>
            </a:pPr>
            <a:r>
              <a:rPr sz="2500">
                <a:latin typeface="Calibri"/>
                <a:ea typeface="Calibri"/>
                <a:cs typeface="Calibri"/>
                <a:sym typeface="Calibri"/>
              </a:rPr>
              <a:t>3.	Every time they enter a new room through a sealed penetration.</a:t>
            </a:r>
          </a:p>
        </p:txBody>
      </p:sp>
      <p:pic>
        <p:nvPicPr>
          <p:cNvPr id="357" name="pasted-image.pdf"/>
          <p:cNvPicPr/>
          <p:nvPr/>
        </p:nvPicPr>
        <p:blipFill>
          <a:blip r:embed="rId2">
            <a:extLst/>
          </a:blip>
          <a:stretch>
            <a:fillRect/>
          </a:stretch>
        </p:blipFill>
        <p:spPr>
          <a:xfrm>
            <a:off x="8252341" y="6730144"/>
            <a:ext cx="3888860" cy="198913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p:cNvSpPr>
          <p:nvPr>
            <p:ph type="title"/>
          </p:nvPr>
        </p:nvSpPr>
        <p:spPr>
          <a:prstGeom prst="rect">
            <a:avLst/>
          </a:prstGeom>
        </p:spPr>
        <p:txBody>
          <a:bodyPr/>
          <a:lstStyle>
            <a:lvl1pPr defTabSz="473201">
              <a:defRPr sz="5832"/>
            </a:lvl1pPr>
          </a:lstStyle>
          <a:p>
            <a:pPr lvl="0">
              <a:defRPr sz="1800" cap="none">
                <a:solidFill>
                  <a:srgbClr val="000000"/>
                </a:solidFill>
              </a:defRPr>
            </a:pPr>
            <a:r>
              <a:rPr sz="5832" cap="all">
                <a:solidFill>
                  <a:srgbClr val="FFFFFF"/>
                </a:solidFill>
              </a:rPr>
              <a:t>What does the cdb do?</a:t>
            </a:r>
          </a:p>
        </p:txBody>
      </p:sp>
      <p:sp>
        <p:nvSpPr>
          <p:cNvPr id="360" name="Shape 36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25</a:t>
            </a:fld>
            <a:endParaRPr>
              <a:solidFill>
                <a:srgbClr val="535353"/>
              </a:solidFill>
            </a:endParaRPr>
          </a:p>
        </p:txBody>
      </p:sp>
      <p:sp>
        <p:nvSpPr>
          <p:cNvPr id="361" name="Shape 361"/>
          <p:cNvSpPr/>
          <p:nvPr/>
        </p:nvSpPr>
        <p:spPr>
          <a:xfrm>
            <a:off x="186266" y="2044700"/>
            <a:ext cx="7770814" cy="50723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96333" lvl="0" indent="-296333" algn="l">
              <a:lnSpc>
                <a:spcPct val="80000"/>
              </a:lnSpc>
              <a:spcBef>
                <a:spcPts val="300"/>
              </a:spcBef>
              <a:buClr>
                <a:srgbClr val="515151"/>
              </a:buClr>
              <a:buSzPct val="45000"/>
              <a:buFont typeface="Zapf Dingbats"/>
              <a:buBlip>
                <a:blip r:embed="rId2"/>
              </a:buBlip>
              <a:defRPr sz="1800">
                <a:solidFill>
                  <a:srgbClr val="000000"/>
                </a:solidFill>
              </a:defRPr>
            </a:pPr>
            <a:r>
              <a:rPr sz="2500">
                <a:latin typeface="Gill Sans"/>
                <a:ea typeface="Gill Sans"/>
                <a:cs typeface="Gill Sans"/>
                <a:sym typeface="Gill Sans"/>
              </a:rPr>
              <a:t>creation cable instances- automatic naming</a:t>
            </a:r>
          </a:p>
          <a:p>
            <a:pPr marL="296333" lvl="0" indent="-296333" algn="l">
              <a:lnSpc>
                <a:spcPct val="80000"/>
              </a:lnSpc>
              <a:spcBef>
                <a:spcPts val="300"/>
              </a:spcBef>
              <a:buClr>
                <a:srgbClr val="515151"/>
              </a:buClr>
              <a:buSzPct val="45000"/>
              <a:buFont typeface="Zapf Dingbats"/>
              <a:buBlip>
                <a:blip r:embed="rId2"/>
              </a:buBlip>
              <a:defRPr sz="1800">
                <a:solidFill>
                  <a:srgbClr val="000000"/>
                </a:solidFill>
              </a:defRPr>
            </a:pPr>
            <a:r>
              <a:rPr sz="2500">
                <a:latin typeface="Gill Sans"/>
                <a:ea typeface="Gill Sans"/>
                <a:cs typeface="Gill Sans"/>
                <a:sym typeface="Gill Sans"/>
              </a:rPr>
              <a:t>to create a new cable the 2 ends should be registered in the naming tool </a:t>
            </a:r>
          </a:p>
          <a:p>
            <a:pPr marL="296333" lvl="0" indent="-296333" algn="l">
              <a:lnSpc>
                <a:spcPct val="80000"/>
              </a:lnSpc>
              <a:spcBef>
                <a:spcPts val="300"/>
              </a:spcBef>
              <a:buClr>
                <a:srgbClr val="515151"/>
              </a:buClr>
              <a:buSzPct val="45000"/>
              <a:buFont typeface="Zapf Dingbats"/>
              <a:buBlip>
                <a:blip r:embed="rId2"/>
              </a:buBlip>
              <a:defRPr sz="1800">
                <a:solidFill>
                  <a:srgbClr val="000000"/>
                </a:solidFill>
              </a:defRPr>
            </a:pPr>
            <a:r>
              <a:rPr sz="2500">
                <a:latin typeface="Gill Sans"/>
                <a:ea typeface="Gill Sans"/>
                <a:cs typeface="Gill Sans"/>
                <a:sym typeface="Gill Sans"/>
              </a:rPr>
              <a:t>Extra information (connector, termination diagrams, quality reports can be added later</a:t>
            </a:r>
          </a:p>
          <a:p>
            <a:pPr marL="296333" lvl="0" indent="-296333" algn="l">
              <a:lnSpc>
                <a:spcPct val="80000"/>
              </a:lnSpc>
              <a:spcBef>
                <a:spcPts val="300"/>
              </a:spcBef>
              <a:buClr>
                <a:srgbClr val="515151"/>
              </a:buClr>
              <a:buSzPct val="45000"/>
              <a:buFont typeface="Zapf Dingbats"/>
              <a:buBlip>
                <a:blip r:embed="rId2"/>
              </a:buBlip>
              <a:defRPr sz="1800">
                <a:solidFill>
                  <a:srgbClr val="000000"/>
                </a:solidFill>
              </a:defRPr>
            </a:pPr>
            <a:r>
              <a:rPr sz="2500">
                <a:latin typeface="Gill Sans"/>
                <a:ea typeface="Gill Sans"/>
                <a:cs typeface="Gill Sans"/>
                <a:sym typeface="Gill Sans"/>
              </a:rPr>
              <a:t>one-by-one or batch uploads (with the cdb template)</a:t>
            </a:r>
          </a:p>
          <a:p>
            <a:pPr marL="296333" lvl="0" indent="-296333" algn="l">
              <a:lnSpc>
                <a:spcPct val="80000"/>
              </a:lnSpc>
              <a:spcBef>
                <a:spcPts val="300"/>
              </a:spcBef>
              <a:buClr>
                <a:srgbClr val="515151"/>
              </a:buClr>
              <a:buSzPct val="45000"/>
              <a:buFont typeface="Zapf Dingbats"/>
              <a:buBlip>
                <a:blip r:embed="rId2"/>
              </a:buBlip>
              <a:defRPr sz="1800">
                <a:solidFill>
                  <a:srgbClr val="000000"/>
                </a:solidFill>
              </a:defRPr>
            </a:pPr>
            <a:r>
              <a:rPr sz="2500">
                <a:latin typeface="Gill Sans"/>
                <a:ea typeface="Gill Sans"/>
                <a:cs typeface="Gill Sans"/>
                <a:sym typeface="Gill Sans"/>
              </a:rPr>
              <a:t>cable routing</a:t>
            </a:r>
          </a:p>
          <a:p>
            <a:pPr lvl="0" algn="l">
              <a:lnSpc>
                <a:spcPts val="3200"/>
              </a:lnSpc>
              <a:spcBef>
                <a:spcPts val="500"/>
              </a:spcBef>
              <a:defRPr sz="1800">
                <a:solidFill>
                  <a:srgbClr val="000000"/>
                </a:solidFill>
              </a:defRPr>
            </a:pPr>
            <a:endParaRPr sz="2500">
              <a:solidFill>
                <a:srgbClr val="424242"/>
              </a:solidFill>
              <a:latin typeface="Gill Sans"/>
              <a:ea typeface="Gill Sans"/>
              <a:cs typeface="Gill Sans"/>
              <a:sym typeface="Gill Sans"/>
            </a:endParaRPr>
          </a:p>
          <a:p>
            <a:pPr lvl="0" algn="l">
              <a:lnSpc>
                <a:spcPts val="3200"/>
              </a:lnSpc>
              <a:spcBef>
                <a:spcPts val="500"/>
              </a:spcBef>
              <a:defRPr sz="1800">
                <a:solidFill>
                  <a:srgbClr val="000000"/>
                </a:solidFill>
              </a:defRPr>
            </a:pPr>
            <a:endParaRPr sz="2500">
              <a:solidFill>
                <a:srgbClr val="5E5E5E"/>
              </a:solidFill>
              <a:latin typeface="Gill Sans"/>
              <a:ea typeface="Gill Sans"/>
              <a:cs typeface="Gill Sans"/>
              <a:sym typeface="Gill Sans"/>
            </a:endParaRPr>
          </a:p>
          <a:p>
            <a:pPr marL="342900" lvl="0" indent="-342900" algn="l" defTabSz="457200">
              <a:lnSpc>
                <a:spcPts val="4400"/>
              </a:lnSpc>
              <a:spcBef>
                <a:spcPts val="500"/>
              </a:spcBef>
              <a:defRPr sz="1800">
                <a:solidFill>
                  <a:srgbClr val="000000"/>
                </a:solidFill>
              </a:defRPr>
            </a:pPr>
            <a:endParaRPr sz="3500">
              <a:solidFill>
                <a:srgbClr val="5E5E5E"/>
              </a:solidFill>
              <a:latin typeface="Calibri"/>
              <a:ea typeface="Calibri"/>
              <a:cs typeface="Calibri"/>
              <a:sym typeface="Calibri"/>
            </a:endParaRPr>
          </a:p>
          <a:p>
            <a:pPr marL="228600" lvl="0" indent="-228600" algn="l" defTabSz="457200">
              <a:lnSpc>
                <a:spcPts val="4400"/>
              </a:lnSpc>
              <a:spcBef>
                <a:spcPts val="500"/>
              </a:spcBef>
              <a:buClr>
                <a:srgbClr val="515151"/>
              </a:buClr>
              <a:buSzPct val="100000"/>
              <a:buFont typeface="Zapf Dingbats"/>
              <a:buBlip>
                <a:blip r:embed="rId2"/>
              </a:buBlip>
              <a:defRPr sz="1800">
                <a:solidFill>
                  <a:srgbClr val="000000"/>
                </a:solidFill>
              </a:defRPr>
            </a:pPr>
            <a:endParaRPr sz="3500">
              <a:solidFill>
                <a:srgbClr val="5E5E5E"/>
              </a:solidFill>
              <a:latin typeface="Calibri"/>
              <a:ea typeface="Calibri"/>
              <a:cs typeface="Calibri"/>
              <a:sym typeface="Calibri"/>
            </a:endParaRPr>
          </a:p>
        </p:txBody>
      </p:sp>
      <p:pic>
        <p:nvPicPr>
          <p:cNvPr id="362" name="Screen Shot 2016-09-20 at 12.38.00.png"/>
          <p:cNvPicPr/>
          <p:nvPr/>
        </p:nvPicPr>
        <p:blipFill>
          <a:blip r:embed="rId3">
            <a:extLst/>
          </a:blip>
          <a:stretch>
            <a:fillRect/>
          </a:stretch>
        </p:blipFill>
        <p:spPr>
          <a:xfrm>
            <a:off x="8156809" y="1526539"/>
            <a:ext cx="4617195" cy="8100061"/>
          </a:xfrm>
          <a:prstGeom prst="rect">
            <a:avLst/>
          </a:prstGeom>
          <a:ln w="12700">
            <a:miter lim="400000"/>
          </a:ln>
        </p:spPr>
      </p:pic>
      <p:pic>
        <p:nvPicPr>
          <p:cNvPr id="363" name="Screen Shot 2016-11-15 at 21.11.07.png"/>
          <p:cNvPicPr/>
          <p:nvPr/>
        </p:nvPicPr>
        <p:blipFill>
          <a:blip r:embed="rId4">
            <a:extLst/>
          </a:blip>
          <a:srcRect/>
          <a:stretch>
            <a:fillRect/>
          </a:stretch>
        </p:blipFill>
        <p:spPr>
          <a:xfrm>
            <a:off x="355600" y="4969509"/>
            <a:ext cx="8133092" cy="363848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p:cNvSpPr>
          <p:nvPr>
            <p:ph type="title"/>
          </p:nvPr>
        </p:nvSpPr>
        <p:spPr>
          <a:prstGeom prst="rect">
            <a:avLst/>
          </a:prstGeom>
        </p:spPr>
        <p:txBody>
          <a:bodyPr/>
          <a:lstStyle/>
          <a:p>
            <a:pPr lvl="0" defTabSz="531622">
              <a:defRPr sz="6552"/>
            </a:pPr>
            <a:endParaRPr/>
          </a:p>
        </p:txBody>
      </p:sp>
      <p:sp>
        <p:nvSpPr>
          <p:cNvPr id="366" name="Shape 36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26</a:t>
            </a:fld>
            <a:endParaRPr>
              <a:solidFill>
                <a:srgbClr val="535353"/>
              </a:solidFill>
            </a:endParaRPr>
          </a:p>
        </p:txBody>
      </p:sp>
      <p:sp>
        <p:nvSpPr>
          <p:cNvPr id="367" name="Shape 367"/>
          <p:cNvSpPr>
            <a:spLocks noGrp="1"/>
          </p:cNvSpPr>
          <p:nvPr>
            <p:ph type="body" idx="1"/>
          </p:nvPr>
        </p:nvSpPr>
        <p:spPr>
          <a:prstGeom prst="rect">
            <a:avLst/>
          </a:prstGeom>
        </p:spPr>
        <p:txBody>
          <a:bodyPr/>
          <a:lstStyle/>
          <a:p>
            <a:pPr lvl="0">
              <a:buBlip>
                <a:blip r:embed="rId2"/>
              </a:buBlip>
            </a:pPr>
            <a:endParaRPr dirty="0"/>
          </a:p>
        </p:txBody>
      </p:sp>
      <p:pic>
        <p:nvPicPr>
          <p:cNvPr id="368" name="Screen Shot 2017-03-28 at 15.24.39.png"/>
          <p:cNvPicPr/>
          <p:nvPr/>
        </p:nvPicPr>
        <p:blipFill>
          <a:blip r:embed="rId3">
            <a:extLst/>
          </a:blip>
          <a:stretch>
            <a:fillRect/>
          </a:stretch>
        </p:blipFill>
        <p:spPr>
          <a:xfrm>
            <a:off x="0" y="146610"/>
            <a:ext cx="12021717" cy="7429249"/>
          </a:xfrm>
          <a:prstGeom prst="rect">
            <a:avLst/>
          </a:prstGeom>
          <a:ln w="12700">
            <a:miter lim="400000"/>
          </a:ln>
        </p:spPr>
      </p:pic>
      <p:pic>
        <p:nvPicPr>
          <p:cNvPr id="369" name="Screen Shot 2017-03-28 at 15.45.08.png"/>
          <p:cNvPicPr/>
          <p:nvPr/>
        </p:nvPicPr>
        <p:blipFill>
          <a:blip r:embed="rId4">
            <a:extLst/>
          </a:blip>
          <a:stretch>
            <a:fillRect/>
          </a:stretch>
        </p:blipFill>
        <p:spPr>
          <a:xfrm>
            <a:off x="2297723" y="1871088"/>
            <a:ext cx="8625254" cy="6295287"/>
          </a:xfrm>
          <a:prstGeom prst="rect">
            <a:avLst/>
          </a:prstGeom>
          <a:ln w="12700">
            <a:miter lim="400000"/>
          </a:ln>
        </p:spPr>
      </p:pic>
      <p:pic>
        <p:nvPicPr>
          <p:cNvPr id="370" name="tac screenshot 3.png"/>
          <p:cNvPicPr/>
          <p:nvPr/>
        </p:nvPicPr>
        <p:blipFill>
          <a:blip r:embed="rId5">
            <a:extLst/>
          </a:blip>
          <a:srcRect t="8392" r="7301"/>
          <a:stretch>
            <a:fillRect/>
          </a:stretch>
        </p:blipFill>
        <p:spPr>
          <a:xfrm>
            <a:off x="5832313" y="2967831"/>
            <a:ext cx="6941623" cy="6480903"/>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title"/>
          </p:nvPr>
        </p:nvSpPr>
        <p:spPr>
          <a:prstGeom prst="rect">
            <a:avLst/>
          </a:prstGeom>
        </p:spPr>
        <p:txBody>
          <a:bodyPr/>
          <a:lstStyle/>
          <a:p>
            <a:pPr lvl="0">
              <a:defRPr sz="1800" cap="none">
                <a:solidFill>
                  <a:srgbClr val="000000"/>
                </a:solidFill>
              </a:defRPr>
            </a:pPr>
            <a:r>
              <a:rPr sz="7200" cap="all">
                <a:solidFill>
                  <a:srgbClr val="FFFFFF"/>
                </a:solidFill>
              </a:rPr>
              <a:t>Rack locations</a:t>
            </a:r>
          </a:p>
        </p:txBody>
      </p:sp>
      <p:sp>
        <p:nvSpPr>
          <p:cNvPr id="193" name="Shape 193"/>
          <p:cNvSpPr>
            <a:spLocks noGrp="1"/>
          </p:cNvSpPr>
          <p:nvPr>
            <p:ph type="sldNum" sz="quarter" idx="2"/>
          </p:nvPr>
        </p:nvSpPr>
        <p:spPr>
          <a:xfrm>
            <a:off x="6381749" y="9271000"/>
            <a:ext cx="228601" cy="3556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3</a:t>
            </a:fld>
            <a:endParaRPr>
              <a:solidFill>
                <a:srgbClr val="535353"/>
              </a:solidFill>
            </a:endParaRPr>
          </a:p>
        </p:txBody>
      </p:sp>
      <p:pic>
        <p:nvPicPr>
          <p:cNvPr id="194" name="Screen Shot 2017-03-29 at 10.31.22.png"/>
          <p:cNvPicPr/>
          <p:nvPr/>
        </p:nvPicPr>
        <p:blipFill>
          <a:blip r:embed="rId2">
            <a:extLst/>
          </a:blip>
          <a:srcRect l="781" r="2994"/>
          <a:stretch>
            <a:fillRect/>
          </a:stretch>
        </p:blipFill>
        <p:spPr>
          <a:xfrm>
            <a:off x="77391" y="3422253"/>
            <a:ext cx="12879227" cy="4176868"/>
          </a:xfrm>
          <a:prstGeom prst="rect">
            <a:avLst/>
          </a:prstGeom>
          <a:ln w="12700">
            <a:miter lim="400000"/>
          </a:ln>
        </p:spPr>
      </p:pic>
      <p:sp>
        <p:nvSpPr>
          <p:cNvPr id="195" name="Shape 195"/>
          <p:cNvSpPr>
            <a:spLocks noGrp="1"/>
          </p:cNvSpPr>
          <p:nvPr>
            <p:ph type="body" idx="1"/>
          </p:nvPr>
        </p:nvSpPr>
        <p:spPr>
          <a:xfrm>
            <a:off x="480403" y="2304917"/>
            <a:ext cx="12293601" cy="857119"/>
          </a:xfrm>
          <a:prstGeom prst="rect">
            <a:avLst/>
          </a:prstGeom>
        </p:spPr>
        <p:txBody>
          <a:bodyPr anchor="t"/>
          <a:lstStyle>
            <a:lvl1pPr>
              <a:buBlip>
                <a:blip r:embed="rId3"/>
              </a:buBlip>
            </a:lvl1pPr>
          </a:lstStyle>
          <a:p>
            <a:pPr lvl="0">
              <a:defRPr sz="1800">
                <a:solidFill>
                  <a:srgbClr val="000000"/>
                </a:solidFill>
              </a:defRPr>
            </a:pPr>
            <a:r>
              <a:rPr sz="4600" dirty="0">
                <a:solidFill>
                  <a:schemeClr val="bg2">
                    <a:lumMod val="25000"/>
                  </a:schemeClr>
                </a:solidFill>
              </a:rPr>
              <a:t>846 racks, distributed in 3 different buildings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prstGeom prst="rect">
            <a:avLst/>
          </a:prstGeom>
        </p:spPr>
        <p:txBody>
          <a:bodyPr/>
          <a:lstStyle>
            <a:lvl1pPr defTabSz="531622">
              <a:defRPr sz="6552"/>
            </a:lvl1pPr>
          </a:lstStyle>
          <a:p>
            <a:pPr lvl="0">
              <a:defRPr sz="1800" cap="none">
                <a:solidFill>
                  <a:srgbClr val="000000"/>
                </a:solidFill>
              </a:defRPr>
            </a:pPr>
            <a:r>
              <a:rPr sz="6552" cap="all">
                <a:solidFill>
                  <a:srgbClr val="FFFFFF"/>
                </a:solidFill>
              </a:rPr>
              <a:t>General Rack Design</a:t>
            </a:r>
          </a:p>
        </p:txBody>
      </p:sp>
      <p:sp>
        <p:nvSpPr>
          <p:cNvPr id="198" name="Shape 198"/>
          <p:cNvSpPr>
            <a:spLocks noGrp="1"/>
          </p:cNvSpPr>
          <p:nvPr>
            <p:ph type="sldNum" sz="quarter" idx="2"/>
          </p:nvPr>
        </p:nvSpPr>
        <p:spPr>
          <a:xfrm>
            <a:off x="6381749" y="9271000"/>
            <a:ext cx="228601" cy="3556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4</a:t>
            </a:fld>
            <a:endParaRPr>
              <a:solidFill>
                <a:srgbClr val="535353"/>
              </a:solidFill>
            </a:endParaRPr>
          </a:p>
        </p:txBody>
      </p:sp>
      <p:pic>
        <p:nvPicPr>
          <p:cNvPr id="199" name="pasted-image.png"/>
          <p:cNvPicPr/>
          <p:nvPr/>
        </p:nvPicPr>
        <p:blipFill>
          <a:blip r:embed="rId2">
            <a:extLst/>
          </a:blip>
          <a:srcRect b="1302"/>
          <a:stretch>
            <a:fillRect/>
          </a:stretch>
        </p:blipFill>
        <p:spPr>
          <a:xfrm>
            <a:off x="88900" y="2266817"/>
            <a:ext cx="1726008" cy="6321170"/>
          </a:xfrm>
          <a:prstGeom prst="rect">
            <a:avLst/>
          </a:prstGeom>
          <a:ln w="12700">
            <a:miter lim="400000"/>
          </a:ln>
        </p:spPr>
      </p:pic>
      <p:pic>
        <p:nvPicPr>
          <p:cNvPr id="200" name="pasted-image.png"/>
          <p:cNvPicPr/>
          <p:nvPr/>
        </p:nvPicPr>
        <p:blipFill>
          <a:blip r:embed="rId3">
            <a:extLst/>
          </a:blip>
          <a:stretch>
            <a:fillRect/>
          </a:stretch>
        </p:blipFill>
        <p:spPr>
          <a:xfrm>
            <a:off x="1814909" y="2266817"/>
            <a:ext cx="1717594" cy="6320994"/>
          </a:xfrm>
          <a:prstGeom prst="rect">
            <a:avLst/>
          </a:prstGeom>
          <a:ln w="12700">
            <a:miter lim="400000"/>
          </a:ln>
        </p:spPr>
      </p:pic>
      <p:pic>
        <p:nvPicPr>
          <p:cNvPr id="201" name="pasted-image.png"/>
          <p:cNvPicPr/>
          <p:nvPr/>
        </p:nvPicPr>
        <p:blipFill>
          <a:blip r:embed="rId4">
            <a:extLst/>
          </a:blip>
          <a:srcRect t="1394"/>
          <a:stretch>
            <a:fillRect/>
          </a:stretch>
        </p:blipFill>
        <p:spPr>
          <a:xfrm>
            <a:off x="3532502" y="2266817"/>
            <a:ext cx="2123895" cy="6321164"/>
          </a:xfrm>
          <a:prstGeom prst="rect">
            <a:avLst/>
          </a:prstGeom>
          <a:ln w="12700">
            <a:miter lim="400000"/>
          </a:ln>
        </p:spPr>
      </p:pic>
      <p:sp>
        <p:nvSpPr>
          <p:cNvPr id="202" name="Shape 202"/>
          <p:cNvSpPr>
            <a:spLocks noGrp="1"/>
          </p:cNvSpPr>
          <p:nvPr>
            <p:ph type="body" idx="1"/>
          </p:nvPr>
        </p:nvSpPr>
        <p:spPr>
          <a:xfrm>
            <a:off x="5656577" y="2044700"/>
            <a:ext cx="7211092" cy="7226300"/>
          </a:xfrm>
          <a:prstGeom prst="rect">
            <a:avLst/>
          </a:prstGeom>
        </p:spPr>
        <p:txBody>
          <a:bodyPr anchor="t"/>
          <a:lstStyle/>
          <a:p>
            <a:pPr marL="0" lvl="0" indent="0">
              <a:lnSpc>
                <a:spcPct val="100000"/>
              </a:lnSpc>
              <a:spcBef>
                <a:spcPts val="100"/>
              </a:spcBef>
              <a:buBlip>
                <a:blip r:embed="rId5"/>
              </a:buBlip>
              <a:defRPr sz="1800">
                <a:solidFill>
                  <a:srgbClr val="000000"/>
                </a:solidFill>
              </a:defRPr>
            </a:pPr>
            <a:r>
              <a:rPr sz="2500" dirty="0">
                <a:solidFill>
                  <a:schemeClr val="bg2">
                    <a:lumMod val="25000"/>
                  </a:schemeClr>
                </a:solidFill>
              </a:rPr>
              <a:t>ONE rack size for all the applications and the buildings, documented in ESS-0085079</a:t>
            </a:r>
          </a:p>
          <a:p>
            <a:pPr marL="0" lvl="0" indent="0">
              <a:lnSpc>
                <a:spcPct val="100000"/>
              </a:lnSpc>
              <a:spcBef>
                <a:spcPts val="100"/>
              </a:spcBef>
              <a:buBlip>
                <a:blip r:embed="rId5"/>
              </a:buBlip>
              <a:defRPr sz="1800">
                <a:solidFill>
                  <a:srgbClr val="000000"/>
                </a:solidFill>
              </a:defRPr>
            </a:pPr>
            <a:r>
              <a:rPr sz="2500" dirty="0">
                <a:solidFill>
                  <a:schemeClr val="bg2">
                    <a:lumMod val="25000"/>
                  </a:schemeClr>
                </a:solidFill>
              </a:rPr>
              <a:t>Size 2200 mm high (47U), 1000 mm deep and 600 mm wide (19 inches),colour RAL 7035</a:t>
            </a:r>
          </a:p>
          <a:p>
            <a:pPr marL="0" lvl="0" indent="0">
              <a:lnSpc>
                <a:spcPct val="100000"/>
              </a:lnSpc>
              <a:spcBef>
                <a:spcPts val="100"/>
              </a:spcBef>
              <a:buBlip>
                <a:blip r:embed="rId5"/>
              </a:buBlip>
              <a:defRPr sz="1800">
                <a:solidFill>
                  <a:srgbClr val="000000"/>
                </a:solidFill>
              </a:defRPr>
            </a:pPr>
            <a:r>
              <a:rPr sz="2500" dirty="0">
                <a:solidFill>
                  <a:schemeClr val="bg2">
                    <a:lumMod val="25000"/>
                  </a:schemeClr>
                </a:solidFill>
              </a:rPr>
              <a:t>Glass Front Door</a:t>
            </a:r>
          </a:p>
          <a:p>
            <a:pPr marL="0" lvl="0" indent="0">
              <a:lnSpc>
                <a:spcPct val="100000"/>
              </a:lnSpc>
              <a:spcBef>
                <a:spcPts val="100"/>
              </a:spcBef>
              <a:buBlip>
                <a:blip r:embed="rId5"/>
              </a:buBlip>
              <a:defRPr sz="1800">
                <a:solidFill>
                  <a:srgbClr val="000000"/>
                </a:solidFill>
              </a:defRPr>
            </a:pPr>
            <a:r>
              <a:rPr sz="2500" dirty="0">
                <a:solidFill>
                  <a:schemeClr val="bg2">
                    <a:lumMod val="25000"/>
                  </a:schemeClr>
                </a:solidFill>
              </a:rPr>
              <a:t>Doors shall be lockable with a handle</a:t>
            </a:r>
          </a:p>
          <a:p>
            <a:pPr marL="0" lvl="0" indent="0">
              <a:lnSpc>
                <a:spcPct val="100000"/>
              </a:lnSpc>
              <a:spcBef>
                <a:spcPts val="100"/>
              </a:spcBef>
              <a:buBlip>
                <a:blip r:embed="rId5"/>
              </a:buBlip>
              <a:defRPr sz="1800">
                <a:solidFill>
                  <a:srgbClr val="000000"/>
                </a:solidFill>
              </a:defRPr>
            </a:pPr>
            <a:r>
              <a:rPr sz="2500" dirty="0">
                <a:solidFill>
                  <a:schemeClr val="bg2">
                    <a:lumMod val="25000"/>
                  </a:schemeClr>
                </a:solidFill>
              </a:rPr>
              <a:t>Front and back mounting rails. The rack units (U) of the rack are defined by the pre-threaded holes</a:t>
            </a:r>
          </a:p>
          <a:p>
            <a:pPr marL="0" lvl="0" indent="0">
              <a:spcBef>
                <a:spcPts val="0"/>
              </a:spcBef>
              <a:buBlip>
                <a:blip r:embed="rId5"/>
              </a:buBlip>
              <a:defRPr sz="1800">
                <a:solidFill>
                  <a:srgbClr val="000000"/>
                </a:solidFill>
              </a:defRPr>
            </a:pPr>
            <a:r>
              <a:rPr sz="2500" dirty="0">
                <a:solidFill>
                  <a:schemeClr val="bg2">
                    <a:lumMod val="25000"/>
                  </a:schemeClr>
                </a:solidFill>
              </a:rPr>
              <a:t>The protection class IP20</a:t>
            </a:r>
          </a:p>
          <a:p>
            <a:pPr marL="0" lvl="0" indent="0">
              <a:spcBef>
                <a:spcPts val="0"/>
              </a:spcBef>
              <a:buBlip>
                <a:blip r:embed="rId5"/>
              </a:buBlip>
              <a:defRPr sz="1800">
                <a:solidFill>
                  <a:srgbClr val="000000"/>
                </a:solidFill>
              </a:defRPr>
            </a:pPr>
            <a:r>
              <a:rPr sz="2500" dirty="0">
                <a:solidFill>
                  <a:schemeClr val="bg2">
                    <a:lumMod val="25000"/>
                  </a:schemeClr>
                </a:solidFill>
              </a:rPr>
              <a:t>3 U reserved in all the racks for an internal PDU</a:t>
            </a:r>
          </a:p>
          <a:p>
            <a:pPr marL="0" lvl="0" indent="0">
              <a:spcBef>
                <a:spcPts val="0"/>
              </a:spcBef>
              <a:buBlip>
                <a:blip r:embed="rId5"/>
              </a:buBlip>
              <a:defRPr sz="1800">
                <a:solidFill>
                  <a:srgbClr val="000000"/>
                </a:solidFill>
              </a:defRPr>
            </a:pPr>
            <a:r>
              <a:rPr sz="2500" dirty="0">
                <a:solidFill>
                  <a:schemeClr val="bg2">
                    <a:lumMod val="25000"/>
                  </a:schemeClr>
                </a:solidFill>
              </a:rPr>
              <a:t>1 U for the ICS patch panel </a:t>
            </a:r>
          </a:p>
          <a:p>
            <a:pPr marL="0" lvl="0" indent="0">
              <a:spcBef>
                <a:spcPts val="0"/>
              </a:spcBef>
              <a:buBlip>
                <a:blip r:embed="rId5"/>
              </a:buBlip>
              <a:defRPr sz="1800">
                <a:solidFill>
                  <a:srgbClr val="000000"/>
                </a:solidFill>
              </a:defRPr>
            </a:pPr>
            <a:r>
              <a:rPr sz="2500" dirty="0">
                <a:solidFill>
                  <a:schemeClr val="bg2">
                    <a:lumMod val="25000"/>
                  </a:schemeClr>
                </a:solidFill>
              </a:rPr>
              <a:t>2 earthing bars, the one connected to the equipotential bonding bar (PB) and the other one connected to the EMC grid through the gallery floor pads or the wall mounted grounding bus </a:t>
            </a:r>
            <a:r>
              <a:rPr sz="2500" dirty="0" smtClean="0">
                <a:solidFill>
                  <a:schemeClr val="bg2">
                    <a:lumMod val="25000"/>
                  </a:schemeClr>
                </a:solidFill>
              </a:rPr>
              <a:t>bar</a:t>
            </a:r>
            <a:endParaRPr lang="en-US" sz="2500" dirty="0" smtClean="0">
              <a:solidFill>
                <a:schemeClr val="bg2">
                  <a:lumMod val="25000"/>
                </a:schemeClr>
              </a:solidFill>
            </a:endParaRPr>
          </a:p>
          <a:p>
            <a:pPr marL="0" lvl="0" indent="0">
              <a:spcBef>
                <a:spcPts val="0"/>
              </a:spcBef>
              <a:buBlip>
                <a:blip r:embed="rId5"/>
              </a:buBlip>
              <a:defRPr sz="1800">
                <a:solidFill>
                  <a:srgbClr val="000000"/>
                </a:solidFill>
              </a:defRPr>
            </a:pPr>
            <a:r>
              <a:rPr sz="2500" dirty="0" smtClean="0">
                <a:solidFill>
                  <a:schemeClr val="bg2">
                    <a:lumMod val="25000"/>
                  </a:schemeClr>
                </a:solidFill>
              </a:rPr>
              <a:t>Cable </a:t>
            </a:r>
            <a:r>
              <a:rPr sz="2500" dirty="0">
                <a:solidFill>
                  <a:schemeClr val="bg2">
                    <a:lumMod val="25000"/>
                  </a:schemeClr>
                </a:solidFill>
              </a:rPr>
              <a:t>entries : top of the cabinet, sealing of the cable openings will be performed with brush type sealants</a:t>
            </a:r>
          </a:p>
        </p:txBody>
      </p:sp>
      <p:pic>
        <p:nvPicPr>
          <p:cNvPr id="203" name="pasted-image.pdf"/>
          <p:cNvPicPr/>
          <p:nvPr/>
        </p:nvPicPr>
        <p:blipFill>
          <a:blip r:embed="rId6">
            <a:extLst/>
          </a:blip>
          <a:stretch>
            <a:fillRect/>
          </a:stretch>
        </p:blipFill>
        <p:spPr>
          <a:xfrm>
            <a:off x="2077612" y="7968943"/>
            <a:ext cx="3509454" cy="165765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p:cNvSpPr>
          <p:nvPr>
            <p:ph type="title"/>
          </p:nvPr>
        </p:nvSpPr>
        <p:spPr>
          <a:prstGeom prst="rect">
            <a:avLst/>
          </a:prstGeom>
        </p:spPr>
        <p:txBody>
          <a:bodyPr/>
          <a:lstStyle>
            <a:lvl1pPr defTabSz="531622">
              <a:defRPr sz="6552"/>
            </a:lvl1pPr>
          </a:lstStyle>
          <a:p>
            <a:pPr lvl="0">
              <a:defRPr sz="1800" cap="none">
                <a:solidFill>
                  <a:srgbClr val="000000"/>
                </a:solidFill>
              </a:defRPr>
            </a:pPr>
            <a:r>
              <a:rPr sz="6552" cap="all">
                <a:solidFill>
                  <a:srgbClr val="FFFFFF"/>
                </a:solidFill>
              </a:rPr>
              <a:t>General Rack Design</a:t>
            </a:r>
          </a:p>
        </p:txBody>
      </p:sp>
      <p:sp>
        <p:nvSpPr>
          <p:cNvPr id="206" name="Shape 206"/>
          <p:cNvSpPr>
            <a:spLocks noGrp="1"/>
          </p:cNvSpPr>
          <p:nvPr>
            <p:ph type="sldNum" sz="quarter" idx="2"/>
          </p:nvPr>
        </p:nvSpPr>
        <p:spPr>
          <a:xfrm>
            <a:off x="6381749" y="9271000"/>
            <a:ext cx="228601" cy="3556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5</a:t>
            </a:fld>
            <a:endParaRPr>
              <a:solidFill>
                <a:srgbClr val="535353"/>
              </a:solidFill>
            </a:endParaRPr>
          </a:p>
        </p:txBody>
      </p:sp>
      <p:sp>
        <p:nvSpPr>
          <p:cNvPr id="207" name="Shape 207"/>
          <p:cNvSpPr>
            <a:spLocks noGrp="1"/>
          </p:cNvSpPr>
          <p:nvPr>
            <p:ph type="body" idx="1"/>
          </p:nvPr>
        </p:nvSpPr>
        <p:spPr>
          <a:xfrm>
            <a:off x="101600" y="2165217"/>
            <a:ext cx="9351331" cy="693937"/>
          </a:xfrm>
          <a:prstGeom prst="rect">
            <a:avLst/>
          </a:prstGeom>
        </p:spPr>
        <p:txBody>
          <a:bodyPr anchor="t"/>
          <a:lstStyle>
            <a:lvl1pPr marL="773205" indent="-773205">
              <a:spcBef>
                <a:spcPts val="0"/>
              </a:spcBef>
              <a:buBlip>
                <a:blip r:embed="rId2"/>
              </a:buBlip>
              <a:defRPr sz="2600"/>
            </a:lvl1pPr>
          </a:lstStyle>
          <a:p>
            <a:pPr lvl="0">
              <a:defRPr sz="1800">
                <a:solidFill>
                  <a:srgbClr val="000000"/>
                </a:solidFill>
              </a:defRPr>
            </a:pPr>
            <a:r>
              <a:rPr sz="2600" dirty="0">
                <a:solidFill>
                  <a:schemeClr val="bg2">
                    <a:lumMod val="25000"/>
                  </a:schemeClr>
                </a:solidFill>
              </a:rPr>
              <a:t>All racks are supplied by a 400 V AC, 3-phase, mains supply.</a:t>
            </a:r>
          </a:p>
        </p:txBody>
      </p:sp>
      <p:pic>
        <p:nvPicPr>
          <p:cNvPr id="208" name="2014-07-30 10.16.22.jpg"/>
          <p:cNvPicPr/>
          <p:nvPr/>
        </p:nvPicPr>
        <p:blipFill>
          <a:blip r:embed="rId3">
            <a:extLst/>
          </a:blip>
          <a:srcRect l="988" t="37651" r="8017"/>
          <a:stretch>
            <a:fillRect/>
          </a:stretch>
        </p:blipFill>
        <p:spPr>
          <a:xfrm>
            <a:off x="541021" y="2979671"/>
            <a:ext cx="11307322" cy="581082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prstGeom prst="rect">
            <a:avLst/>
          </a:prstGeom>
        </p:spPr>
        <p:txBody>
          <a:bodyPr/>
          <a:lstStyle>
            <a:lvl1pPr>
              <a:defRPr sz="4000"/>
            </a:lvl1pPr>
          </a:lstStyle>
          <a:p>
            <a:pPr lvl="0">
              <a:defRPr sz="1800" cap="none">
                <a:solidFill>
                  <a:srgbClr val="000000"/>
                </a:solidFill>
              </a:defRPr>
            </a:pPr>
            <a:r>
              <a:rPr sz="4000" cap="all">
                <a:solidFill>
                  <a:srgbClr val="FFFFFF"/>
                </a:solidFill>
              </a:rPr>
              <a:t>Rack Rows </a:t>
            </a:r>
          </a:p>
        </p:txBody>
      </p:sp>
      <p:sp>
        <p:nvSpPr>
          <p:cNvPr id="211" name="Shape 211"/>
          <p:cNvSpPr>
            <a:spLocks noGrp="1"/>
          </p:cNvSpPr>
          <p:nvPr>
            <p:ph type="sldNum" sz="quarter" idx="2"/>
          </p:nvPr>
        </p:nvSpPr>
        <p:spPr>
          <a:xfrm>
            <a:off x="6381749" y="9271000"/>
            <a:ext cx="228601" cy="3556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6</a:t>
            </a:fld>
            <a:endParaRPr>
              <a:solidFill>
                <a:srgbClr val="535353"/>
              </a:solidFill>
            </a:endParaRPr>
          </a:p>
        </p:txBody>
      </p:sp>
      <p:sp>
        <p:nvSpPr>
          <p:cNvPr id="212" name="Shape 212"/>
          <p:cNvSpPr>
            <a:spLocks noGrp="1"/>
          </p:cNvSpPr>
          <p:nvPr>
            <p:ph type="body" idx="1"/>
          </p:nvPr>
        </p:nvSpPr>
        <p:spPr>
          <a:xfrm>
            <a:off x="236023" y="2133863"/>
            <a:ext cx="4274543" cy="6870834"/>
          </a:xfrm>
          <a:prstGeom prst="rect">
            <a:avLst/>
          </a:prstGeom>
        </p:spPr>
        <p:txBody>
          <a:bodyPr anchor="t"/>
          <a:lstStyle/>
          <a:p>
            <a:pPr marL="0" lvl="0" indent="0">
              <a:spcBef>
                <a:spcPts val="0"/>
              </a:spcBef>
              <a:buBlip>
                <a:blip r:embed="rId2"/>
              </a:buBlip>
              <a:defRPr sz="1800">
                <a:solidFill>
                  <a:srgbClr val="000000"/>
                </a:solidFill>
              </a:defRPr>
            </a:pPr>
            <a:r>
              <a:rPr sz="2700" dirty="0">
                <a:solidFill>
                  <a:schemeClr val="bg2">
                    <a:lumMod val="25000"/>
                  </a:schemeClr>
                </a:solidFill>
              </a:rPr>
              <a:t>The vast majority of the racks fitted together side-to-side forming rows. </a:t>
            </a:r>
          </a:p>
          <a:p>
            <a:pPr marL="0" lvl="0" indent="0">
              <a:spcBef>
                <a:spcPts val="0"/>
              </a:spcBef>
              <a:buBlip>
                <a:blip r:embed="rId2"/>
              </a:buBlip>
              <a:defRPr sz="1800">
                <a:solidFill>
                  <a:srgbClr val="000000"/>
                </a:solidFill>
              </a:defRPr>
            </a:pPr>
            <a:endParaRPr sz="2700" dirty="0">
              <a:solidFill>
                <a:schemeClr val="bg2">
                  <a:lumMod val="25000"/>
                </a:schemeClr>
              </a:solidFill>
            </a:endParaRPr>
          </a:p>
          <a:p>
            <a:pPr marL="0" lvl="0" indent="0">
              <a:spcBef>
                <a:spcPts val="0"/>
              </a:spcBef>
              <a:buBlip>
                <a:blip r:embed="rId2"/>
              </a:buBlip>
              <a:defRPr sz="1800">
                <a:solidFill>
                  <a:srgbClr val="000000"/>
                </a:solidFill>
              </a:defRPr>
            </a:pPr>
            <a:r>
              <a:rPr sz="2700" dirty="0">
                <a:solidFill>
                  <a:schemeClr val="bg2">
                    <a:lumMod val="25000"/>
                  </a:schemeClr>
                </a:solidFill>
              </a:rPr>
              <a:t>The rack row will also carry a frame structure that holds all the cable trays and the power distribution bus bar trunking system. </a:t>
            </a:r>
          </a:p>
        </p:txBody>
      </p:sp>
      <p:pic>
        <p:nvPicPr>
          <p:cNvPr id="213" name="Screen Shot 2016-11-27 at 17.40.09.png"/>
          <p:cNvPicPr/>
          <p:nvPr/>
        </p:nvPicPr>
        <p:blipFill>
          <a:blip r:embed="rId3">
            <a:extLst/>
          </a:blip>
          <a:srcRect l="4751" t="5420" r="4751"/>
          <a:stretch>
            <a:fillRect/>
          </a:stretch>
        </p:blipFill>
        <p:spPr>
          <a:xfrm>
            <a:off x="5310067" y="1631949"/>
            <a:ext cx="7695684" cy="7372675"/>
          </a:xfrm>
          <a:prstGeom prst="rect">
            <a:avLst/>
          </a:prstGeom>
          <a:ln w="12700">
            <a:miter lim="400000"/>
          </a:ln>
        </p:spPr>
      </p:pic>
      <p:pic>
        <p:nvPicPr>
          <p:cNvPr id="214" name="Screen Shot 2017-03-29 at 11.48.14.png"/>
          <p:cNvPicPr/>
          <p:nvPr/>
        </p:nvPicPr>
        <p:blipFill>
          <a:blip r:embed="rId4">
            <a:extLst/>
          </a:blip>
          <a:stretch>
            <a:fillRect/>
          </a:stretch>
        </p:blipFill>
        <p:spPr>
          <a:xfrm>
            <a:off x="4359910" y="4876800"/>
            <a:ext cx="2368062" cy="46631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prstGeom prst="rect">
            <a:avLst/>
          </a:prstGeom>
        </p:spPr>
        <p:txBody>
          <a:bodyPr/>
          <a:lstStyle/>
          <a:p>
            <a:pPr lvl="0">
              <a:defRPr sz="1800" cap="none">
                <a:solidFill>
                  <a:srgbClr val="000000"/>
                </a:solidFill>
              </a:defRPr>
            </a:pPr>
            <a:r>
              <a:rPr sz="7200" cap="all">
                <a:solidFill>
                  <a:srgbClr val="FFFFFF"/>
                </a:solidFill>
              </a:rPr>
              <a:t>rack spreadsheet</a:t>
            </a:r>
          </a:p>
        </p:txBody>
      </p:sp>
      <p:sp>
        <p:nvSpPr>
          <p:cNvPr id="217" name="Shape 217"/>
          <p:cNvSpPr>
            <a:spLocks noGrp="1"/>
          </p:cNvSpPr>
          <p:nvPr>
            <p:ph type="sldNum" sz="quarter" idx="2"/>
          </p:nvPr>
        </p:nvSpPr>
        <p:spPr>
          <a:xfrm>
            <a:off x="6381749" y="9271000"/>
            <a:ext cx="228601" cy="3556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7</a:t>
            </a:fld>
            <a:endParaRPr>
              <a:solidFill>
                <a:srgbClr val="535353"/>
              </a:solidFill>
            </a:endParaRPr>
          </a:p>
        </p:txBody>
      </p:sp>
      <p:sp>
        <p:nvSpPr>
          <p:cNvPr id="218" name="Shape 218"/>
          <p:cNvSpPr>
            <a:spLocks noGrp="1"/>
          </p:cNvSpPr>
          <p:nvPr>
            <p:ph type="body" idx="1"/>
          </p:nvPr>
        </p:nvSpPr>
        <p:spPr>
          <a:xfrm>
            <a:off x="234949" y="2069276"/>
            <a:ext cx="12293600" cy="2609983"/>
          </a:xfrm>
          <a:prstGeom prst="rect">
            <a:avLst/>
          </a:prstGeom>
        </p:spPr>
        <p:txBody>
          <a:bodyPr anchor="t"/>
          <a:lstStyle/>
          <a:p>
            <a:pPr marL="507999" lvl="0" indent="-507999">
              <a:spcBef>
                <a:spcPts val="0"/>
              </a:spcBef>
              <a:buBlip>
                <a:blip r:embed="rId2"/>
              </a:buBlip>
              <a:defRPr sz="1800">
                <a:solidFill>
                  <a:srgbClr val="000000"/>
                </a:solidFill>
              </a:defRPr>
            </a:pPr>
            <a:r>
              <a:rPr sz="3200" dirty="0">
                <a:solidFill>
                  <a:schemeClr val="bg2">
                    <a:lumMod val="25000"/>
                  </a:schemeClr>
                </a:solidFill>
              </a:rPr>
              <a:t>rack space allocation per system </a:t>
            </a:r>
          </a:p>
          <a:p>
            <a:pPr marL="507999" lvl="0" indent="-507999">
              <a:spcBef>
                <a:spcPts val="0"/>
              </a:spcBef>
              <a:buBlip>
                <a:blip r:embed="rId2"/>
              </a:buBlip>
              <a:defRPr sz="1800">
                <a:solidFill>
                  <a:srgbClr val="000000"/>
                </a:solidFill>
              </a:defRPr>
            </a:pPr>
            <a:r>
              <a:rPr lang="en-US" sz="3200" dirty="0" smtClean="0">
                <a:solidFill>
                  <a:schemeClr val="bg2">
                    <a:lumMod val="25000"/>
                  </a:schemeClr>
                </a:solidFill>
              </a:rPr>
              <a:t>Rack row and rack </a:t>
            </a:r>
            <a:r>
              <a:rPr sz="3200" dirty="0" smtClean="0">
                <a:solidFill>
                  <a:schemeClr val="bg2">
                    <a:lumMod val="25000"/>
                  </a:schemeClr>
                </a:solidFill>
              </a:rPr>
              <a:t>naming</a:t>
            </a:r>
            <a:endParaRPr sz="3200" dirty="0">
              <a:solidFill>
                <a:schemeClr val="bg2">
                  <a:lumMod val="25000"/>
                </a:schemeClr>
              </a:solidFill>
            </a:endParaRPr>
          </a:p>
          <a:p>
            <a:pPr marL="507999" lvl="0" indent="-507999">
              <a:spcBef>
                <a:spcPts val="0"/>
              </a:spcBef>
              <a:buBlip>
                <a:blip r:embed="rId2"/>
              </a:buBlip>
              <a:defRPr sz="1800">
                <a:solidFill>
                  <a:srgbClr val="000000"/>
                </a:solidFill>
              </a:defRPr>
            </a:pPr>
            <a:r>
              <a:rPr sz="3200" dirty="0">
                <a:solidFill>
                  <a:schemeClr val="bg2">
                    <a:lumMod val="25000"/>
                  </a:schemeClr>
                </a:solidFill>
              </a:rPr>
              <a:t>conventional power, UPS and dissipated heat per rack</a:t>
            </a:r>
          </a:p>
        </p:txBody>
      </p:sp>
      <p:pic>
        <p:nvPicPr>
          <p:cNvPr id="219" name="Screen Shot 2017-03-28 at 16.46.12.png"/>
          <p:cNvPicPr/>
          <p:nvPr/>
        </p:nvPicPr>
        <p:blipFill>
          <a:blip r:embed="rId3">
            <a:extLst/>
          </a:blip>
          <a:stretch>
            <a:fillRect/>
          </a:stretch>
        </p:blipFill>
        <p:spPr>
          <a:xfrm>
            <a:off x="0" y="4134256"/>
            <a:ext cx="12901032" cy="486798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xfrm>
            <a:off x="248614" y="0"/>
            <a:ext cx="9224332" cy="1219200"/>
          </a:xfrm>
          <a:prstGeom prst="rect">
            <a:avLst/>
          </a:prstGeom>
        </p:spPr>
        <p:txBody>
          <a:bodyPr/>
          <a:lstStyle/>
          <a:p>
            <a:pPr lvl="0">
              <a:defRPr sz="1800" cap="none">
                <a:solidFill>
                  <a:srgbClr val="000000"/>
                </a:solidFill>
              </a:defRPr>
            </a:pPr>
            <a:r>
              <a:rPr sz="7200" cap="all">
                <a:solidFill>
                  <a:srgbClr val="FFFFFF"/>
                </a:solidFill>
              </a:rPr>
              <a:t>rack cooling</a:t>
            </a:r>
          </a:p>
        </p:txBody>
      </p:sp>
      <p:sp>
        <p:nvSpPr>
          <p:cNvPr id="222" name="Shape 222"/>
          <p:cNvSpPr>
            <a:spLocks noGrp="1"/>
          </p:cNvSpPr>
          <p:nvPr>
            <p:ph type="sldNum" sz="quarter" idx="2"/>
          </p:nvPr>
        </p:nvSpPr>
        <p:spPr>
          <a:xfrm>
            <a:off x="6381749" y="9271000"/>
            <a:ext cx="228601" cy="3556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8</a:t>
            </a:fld>
            <a:endParaRPr>
              <a:solidFill>
                <a:srgbClr val="535353"/>
              </a:solidFill>
            </a:endParaRPr>
          </a:p>
        </p:txBody>
      </p:sp>
      <p:pic>
        <p:nvPicPr>
          <p:cNvPr id="223" name="pasted-image.pdf"/>
          <p:cNvPicPr/>
          <p:nvPr/>
        </p:nvPicPr>
        <p:blipFill>
          <a:blip r:embed="rId2">
            <a:extLst/>
          </a:blip>
          <a:srcRect b="14166"/>
          <a:stretch>
            <a:fillRect/>
          </a:stretch>
        </p:blipFill>
        <p:spPr>
          <a:xfrm>
            <a:off x="248614" y="1219194"/>
            <a:ext cx="12507559" cy="805174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xfrm>
            <a:off x="165100" y="146610"/>
            <a:ext cx="9224331" cy="1219201"/>
          </a:xfrm>
          <a:prstGeom prst="rect">
            <a:avLst/>
          </a:prstGeom>
        </p:spPr>
        <p:txBody>
          <a:bodyPr/>
          <a:lstStyle/>
          <a:p>
            <a:pPr lvl="0">
              <a:defRPr sz="1800" cap="none">
                <a:solidFill>
                  <a:srgbClr val="000000"/>
                </a:solidFill>
              </a:defRPr>
            </a:pPr>
            <a:r>
              <a:rPr sz="7200" cap="all">
                <a:solidFill>
                  <a:srgbClr val="FFFFFF"/>
                </a:solidFill>
              </a:rPr>
              <a:t>rack cooling</a:t>
            </a:r>
          </a:p>
        </p:txBody>
      </p:sp>
      <p:sp>
        <p:nvSpPr>
          <p:cNvPr id="226" name="Shape 226"/>
          <p:cNvSpPr>
            <a:spLocks noGrp="1"/>
          </p:cNvSpPr>
          <p:nvPr>
            <p:ph type="sldNum" sz="quarter" idx="2"/>
          </p:nvPr>
        </p:nvSpPr>
        <p:spPr>
          <a:xfrm>
            <a:off x="6381749" y="9271000"/>
            <a:ext cx="228601" cy="3556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9</a:t>
            </a:fld>
            <a:endParaRPr>
              <a:solidFill>
                <a:srgbClr val="535353"/>
              </a:solidFill>
            </a:endParaRPr>
          </a:p>
        </p:txBody>
      </p:sp>
      <p:pic>
        <p:nvPicPr>
          <p:cNvPr id="227" name="pasted-image.pdf"/>
          <p:cNvPicPr/>
          <p:nvPr/>
        </p:nvPicPr>
        <p:blipFill>
          <a:blip r:embed="rId2">
            <a:extLst/>
          </a:blip>
          <a:srcRect b="15277"/>
          <a:stretch>
            <a:fillRect/>
          </a:stretch>
        </p:blipFill>
        <p:spPr>
          <a:xfrm>
            <a:off x="406400" y="1577908"/>
            <a:ext cx="12191811" cy="774688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Formal">
  <a:themeElements>
    <a:clrScheme name="Formal">
      <a:dk1>
        <a:srgbClr val="515151"/>
      </a:dk1>
      <a:lt1>
        <a:srgbClr val="002951"/>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D3E3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D3E3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TotalTime>
  <Words>1073</Words>
  <Application>Microsoft Macintosh PowerPoint</Application>
  <PresentationFormat>Custom</PresentationFormat>
  <Paragraphs>177</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Formal</vt:lpstr>
      <vt:lpstr>Rack cabinets and cable plant</vt:lpstr>
      <vt:lpstr>outline</vt:lpstr>
      <vt:lpstr>Rack locations</vt:lpstr>
      <vt:lpstr>General Rack Design</vt:lpstr>
      <vt:lpstr>General Rack Design</vt:lpstr>
      <vt:lpstr>Rack Rows </vt:lpstr>
      <vt:lpstr>rack spreadsheet</vt:lpstr>
      <vt:lpstr>rack cooling</vt:lpstr>
      <vt:lpstr>rack cooling</vt:lpstr>
      <vt:lpstr>feb</vt:lpstr>
      <vt:lpstr>klystron gallery</vt:lpstr>
      <vt:lpstr>hebt area</vt:lpstr>
      <vt:lpstr>Cable installation</vt:lpstr>
      <vt:lpstr>what does the cDb do?</vt:lpstr>
      <vt:lpstr>workflow for creation of cables and preparation of pulling campaigns </vt:lpstr>
      <vt:lpstr>Cable installation preparation- Documentation for installer</vt:lpstr>
      <vt:lpstr>example of cable tray drawings for cryo plant</vt:lpstr>
      <vt:lpstr>next steps</vt:lpstr>
      <vt:lpstr>questions?</vt:lpstr>
      <vt:lpstr>back up slides</vt:lpstr>
      <vt:lpstr>Rack row cooling-advantages of the hot aisles</vt:lpstr>
      <vt:lpstr>Heat management- cooling design-how it works</vt:lpstr>
      <vt:lpstr>integrated design for one rack row</vt:lpstr>
      <vt:lpstr>cable labeling</vt:lpstr>
      <vt:lpstr>What does the cdb do?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Rack cabinets and cable plant</dc:title>
  <cp:lastModifiedBy>Evangelia Vaena</cp:lastModifiedBy>
  <cp:revision>5</cp:revision>
  <dcterms:modified xsi:type="dcterms:W3CDTF">2017-03-29T14:57:27Z</dcterms:modified>
</cp:coreProperties>
</file>