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76" autoAdjust="0"/>
    <p:restoredTop sz="94675" autoAdjust="0"/>
  </p:normalViewPr>
  <p:slideViewPr>
    <p:cSldViewPr>
      <p:cViewPr varScale="1">
        <p:scale>
          <a:sx n="111" d="100"/>
          <a:sy n="111" d="100"/>
        </p:scale>
        <p:origin x="2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2017-03-10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10/03/2017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10/03/2017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10/03/2017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10/03/2017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720000" y="1988840"/>
            <a:ext cx="8075240" cy="41044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Hier steht Blindtext zu einem Thema mit Einleitung und folgenden Aufzählungspunkten: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nonummy</a:t>
            </a:r>
            <a:r>
              <a:rPr lang="de-DE" dirty="0" smtClean="0"/>
              <a:t> </a:t>
            </a:r>
            <a:r>
              <a:rPr lang="de-DE" dirty="0" err="1" smtClean="0"/>
              <a:t>nibh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tincidunt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laoreet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nonummy</a:t>
            </a:r>
            <a:r>
              <a:rPr lang="de-DE" dirty="0" smtClean="0"/>
              <a:t> </a:t>
            </a:r>
            <a:r>
              <a:rPr lang="de-DE" dirty="0" err="1" smtClean="0"/>
              <a:t>tincidunt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laoreet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.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elit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nonummy</a:t>
            </a:r>
            <a:r>
              <a:rPr lang="de-DE" dirty="0" smtClean="0"/>
              <a:t> </a:t>
            </a:r>
            <a:r>
              <a:rPr lang="de-DE" dirty="0" err="1" smtClean="0"/>
              <a:t>nibh</a:t>
            </a:r>
            <a:r>
              <a:rPr lang="de-DE" dirty="0" smtClean="0"/>
              <a:t> </a:t>
            </a:r>
            <a:r>
              <a:rPr lang="de-DE" dirty="0" err="1" smtClean="0"/>
              <a:t>euismod</a:t>
            </a:r>
            <a:r>
              <a:rPr lang="de-DE" dirty="0" smtClean="0"/>
              <a:t> </a:t>
            </a:r>
            <a:r>
              <a:rPr lang="de-DE" dirty="0" err="1" smtClean="0"/>
              <a:t>tincidunt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laoreet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. 	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00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62EA02-DA02-A24B-BDA9-36939495100B}" type="datetime4">
              <a:rPr lang="de-DE" smtClean="0"/>
              <a:t>10. März 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B9AEA1-3281-46F0-9EDB-48FF2E5FF267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7" hasCustomPrompt="1"/>
          </p:nvPr>
        </p:nvSpPr>
        <p:spPr>
          <a:xfrm>
            <a:off x="720000" y="1152000"/>
            <a:ext cx="7488832" cy="576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800" b="1" baseline="0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Musterpräsentation</a:t>
            </a:r>
          </a:p>
        </p:txBody>
      </p:sp>
    </p:spTree>
    <p:extLst>
      <p:ext uri="{BB962C8B-B14F-4D97-AF65-F5344CB8AC3E}">
        <p14:creationId xmlns:p14="http://schemas.microsoft.com/office/powerpoint/2010/main" val="28913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10/03/2017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SKADI TG2 </a:t>
            </a:r>
            <a:r>
              <a:rPr lang="en-GB" sz="4000" dirty="0" err="1" smtClean="0"/>
              <a:t>Feeback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Andrew Jackson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SANS Instrument Class Coordinator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10 March, 2017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 range / Bandwidth / Frame Overlap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24432" y="1632231"/>
                <a:ext cx="1186543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Δ</m:t>
                      </m:r>
                      <m:r>
                        <a:rPr lang="en-US" b="0" i="1" smtClean="0">
                          <a:latin typeface="Cambria Math" charset="0"/>
                        </a:rPr>
                        <m:t>𝑡</m:t>
                      </m:r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 charset="0"/>
                            </a:rPr>
                            <m:t>Δ</m:t>
                          </m:r>
                          <m:r>
                            <a:rPr lang="en-US" i="1">
                              <a:latin typeface="Cambria Math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  <m:r>
                            <a:rPr lang="en-US" i="1">
                              <a:latin typeface="Cambria Math" charset="0"/>
                            </a:rPr>
                            <m:t>𝐷</m:t>
                          </m:r>
                        </m:num>
                        <m:den>
                          <m:r>
                            <a:rPr lang="en-US" b="0" i="1" smtClean="0">
                              <a:latin typeface="Cambria Math" charset="0"/>
                            </a:rPr>
                            <m:t>3.96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432" y="1632231"/>
                <a:ext cx="1186543" cy="5241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852624" y="1709656"/>
            <a:ext cx="2694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Rear detector at 59.1 m -&gt; 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16921" y="1556792"/>
                <a:ext cx="21514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charset="0"/>
                          </a:rPr>
                          <m:t>Δ</m:t>
                        </m:r>
                        <m:r>
                          <a:rPr lang="en-US" i="1">
                            <a:latin typeface="Cambria Math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</a:rPr>
                          <m:t>𝑚𝑎𝑥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</a:rPr>
                      <m:t>(14</m:t>
                    </m:r>
                    <m:r>
                      <a:rPr lang="en-US" b="0" i="1" smtClean="0">
                        <a:latin typeface="Cambria Math" charset="0"/>
                      </a:rPr>
                      <m:t>𝐻𝑧</m:t>
                    </m:r>
                    <m:r>
                      <a:rPr lang="en-US" b="0" i="1" smtClean="0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 smtClean="0"/>
                  <a:t> = 4.78 </a:t>
                </a:r>
                <a:r>
                  <a:rPr lang="en-US" dirty="0" err="1" smtClean="0"/>
                  <a:t>Å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921" y="1556792"/>
                <a:ext cx="2151423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683" t="-28261" r="-5949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16920" y="1957383"/>
                <a:ext cx="20231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charset="0"/>
                          </a:rPr>
                          <m:t>Δ</m:t>
                        </m:r>
                        <m:r>
                          <a:rPr lang="en-US" i="1">
                            <a:latin typeface="Cambria Math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</a:rPr>
                          <m:t>𝑚𝑎𝑥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</a:rPr>
                      <m:t>(7</m:t>
                    </m:r>
                    <m:r>
                      <a:rPr lang="en-US" b="0" i="1" smtClean="0">
                        <a:latin typeface="Cambria Math" charset="0"/>
                      </a:rPr>
                      <m:t>𝐻𝑧</m:t>
                    </m:r>
                    <m:r>
                      <a:rPr lang="en-US" b="0" i="1" smtClean="0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 smtClean="0"/>
                  <a:t> = 9.56 </a:t>
                </a:r>
                <a:r>
                  <a:rPr lang="en-US" dirty="0" err="1" smtClean="0"/>
                  <a:t>Å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920" y="1957383"/>
                <a:ext cx="202318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916" t="-28261" r="-6325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48880"/>
            <a:ext cx="8316416" cy="341797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23681" y="5775299"/>
            <a:ext cx="82087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 order to meet HLR3 7Hz operation will be needed at 8m collimation.</a:t>
            </a:r>
          </a:p>
          <a:p>
            <a:r>
              <a:rPr lang="en-US" sz="1600" dirty="0" smtClean="0"/>
              <a:t>Frame overlap/chopper leakage needs to be considered – could be done by having plan as to where a frame overlap mirror could be placed if operational experience shows it is a problem.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473" y="548680"/>
            <a:ext cx="4966607" cy="5148695"/>
          </a:xfrm>
          <a:prstGeom prst="rect">
            <a:avLst/>
          </a:prstGeom>
        </p:spPr>
      </p:pic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395536" y="134018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US" altLang="de-DE" sz="2800" b="1" dirty="0">
                <a:solidFill>
                  <a:srgbClr val="005B82"/>
                </a:solidFill>
                <a:latin typeface="Arial"/>
                <a:ea typeface="+mn-ea"/>
                <a:cs typeface="Arial"/>
              </a:rPr>
              <a:t>SKADI Beam Path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308304" y="93646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ESS - 0068256 23.09.2016</a:t>
            </a:r>
            <a:endParaRPr lang="de-DE" dirty="0"/>
          </a:p>
        </p:txBody>
      </p:sp>
      <p:sp>
        <p:nvSpPr>
          <p:cNvPr id="22" name="TextBox 14"/>
          <p:cNvSpPr txBox="1"/>
          <p:nvPr/>
        </p:nvSpPr>
        <p:spPr>
          <a:xfrm>
            <a:off x="7416316" y="5258567"/>
            <a:ext cx="165801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SKADI – E3-Port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>
          <a:xfrm flipH="1" flipV="1">
            <a:off x="7164288" y="4695797"/>
            <a:ext cx="504056" cy="454654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94733"/>
            <a:ext cx="3059905" cy="1318689"/>
          </a:xfrm>
          <a:prstGeom prst="rect">
            <a:avLst/>
          </a:prstGeom>
        </p:spPr>
      </p:pic>
      <p:cxnSp>
        <p:nvCxnSpPr>
          <p:cNvPr id="12" name="Gerade Verbindung mit Pfeil 11"/>
          <p:cNvCxnSpPr/>
          <p:nvPr/>
        </p:nvCxnSpPr>
        <p:spPr>
          <a:xfrm>
            <a:off x="1475656" y="4880463"/>
            <a:ext cx="216024" cy="492753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4"/>
          <p:cNvSpPr txBox="1"/>
          <p:nvPr/>
        </p:nvSpPr>
        <p:spPr>
          <a:xfrm>
            <a:off x="1616206" y="4709377"/>
            <a:ext cx="165801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SKADI – E3-Port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51520" y="2245864"/>
            <a:ext cx="30347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Beam </a:t>
            </a:r>
            <a:r>
              <a:rPr lang="de-DE" sz="1200" dirty="0" err="1" smtClean="0"/>
              <a:t>extraction</a:t>
            </a:r>
            <a:r>
              <a:rPr lang="de-DE" sz="1200" dirty="0" smtClean="0"/>
              <a:t> </a:t>
            </a:r>
            <a:r>
              <a:rPr lang="de-DE" sz="1200" dirty="0" err="1" smtClean="0"/>
              <a:t>with</a:t>
            </a:r>
            <a:r>
              <a:rPr lang="de-DE" sz="1200" dirty="0" smtClean="0"/>
              <a:t> </a:t>
            </a:r>
            <a:r>
              <a:rPr lang="de-DE" sz="1200" dirty="0" err="1" smtClean="0"/>
              <a:t>respect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top </a:t>
            </a:r>
            <a:r>
              <a:rPr lang="de-DE" sz="1200" dirty="0" err="1" smtClean="0"/>
              <a:t>moderator</a:t>
            </a:r>
            <a:r>
              <a:rPr lang="de-DE" sz="1200" dirty="0" smtClean="0"/>
              <a:t> </a:t>
            </a:r>
            <a:r>
              <a:rPr lang="de-DE" sz="1200" dirty="0" err="1" smtClean="0"/>
              <a:t>coordinates</a:t>
            </a:r>
            <a:endParaRPr lang="de-DE" sz="1200" dirty="0" smtClean="0"/>
          </a:p>
          <a:p>
            <a:endParaRPr lang="de-DE" sz="1200" dirty="0"/>
          </a:p>
          <a:p>
            <a:pPr algn="ctr"/>
            <a:r>
              <a:rPr lang="de-DE" sz="1200" dirty="0" smtClean="0"/>
              <a:t>X = 54mm</a:t>
            </a:r>
          </a:p>
          <a:p>
            <a:pPr algn="ctr"/>
            <a:r>
              <a:rPr lang="de-DE" sz="1200" dirty="0" smtClean="0"/>
              <a:t>Y = -89mm</a:t>
            </a:r>
          </a:p>
          <a:p>
            <a:pPr algn="ctr"/>
            <a:r>
              <a:rPr lang="de-DE" sz="1200" dirty="0" smtClean="0"/>
              <a:t>Z = 137mm</a:t>
            </a:r>
          </a:p>
          <a:p>
            <a:pPr algn="ctr"/>
            <a:endParaRPr lang="de-DE" sz="1200" dirty="0" smtClean="0"/>
          </a:p>
          <a:p>
            <a:pPr algn="ctr"/>
            <a:r>
              <a:rPr lang="de-DE" sz="1200" dirty="0" smtClean="0"/>
              <a:t>Z Rot = -42°</a:t>
            </a:r>
          </a:p>
          <a:p>
            <a:endParaRPr lang="de-DE" sz="12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7923937" y="3350354"/>
            <a:ext cx="909512" cy="0"/>
          </a:xfrm>
          <a:prstGeom prst="straightConnector1">
            <a:avLst/>
          </a:prstGeom>
          <a:ln w="69850">
            <a:solidFill>
              <a:srgbClr val="FF0000"/>
            </a:solidFill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3</a:t>
            </a:fld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138520" y="3773695"/>
            <a:ext cx="246008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SKADI guide needs </a:t>
            </a:r>
            <a:r>
              <a:rPr lang="en-US" smtClean="0">
                <a:solidFill>
                  <a:srgbClr val="FF0000"/>
                </a:solidFill>
              </a:rPr>
              <a:t>to point to ISCS here</a:t>
            </a: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>
            <a:stCxn id="3" idx="2"/>
          </p:cNvCxnSpPr>
          <p:nvPr/>
        </p:nvCxnSpPr>
        <p:spPr>
          <a:xfrm>
            <a:off x="1368561" y="4420026"/>
            <a:ext cx="186448" cy="116921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40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1187624" y="6093296"/>
            <a:ext cx="7678455" cy="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187624" y="1556786"/>
            <a:ext cx="0" cy="45360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57125" y="6193505"/>
            <a:ext cx="83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log Q</a:t>
            </a:r>
            <a:endParaRPr lang="en-US" sz="2400"/>
          </a:p>
        </p:txBody>
      </p:sp>
      <p:sp>
        <p:nvSpPr>
          <p:cNvPr id="9" name="TextBox 8"/>
          <p:cNvSpPr txBox="1"/>
          <p:nvPr/>
        </p:nvSpPr>
        <p:spPr>
          <a:xfrm rot="16200000">
            <a:off x="443705" y="3362478"/>
            <a:ext cx="926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ymbol" charset="2"/>
                <a:ea typeface="Symbol" charset="2"/>
                <a:cs typeface="Symbol" charset="2"/>
              </a:rPr>
              <a:t>D</a:t>
            </a:r>
            <a:r>
              <a:rPr lang="en-US" sz="2400" dirty="0" smtClean="0"/>
              <a:t>Q/Q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980856" y="2454380"/>
            <a:ext cx="3992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High-resolution science </a:t>
            </a:r>
            <a:r>
              <a:rPr lang="en-US" sz="2000" dirty="0" smtClean="0"/>
              <a:t>requirement</a:t>
            </a:r>
            <a:endParaRPr lang="en-US" sz="2000" dirty="0"/>
          </a:p>
        </p:txBody>
      </p:sp>
      <p:sp>
        <p:nvSpPr>
          <p:cNvPr id="12" name="Freeform 11"/>
          <p:cNvSpPr/>
          <p:nvPr/>
        </p:nvSpPr>
        <p:spPr>
          <a:xfrm>
            <a:off x="1187624" y="2110020"/>
            <a:ext cx="7628350" cy="2455101"/>
          </a:xfrm>
          <a:custGeom>
            <a:avLst/>
            <a:gdLst>
              <a:gd name="connsiteX0" fmla="*/ 0 w 7628350"/>
              <a:gd name="connsiteY0" fmla="*/ 0 h 2455101"/>
              <a:gd name="connsiteX1" fmla="*/ 1665961 w 7628350"/>
              <a:gd name="connsiteY1" fmla="*/ 839243 h 2455101"/>
              <a:gd name="connsiteX2" fmla="*/ 3732756 w 7628350"/>
              <a:gd name="connsiteY2" fmla="*/ 1615857 h 2455101"/>
              <a:gd name="connsiteX3" fmla="*/ 5611660 w 7628350"/>
              <a:gd name="connsiteY3" fmla="*/ 2091846 h 2455101"/>
              <a:gd name="connsiteX4" fmla="*/ 7628350 w 7628350"/>
              <a:gd name="connsiteY4" fmla="*/ 2455101 h 2455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8350" h="2455101">
                <a:moveTo>
                  <a:pt x="0" y="0"/>
                </a:moveTo>
                <a:cubicBezTo>
                  <a:pt x="521917" y="284967"/>
                  <a:pt x="1043835" y="569934"/>
                  <a:pt x="1665961" y="839243"/>
                </a:cubicBezTo>
                <a:cubicBezTo>
                  <a:pt x="2288087" y="1108552"/>
                  <a:pt x="3075140" y="1407090"/>
                  <a:pt x="3732756" y="1615857"/>
                </a:cubicBezTo>
                <a:cubicBezTo>
                  <a:pt x="4390372" y="1824624"/>
                  <a:pt x="4962395" y="1951972"/>
                  <a:pt x="5611660" y="2091846"/>
                </a:cubicBezTo>
                <a:cubicBezTo>
                  <a:pt x="6260925" y="2231720"/>
                  <a:pt x="7628350" y="2455101"/>
                  <a:pt x="7628350" y="2455101"/>
                </a:cubicBezTo>
              </a:path>
            </a:pathLst>
          </a:cu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49460" y="1980118"/>
            <a:ext cx="3708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Standard-resolution configuration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175098" y="3688299"/>
            <a:ext cx="7628350" cy="977030"/>
          </a:xfrm>
          <a:custGeom>
            <a:avLst/>
            <a:gdLst>
              <a:gd name="connsiteX0" fmla="*/ 0 w 7628350"/>
              <a:gd name="connsiteY0" fmla="*/ 0 h 977030"/>
              <a:gd name="connsiteX1" fmla="*/ 1691013 w 7628350"/>
              <a:gd name="connsiteY1" fmla="*/ 375781 h 977030"/>
              <a:gd name="connsiteX2" fmla="*/ 4484317 w 7628350"/>
              <a:gd name="connsiteY2" fmla="*/ 776614 h 977030"/>
              <a:gd name="connsiteX3" fmla="*/ 7628350 w 7628350"/>
              <a:gd name="connsiteY3" fmla="*/ 977030 h 977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8350" h="977030">
                <a:moveTo>
                  <a:pt x="0" y="0"/>
                </a:moveTo>
                <a:cubicBezTo>
                  <a:pt x="471813" y="123172"/>
                  <a:pt x="943627" y="246345"/>
                  <a:pt x="1691013" y="375781"/>
                </a:cubicBezTo>
                <a:cubicBezTo>
                  <a:pt x="2438399" y="505217"/>
                  <a:pt x="3494761" y="676406"/>
                  <a:pt x="4484317" y="776614"/>
                </a:cubicBezTo>
                <a:cubicBezTo>
                  <a:pt x="5473873" y="876822"/>
                  <a:pt x="7628350" y="977030"/>
                  <a:pt x="7628350" y="977030"/>
                </a:cubicBezTo>
              </a:path>
            </a:pathLst>
          </a:cu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175098" y="2172650"/>
            <a:ext cx="7615824" cy="3544865"/>
          </a:xfrm>
          <a:custGeom>
            <a:avLst/>
            <a:gdLst>
              <a:gd name="connsiteX0" fmla="*/ 0 w 7615824"/>
              <a:gd name="connsiteY0" fmla="*/ 0 h 3544865"/>
              <a:gd name="connsiteX1" fmla="*/ 663879 w 7615824"/>
              <a:gd name="connsiteY1" fmla="*/ 588723 h 3544865"/>
              <a:gd name="connsiteX2" fmla="*/ 2442575 w 7615824"/>
              <a:gd name="connsiteY2" fmla="*/ 1828800 h 3544865"/>
              <a:gd name="connsiteX3" fmla="*/ 4446739 w 7615824"/>
              <a:gd name="connsiteY3" fmla="*/ 2805830 h 3544865"/>
              <a:gd name="connsiteX4" fmla="*/ 6187857 w 7615824"/>
              <a:gd name="connsiteY4" fmla="*/ 3281819 h 3544865"/>
              <a:gd name="connsiteX5" fmla="*/ 7615824 w 7615824"/>
              <a:gd name="connsiteY5" fmla="*/ 3544865 h 3544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5824" h="3544865">
                <a:moveTo>
                  <a:pt x="0" y="0"/>
                </a:moveTo>
                <a:cubicBezTo>
                  <a:pt x="128391" y="141961"/>
                  <a:pt x="256783" y="283923"/>
                  <a:pt x="663879" y="588723"/>
                </a:cubicBezTo>
                <a:cubicBezTo>
                  <a:pt x="1070975" y="893523"/>
                  <a:pt x="1812098" y="1459282"/>
                  <a:pt x="2442575" y="1828800"/>
                </a:cubicBezTo>
                <a:cubicBezTo>
                  <a:pt x="3073052" y="2198318"/>
                  <a:pt x="3822525" y="2563660"/>
                  <a:pt x="4446739" y="2805830"/>
                </a:cubicBezTo>
                <a:cubicBezTo>
                  <a:pt x="5070953" y="3048000"/>
                  <a:pt x="5659676" y="3158647"/>
                  <a:pt x="6187857" y="3281819"/>
                </a:cubicBezTo>
                <a:cubicBezTo>
                  <a:pt x="6716038" y="3404991"/>
                  <a:pt x="7615824" y="3544865"/>
                  <a:pt x="7615824" y="3544865"/>
                </a:cubicBezTo>
              </a:path>
            </a:pathLst>
          </a:custGeom>
          <a:noFill/>
          <a:ln w="38100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200150" y="2863621"/>
            <a:ext cx="7641725" cy="1338245"/>
          </a:xfrm>
          <a:custGeom>
            <a:avLst/>
            <a:gdLst>
              <a:gd name="connsiteX0" fmla="*/ 0 w 7641725"/>
              <a:gd name="connsiteY0" fmla="*/ 1338245 h 1338245"/>
              <a:gd name="connsiteX1" fmla="*/ 1603331 w 7641725"/>
              <a:gd name="connsiteY1" fmla="*/ 1100251 h 1338245"/>
              <a:gd name="connsiteX2" fmla="*/ 3369501 w 7641725"/>
              <a:gd name="connsiteY2" fmla="*/ 473949 h 1338245"/>
              <a:gd name="connsiteX3" fmla="*/ 4572000 w 7641725"/>
              <a:gd name="connsiteY3" fmla="*/ 48064 h 1338245"/>
              <a:gd name="connsiteX4" fmla="*/ 6125227 w 7641725"/>
              <a:gd name="connsiteY4" fmla="*/ 73116 h 1338245"/>
              <a:gd name="connsiteX5" fmla="*/ 7415408 w 7641725"/>
              <a:gd name="connsiteY5" fmla="*/ 611736 h 1338245"/>
              <a:gd name="connsiteX6" fmla="*/ 7640876 w 7641725"/>
              <a:gd name="connsiteY6" fmla="*/ 724470 h 1338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41725" h="1338245">
                <a:moveTo>
                  <a:pt x="0" y="1338245"/>
                </a:moveTo>
                <a:cubicBezTo>
                  <a:pt x="520874" y="1291272"/>
                  <a:pt x="1041748" y="1244300"/>
                  <a:pt x="1603331" y="1100251"/>
                </a:cubicBezTo>
                <a:cubicBezTo>
                  <a:pt x="2164915" y="956202"/>
                  <a:pt x="3369501" y="473949"/>
                  <a:pt x="3369501" y="473949"/>
                </a:cubicBezTo>
                <a:cubicBezTo>
                  <a:pt x="3864279" y="298585"/>
                  <a:pt x="4112712" y="114869"/>
                  <a:pt x="4572000" y="48064"/>
                </a:cubicBezTo>
                <a:cubicBezTo>
                  <a:pt x="5031288" y="-18742"/>
                  <a:pt x="5651326" y="-20829"/>
                  <a:pt x="6125227" y="73116"/>
                </a:cubicBezTo>
                <a:cubicBezTo>
                  <a:pt x="6599128" y="167061"/>
                  <a:pt x="7162800" y="503177"/>
                  <a:pt x="7415408" y="611736"/>
                </a:cubicBezTo>
                <a:cubicBezTo>
                  <a:pt x="7668016" y="720295"/>
                  <a:pt x="7640876" y="724470"/>
                  <a:pt x="7640876" y="72447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26659" y="4165011"/>
            <a:ext cx="1905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C00000"/>
                </a:solidFill>
                <a:latin typeface="Symbol" charset="2"/>
                <a:ea typeface="Symbol" charset="2"/>
                <a:cs typeface="Symbol" charset="2"/>
              </a:rPr>
              <a:t>Dl</a:t>
            </a:r>
            <a:r>
              <a:rPr lang="en-US" sz="200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contribution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35336" y="5389799"/>
            <a:ext cx="1826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C00000"/>
                </a:solidFill>
                <a:latin typeface="Symbol" charset="2"/>
                <a:ea typeface="Symbol" charset="2"/>
                <a:cs typeface="Symbol" charset="2"/>
              </a:rPr>
              <a:t>Dq</a:t>
            </a:r>
            <a:r>
              <a:rPr lang="en-US" sz="2000" dirty="0" smtClean="0">
                <a:solidFill>
                  <a:srgbClr val="C00000"/>
                </a:solidFill>
              </a:rPr>
              <a:t> contribution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4475" y="1780063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15%</a:t>
            </a:r>
            <a:endParaRPr lang="en-US" sz="2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161990" y="1980118"/>
            <a:ext cx="734083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/>
          <a:lstStyle/>
          <a:p>
            <a:r>
              <a:rPr lang="en-GB" dirty="0" smtClean="0"/>
              <a:t>High-Resolution requirement &amp; choppers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54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1508</TotalTime>
  <Words>173</Words>
  <Application>Microsoft Macintosh PowerPoint</Application>
  <PresentationFormat>On-screen Show (4:3)</PresentationFormat>
  <Paragraphs>36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Symbol</vt:lpstr>
      <vt:lpstr>Wingdings</vt:lpstr>
      <vt:lpstr>Arial</vt:lpstr>
      <vt:lpstr>Office Theme</vt:lpstr>
      <vt:lpstr>SKADI TG2 Feeback</vt:lpstr>
      <vt:lpstr>Q range / Bandwidth / Frame Overlap</vt:lpstr>
      <vt:lpstr>PowerPoint Presentation</vt:lpstr>
      <vt:lpstr>High-Resolution requirement &amp; choppers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SKADI TG2 Feeback</dc:title>
  <dc:creator>Andrew Jackson</dc:creator>
  <cp:lastModifiedBy>Ken Andersen</cp:lastModifiedBy>
  <cp:revision>10</cp:revision>
  <dcterms:created xsi:type="dcterms:W3CDTF">2017-03-09T08:38:29Z</dcterms:created>
  <dcterms:modified xsi:type="dcterms:W3CDTF">2017-03-10T11:01:55Z</dcterms:modified>
</cp:coreProperties>
</file>