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46799500" cy="42845038"/>
  <p:notesSz cx="11069638" cy="16556038"/>
  <p:defaultTextStyle>
    <a:defPPr>
      <a:defRPr lang="en-US"/>
    </a:defPPr>
    <a:lvl1pPr marL="0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1pPr>
    <a:lvl2pPr marL="1917971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2pPr>
    <a:lvl3pPr marL="3835946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3pPr>
    <a:lvl4pPr marL="5753918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4pPr>
    <a:lvl5pPr marL="7671889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5pPr>
    <a:lvl6pPr marL="9589864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6pPr>
    <a:lvl7pPr marL="11507835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7pPr>
    <a:lvl8pPr marL="13425807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8pPr>
    <a:lvl9pPr marL="15343785" algn="l" defTabSz="3835946" rtl="0" eaLnBrk="1" latinLnBrk="0" hangingPunct="1">
      <a:defRPr sz="75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9" userDrawn="1">
          <p15:clr>
            <a:srgbClr val="A4A3A4"/>
          </p15:clr>
        </p15:guide>
        <p15:guide id="2" pos="1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3" autoAdjust="0"/>
    <p:restoredTop sz="94660"/>
  </p:normalViewPr>
  <p:slideViewPr>
    <p:cSldViewPr>
      <p:cViewPr>
        <p:scale>
          <a:sx n="50" d="100"/>
          <a:sy n="50" d="100"/>
        </p:scale>
        <p:origin x="-696" y="-3067"/>
      </p:cViewPr>
      <p:guideLst>
        <p:guide orient="horz" pos="769"/>
        <p:guide pos="1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7A5E04-2E77-CC41-B914-B35B17DD1EB2}" type="doc">
      <dgm:prSet loTypeId="urn:microsoft.com/office/officeart/2009/3/layout/HorizontalOrganizationChart" loCatId="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6C3514-6B70-4F71-BA5E-DACF0FE5A856}">
      <dgm:prSet phldrT="[Text]" custT="1"/>
      <dgm:spPr>
        <a:solidFill>
          <a:schemeClr val="bg2">
            <a:lumMod val="75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13.6.14.5.4 Control Terminals</a:t>
          </a:r>
          <a:endParaRPr lang="en-US" sz="1400" b="1" dirty="0"/>
        </a:p>
      </dgm:t>
    </dgm:pt>
    <dgm:pt modelId="{97766314-E0DD-4444-92E8-54D427C5BA2A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13.6.14.5 Control Hutch</a:t>
          </a:r>
          <a:endParaRPr lang="en-US" sz="1400" b="1" dirty="0"/>
        </a:p>
      </dgm:t>
    </dgm:pt>
    <dgm:pt modelId="{47972D59-576C-4447-8DA0-55DA1F912352}" type="sibTrans" cxnId="{2B478B7E-FD29-4BCE-8869-40D17B5149EF}">
      <dgm:prSet/>
      <dgm:spPr/>
      <dgm:t>
        <a:bodyPr/>
        <a:lstStyle/>
        <a:p>
          <a:endParaRPr lang="en-GB"/>
        </a:p>
      </dgm:t>
    </dgm:pt>
    <dgm:pt modelId="{F91E73EC-C3FC-4B00-B6FB-8EC0F7BBCD31}" type="parTrans" cxnId="{2B478B7E-FD29-4BCE-8869-40D17B5149EF}">
      <dgm:prSet/>
      <dgm:spPr/>
      <dgm:t>
        <a:bodyPr/>
        <a:lstStyle/>
        <a:p>
          <a:endParaRPr lang="en-GB"/>
        </a:p>
      </dgm:t>
    </dgm:pt>
    <dgm:pt modelId="{6253461F-4C30-4BB6-916A-96964CBC90AE}" type="sibTrans" cxnId="{4EBE3A94-2B4D-4BC9-B983-E1F7E7D276C8}">
      <dgm:prSet/>
      <dgm:spPr/>
      <dgm:t>
        <a:bodyPr/>
        <a:lstStyle/>
        <a:p>
          <a:endParaRPr lang="en-GB"/>
        </a:p>
      </dgm:t>
    </dgm:pt>
    <dgm:pt modelId="{BE00A342-13B9-42DF-B5D8-F6B79017C9D3}" type="parTrans" cxnId="{4EBE3A94-2B4D-4BC9-B983-E1F7E7D276C8}">
      <dgm:prSet/>
      <dgm:spPr/>
      <dgm:t>
        <a:bodyPr/>
        <a:lstStyle/>
        <a:p>
          <a:endParaRPr lang="en-GB"/>
        </a:p>
      </dgm:t>
    </dgm:pt>
    <dgm:pt modelId="{BE57435E-E8AF-4F41-832D-B23A14A46DAF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13.6.4.3.2.2.2 </a:t>
          </a:r>
          <a:r>
            <a:rPr lang="en-GB" sz="1400" b="1" dirty="0" err="1" smtClean="0"/>
            <a:t>Silicium</a:t>
          </a:r>
          <a:r>
            <a:rPr lang="en-GB" sz="1400" b="1" dirty="0" smtClean="0"/>
            <a:t> baseplates</a:t>
          </a:r>
          <a:endParaRPr lang="en-US" sz="1400" b="1" dirty="0" smtClean="0"/>
        </a:p>
      </dgm:t>
    </dgm:pt>
    <dgm:pt modelId="{E0441E0A-9CD8-498D-8192-4F53C6913D6F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13.6.4.3.2.2.1 </a:t>
          </a:r>
          <a:r>
            <a:rPr lang="da-DK" sz="1400" b="1" dirty="0" smtClean="0"/>
            <a:t>Analyzer holders</a:t>
          </a:r>
          <a:endParaRPr lang="en-US" sz="1400" b="1" dirty="0"/>
        </a:p>
      </dgm:t>
    </dgm:pt>
    <dgm:pt modelId="{74650677-2404-40A5-BE9F-154F97EE6D03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13.6.14.3.2.2 </a:t>
          </a:r>
          <a:r>
            <a:rPr lang="en-US" sz="1400" b="1" dirty="0" smtClean="0"/>
            <a:t>Analyzers</a:t>
          </a:r>
          <a:endParaRPr lang="en-US" sz="1400" b="1" dirty="0"/>
        </a:p>
      </dgm:t>
    </dgm:pt>
    <dgm:pt modelId="{F3E76C94-C38D-43F2-B73A-4694C4530343}" type="sibTrans" cxnId="{F5DA95E9-9D9E-42B1-94E1-3A1C772C193E}">
      <dgm:prSet/>
      <dgm:spPr/>
      <dgm:t>
        <a:bodyPr/>
        <a:lstStyle/>
        <a:p>
          <a:endParaRPr lang="en-GB"/>
        </a:p>
      </dgm:t>
    </dgm:pt>
    <dgm:pt modelId="{CA5697FC-5237-4803-B102-61EDDE5ECBD3}" type="parTrans" cxnId="{F5DA95E9-9D9E-42B1-94E1-3A1C772C193E}">
      <dgm:prSet/>
      <dgm:spPr/>
      <dgm:t>
        <a:bodyPr/>
        <a:lstStyle/>
        <a:p>
          <a:endParaRPr lang="en-GB"/>
        </a:p>
      </dgm:t>
    </dgm:pt>
    <dgm:pt modelId="{98B905D8-38F7-498B-A5F0-CFD85BD3E647}" type="sibTrans" cxnId="{567FE139-80B1-4A87-BDF6-C5400B7284F2}">
      <dgm:prSet/>
      <dgm:spPr/>
      <dgm:t>
        <a:bodyPr/>
        <a:lstStyle/>
        <a:p>
          <a:endParaRPr lang="en-GB"/>
        </a:p>
      </dgm:t>
    </dgm:pt>
    <dgm:pt modelId="{1AD43B8A-1CED-4002-BC17-58EA9C8A0EF0}" type="parTrans" cxnId="{567FE139-80B1-4A87-BDF6-C5400B7284F2}">
      <dgm:prSet/>
      <dgm:spPr/>
      <dgm:t>
        <a:bodyPr/>
        <a:lstStyle/>
        <a:p>
          <a:endParaRPr lang="en-GB"/>
        </a:p>
      </dgm:t>
    </dgm:pt>
    <dgm:pt modelId="{429B03C4-2317-4C34-B871-011F2BEAD674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 </a:t>
          </a:r>
          <a:r>
            <a:rPr lang="da-DK" sz="1400" b="1" dirty="0" err="1" smtClean="0"/>
            <a:t>Secondary</a:t>
          </a:r>
          <a:r>
            <a:rPr lang="da-DK" sz="1400" b="1" dirty="0" smtClean="0"/>
            <a:t> spectrometer tank</a:t>
          </a:r>
          <a:endParaRPr lang="en-GB" sz="1400" b="1" dirty="0"/>
        </a:p>
      </dgm:t>
    </dgm:pt>
    <dgm:pt modelId="{F71FC92C-0116-4F9E-9817-C259A85F733F}" type="sibTrans" cxnId="{BB72890F-820B-4E54-8BB1-D89943DC4EB6}">
      <dgm:prSet/>
      <dgm:spPr/>
      <dgm:t>
        <a:bodyPr/>
        <a:lstStyle/>
        <a:p>
          <a:endParaRPr lang="en-GB"/>
        </a:p>
      </dgm:t>
    </dgm:pt>
    <dgm:pt modelId="{5C471668-AC9A-47BD-A663-376F0B6DBFC6}" type="parTrans" cxnId="{BB72890F-820B-4E54-8BB1-D89943DC4EB6}">
      <dgm:prSet/>
      <dgm:spPr/>
      <dgm:t>
        <a:bodyPr/>
        <a:lstStyle/>
        <a:p>
          <a:endParaRPr lang="en-GB"/>
        </a:p>
      </dgm:t>
    </dgm:pt>
    <dgm:pt modelId="{5AD34C59-4BC5-4AD5-9844-71FDC30CA94F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 Scattering Characterization System</a:t>
          </a:r>
          <a:endParaRPr lang="en-GB" sz="1400" b="1" dirty="0"/>
        </a:p>
      </dgm:t>
    </dgm:pt>
    <dgm:pt modelId="{258A7353-D802-41D9-95E1-15D51DD2087F}" type="sibTrans" cxnId="{23C7CCF7-5139-4E56-975B-A47C99BCF1DE}">
      <dgm:prSet/>
      <dgm:spPr/>
      <dgm:t>
        <a:bodyPr/>
        <a:lstStyle/>
        <a:p>
          <a:endParaRPr lang="en-GB"/>
        </a:p>
      </dgm:t>
    </dgm:pt>
    <dgm:pt modelId="{DFC320E8-5C59-4CF5-839D-5495295A5482}" type="parTrans" cxnId="{23C7CCF7-5139-4E56-975B-A47C99BCF1DE}">
      <dgm:prSet/>
      <dgm:spPr/>
      <dgm:t>
        <a:bodyPr/>
        <a:lstStyle/>
        <a:p>
          <a:endParaRPr lang="en-GB"/>
        </a:p>
      </dgm:t>
    </dgm:pt>
    <dgm:pt modelId="{E6A8AEE0-E877-40A6-98E9-D47E94E571B4}" type="sibTrans" cxnId="{67989073-CE2F-4218-B2B9-02A378DC1543}">
      <dgm:prSet/>
      <dgm:spPr/>
      <dgm:t>
        <a:bodyPr/>
        <a:lstStyle/>
        <a:p>
          <a:endParaRPr lang="en-GB"/>
        </a:p>
      </dgm:t>
    </dgm:pt>
    <dgm:pt modelId="{EBF4FA74-B30B-401E-BAB3-C28F5C231CF2}" type="parTrans" cxnId="{67989073-CE2F-4218-B2B9-02A378DC1543}">
      <dgm:prSet/>
      <dgm:spPr/>
      <dgm:t>
        <a:bodyPr/>
        <a:lstStyle/>
        <a:p>
          <a:endParaRPr lang="en-GB"/>
        </a:p>
      </dgm:t>
    </dgm:pt>
    <dgm:pt modelId="{F7AAC9E3-EC80-4259-A983-4D4CF8DC7EE6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13.6.14.2.2.1 </a:t>
          </a:r>
          <a:r>
            <a:rPr lang="en-US" sz="1400" b="1" dirty="0" err="1" smtClean="0"/>
            <a:t>Cryofurnace</a:t>
          </a:r>
          <a:endParaRPr lang="en-US" sz="1400" b="1" dirty="0"/>
        </a:p>
      </dgm:t>
    </dgm:pt>
    <dgm:pt modelId="{488CE746-950C-421B-B846-D0D7FB1E6B5D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13.6.14.2.1.1 Sample table rotation stage</a:t>
          </a:r>
          <a:endParaRPr lang="en-US" sz="1400" b="1" dirty="0"/>
        </a:p>
      </dgm:t>
    </dgm:pt>
    <dgm:pt modelId="{F96ED8DC-3EF0-4C15-A833-AB1E75B17793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 Sample table </a:t>
          </a:r>
          <a:endParaRPr lang="en-US" sz="1400" b="1" dirty="0"/>
        </a:p>
      </dgm:t>
    </dgm:pt>
    <dgm:pt modelId="{CB7E3005-DB7D-414E-8C5D-0CA6C8F628D2}" type="sibTrans" cxnId="{BFCD4368-4DD2-4C13-B569-843A0CECBD01}">
      <dgm:prSet/>
      <dgm:spPr/>
      <dgm:t>
        <a:bodyPr/>
        <a:lstStyle/>
        <a:p>
          <a:endParaRPr lang="en-GB"/>
        </a:p>
      </dgm:t>
    </dgm:pt>
    <dgm:pt modelId="{E51E9894-9253-4B88-A663-4A06D6F54B9D}" type="parTrans" cxnId="{BFCD4368-4DD2-4C13-B569-843A0CECBD01}">
      <dgm:prSet/>
      <dgm:spPr/>
      <dgm:t>
        <a:bodyPr/>
        <a:lstStyle/>
        <a:p>
          <a:endParaRPr lang="en-GB"/>
        </a:p>
      </dgm:t>
    </dgm:pt>
    <dgm:pt modelId="{E72FEC01-647D-4675-ADBD-164563E72FE4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 Sample Exposure System</a:t>
          </a:r>
          <a:endParaRPr lang="en-US" sz="1400" b="1" dirty="0"/>
        </a:p>
      </dgm:t>
    </dgm:pt>
    <dgm:pt modelId="{63DF8B6A-B0B2-41B4-8628-1F023795087F}" type="sibTrans" cxnId="{078EC5B9-496A-42B8-BB88-9480C18E1B24}">
      <dgm:prSet/>
      <dgm:spPr/>
      <dgm:t>
        <a:bodyPr/>
        <a:lstStyle/>
        <a:p>
          <a:endParaRPr lang="en-GB"/>
        </a:p>
      </dgm:t>
    </dgm:pt>
    <dgm:pt modelId="{86AC2801-34F9-4D5A-BF2F-6A1618A0D3EA}" type="parTrans" cxnId="{078EC5B9-496A-42B8-BB88-9480C18E1B24}">
      <dgm:prSet/>
      <dgm:spPr/>
      <dgm:t>
        <a:bodyPr/>
        <a:lstStyle/>
        <a:p>
          <a:endParaRPr lang="en-GB"/>
        </a:p>
      </dgm:t>
    </dgm:pt>
    <dgm:pt modelId="{3190FD43-28E4-4985-8EBB-85D05DFDE098}" type="sibTrans" cxnId="{B7899903-52B8-4D1D-82DB-FAA22110331E}">
      <dgm:prSet/>
      <dgm:spPr/>
      <dgm:t>
        <a:bodyPr/>
        <a:lstStyle/>
        <a:p>
          <a:endParaRPr lang="en-GB"/>
        </a:p>
      </dgm:t>
    </dgm:pt>
    <dgm:pt modelId="{FE98017C-08F0-4B56-87B8-EC0E8D847990}" type="parTrans" cxnId="{B7899903-52B8-4D1D-82DB-FAA22110331E}">
      <dgm:prSet/>
      <dgm:spPr/>
      <dgm:t>
        <a:bodyPr/>
        <a:lstStyle/>
        <a:p>
          <a:endParaRPr lang="en-GB"/>
        </a:p>
      </dgm:t>
    </dgm:pt>
    <dgm:pt modelId="{30F30D55-19AB-4166-B81A-4127CD9294F8}" type="sibTrans" cxnId="{9E6E5A5A-0896-46AD-9EEC-B5BA1B9ED699}">
      <dgm:prSet/>
      <dgm:spPr/>
      <dgm:t>
        <a:bodyPr/>
        <a:lstStyle/>
        <a:p>
          <a:endParaRPr lang="en-GB"/>
        </a:p>
      </dgm:t>
    </dgm:pt>
    <dgm:pt modelId="{E097C4A7-0B72-4881-A3A2-D583A7B6952A}" type="parTrans" cxnId="{9E6E5A5A-0896-46AD-9EEC-B5BA1B9ED699}">
      <dgm:prSet/>
      <dgm:spPr/>
      <dgm:t>
        <a:bodyPr/>
        <a:lstStyle/>
        <a:p>
          <a:endParaRPr lang="en-GB"/>
        </a:p>
      </dgm:t>
    </dgm:pt>
    <dgm:pt modelId="{BEB58085-FD20-4486-A3AE-3AD9037B1D1A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13.6.14.1.6.5.2 </a:t>
          </a:r>
          <a:r>
            <a:rPr lang="en-GB" sz="1400" b="1" dirty="0" smtClean="0"/>
            <a:t>Sample </a:t>
          </a:r>
          <a:r>
            <a:rPr lang="en-GB" sz="1400" b="1" dirty="0"/>
            <a:t>shutter mechanics</a:t>
          </a:r>
        </a:p>
      </dgm:t>
    </dgm:pt>
    <dgm:pt modelId="{F5E188E2-D1BD-41F8-90FD-9ACB0282B8B6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13.6.14.1.6.5.1 Sample S</a:t>
          </a:r>
          <a:r>
            <a:rPr lang="en-GB" sz="1400" b="1" dirty="0" err="1" smtClean="0"/>
            <a:t>hutter</a:t>
          </a:r>
          <a:r>
            <a:rPr lang="en-GB" sz="1400" b="1" dirty="0" smtClean="0"/>
            <a:t> absorber (Spec)</a:t>
          </a:r>
          <a:endParaRPr lang="en-GB" sz="1400" b="1" dirty="0"/>
        </a:p>
      </dgm:t>
    </dgm:pt>
    <dgm:pt modelId="{77F020B6-794E-435F-8EFC-E876F045F05D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13.6.14.1.6.5 Sample</a:t>
          </a:r>
          <a:r>
            <a:rPr lang="en-GB" sz="1400" b="1" dirty="0" smtClean="0"/>
            <a:t> </a:t>
          </a:r>
          <a:r>
            <a:rPr lang="en-GB" sz="1400" b="1" dirty="0"/>
            <a:t>shutter </a:t>
          </a:r>
        </a:p>
      </dgm:t>
    </dgm:pt>
    <dgm:pt modelId="{18065710-3ADD-43E2-AAA5-6ADE0F950042}" type="sibTrans" cxnId="{52F6979F-4856-4F90-83E2-7F09C10550E4}">
      <dgm:prSet/>
      <dgm:spPr/>
      <dgm:t>
        <a:bodyPr/>
        <a:lstStyle/>
        <a:p>
          <a:endParaRPr lang="en-GB"/>
        </a:p>
      </dgm:t>
    </dgm:pt>
    <dgm:pt modelId="{7A10EF3F-25A2-47DC-822E-26749346F14C}" type="parTrans" cxnId="{52F6979F-4856-4F90-83E2-7F09C10550E4}">
      <dgm:prSet/>
      <dgm:spPr/>
      <dgm:t>
        <a:bodyPr/>
        <a:lstStyle/>
        <a:p>
          <a:endParaRPr lang="en-GB"/>
        </a:p>
      </dgm:t>
    </dgm:pt>
    <dgm:pt modelId="{6939D727-BF3B-4318-879E-943AAD4F3E38}" type="sibTrans" cxnId="{C2C40932-DBD6-4508-B745-5A755D6E83BF}">
      <dgm:prSet/>
      <dgm:spPr/>
      <dgm:t>
        <a:bodyPr/>
        <a:lstStyle/>
        <a:p>
          <a:endParaRPr lang="en-GB"/>
        </a:p>
      </dgm:t>
    </dgm:pt>
    <dgm:pt modelId="{AA0F20AB-6558-49B0-9793-A98098710702}" type="parTrans" cxnId="{C2C40932-DBD6-4508-B745-5A755D6E83BF}">
      <dgm:prSet/>
      <dgm:spPr/>
      <dgm:t>
        <a:bodyPr/>
        <a:lstStyle/>
        <a:p>
          <a:endParaRPr lang="en-GB"/>
        </a:p>
      </dgm:t>
    </dgm:pt>
    <dgm:pt modelId="{956F5EE9-FF79-40B0-974F-21B04ECAFD61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13.6.14.1.6.4.1.2 </a:t>
          </a:r>
          <a:r>
            <a:rPr lang="en-GB" sz="1400" b="1" dirty="0" smtClean="0"/>
            <a:t>Secondary sh. Mechanics</a:t>
          </a:r>
          <a:endParaRPr lang="en-GB" sz="1400" b="1" dirty="0"/>
        </a:p>
      </dgm:t>
    </dgm:pt>
    <dgm:pt modelId="{9153B343-E905-4C55-8777-7881B325C2EF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13.6.14.1.6.4.1.1 S</a:t>
          </a:r>
          <a:r>
            <a:rPr lang="en-GB" sz="1400" b="1" dirty="0" err="1" smtClean="0"/>
            <a:t>hutter</a:t>
          </a:r>
          <a:r>
            <a:rPr lang="en-GB" sz="1400" b="1" dirty="0" smtClean="0"/>
            <a:t> 1 absorber (Specs)</a:t>
          </a:r>
          <a:endParaRPr lang="en-GB" sz="1400" b="1" dirty="0"/>
        </a:p>
      </dgm:t>
    </dgm:pt>
    <dgm:pt modelId="{967CB0F4-4876-4924-8CF0-F2DF1D75F8A5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13.6.14.1.6.4 </a:t>
          </a:r>
          <a:r>
            <a:rPr lang="en-US" sz="1400" b="1" dirty="0" smtClean="0"/>
            <a:t>Thermal</a:t>
          </a:r>
          <a:r>
            <a:rPr lang="en-GB" sz="1400" b="1" dirty="0" smtClean="0"/>
            <a:t> </a:t>
          </a:r>
          <a:r>
            <a:rPr lang="en-GB" sz="1400" b="1" dirty="0"/>
            <a:t>shutter </a:t>
          </a:r>
        </a:p>
      </dgm:t>
    </dgm:pt>
    <dgm:pt modelId="{11E6786F-9D6D-4D87-9020-866F5B9A286D}" type="sibTrans" cxnId="{9C4F9773-FD51-4AE1-A9E5-F77DE97B4F10}">
      <dgm:prSet/>
      <dgm:spPr/>
      <dgm:t>
        <a:bodyPr/>
        <a:lstStyle/>
        <a:p>
          <a:endParaRPr lang="en-GB"/>
        </a:p>
      </dgm:t>
    </dgm:pt>
    <dgm:pt modelId="{81968C17-5477-40D7-9A1E-646E006832E2}" type="parTrans" cxnId="{9C4F9773-FD51-4AE1-A9E5-F77DE97B4F10}">
      <dgm:prSet/>
      <dgm:spPr/>
      <dgm:t>
        <a:bodyPr/>
        <a:lstStyle/>
        <a:p>
          <a:endParaRPr lang="en-GB"/>
        </a:p>
      </dgm:t>
    </dgm:pt>
    <dgm:pt modelId="{965DD915-3507-4F8F-B01E-2785ACF36FF3}" type="sibTrans" cxnId="{7B76D9AE-01E8-4EA2-9CFD-754408B89950}">
      <dgm:prSet/>
      <dgm:spPr/>
      <dgm:t>
        <a:bodyPr/>
        <a:lstStyle/>
        <a:p>
          <a:endParaRPr lang="en-GB"/>
        </a:p>
      </dgm:t>
    </dgm:pt>
    <dgm:pt modelId="{BCEA5AA7-6982-4776-A0A6-B097E5D9F234}" type="parTrans" cxnId="{7B76D9AE-01E8-4EA2-9CFD-754408B89950}">
      <dgm:prSet/>
      <dgm:spPr/>
      <dgm:t>
        <a:bodyPr/>
        <a:lstStyle/>
        <a:p>
          <a:endParaRPr lang="en-GB"/>
        </a:p>
      </dgm:t>
    </dgm:pt>
    <dgm:pt modelId="{490E51BC-1C71-4515-B5FC-DC7D24D4DF8E}">
      <dgm:prSet phldrT="[Text]" custT="1"/>
      <dgm:spPr>
        <a:solidFill>
          <a:schemeClr val="bg1"/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13.6.14.1.6.2.1.2 </a:t>
          </a:r>
          <a:r>
            <a:rPr lang="en-GB" sz="1400" b="1" dirty="0" smtClean="0"/>
            <a:t>Light sh. vacuum system</a:t>
          </a:r>
        </a:p>
      </dgm:t>
    </dgm:pt>
    <dgm:pt modelId="{49C2699C-FA31-4F04-8EE7-1871E1B8445C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13.6.14.1.6.2.1.1 </a:t>
          </a:r>
          <a:r>
            <a:rPr lang="en-GB" sz="1400" b="1" dirty="0" smtClean="0"/>
            <a:t>Light shutter optics</a:t>
          </a:r>
        </a:p>
      </dgm:t>
    </dgm:pt>
    <dgm:pt modelId="{871DB694-B45A-47FB-8D1F-16404A559454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13.6.14.1.6.2.1 </a:t>
          </a:r>
          <a:r>
            <a:rPr lang="en-GB" sz="1400" b="1" dirty="0" smtClean="0"/>
            <a:t>Light shutter neutron guide</a:t>
          </a:r>
          <a:endParaRPr lang="en-GB" sz="1400" b="1" dirty="0"/>
        </a:p>
      </dgm:t>
    </dgm:pt>
    <dgm:pt modelId="{2667E5D0-E1FC-45A1-B0F4-EC5B97802DC4}" type="sibTrans" cxnId="{DDE226B2-4867-402B-8421-48DE6065FB17}">
      <dgm:prSet/>
      <dgm:spPr/>
      <dgm:t>
        <a:bodyPr/>
        <a:lstStyle/>
        <a:p>
          <a:endParaRPr lang="en-GB"/>
        </a:p>
      </dgm:t>
    </dgm:pt>
    <dgm:pt modelId="{10FD0AC0-E83E-4228-B5E9-CEF79A6F02CE}" type="parTrans" cxnId="{DDE226B2-4867-402B-8421-48DE6065FB17}">
      <dgm:prSet/>
      <dgm:spPr/>
      <dgm:t>
        <a:bodyPr/>
        <a:lstStyle/>
        <a:p>
          <a:endParaRPr lang="en-GB"/>
        </a:p>
      </dgm:t>
    </dgm:pt>
    <dgm:pt modelId="{9C307BEF-CF24-4F19-87EC-28E180A12F41}" type="sibTrans" cxnId="{9DDB5066-038A-4744-A233-983BD5B74EE3}">
      <dgm:prSet/>
      <dgm:spPr/>
      <dgm:t>
        <a:bodyPr/>
        <a:lstStyle/>
        <a:p>
          <a:endParaRPr lang="en-GB"/>
        </a:p>
      </dgm:t>
    </dgm:pt>
    <dgm:pt modelId="{543B897C-D450-45A6-B8AF-D14B45D1AF23}" type="parTrans" cxnId="{9DDB5066-038A-4744-A233-983BD5B74EE3}">
      <dgm:prSet/>
      <dgm:spPr/>
      <dgm:t>
        <a:bodyPr/>
        <a:lstStyle/>
        <a:p>
          <a:endParaRPr lang="en-GB"/>
        </a:p>
      </dgm:t>
    </dgm:pt>
    <dgm:pt modelId="{16DD41ED-E6BA-4830-9AC7-4B1DC070A7EB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13.6.14.1.6.2 </a:t>
          </a:r>
          <a:r>
            <a:rPr lang="en-GB" sz="1400" b="1" dirty="0" smtClean="0"/>
            <a:t>Light Shutter</a:t>
          </a:r>
          <a:endParaRPr lang="en-GB" sz="1400" b="1" dirty="0"/>
        </a:p>
      </dgm:t>
    </dgm:pt>
    <dgm:pt modelId="{A0A0ECF8-8D86-4288-B423-E9893FD27E34}" type="sibTrans" cxnId="{AEC21EE6-0066-4830-971F-A00AE8134C80}">
      <dgm:prSet/>
      <dgm:spPr/>
      <dgm:t>
        <a:bodyPr/>
        <a:lstStyle/>
        <a:p>
          <a:endParaRPr lang="en-GB"/>
        </a:p>
      </dgm:t>
    </dgm:pt>
    <dgm:pt modelId="{BB9A04D8-DE67-4ACE-A4DD-0182A001D696}" type="parTrans" cxnId="{AEC21EE6-0066-4830-971F-A00AE8134C80}">
      <dgm:prSet/>
      <dgm:spPr/>
      <dgm:t>
        <a:bodyPr/>
        <a:lstStyle/>
        <a:p>
          <a:endParaRPr lang="en-GB"/>
        </a:p>
      </dgm:t>
    </dgm:pt>
    <dgm:pt modelId="{C60FC133-8D04-42BD-BBE5-4E28C3E4E61D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 Beam Cut Off</a:t>
          </a:r>
          <a:endParaRPr lang="en-GB" sz="1400" b="1" dirty="0"/>
        </a:p>
      </dgm:t>
    </dgm:pt>
    <dgm:pt modelId="{7AA58797-FD0D-48DD-8768-E677D3011F7B}" type="sibTrans" cxnId="{7806C923-0CFE-43B3-A576-74B4E11FEB5B}">
      <dgm:prSet/>
      <dgm:spPr/>
      <dgm:t>
        <a:bodyPr/>
        <a:lstStyle/>
        <a:p>
          <a:endParaRPr lang="en-GB"/>
        </a:p>
      </dgm:t>
    </dgm:pt>
    <dgm:pt modelId="{7D0AE739-3291-4FB0-BCB9-5F2BF36F2BD5}" type="parTrans" cxnId="{7806C923-0CFE-43B3-A576-74B4E11FEB5B}">
      <dgm:prSet/>
      <dgm:spPr/>
      <dgm:t>
        <a:bodyPr/>
        <a:lstStyle/>
        <a:p>
          <a:endParaRPr lang="en-GB"/>
        </a:p>
      </dgm:t>
    </dgm:pt>
    <dgm:pt modelId="{798C0967-88A0-41D0-924B-1F570EB15FA9}" type="sibTrans" cxnId="{88C36DE8-3328-446A-A245-1F6F0AC3CBD4}">
      <dgm:prSet/>
      <dgm:spPr/>
      <dgm:t>
        <a:bodyPr/>
        <a:lstStyle/>
        <a:p>
          <a:endParaRPr lang="en-GB"/>
        </a:p>
      </dgm:t>
    </dgm:pt>
    <dgm:pt modelId="{8A9C44CC-C1E9-4084-A87E-4808FC90FE77}" type="parTrans" cxnId="{88C36DE8-3328-446A-A245-1F6F0AC3CBD4}">
      <dgm:prSet/>
      <dgm:spPr/>
      <dgm:t>
        <a:bodyPr/>
        <a:lstStyle/>
        <a:p>
          <a:endParaRPr lang="en-GB"/>
        </a:p>
      </dgm:t>
    </dgm:pt>
    <dgm:pt modelId="{80E1EA05-F96D-4E40-9CD5-FC9EEED8F30D}" type="sibTrans" cxnId="{1356286D-FD1A-48EC-998C-D9386EB6C8E8}">
      <dgm:prSet/>
      <dgm:spPr/>
      <dgm:t>
        <a:bodyPr/>
        <a:lstStyle/>
        <a:p>
          <a:endParaRPr lang="en-GB"/>
        </a:p>
      </dgm:t>
    </dgm:pt>
    <dgm:pt modelId="{80A5D376-682D-4B82-B18F-85FBC585ABCA}" type="parTrans" cxnId="{1356286D-FD1A-48EC-998C-D9386EB6C8E8}">
      <dgm:prSet/>
      <dgm:spPr/>
      <dgm:t>
        <a:bodyPr/>
        <a:lstStyle/>
        <a:p>
          <a:endParaRPr lang="en-GB"/>
        </a:p>
      </dgm:t>
    </dgm:pt>
    <dgm:pt modelId="{5F28AA67-89AA-4444-BD0D-9382CAC44517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13.6.14.1.5.2 </a:t>
          </a:r>
          <a:r>
            <a:rPr lang="en-GB" sz="1400" b="1" dirty="0" smtClean="0"/>
            <a:t>Gold foil flux measurement assembly</a:t>
          </a:r>
          <a:endParaRPr lang="en-GB" sz="1400" b="1" dirty="0"/>
        </a:p>
      </dgm:t>
    </dgm:pt>
    <dgm:pt modelId="{1FADA6E0-850E-4CBC-838E-B901366030B0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smtClean="0"/>
            <a:t>13.6.14.1.5.1.1 </a:t>
          </a:r>
          <a:r>
            <a:rPr lang="en-US" sz="1400" b="1" dirty="0" smtClean="0"/>
            <a:t>Post PSC b</a:t>
          </a:r>
          <a:r>
            <a:rPr lang="en-GB" sz="1400" b="1" dirty="0" err="1" smtClean="0"/>
            <a:t>eam</a:t>
          </a:r>
          <a:r>
            <a:rPr lang="en-GB" sz="1400" b="1" dirty="0" smtClean="0"/>
            <a:t> monitor</a:t>
          </a:r>
          <a:endParaRPr lang="en-GB" sz="1400" b="1" dirty="0"/>
        </a:p>
      </dgm:t>
    </dgm:pt>
    <dgm:pt modelId="{CB4E202F-2B30-49E8-970F-4EE318BBC055}" type="sibTrans" cxnId="{8CB41902-F99C-419F-8DA9-DBF4C0AE2ADE}">
      <dgm:prSet/>
      <dgm:spPr/>
      <dgm:t>
        <a:bodyPr/>
        <a:lstStyle/>
        <a:p>
          <a:endParaRPr lang="en-GB"/>
        </a:p>
      </dgm:t>
    </dgm:pt>
    <dgm:pt modelId="{197859CD-448B-4628-8C62-7D87C65ACA9F}" type="parTrans" cxnId="{8CB41902-F99C-419F-8DA9-DBF4C0AE2ADE}">
      <dgm:prSet/>
      <dgm:spPr/>
      <dgm:t>
        <a:bodyPr/>
        <a:lstStyle/>
        <a:p>
          <a:endParaRPr lang="en-GB"/>
        </a:p>
      </dgm:t>
    </dgm:pt>
    <dgm:pt modelId="{24F95056-F99F-4486-AF3C-5FB5EA5762AA}" type="sibTrans" cxnId="{C8FE32D9-3162-41AE-96E0-3142C978CE33}">
      <dgm:prSet/>
      <dgm:spPr/>
      <dgm:t>
        <a:bodyPr/>
        <a:lstStyle/>
        <a:p>
          <a:endParaRPr lang="en-GB"/>
        </a:p>
      </dgm:t>
    </dgm:pt>
    <dgm:pt modelId="{91586F6F-E104-4B32-966D-776E6BE5CF61}" type="parTrans" cxnId="{C8FE32D9-3162-41AE-96E0-3142C978CE33}">
      <dgm:prSet/>
      <dgm:spPr/>
      <dgm:t>
        <a:bodyPr/>
        <a:lstStyle/>
        <a:p>
          <a:endParaRPr lang="en-GB"/>
        </a:p>
      </dgm:t>
    </dgm:pt>
    <dgm:pt modelId="{220B4589-5ED1-4775-A8E2-895A7A4CF56F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13.6.14.1.4.2.5 </a:t>
          </a:r>
          <a:r>
            <a:rPr lang="en-GB" sz="1400" b="1" dirty="0" smtClean="0"/>
            <a:t>Slit motors</a:t>
          </a:r>
          <a:endParaRPr lang="en-GB" sz="1400" b="1" dirty="0"/>
        </a:p>
      </dgm:t>
    </dgm:pt>
    <dgm:pt modelId="{EDFD882B-8024-4348-851F-6899E262EADB}">
      <dgm:prSet phldrT="[Text]" custT="1"/>
      <dgm:spPr>
        <a:solidFill>
          <a:schemeClr val="accent2">
            <a:lumMod val="60000"/>
            <a:lumOff val="4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13.6.14.1.4.2.4 Slit blades</a:t>
          </a:r>
          <a:endParaRPr lang="en-GB" sz="1400" b="1" dirty="0"/>
        </a:p>
      </dgm:t>
    </dgm:pt>
    <dgm:pt modelId="{DA65B835-7C29-4D15-A9EA-26C90E20E6D4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13.6.14.1.4.2.3 Slits </a:t>
          </a:r>
          <a:r>
            <a:rPr lang="en-US" sz="1400" b="1" dirty="0"/>
            <a:t>support </a:t>
          </a:r>
          <a:endParaRPr lang="en-GB" sz="1400" b="1" dirty="0"/>
        </a:p>
      </dgm:t>
    </dgm:pt>
    <dgm:pt modelId="{35CBAB6C-A1F8-42C1-A5AF-39D1AD11DCB7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13.6.14.1.4.2.2 Slits </a:t>
          </a:r>
          <a:r>
            <a:rPr lang="en-US" sz="1400" b="1" dirty="0"/>
            <a:t>mechanics</a:t>
          </a:r>
        </a:p>
      </dgm:t>
    </dgm:pt>
    <dgm:pt modelId="{75D3FE7D-1307-4291-924A-F72E360D8AF6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13.6.14.1.4.2.1 Slit housing and shielding</a:t>
          </a:r>
          <a:endParaRPr lang="en-US" sz="1400" b="1" dirty="0"/>
        </a:p>
      </dgm:t>
    </dgm:pt>
    <dgm:pt modelId="{DA6FD079-630C-47E8-9E03-DF9714B371A5}" type="sibTrans" cxnId="{FBD5BE77-47D5-40F5-AB56-6F1FC9230ADA}">
      <dgm:prSet/>
      <dgm:spPr/>
      <dgm:t>
        <a:bodyPr/>
        <a:lstStyle/>
        <a:p>
          <a:endParaRPr lang="en-GB"/>
        </a:p>
      </dgm:t>
    </dgm:pt>
    <dgm:pt modelId="{AE5CE4D0-42C6-4DCA-A1EC-21E1E3FE1C81}" type="parTrans" cxnId="{FBD5BE77-47D5-40F5-AB56-6F1FC9230ADA}">
      <dgm:prSet/>
      <dgm:spPr/>
      <dgm:t>
        <a:bodyPr/>
        <a:lstStyle/>
        <a:p>
          <a:endParaRPr lang="en-GB"/>
        </a:p>
      </dgm:t>
    </dgm:pt>
    <dgm:pt modelId="{AA9D08D9-DF7E-4C4E-BB15-7084CBEB4920}" type="sibTrans" cxnId="{8D912586-F901-4A11-BD76-A6379ACFE3CF}">
      <dgm:prSet/>
      <dgm:spPr/>
      <dgm:t>
        <a:bodyPr/>
        <a:lstStyle/>
        <a:p>
          <a:endParaRPr lang="en-GB"/>
        </a:p>
      </dgm:t>
    </dgm:pt>
    <dgm:pt modelId="{7C770506-E95A-4254-B7B9-6B68927BCC5D}" type="parTrans" cxnId="{8D912586-F901-4A11-BD76-A6379ACFE3CF}">
      <dgm:prSet/>
      <dgm:spPr/>
      <dgm:t>
        <a:bodyPr/>
        <a:lstStyle/>
        <a:p>
          <a:endParaRPr lang="en-GB"/>
        </a:p>
      </dgm:t>
    </dgm:pt>
    <dgm:pt modelId="{305C4EF3-32CC-4791-B61F-2F4D5C0C9F11}" type="sibTrans" cxnId="{1B8C94DB-AA74-4D37-ADD6-6F445EB856B7}">
      <dgm:prSet/>
      <dgm:spPr/>
      <dgm:t>
        <a:bodyPr/>
        <a:lstStyle/>
        <a:p>
          <a:endParaRPr lang="en-GB"/>
        </a:p>
      </dgm:t>
    </dgm:pt>
    <dgm:pt modelId="{E17CCEAE-A12E-4AF5-81FF-7C7FFB16EEA8}" type="parTrans" cxnId="{1B8C94DB-AA74-4D37-ADD6-6F445EB856B7}">
      <dgm:prSet/>
      <dgm:spPr/>
      <dgm:t>
        <a:bodyPr/>
        <a:lstStyle/>
        <a:p>
          <a:endParaRPr lang="en-GB"/>
        </a:p>
      </dgm:t>
    </dgm:pt>
    <dgm:pt modelId="{2A9A7489-0866-44B9-B50E-218C19FAB71D}" type="sibTrans" cxnId="{C2052458-69A6-480D-A5EF-8A9AB9A4A0A8}">
      <dgm:prSet/>
      <dgm:spPr/>
      <dgm:t>
        <a:bodyPr/>
        <a:lstStyle/>
        <a:p>
          <a:endParaRPr lang="en-GB"/>
        </a:p>
      </dgm:t>
    </dgm:pt>
    <dgm:pt modelId="{F281D0CD-75A7-4A2A-8C30-9BF30178581E}" type="parTrans" cxnId="{C2052458-69A6-480D-A5EF-8A9AB9A4A0A8}">
      <dgm:prSet/>
      <dgm:spPr/>
      <dgm:t>
        <a:bodyPr/>
        <a:lstStyle/>
        <a:p>
          <a:endParaRPr lang="en-GB"/>
        </a:p>
      </dgm:t>
    </dgm:pt>
    <dgm:pt modelId="{29F9E6C5-4EAF-49BD-81C1-8299352F2B72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13.6.14.1.4.1.2 Divergence jaw 2</a:t>
          </a:r>
          <a:endParaRPr lang="en-US" sz="1400" b="1" dirty="0"/>
        </a:p>
      </dgm:t>
    </dgm:pt>
    <dgm:pt modelId="{77199F46-FD5A-4283-8432-4FDFF0DE5DA1}">
      <dgm:prSet phldrT="[Text]" custT="1"/>
      <dgm:spPr>
        <a:solidFill>
          <a:schemeClr val="accent2">
            <a:lumMod val="60000"/>
            <a:lumOff val="4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13.6.14.1.4.2.1.3 Blade Sl1 absorber (Specs)</a:t>
          </a:r>
          <a:endParaRPr lang="en-US" sz="1400" b="1" dirty="0"/>
        </a:p>
      </dgm:t>
    </dgm:pt>
    <dgm:pt modelId="{740B1A25-AA56-4E65-B409-17444B360268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13.6.14.1.4.2.1.2 Slit Support </a:t>
          </a:r>
          <a:endParaRPr lang="en-US" sz="1400" b="1" dirty="0"/>
        </a:p>
      </dgm:t>
    </dgm:pt>
    <dgm:pt modelId="{C0BC9A8B-40AB-45B3-B69D-B56A42953B46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13.6.14.1.4.2.1.1 Slit </a:t>
          </a:r>
          <a:r>
            <a:rPr lang="en-US" sz="1400" b="1" dirty="0"/>
            <a:t>mechanics</a:t>
          </a:r>
        </a:p>
      </dgm:t>
    </dgm:pt>
    <dgm:pt modelId="{F66680BD-67EB-4BAE-8C5F-EBAD9028F4D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13.6.14.1.4.1.1 Divergence jaw 1</a:t>
          </a:r>
          <a:endParaRPr lang="en-US" sz="1400" b="1" dirty="0"/>
        </a:p>
      </dgm:t>
    </dgm:pt>
    <dgm:pt modelId="{8A0964F0-8296-4D2F-BEDA-BD48DFAD6072}" type="sibTrans" cxnId="{92846CEF-53C3-4080-80A5-DBA20BCD6774}">
      <dgm:prSet/>
      <dgm:spPr/>
      <dgm:t>
        <a:bodyPr/>
        <a:lstStyle/>
        <a:p>
          <a:endParaRPr lang="en-GB"/>
        </a:p>
      </dgm:t>
    </dgm:pt>
    <dgm:pt modelId="{CD7871F0-EA52-4F4D-8376-50BC2F5C748F}" type="parTrans" cxnId="{92846CEF-53C3-4080-80A5-DBA20BCD6774}">
      <dgm:prSet/>
      <dgm:spPr/>
      <dgm:t>
        <a:bodyPr/>
        <a:lstStyle/>
        <a:p>
          <a:endParaRPr lang="en-GB"/>
        </a:p>
      </dgm:t>
    </dgm:pt>
    <dgm:pt modelId="{05537F00-5D94-4B3A-B9CB-DE44F96258F3}" type="sibTrans" cxnId="{1A49732C-84F3-441E-815C-ED3D9B043055}">
      <dgm:prSet/>
      <dgm:spPr/>
      <dgm:t>
        <a:bodyPr/>
        <a:lstStyle/>
        <a:p>
          <a:endParaRPr lang="en-GB"/>
        </a:p>
      </dgm:t>
    </dgm:pt>
    <dgm:pt modelId="{8B9B069D-FC1F-49BB-8EAB-D79E391E66E5}" type="parTrans" cxnId="{1A49732C-84F3-441E-815C-ED3D9B043055}">
      <dgm:prSet/>
      <dgm:spPr/>
      <dgm:t>
        <a:bodyPr/>
        <a:lstStyle/>
        <a:p>
          <a:endParaRPr lang="en-GB"/>
        </a:p>
      </dgm:t>
    </dgm:pt>
    <dgm:pt modelId="{96E89B05-D90E-4A24-842C-96E6E35EE962}" type="sibTrans" cxnId="{8A2C9EE0-C575-4A92-89BD-6D85A8DB42B8}">
      <dgm:prSet/>
      <dgm:spPr/>
      <dgm:t>
        <a:bodyPr/>
        <a:lstStyle/>
        <a:p>
          <a:endParaRPr lang="en-GB"/>
        </a:p>
      </dgm:t>
    </dgm:pt>
    <dgm:pt modelId="{62DCEEFB-BB2F-4045-A7AD-DF28F218FEBC}" type="parTrans" cxnId="{8A2C9EE0-C575-4A92-89BD-6D85A8DB42B8}">
      <dgm:prSet/>
      <dgm:spPr/>
      <dgm:t>
        <a:bodyPr/>
        <a:lstStyle/>
        <a:p>
          <a:endParaRPr lang="en-GB"/>
        </a:p>
      </dgm:t>
    </dgm:pt>
    <dgm:pt modelId="{965AC0F0-E5BB-4291-BACA-269340FFA75B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 Beam Geometry Conditioning</a:t>
          </a:r>
          <a:endParaRPr lang="en-US" sz="1400" b="1" dirty="0"/>
        </a:p>
      </dgm:t>
    </dgm:pt>
    <dgm:pt modelId="{4232BF8E-A6A0-4ABC-86D6-347AEDE84F85}" type="sibTrans" cxnId="{5197816C-6057-4C25-876E-15E46A8A54D3}">
      <dgm:prSet/>
      <dgm:spPr/>
      <dgm:t>
        <a:bodyPr/>
        <a:lstStyle/>
        <a:p>
          <a:endParaRPr lang="en-GB"/>
        </a:p>
      </dgm:t>
    </dgm:pt>
    <dgm:pt modelId="{26FD1DAD-A6E9-41E7-AB06-680BB18C38FD}" type="parTrans" cxnId="{5197816C-6057-4C25-876E-15E46A8A54D3}">
      <dgm:prSet/>
      <dgm:spPr/>
      <dgm:t>
        <a:bodyPr/>
        <a:lstStyle/>
        <a:p>
          <a:endParaRPr lang="en-GB"/>
        </a:p>
      </dgm:t>
    </dgm:pt>
    <dgm:pt modelId="{2283CD8D-7E28-4943-A747-6C308F9BC29B}" type="sibTrans" cxnId="{34AD87C6-8A83-4A2B-8B31-89C7B491AE8D}">
      <dgm:prSet/>
      <dgm:spPr/>
      <dgm:t>
        <a:bodyPr/>
        <a:lstStyle/>
        <a:p>
          <a:endParaRPr lang="en-GB"/>
        </a:p>
      </dgm:t>
    </dgm:pt>
    <dgm:pt modelId="{0011A97E-89E0-4264-9C54-E6FB0B74D930}" type="parTrans" cxnId="{34AD87C6-8A83-4A2B-8B31-89C7B491AE8D}">
      <dgm:prSet/>
      <dgm:spPr/>
      <dgm:t>
        <a:bodyPr/>
        <a:lstStyle/>
        <a:p>
          <a:endParaRPr lang="en-GB"/>
        </a:p>
      </dgm:t>
    </dgm:pt>
    <dgm:pt modelId="{54A9AF5E-3789-4003-A432-7B60EA9192EC}" type="sibTrans" cxnId="{E1AD436F-165B-4E0A-A1D1-7E4839F4F12D}">
      <dgm:prSet/>
      <dgm:spPr/>
      <dgm:t>
        <a:bodyPr/>
        <a:lstStyle/>
        <a:p>
          <a:endParaRPr lang="en-GB"/>
        </a:p>
      </dgm:t>
    </dgm:pt>
    <dgm:pt modelId="{D847C30A-FAC2-4A7A-91C3-EDC9FDE5CDE4}" type="parTrans" cxnId="{E1AD436F-165B-4E0A-A1D1-7E4839F4F12D}">
      <dgm:prSet/>
      <dgm:spPr/>
      <dgm:t>
        <a:bodyPr/>
        <a:lstStyle/>
        <a:p>
          <a:endParaRPr lang="en-GB"/>
        </a:p>
      </dgm:t>
    </dgm:pt>
    <dgm:pt modelId="{AD4ED68B-E153-498A-AEC0-180BD32830E5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 Chopper system</a:t>
          </a:r>
          <a:endParaRPr lang="en-US" sz="1400" b="1" dirty="0"/>
        </a:p>
      </dgm:t>
    </dgm:pt>
    <dgm:pt modelId="{799C3F5E-E5CA-4C51-91BB-1EE3E97E4305}" type="sibTrans" cxnId="{57736FB1-28BC-4DFF-A202-375812A7AD8D}">
      <dgm:prSet/>
      <dgm:spPr/>
      <dgm:t>
        <a:bodyPr/>
        <a:lstStyle/>
        <a:p>
          <a:endParaRPr lang="en-GB"/>
        </a:p>
      </dgm:t>
    </dgm:pt>
    <dgm:pt modelId="{C8B0B259-6E6F-4E3E-8A4D-45D94DA33F30}" type="parTrans" cxnId="{57736FB1-28BC-4DFF-A202-375812A7AD8D}">
      <dgm:prSet/>
      <dgm:spPr/>
      <dgm:t>
        <a:bodyPr/>
        <a:lstStyle/>
        <a:p>
          <a:endParaRPr lang="en-GB"/>
        </a:p>
      </dgm:t>
    </dgm:pt>
    <dgm:pt modelId="{65894642-D9FE-4ABC-B103-1FC5C7964DA1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13.6.14.1.2.2.3 Heavy aperture 3</a:t>
          </a:r>
          <a:endParaRPr lang="en-US" sz="1400" b="1" dirty="0"/>
        </a:p>
      </dgm:t>
    </dgm:pt>
    <dgm:pt modelId="{B799B837-1EA9-420B-81E5-61721F6ED98D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13.6.14.1.2.2.2 Heavy aperture 2</a:t>
          </a:r>
          <a:endParaRPr lang="en-US" sz="1400" b="1" dirty="0"/>
        </a:p>
      </dgm:t>
    </dgm:pt>
    <dgm:pt modelId="{4813F636-606F-4BB0-BB07-7AB9CE29D2A5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13.6.14.1.2.2.1 Heavy aperture 1</a:t>
          </a:r>
          <a:endParaRPr lang="en-US" sz="1400" b="1" dirty="0"/>
        </a:p>
      </dgm:t>
    </dgm:pt>
    <dgm:pt modelId="{1FEE4B94-1BC2-4D27-948A-ADB7952CDAD0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13.6.14.1.2.2 Neutron Guide Shimming</a:t>
          </a:r>
          <a:endParaRPr lang="en-US" sz="1400" b="1" dirty="0"/>
        </a:p>
      </dgm:t>
    </dgm:pt>
    <dgm:pt modelId="{6D6FFC75-FE3A-4FF7-86F6-96FA2C6B5184}" type="sibTrans" cxnId="{40A7CB52-1FD5-48DA-A49A-DF0144E3ED5D}">
      <dgm:prSet/>
      <dgm:spPr/>
      <dgm:t>
        <a:bodyPr/>
        <a:lstStyle/>
        <a:p>
          <a:endParaRPr lang="en-GB"/>
        </a:p>
      </dgm:t>
    </dgm:pt>
    <dgm:pt modelId="{51FB6702-B57F-4C90-98F2-9F78A2611101}" type="parTrans" cxnId="{40A7CB52-1FD5-48DA-A49A-DF0144E3ED5D}">
      <dgm:prSet/>
      <dgm:spPr/>
      <dgm:t>
        <a:bodyPr/>
        <a:lstStyle/>
        <a:p>
          <a:endParaRPr lang="en-GB"/>
        </a:p>
      </dgm:t>
    </dgm:pt>
    <dgm:pt modelId="{76AB510C-F081-4A92-AC61-FD7CDFEF2954}" type="sibTrans" cxnId="{4960373F-6ACA-4A78-AF79-F3805943FD24}">
      <dgm:prSet/>
      <dgm:spPr/>
      <dgm:t>
        <a:bodyPr/>
        <a:lstStyle/>
        <a:p>
          <a:endParaRPr lang="en-GB"/>
        </a:p>
      </dgm:t>
    </dgm:pt>
    <dgm:pt modelId="{2F078928-2C53-4D7C-949B-00E56A38B744}" type="parTrans" cxnId="{4960373F-6ACA-4A78-AF79-F3805943FD24}">
      <dgm:prSet/>
      <dgm:spPr/>
      <dgm:t>
        <a:bodyPr/>
        <a:lstStyle/>
        <a:p>
          <a:endParaRPr lang="en-GB"/>
        </a:p>
      </dgm:t>
    </dgm:pt>
    <dgm:pt modelId="{D3150ABD-3873-4BF8-9E6F-2448549B948C}" type="sibTrans" cxnId="{2723C94A-3660-4339-8647-7A09EE82EB3B}">
      <dgm:prSet/>
      <dgm:spPr/>
      <dgm:t>
        <a:bodyPr/>
        <a:lstStyle/>
        <a:p>
          <a:endParaRPr lang="en-GB"/>
        </a:p>
      </dgm:t>
    </dgm:pt>
    <dgm:pt modelId="{CDB1BE3E-7598-4A7D-B78F-E9BAD96FBEA8}" type="parTrans" cxnId="{2723C94A-3660-4339-8647-7A09EE82EB3B}">
      <dgm:prSet/>
      <dgm:spPr/>
      <dgm:t>
        <a:bodyPr/>
        <a:lstStyle/>
        <a:p>
          <a:endParaRPr lang="en-GB"/>
        </a:p>
      </dgm:t>
    </dgm:pt>
    <dgm:pt modelId="{7E8D5A7F-E65F-4A2C-AD4E-D1FC25AEB037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13.6.14.1.2.1.2.1 Guides Glass Alignment</a:t>
          </a:r>
          <a:endParaRPr lang="en-US" sz="1400" b="1" dirty="0"/>
        </a:p>
      </dgm:t>
    </dgm:pt>
    <dgm:pt modelId="{F32FABD2-B889-4444-929B-DBA418767F4F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13.6.14.1.2.1.2  Neutron Guides Housing</a:t>
          </a:r>
          <a:endParaRPr lang="en-US" sz="1400" b="1" dirty="0"/>
        </a:p>
      </dgm:t>
    </dgm:pt>
    <dgm:pt modelId="{E90C5367-D8D6-40F3-BB63-E18D42D1A8CA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13.6.14.1.2.1.1 Neutron Optics</a:t>
          </a:r>
          <a:endParaRPr lang="en-US" sz="1400" b="1" dirty="0"/>
        </a:p>
      </dgm:t>
    </dgm:pt>
    <dgm:pt modelId="{CBB38CF6-233B-4D82-8458-31EADFA461FC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 Neutron Guides System</a:t>
          </a:r>
          <a:endParaRPr lang="en-US" sz="1400" b="1" dirty="0"/>
        </a:p>
      </dgm:t>
    </dgm:pt>
    <dgm:pt modelId="{722E0164-D272-4116-A0F2-E4C508025056}" type="sibTrans" cxnId="{41FCC6F7-230D-423B-BDF1-2297B4641ABD}">
      <dgm:prSet/>
      <dgm:spPr/>
      <dgm:t>
        <a:bodyPr/>
        <a:lstStyle/>
        <a:p>
          <a:endParaRPr lang="en-GB"/>
        </a:p>
      </dgm:t>
    </dgm:pt>
    <dgm:pt modelId="{A9E36D68-16E1-4A41-8950-389FB8A0B746}" type="parTrans" cxnId="{41FCC6F7-230D-423B-BDF1-2297B4641ABD}">
      <dgm:prSet/>
      <dgm:spPr/>
      <dgm:t>
        <a:bodyPr/>
        <a:lstStyle/>
        <a:p>
          <a:endParaRPr lang="en-GB"/>
        </a:p>
      </dgm:t>
    </dgm:pt>
    <dgm:pt modelId="{58C9295F-A2E9-424E-8F79-F343155FD37A}" type="sibTrans" cxnId="{5FF51442-FFDF-4785-9D8F-17821ADC4AF1}">
      <dgm:prSet/>
      <dgm:spPr/>
      <dgm:t>
        <a:bodyPr/>
        <a:lstStyle/>
        <a:p>
          <a:endParaRPr lang="en-GB"/>
        </a:p>
      </dgm:t>
    </dgm:pt>
    <dgm:pt modelId="{8D7EBB28-28A1-47FE-9C26-4B7388B23BB7}" type="parTrans" cxnId="{5FF51442-FFDF-4785-9D8F-17821ADC4AF1}">
      <dgm:prSet/>
      <dgm:spPr/>
      <dgm:t>
        <a:bodyPr/>
        <a:lstStyle/>
        <a:p>
          <a:endParaRPr lang="en-GB"/>
        </a:p>
      </dgm:t>
    </dgm:pt>
    <dgm:pt modelId="{BFB026DA-53CD-4656-880F-8D8EE94B44DE}" type="sibTrans" cxnId="{BD74B31B-4B12-4BAD-9F36-C17753CC5896}">
      <dgm:prSet/>
      <dgm:spPr/>
      <dgm:t>
        <a:bodyPr/>
        <a:lstStyle/>
        <a:p>
          <a:endParaRPr lang="en-GB"/>
        </a:p>
      </dgm:t>
    </dgm:pt>
    <dgm:pt modelId="{03F4C8CC-F7AF-44DB-8391-209B16AB5EBB}" type="parTrans" cxnId="{BD74B31B-4B12-4BAD-9F36-C17753CC5896}">
      <dgm:prSet/>
      <dgm:spPr/>
      <dgm:t>
        <a:bodyPr/>
        <a:lstStyle/>
        <a:p>
          <a:endParaRPr lang="en-GB"/>
        </a:p>
      </dgm:t>
    </dgm:pt>
    <dgm:pt modelId="{CDD7888A-3E15-411A-8A52-6C09DB588030}">
      <dgm:prSet phldrT="[Text]" custT="1"/>
      <dgm:spPr>
        <a:solidFill>
          <a:schemeClr val="accent2">
            <a:lumMod val="60000"/>
            <a:lumOff val="4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 Beam Delivery System</a:t>
          </a:r>
          <a:endParaRPr lang="en-US" sz="1400" b="1" dirty="0"/>
        </a:p>
      </dgm:t>
    </dgm:pt>
    <dgm:pt modelId="{55EDB76E-1785-49FD-BBAD-CBBD191FCC9F}" type="sibTrans" cxnId="{FBA45C6B-407F-43EB-AB7D-D5A26DC41A8C}">
      <dgm:prSet/>
      <dgm:spPr/>
      <dgm:t>
        <a:bodyPr/>
        <a:lstStyle/>
        <a:p>
          <a:endParaRPr lang="en-GB"/>
        </a:p>
      </dgm:t>
    </dgm:pt>
    <dgm:pt modelId="{8E98B0AC-7FB0-4AC5-BF9A-3AEF35657E06}" type="parTrans" cxnId="{FBA45C6B-407F-43EB-AB7D-D5A26DC41A8C}">
      <dgm:prSet/>
      <dgm:spPr/>
      <dgm:t>
        <a:bodyPr/>
        <a:lstStyle/>
        <a:p>
          <a:endParaRPr lang="en-GB"/>
        </a:p>
      </dgm:t>
    </dgm:pt>
    <dgm:pt modelId="{899CC9F0-1B8D-445E-B1E4-5837448DEF84}" type="sibTrans" cxnId="{52DCCD84-5D12-419C-9B2F-8A2F016F16D4}">
      <dgm:prSet/>
      <dgm:spPr/>
      <dgm:t>
        <a:bodyPr/>
        <a:lstStyle/>
        <a:p>
          <a:endParaRPr lang="en-GB"/>
        </a:p>
      </dgm:t>
    </dgm:pt>
    <dgm:pt modelId="{9B0134D7-E77C-43CE-9ABC-8D2DC85EAF82}" type="parTrans" cxnId="{52DCCD84-5D12-419C-9B2F-8A2F016F16D4}">
      <dgm:prSet/>
      <dgm:spPr/>
      <dgm:t>
        <a:bodyPr/>
        <a:lstStyle/>
        <a:p>
          <a:endParaRPr lang="en-GB"/>
        </a:p>
      </dgm:t>
    </dgm:pt>
    <dgm:pt modelId="{5CEF72C0-5034-4768-A356-7617AA6DD70A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13.6.14.1.1.1 Monolith Insert</a:t>
          </a:r>
          <a:endParaRPr lang="en-US" sz="1400" b="1" dirty="0"/>
        </a:p>
      </dgm:t>
    </dgm:pt>
    <dgm:pt modelId="{F3541670-7C24-431C-80A0-63612CA5F5CB}">
      <dgm:prSet phldrT="[Text]" custT="1"/>
      <dgm:spPr>
        <a:solidFill>
          <a:schemeClr val="accent2">
            <a:lumMod val="60000"/>
            <a:lumOff val="4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13.6.14.1.1 Beam Extraction System</a:t>
          </a:r>
          <a:endParaRPr lang="en-US" sz="1400" b="1" dirty="0"/>
        </a:p>
      </dgm:t>
    </dgm:pt>
    <dgm:pt modelId="{8D4275E7-F3CC-4A9E-871E-6C8221D18024}" type="sibTrans" cxnId="{0FAFB35B-89B5-4B38-AEDE-AEF1B5A53859}">
      <dgm:prSet/>
      <dgm:spPr/>
      <dgm:t>
        <a:bodyPr/>
        <a:lstStyle/>
        <a:p>
          <a:endParaRPr lang="en-GB"/>
        </a:p>
      </dgm:t>
    </dgm:pt>
    <dgm:pt modelId="{45D9FBF0-A769-41B6-9424-484286969554}" type="parTrans" cxnId="{0FAFB35B-89B5-4B38-AEDE-AEF1B5A53859}">
      <dgm:prSet/>
      <dgm:spPr/>
      <dgm:t>
        <a:bodyPr/>
        <a:lstStyle/>
        <a:p>
          <a:endParaRPr lang="en-GB"/>
        </a:p>
      </dgm:t>
    </dgm:pt>
    <dgm:pt modelId="{50CAC809-3648-4D54-B50D-1465BCEA6CE5}" type="sibTrans" cxnId="{D96AD0AD-25C5-450D-853C-CEE93364F63F}">
      <dgm:prSet/>
      <dgm:spPr/>
      <dgm:t>
        <a:bodyPr/>
        <a:lstStyle/>
        <a:p>
          <a:endParaRPr lang="en-GB"/>
        </a:p>
      </dgm:t>
    </dgm:pt>
    <dgm:pt modelId="{CBF50FE1-7E91-4CA3-9D01-2167AC7D5149}" type="parTrans" cxnId="{D96AD0AD-25C5-450D-853C-CEE93364F63F}">
      <dgm:prSet/>
      <dgm:spPr/>
      <dgm:t>
        <a:bodyPr/>
        <a:lstStyle/>
        <a:p>
          <a:endParaRPr lang="en-GB"/>
        </a:p>
      </dgm:t>
    </dgm:pt>
    <dgm:pt modelId="{59957857-1A2A-41F7-9299-20BA244F2568}" type="sibTrans" cxnId="{ED0CD8A5-8F31-424A-ADD2-BC7523442A1A}">
      <dgm:prSet/>
      <dgm:spPr/>
      <dgm:t>
        <a:bodyPr/>
        <a:lstStyle/>
        <a:p>
          <a:endParaRPr lang="en-GB"/>
        </a:p>
      </dgm:t>
    </dgm:pt>
    <dgm:pt modelId="{5822ABE3-BB56-41D6-9702-B10830B746C4}" type="parTrans" cxnId="{ED0CD8A5-8F31-424A-ADD2-BC7523442A1A}">
      <dgm:prSet/>
      <dgm:spPr/>
      <dgm:t>
        <a:bodyPr/>
        <a:lstStyle/>
        <a:p>
          <a:endParaRPr lang="en-GB"/>
        </a:p>
      </dgm:t>
    </dgm:pt>
    <dgm:pt modelId="{3CBE692A-FF4E-45D3-B09D-948320711C8B}" type="sibTrans" cxnId="{597DCDE9-244C-443B-9589-FF4E65361BF3}">
      <dgm:prSet/>
      <dgm:spPr/>
      <dgm:t>
        <a:bodyPr/>
        <a:lstStyle/>
        <a:p>
          <a:endParaRPr lang="en-GB"/>
        </a:p>
      </dgm:t>
    </dgm:pt>
    <dgm:pt modelId="{7F629416-1980-4C86-9AFB-C65C86C517CC}" type="parTrans" cxnId="{597DCDE9-244C-443B-9589-FF4E65361BF3}">
      <dgm:prSet/>
      <dgm:spPr/>
      <dgm:t>
        <a:bodyPr/>
        <a:lstStyle/>
        <a:p>
          <a:endParaRPr lang="en-GB"/>
        </a:p>
      </dgm:t>
    </dgm:pt>
    <dgm:pt modelId="{4345BCA0-5474-4EA8-A72F-CB4D91ADCB35}" type="sibTrans" cxnId="{6E46257A-CF70-4B07-A996-33FBCFA8B7C0}">
      <dgm:prSet/>
      <dgm:spPr/>
      <dgm:t>
        <a:bodyPr/>
        <a:lstStyle/>
        <a:p>
          <a:endParaRPr lang="en-GB"/>
        </a:p>
      </dgm:t>
    </dgm:pt>
    <dgm:pt modelId="{B3A87044-E70C-4B69-A60C-C2ED0CA31E30}" type="parTrans" cxnId="{6E46257A-CF70-4B07-A996-33FBCFA8B7C0}">
      <dgm:prSet/>
      <dgm:spPr/>
      <dgm:t>
        <a:bodyPr/>
        <a:lstStyle/>
        <a:p>
          <a:endParaRPr lang="en-GB"/>
        </a:p>
      </dgm:t>
    </dgm:pt>
    <dgm:pt modelId="{026A8D25-DCFE-484C-9B3C-876F0EE62216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 Beam Transport and Conditioning</a:t>
          </a:r>
          <a:endParaRPr lang="en-US" sz="1400" b="1" dirty="0"/>
        </a:p>
      </dgm:t>
    </dgm:pt>
    <dgm:pt modelId="{01B473EB-8502-4BD1-91E5-F5385AFF600F}" type="sibTrans" cxnId="{A5ADBBA9-1570-4637-925E-B91144EE7C2D}">
      <dgm:prSet/>
      <dgm:spPr/>
      <dgm:t>
        <a:bodyPr/>
        <a:lstStyle/>
        <a:p>
          <a:endParaRPr lang="en-GB"/>
        </a:p>
      </dgm:t>
    </dgm:pt>
    <dgm:pt modelId="{0F4566A6-0F6C-4489-9DA9-C493F49C5227}" type="parTrans" cxnId="{A5ADBBA9-1570-4637-925E-B91144EE7C2D}">
      <dgm:prSet/>
      <dgm:spPr/>
      <dgm:t>
        <a:bodyPr/>
        <a:lstStyle/>
        <a:p>
          <a:endParaRPr lang="en-GB"/>
        </a:p>
      </dgm:t>
    </dgm:pt>
    <dgm:pt modelId="{1AE70BFE-3D94-48DE-84B3-36F66B3FED71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13.6.14.1.4.1 Divergence jaws</a:t>
          </a:r>
          <a:endParaRPr lang="en-US" sz="1400" b="1" dirty="0"/>
        </a:p>
      </dgm:t>
    </dgm:pt>
    <dgm:pt modelId="{DD697C49-1F09-456F-8152-1F85935C3A59}" type="parTrans" cxnId="{B1D5751E-64DC-4BE5-9309-E58FC153EC46}">
      <dgm:prSet/>
      <dgm:spPr/>
      <dgm:t>
        <a:bodyPr/>
        <a:lstStyle/>
        <a:p>
          <a:endParaRPr lang="en-GB"/>
        </a:p>
      </dgm:t>
    </dgm:pt>
    <dgm:pt modelId="{282391BB-9253-422B-BCFB-C4D6CD6C6D18}" type="sibTrans" cxnId="{B1D5751E-64DC-4BE5-9309-E58FC153EC46}">
      <dgm:prSet/>
      <dgm:spPr/>
      <dgm:t>
        <a:bodyPr/>
        <a:lstStyle/>
        <a:p>
          <a:endParaRPr lang="en-GB"/>
        </a:p>
      </dgm:t>
    </dgm:pt>
    <dgm:pt modelId="{6CB370D8-D298-4C1D-B17A-66E379004A29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13.6.14.6.3 Experimental cave</a:t>
          </a:r>
          <a:endParaRPr lang="en-US" sz="1400" b="1" dirty="0"/>
        </a:p>
      </dgm:t>
    </dgm:pt>
    <dgm:pt modelId="{208B8CA7-9EA0-46BC-8935-283225E2734B}" type="parTrans" cxnId="{C4DB4FEA-2C33-48FF-A274-E751F5D9A05E}">
      <dgm:prSet/>
      <dgm:spPr/>
      <dgm:t>
        <a:bodyPr/>
        <a:lstStyle/>
        <a:p>
          <a:endParaRPr lang="en-GB"/>
        </a:p>
      </dgm:t>
    </dgm:pt>
    <dgm:pt modelId="{22612AFF-E7EF-49AD-B5AA-9FF273D04DA6}" type="sibTrans" cxnId="{C4DB4FEA-2C33-48FF-A274-E751F5D9A05E}">
      <dgm:prSet/>
      <dgm:spPr/>
      <dgm:t>
        <a:bodyPr/>
        <a:lstStyle/>
        <a:p>
          <a:endParaRPr lang="en-GB"/>
        </a:p>
      </dgm:t>
    </dgm:pt>
    <dgm:pt modelId="{5D225694-4916-4669-BD80-325C2F0E1AD2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13.6.14.3.2.5 </a:t>
          </a:r>
          <a:r>
            <a:rPr lang="da-DK" sz="1400" b="1" dirty="0" smtClean="0"/>
            <a:t>Tank </a:t>
          </a:r>
          <a:r>
            <a:rPr lang="da-DK" sz="1400" b="1" dirty="0" err="1" smtClean="0"/>
            <a:t>positioning</a:t>
          </a:r>
          <a:r>
            <a:rPr lang="da-DK" sz="1400" b="1" dirty="0" smtClean="0"/>
            <a:t> system</a:t>
          </a:r>
          <a:endParaRPr lang="en-US" sz="1400" b="1" dirty="0"/>
        </a:p>
      </dgm:t>
    </dgm:pt>
    <dgm:pt modelId="{96E82514-D81F-45BE-8693-B2804456D08F}" type="parTrans" cxnId="{5E638A17-EE3E-4AB4-B4E8-276558DF1F25}">
      <dgm:prSet/>
      <dgm:spPr/>
      <dgm:t>
        <a:bodyPr/>
        <a:lstStyle/>
        <a:p>
          <a:endParaRPr lang="en-GB"/>
        </a:p>
      </dgm:t>
    </dgm:pt>
    <dgm:pt modelId="{767E453E-5876-45F8-BDE7-87705869B52C}" type="sibTrans" cxnId="{5E638A17-EE3E-4AB4-B4E8-276558DF1F25}">
      <dgm:prSet/>
      <dgm:spPr/>
      <dgm:t>
        <a:bodyPr/>
        <a:lstStyle/>
        <a:p>
          <a:endParaRPr lang="en-GB"/>
        </a:p>
      </dgm:t>
    </dgm:pt>
    <dgm:pt modelId="{2368A2CE-A4CD-4CDD-8264-2FC89B8AEB23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13.6.14.3.2.5.1 Rail system</a:t>
          </a:r>
          <a:endParaRPr lang="en-US" sz="1400" b="1" dirty="0"/>
        </a:p>
      </dgm:t>
    </dgm:pt>
    <dgm:pt modelId="{0810E777-EB08-40EA-B31E-137BAD4F9436}" type="parTrans" cxnId="{0BD93573-312B-4FF9-BC83-4E2D5EDFB6B3}">
      <dgm:prSet/>
      <dgm:spPr/>
      <dgm:t>
        <a:bodyPr/>
        <a:lstStyle/>
        <a:p>
          <a:endParaRPr lang="en-GB"/>
        </a:p>
      </dgm:t>
    </dgm:pt>
    <dgm:pt modelId="{9D9EDA8A-BC54-4B7D-B3FB-EF0E84E00D93}" type="sibTrans" cxnId="{0BD93573-312B-4FF9-BC83-4E2D5EDFB6B3}">
      <dgm:prSet/>
      <dgm:spPr/>
      <dgm:t>
        <a:bodyPr/>
        <a:lstStyle/>
        <a:p>
          <a:endParaRPr lang="en-GB"/>
        </a:p>
      </dgm:t>
    </dgm:pt>
    <dgm:pt modelId="{D953252B-B33B-46A2-9EA0-4785C6E9991F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13.6.14.4.1 Support Infrastructure</a:t>
          </a:r>
          <a:endParaRPr lang="en-US" sz="1400" b="1" dirty="0"/>
        </a:p>
      </dgm:t>
    </dgm:pt>
    <dgm:pt modelId="{920468DF-77B4-4FBE-A2CE-6D753E68F527}" type="parTrans" cxnId="{55EEF6C8-1A4A-409E-91DE-97C5398BA006}">
      <dgm:prSet/>
      <dgm:spPr/>
      <dgm:t>
        <a:bodyPr/>
        <a:lstStyle/>
        <a:p>
          <a:endParaRPr lang="en-GB"/>
        </a:p>
      </dgm:t>
    </dgm:pt>
    <dgm:pt modelId="{4316C9D3-19F6-444A-87EE-0AF977E46D4E}" type="sibTrans" cxnId="{55EEF6C8-1A4A-409E-91DE-97C5398BA006}">
      <dgm:prSet/>
      <dgm:spPr/>
      <dgm:t>
        <a:bodyPr/>
        <a:lstStyle/>
        <a:p>
          <a:endParaRPr lang="en-GB"/>
        </a:p>
      </dgm:t>
    </dgm:pt>
    <dgm:pt modelId="{8CB4DCB8-02EE-4B3D-99A2-740969C29333}">
      <dgm:prSet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13.6.14.4.2 Shielding</a:t>
          </a:r>
          <a:endParaRPr lang="en-GB" sz="1400" b="1" dirty="0"/>
        </a:p>
      </dgm:t>
    </dgm:pt>
    <dgm:pt modelId="{D5D46765-E821-4A55-96A6-EAF866A4349E}" type="parTrans" cxnId="{E324B679-C83D-46CD-83B0-9CCEA81A02BD}">
      <dgm:prSet/>
      <dgm:spPr/>
      <dgm:t>
        <a:bodyPr/>
        <a:lstStyle/>
        <a:p>
          <a:endParaRPr lang="en-GB"/>
        </a:p>
      </dgm:t>
    </dgm:pt>
    <dgm:pt modelId="{70C35EF1-0203-473D-B8D1-DC80866E9CA0}" type="sibTrans" cxnId="{E324B679-C83D-46CD-83B0-9CCEA81A02BD}">
      <dgm:prSet/>
      <dgm:spPr/>
      <dgm:t>
        <a:bodyPr/>
        <a:lstStyle/>
        <a:p>
          <a:endParaRPr lang="en-GB"/>
        </a:p>
      </dgm:t>
    </dgm:pt>
    <dgm:pt modelId="{30453F08-5668-4BCF-A3FD-541981C150C9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 Beam validation</a:t>
          </a:r>
          <a:endParaRPr lang="en-GB" sz="1400" b="1" dirty="0"/>
        </a:p>
      </dgm:t>
    </dgm:pt>
    <dgm:pt modelId="{F64DFDB7-23BD-4289-9D20-8CF7DD1FCB9E}" type="parTrans" cxnId="{CA03024B-E24F-4776-ABA4-41B652614DC2}">
      <dgm:prSet/>
      <dgm:spPr/>
      <dgm:t>
        <a:bodyPr/>
        <a:lstStyle/>
        <a:p>
          <a:endParaRPr lang="sv-SE"/>
        </a:p>
      </dgm:t>
    </dgm:pt>
    <dgm:pt modelId="{02C38623-313D-4944-A28C-5D17E1A16413}" type="sibTrans" cxnId="{CA03024B-E24F-4776-ABA4-41B652614DC2}">
      <dgm:prSet/>
      <dgm:spPr/>
      <dgm:t>
        <a:bodyPr/>
        <a:lstStyle/>
        <a:p>
          <a:endParaRPr lang="sv-SE"/>
        </a:p>
      </dgm:t>
    </dgm:pt>
    <dgm:pt modelId="{69AB7B41-D970-4DED-BA09-56CC0615EBC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13.6.14.1.6.6 Beam-stop </a:t>
          </a:r>
          <a:endParaRPr lang="en-GB" sz="1400" b="1" dirty="0"/>
        </a:p>
      </dgm:t>
    </dgm:pt>
    <dgm:pt modelId="{0081F8CF-BBC7-4A5D-9D98-CFE33E2A8A1D}" type="parTrans" cxnId="{4A5FA899-7336-4CDE-9474-B457874CDC4A}">
      <dgm:prSet/>
      <dgm:spPr/>
      <dgm:t>
        <a:bodyPr/>
        <a:lstStyle/>
        <a:p>
          <a:endParaRPr lang="sv-SE"/>
        </a:p>
      </dgm:t>
    </dgm:pt>
    <dgm:pt modelId="{30833594-55B8-41AF-9158-A4F0A2EF0EA3}" type="sibTrans" cxnId="{4A5FA899-7336-4CDE-9474-B457874CDC4A}">
      <dgm:prSet/>
      <dgm:spPr/>
      <dgm:t>
        <a:bodyPr/>
        <a:lstStyle/>
        <a:p>
          <a:endParaRPr lang="sv-SE"/>
        </a:p>
      </dgm:t>
    </dgm:pt>
    <dgm:pt modelId="{7BE5C8BE-CAA5-44EC-A7C5-6687149136B4}">
      <dgm:prSet phldrT="[Text]" custT="1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13.6.14.1.7.1 Beam Delivery Vacuum System</a:t>
          </a:r>
          <a:endParaRPr lang="en-GB" sz="1400" b="1" dirty="0"/>
        </a:p>
      </dgm:t>
    </dgm:pt>
    <dgm:pt modelId="{12CF28FC-07A9-4CD2-AC3F-B1C3C9465C27}" type="parTrans" cxnId="{66F9BD05-33C7-4AA5-83C1-8871A8F53BAA}">
      <dgm:prSet/>
      <dgm:spPr/>
      <dgm:t>
        <a:bodyPr/>
        <a:lstStyle/>
        <a:p>
          <a:endParaRPr lang="en-GB"/>
        </a:p>
      </dgm:t>
    </dgm:pt>
    <dgm:pt modelId="{55938861-2B34-4A25-8EE7-4A9A626EC936}" type="sibTrans" cxnId="{66F9BD05-33C7-4AA5-83C1-8871A8F53BAA}">
      <dgm:prSet/>
      <dgm:spPr/>
      <dgm:t>
        <a:bodyPr/>
        <a:lstStyle/>
        <a:p>
          <a:endParaRPr lang="en-GB"/>
        </a:p>
      </dgm:t>
    </dgm:pt>
    <dgm:pt modelId="{53286EFD-D5E2-44DF-93DA-FB1C80CC32B9}">
      <dgm:prSet phldrT="[Text]" custT="1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13.6.14.1.7.2 Chopper Vacuum System</a:t>
          </a:r>
          <a:endParaRPr lang="en-GB" sz="1400" b="1" dirty="0"/>
        </a:p>
      </dgm:t>
    </dgm:pt>
    <dgm:pt modelId="{F7282E07-DEBF-4DB1-BFBE-A432E51D2451}" type="parTrans" cxnId="{43F40BC3-FB7C-4A4D-A752-EB8908F2ECA7}">
      <dgm:prSet/>
      <dgm:spPr/>
      <dgm:t>
        <a:bodyPr/>
        <a:lstStyle/>
        <a:p>
          <a:endParaRPr lang="en-GB"/>
        </a:p>
      </dgm:t>
    </dgm:pt>
    <dgm:pt modelId="{588F66F9-BC4A-41E3-817F-DE8DD81B23BA}" type="sibTrans" cxnId="{43F40BC3-FB7C-4A4D-A752-EB8908F2ECA7}">
      <dgm:prSet/>
      <dgm:spPr/>
      <dgm:t>
        <a:bodyPr/>
        <a:lstStyle/>
        <a:p>
          <a:endParaRPr lang="en-GB"/>
        </a:p>
      </dgm:t>
    </dgm:pt>
    <dgm:pt modelId="{CDA3769D-7705-4B07-BE5D-96B4893B6105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13.6.14.5.2 Hutch Building</a:t>
          </a:r>
          <a:endParaRPr lang="en-GB" sz="1400" b="1" dirty="0"/>
        </a:p>
      </dgm:t>
    </dgm:pt>
    <dgm:pt modelId="{E6C3DC76-B785-4552-AB11-0C04BDAC74D0}" type="parTrans" cxnId="{41637264-FDEB-48A7-BD6D-2995D28E369D}">
      <dgm:prSet/>
      <dgm:spPr/>
      <dgm:t>
        <a:bodyPr/>
        <a:lstStyle/>
        <a:p>
          <a:endParaRPr lang="en-GB"/>
        </a:p>
      </dgm:t>
    </dgm:pt>
    <dgm:pt modelId="{84A9717E-1844-4E6E-9B31-F9DE26B5DFBA}" type="sibTrans" cxnId="{41637264-FDEB-48A7-BD6D-2995D28E369D}">
      <dgm:prSet/>
      <dgm:spPr/>
      <dgm:t>
        <a:bodyPr/>
        <a:lstStyle/>
        <a:p>
          <a:endParaRPr lang="en-GB"/>
        </a:p>
      </dgm:t>
    </dgm:pt>
    <dgm:pt modelId="{F97D3B5D-9050-4973-970A-C51857046491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13.6.14.6 Utilities Distribution</a:t>
          </a:r>
          <a:endParaRPr lang="en-US" sz="1400" b="1" dirty="0"/>
        </a:p>
      </dgm:t>
    </dgm:pt>
    <dgm:pt modelId="{EAF32FAC-03CC-4995-ABEB-A38F4D9331B9}" type="sibTrans" cxnId="{D39745DF-3A4E-4D6C-83D2-C03484F595C4}">
      <dgm:prSet/>
      <dgm:spPr/>
      <dgm:t>
        <a:bodyPr/>
        <a:lstStyle/>
        <a:p>
          <a:endParaRPr lang="en-GB"/>
        </a:p>
      </dgm:t>
    </dgm:pt>
    <dgm:pt modelId="{689A8F45-CA4C-4D8E-94F9-AF58E99ADAF0}" type="parTrans" cxnId="{D39745DF-3A4E-4D6C-83D2-C03484F595C4}">
      <dgm:prSet/>
      <dgm:spPr/>
      <dgm:t>
        <a:bodyPr/>
        <a:lstStyle/>
        <a:p>
          <a:endParaRPr lang="en-GB"/>
        </a:p>
      </dgm:t>
    </dgm:pt>
    <dgm:pt modelId="{04104A77-4BAA-4D4D-B457-1180CC0EBDB8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smtClean="0"/>
            <a:t>13.6.14.7 </a:t>
          </a:r>
          <a:r>
            <a:rPr lang="en-GB" sz="1400" b="1" dirty="0" smtClean="0"/>
            <a:t>Integrated Control and Monitor.</a:t>
          </a:r>
          <a:endParaRPr lang="en-GB" sz="1400" b="1" dirty="0"/>
        </a:p>
      </dgm:t>
    </dgm:pt>
    <dgm:pt modelId="{1EDBDFE5-2D8F-41BA-BBC5-59FABFC44727}" type="parTrans" cxnId="{5A46A788-10CA-4185-BC38-FEBDFFD83A01}">
      <dgm:prSet/>
      <dgm:spPr/>
      <dgm:t>
        <a:bodyPr/>
        <a:lstStyle/>
        <a:p>
          <a:endParaRPr lang="en-GB"/>
        </a:p>
      </dgm:t>
    </dgm:pt>
    <dgm:pt modelId="{6491C792-1CB2-44C7-805F-154AB36B046F}" type="sibTrans" cxnId="{5A46A788-10CA-4185-BC38-FEBDFFD83A01}">
      <dgm:prSet/>
      <dgm:spPr/>
      <dgm:t>
        <a:bodyPr/>
        <a:lstStyle/>
        <a:p>
          <a:endParaRPr lang="en-GB"/>
        </a:p>
      </dgm:t>
    </dgm:pt>
    <dgm:pt modelId="{8744F91A-3421-4D2D-B210-74A1C12A10B3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 Instr. Control &amp; Automation</a:t>
          </a:r>
          <a:endParaRPr lang="en-GB" sz="1400" b="1" dirty="0"/>
        </a:p>
      </dgm:t>
    </dgm:pt>
    <dgm:pt modelId="{18A7513B-732A-4348-B588-956DA2FDB2A4}" type="parTrans" cxnId="{BA7C7C5A-45D7-4FE5-9176-626B9897A2B8}">
      <dgm:prSet/>
      <dgm:spPr/>
      <dgm:t>
        <a:bodyPr/>
        <a:lstStyle/>
        <a:p>
          <a:endParaRPr lang="en-GB"/>
        </a:p>
      </dgm:t>
    </dgm:pt>
    <dgm:pt modelId="{D3ACC4D7-44AF-4F5D-82D1-D4437C8AFA8B}" type="sibTrans" cxnId="{BA7C7C5A-45D7-4FE5-9176-626B9897A2B8}">
      <dgm:prSet/>
      <dgm:spPr/>
      <dgm:t>
        <a:bodyPr/>
        <a:lstStyle/>
        <a:p>
          <a:endParaRPr lang="en-GB"/>
        </a:p>
      </dgm:t>
    </dgm:pt>
    <dgm:pt modelId="{78579BBF-0EA2-4F4E-AB83-94E9BAF58DEC}">
      <dgm:prSet phldrT="[Text]" custT="1"/>
      <dgm:spPr>
        <a:solidFill>
          <a:schemeClr val="bg2">
            <a:lumMod val="75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13.6.14.7.3 DMSC</a:t>
          </a:r>
          <a:endParaRPr lang="en-GB" sz="1400" b="1" dirty="0"/>
        </a:p>
      </dgm:t>
    </dgm:pt>
    <dgm:pt modelId="{28D437EC-DD1A-43DA-BCCD-5153B0CB251D}" type="parTrans" cxnId="{BF032273-5871-4EFB-BF54-89DD8393321F}">
      <dgm:prSet/>
      <dgm:spPr/>
      <dgm:t>
        <a:bodyPr/>
        <a:lstStyle/>
        <a:p>
          <a:endParaRPr lang="en-GB"/>
        </a:p>
      </dgm:t>
    </dgm:pt>
    <dgm:pt modelId="{FDCDB5E6-5A72-4E6A-89EF-CF5A20143605}" type="sibTrans" cxnId="{BF032273-5871-4EFB-BF54-89DD8393321F}">
      <dgm:prSet/>
      <dgm:spPr/>
      <dgm:t>
        <a:bodyPr/>
        <a:lstStyle/>
        <a:p>
          <a:endParaRPr lang="en-GB"/>
        </a:p>
      </dgm:t>
    </dgm:pt>
    <dgm:pt modelId="{3A4B9198-8BB2-4E74-998E-C49919A36548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13.6.14.1.2.1.1.1 Neutron guides</a:t>
          </a:r>
          <a:endParaRPr lang="en-US" sz="1400" b="1" dirty="0"/>
        </a:p>
      </dgm:t>
    </dgm:pt>
    <dgm:pt modelId="{F3C047A3-FD04-48DE-9E6E-67D3BC56FA8E}" type="parTrans" cxnId="{E33DB2FA-3765-48DD-B55C-DC623DD27EEF}">
      <dgm:prSet/>
      <dgm:spPr/>
      <dgm:t>
        <a:bodyPr/>
        <a:lstStyle/>
        <a:p>
          <a:endParaRPr lang="en-GB"/>
        </a:p>
      </dgm:t>
    </dgm:pt>
    <dgm:pt modelId="{0E3E09E2-D222-4FBA-B78D-1A9022369CA7}" type="sibTrans" cxnId="{E33DB2FA-3765-48DD-B55C-DC623DD27EEF}">
      <dgm:prSet/>
      <dgm:spPr/>
      <dgm:t>
        <a:bodyPr/>
        <a:lstStyle/>
        <a:p>
          <a:endParaRPr lang="en-GB"/>
        </a:p>
      </dgm:t>
    </dgm:pt>
    <dgm:pt modelId="{06BC2A7D-287A-400A-9400-3CEF6F3CC628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13.6.14.1.2.1.2.2 Vacuum Windows</a:t>
          </a:r>
          <a:endParaRPr lang="en-US" sz="1400" b="1" dirty="0"/>
        </a:p>
      </dgm:t>
    </dgm:pt>
    <dgm:pt modelId="{4431B5ED-9AB4-4514-B654-755E48213A82}" type="parTrans" cxnId="{2CB4BA6C-8BC0-4220-BD3C-C69CD519D24B}">
      <dgm:prSet/>
      <dgm:spPr/>
      <dgm:t>
        <a:bodyPr/>
        <a:lstStyle/>
        <a:p>
          <a:endParaRPr lang="en-GB"/>
        </a:p>
      </dgm:t>
    </dgm:pt>
    <dgm:pt modelId="{D65C8E3D-F00B-41DA-ACC9-34B26A5E8376}" type="sibTrans" cxnId="{2CB4BA6C-8BC0-4220-BD3C-C69CD519D24B}">
      <dgm:prSet/>
      <dgm:spPr/>
      <dgm:t>
        <a:bodyPr/>
        <a:lstStyle/>
        <a:p>
          <a:endParaRPr lang="en-GB"/>
        </a:p>
      </dgm:t>
    </dgm:pt>
    <dgm:pt modelId="{915391CE-BA8E-41A9-AFA4-246B90AEA63B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13.6.14.1.2.1.2.3 Vacuum Jacket</a:t>
          </a:r>
          <a:endParaRPr lang="en-US" sz="1400" b="1" dirty="0"/>
        </a:p>
      </dgm:t>
    </dgm:pt>
    <dgm:pt modelId="{23F71C97-F1F8-4F08-8DEF-9A778A3B1698}" type="parTrans" cxnId="{E83655D3-BC32-40CB-85EE-48C5F8858238}">
      <dgm:prSet/>
      <dgm:spPr/>
      <dgm:t>
        <a:bodyPr/>
        <a:lstStyle/>
        <a:p>
          <a:endParaRPr lang="en-GB"/>
        </a:p>
      </dgm:t>
    </dgm:pt>
    <dgm:pt modelId="{E8DB9C90-751E-423B-B176-2225063D1052}" type="sibTrans" cxnId="{E83655D3-BC32-40CB-85EE-48C5F8858238}">
      <dgm:prSet/>
      <dgm:spPr/>
      <dgm:t>
        <a:bodyPr/>
        <a:lstStyle/>
        <a:p>
          <a:endParaRPr lang="en-GB"/>
        </a:p>
      </dgm:t>
    </dgm:pt>
    <dgm:pt modelId="{87826280-9691-492F-9636-93B7A4CF492C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13.6.4.1.2.1.3 Guides Support System </a:t>
          </a:r>
          <a:endParaRPr lang="en-US" sz="1400" b="1" dirty="0"/>
        </a:p>
      </dgm:t>
    </dgm:pt>
    <dgm:pt modelId="{C5316929-C5E4-4EAB-BE58-7CB63ACD99E3}" type="parTrans" cxnId="{41C085FB-7016-4EE8-B34A-96FF636D2BC8}">
      <dgm:prSet/>
      <dgm:spPr/>
      <dgm:t>
        <a:bodyPr/>
        <a:lstStyle/>
        <a:p>
          <a:endParaRPr lang="en-GB"/>
        </a:p>
      </dgm:t>
    </dgm:pt>
    <dgm:pt modelId="{59C2F4A2-C3B8-4989-950F-5FB68307FB89}" type="sibTrans" cxnId="{41C085FB-7016-4EE8-B34A-96FF636D2BC8}">
      <dgm:prSet/>
      <dgm:spPr/>
      <dgm:t>
        <a:bodyPr/>
        <a:lstStyle/>
        <a:p>
          <a:endParaRPr lang="en-GB"/>
        </a:p>
      </dgm:t>
    </dgm:pt>
    <dgm:pt modelId="{A0B7B666-28B6-4523-A298-DB735BB90719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13.6.14.1.2.1.3.1 Neutron Guides Alignment</a:t>
          </a:r>
          <a:endParaRPr lang="en-US" sz="1400" b="1" dirty="0"/>
        </a:p>
      </dgm:t>
    </dgm:pt>
    <dgm:pt modelId="{92BD30EF-49B6-4303-BB33-FFD6A054CA78}" type="parTrans" cxnId="{941FFE04-0D01-4801-9F2E-15D2444508D0}">
      <dgm:prSet/>
      <dgm:spPr/>
      <dgm:t>
        <a:bodyPr/>
        <a:lstStyle/>
        <a:p>
          <a:endParaRPr lang="en-GB"/>
        </a:p>
      </dgm:t>
    </dgm:pt>
    <dgm:pt modelId="{A917FC1F-E8A9-4CDF-A095-CD0301ED7050}" type="sibTrans" cxnId="{941FFE04-0D01-4801-9F2E-15D2444508D0}">
      <dgm:prSet/>
      <dgm:spPr/>
      <dgm:t>
        <a:bodyPr/>
        <a:lstStyle/>
        <a:p>
          <a:endParaRPr lang="en-GB"/>
        </a:p>
      </dgm:t>
    </dgm:pt>
    <dgm:pt modelId="{36006CF0-4734-487D-B295-381B9F01404B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13.6.14.1.2.1.3.2 Neutron Guides Support</a:t>
          </a:r>
          <a:endParaRPr lang="en-US" sz="1400" b="1" dirty="0"/>
        </a:p>
      </dgm:t>
    </dgm:pt>
    <dgm:pt modelId="{09866554-73F2-4B91-A80F-FC82CEFBE827}" type="parTrans" cxnId="{60FFA294-B50D-452D-BACB-DD24A6966C2A}">
      <dgm:prSet/>
      <dgm:spPr/>
      <dgm:t>
        <a:bodyPr/>
        <a:lstStyle/>
        <a:p>
          <a:endParaRPr lang="en-GB"/>
        </a:p>
      </dgm:t>
    </dgm:pt>
    <dgm:pt modelId="{D5997EC6-F4E8-4B63-BF18-E81DBB5BE91D}" type="sibTrans" cxnId="{60FFA294-B50D-452D-BACB-DD24A6966C2A}">
      <dgm:prSet/>
      <dgm:spPr/>
      <dgm:t>
        <a:bodyPr/>
        <a:lstStyle/>
        <a:p>
          <a:endParaRPr lang="en-GB"/>
        </a:p>
      </dgm:t>
    </dgm:pt>
    <dgm:pt modelId="{BB6A08FB-EE4E-4A4E-97C2-DBD023D97153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13.6.14.1.2.1.3.3 Neutron Guides Baseplates</a:t>
          </a:r>
          <a:endParaRPr lang="en-US" sz="1400" b="1" dirty="0"/>
        </a:p>
      </dgm:t>
    </dgm:pt>
    <dgm:pt modelId="{034A5A2E-A89A-47CD-B23E-CEE08871358D}" type="parTrans" cxnId="{1F253660-F884-48A9-8206-36293FA7F42D}">
      <dgm:prSet/>
      <dgm:spPr/>
      <dgm:t>
        <a:bodyPr/>
        <a:lstStyle/>
        <a:p>
          <a:endParaRPr lang="en-GB"/>
        </a:p>
      </dgm:t>
    </dgm:pt>
    <dgm:pt modelId="{48F254F8-1689-4131-8933-5CBDAA45E42F}" type="sibTrans" cxnId="{1F253660-F884-48A9-8206-36293FA7F42D}">
      <dgm:prSet/>
      <dgm:spPr/>
      <dgm:t>
        <a:bodyPr/>
        <a:lstStyle/>
        <a:p>
          <a:endParaRPr lang="en-GB"/>
        </a:p>
      </dgm:t>
    </dgm:pt>
    <dgm:pt modelId="{69BDF391-B682-41BF-BE36-D105A67480F9}">
      <dgm:prSet phldrT="[Text]" custT="1"/>
      <dgm:spPr>
        <a:solidFill>
          <a:schemeClr val="accent6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13.6.14.7.2.1 Interlock System</a:t>
          </a:r>
          <a:endParaRPr lang="en-GB" sz="1400" b="1" dirty="0"/>
        </a:p>
      </dgm:t>
    </dgm:pt>
    <dgm:pt modelId="{F621F294-F259-4377-8029-2EECA7831F74}" type="parTrans" cxnId="{F5AC0795-D3BE-428C-84FE-D24973485957}">
      <dgm:prSet/>
      <dgm:spPr/>
      <dgm:t>
        <a:bodyPr/>
        <a:lstStyle/>
        <a:p>
          <a:endParaRPr lang="en-GB"/>
        </a:p>
      </dgm:t>
    </dgm:pt>
    <dgm:pt modelId="{04AAA214-4395-4FE7-8038-54769EC50328}" type="sibTrans" cxnId="{F5AC0795-D3BE-428C-84FE-D24973485957}">
      <dgm:prSet/>
      <dgm:spPr/>
      <dgm:t>
        <a:bodyPr/>
        <a:lstStyle/>
        <a:p>
          <a:endParaRPr lang="en-GB"/>
        </a:p>
      </dgm:t>
    </dgm:pt>
    <dgm:pt modelId="{55DC4C27-9284-4A52-9893-541F399D1BCE}">
      <dgm:prSet phldrT="[Text]" custT="1"/>
      <dgm:spPr>
        <a:solidFill>
          <a:schemeClr val="accent6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13.6.14.7.2.2 Radiation Detection</a:t>
          </a:r>
          <a:endParaRPr lang="en-GB" sz="1400" b="1" dirty="0"/>
        </a:p>
      </dgm:t>
    </dgm:pt>
    <dgm:pt modelId="{68284991-61A0-4125-8F43-91BC50AFA977}" type="parTrans" cxnId="{4315DEA8-ACB8-4B93-B9CC-8D42BB633581}">
      <dgm:prSet/>
      <dgm:spPr/>
      <dgm:t>
        <a:bodyPr/>
        <a:lstStyle/>
        <a:p>
          <a:endParaRPr lang="en-GB"/>
        </a:p>
      </dgm:t>
    </dgm:pt>
    <dgm:pt modelId="{2DBB45BB-9316-4A29-BE4B-A8568C318974}" type="sibTrans" cxnId="{4315DEA8-ACB8-4B93-B9CC-8D42BB633581}">
      <dgm:prSet/>
      <dgm:spPr/>
      <dgm:t>
        <a:bodyPr/>
        <a:lstStyle/>
        <a:p>
          <a:endParaRPr lang="en-GB"/>
        </a:p>
      </dgm:t>
    </dgm:pt>
    <dgm:pt modelId="{587F6EB7-559B-41FE-9102-B8A2EBBDC221}">
      <dgm:prSet phldrT="[Text]" custT="1"/>
      <dgm:spPr>
        <a:solidFill>
          <a:schemeClr val="accent6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13.6.14.7.2.3 Shutter Interface</a:t>
          </a:r>
          <a:endParaRPr lang="en-GB" sz="1400" b="1" dirty="0"/>
        </a:p>
      </dgm:t>
    </dgm:pt>
    <dgm:pt modelId="{867158D1-99C0-4404-AFC6-1923C2CDFED0}" type="parTrans" cxnId="{2714B37C-FE66-4001-B199-8FC7AA5E262F}">
      <dgm:prSet/>
      <dgm:spPr/>
      <dgm:t>
        <a:bodyPr/>
        <a:lstStyle/>
        <a:p>
          <a:endParaRPr lang="en-GB"/>
        </a:p>
      </dgm:t>
    </dgm:pt>
    <dgm:pt modelId="{8BA94CEB-7E9F-4BF9-B9CB-CBE1F652CCBB}" type="sibTrans" cxnId="{2714B37C-FE66-4001-B199-8FC7AA5E262F}">
      <dgm:prSet/>
      <dgm:spPr/>
      <dgm:t>
        <a:bodyPr/>
        <a:lstStyle/>
        <a:p>
          <a:endParaRPr lang="en-GB"/>
        </a:p>
      </dgm:t>
    </dgm:pt>
    <dgm:pt modelId="{470A618A-3221-41D0-8498-B7139B4306F3}">
      <dgm:prSet phldrT="[Text]" custT="1"/>
      <dgm:spPr>
        <a:solidFill>
          <a:schemeClr val="bg2">
            <a:lumMod val="75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13.6.14.7.3.3 Instrument Data</a:t>
          </a:r>
          <a:endParaRPr lang="en-GB" sz="1400" b="1" dirty="0"/>
        </a:p>
      </dgm:t>
    </dgm:pt>
    <dgm:pt modelId="{6F25B0D5-AC04-4B92-AFD6-9DF067CAEBC9}" type="parTrans" cxnId="{7E91A2C1-747F-4D50-89EF-CFB841860587}">
      <dgm:prSet/>
      <dgm:spPr/>
      <dgm:t>
        <a:bodyPr/>
        <a:lstStyle/>
        <a:p>
          <a:endParaRPr lang="en-GB"/>
        </a:p>
      </dgm:t>
    </dgm:pt>
    <dgm:pt modelId="{7C60C5B5-9A2A-4660-A9FA-86CEFC3D176E}" type="sibTrans" cxnId="{7E91A2C1-747F-4D50-89EF-CFB841860587}">
      <dgm:prSet/>
      <dgm:spPr/>
      <dgm:t>
        <a:bodyPr/>
        <a:lstStyle/>
        <a:p>
          <a:endParaRPr lang="en-GB"/>
        </a:p>
      </dgm:t>
    </dgm:pt>
    <dgm:pt modelId="{368CFB4C-987D-4EE0-AFED-86D3AE7C2F97}">
      <dgm:prSet phldrT="[Text]" custT="1"/>
      <dgm:spPr>
        <a:solidFill>
          <a:schemeClr val="bg2">
            <a:lumMod val="75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13.6.14.7.3.4 Data Analysis and Modelling</a:t>
          </a:r>
          <a:endParaRPr lang="en-GB" sz="1400" b="1" dirty="0"/>
        </a:p>
      </dgm:t>
    </dgm:pt>
    <dgm:pt modelId="{6C4B01C5-61C7-4B5E-976F-D1CB6936597B}" type="parTrans" cxnId="{CB2180D4-FF17-40AE-963C-8BB03BD6D9E6}">
      <dgm:prSet/>
      <dgm:spPr/>
      <dgm:t>
        <a:bodyPr/>
        <a:lstStyle/>
        <a:p>
          <a:endParaRPr lang="en-GB"/>
        </a:p>
      </dgm:t>
    </dgm:pt>
    <dgm:pt modelId="{08581289-4DA6-4FEF-813F-CBE3C90FF1D9}" type="sibTrans" cxnId="{CB2180D4-FF17-40AE-963C-8BB03BD6D9E6}">
      <dgm:prSet/>
      <dgm:spPr/>
      <dgm:t>
        <a:bodyPr/>
        <a:lstStyle/>
        <a:p>
          <a:endParaRPr lang="en-GB"/>
        </a:p>
      </dgm:t>
    </dgm:pt>
    <dgm:pt modelId="{4A009B87-7ACF-4678-8AA7-89894C4952CF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13.6.14.1.5.1 Beam Monitors</a:t>
          </a:r>
          <a:endParaRPr lang="en-GB" sz="1400" b="1" dirty="0"/>
        </a:p>
      </dgm:t>
    </dgm:pt>
    <dgm:pt modelId="{3F2CE08B-65A5-439C-96C4-F7F6F36EA852}" type="parTrans" cxnId="{53DCEB5D-7569-4A82-934F-B2F163CB1A2C}">
      <dgm:prSet/>
      <dgm:spPr/>
      <dgm:t>
        <a:bodyPr/>
        <a:lstStyle/>
        <a:p>
          <a:endParaRPr lang="en-GB"/>
        </a:p>
      </dgm:t>
    </dgm:pt>
    <dgm:pt modelId="{34589B60-7F11-4155-A2A9-F27D4FD91D0A}" type="sibTrans" cxnId="{53DCEB5D-7569-4A82-934F-B2F163CB1A2C}">
      <dgm:prSet/>
      <dgm:spPr/>
      <dgm:t>
        <a:bodyPr/>
        <a:lstStyle/>
        <a:p>
          <a:endParaRPr lang="en-GB"/>
        </a:p>
      </dgm:t>
    </dgm:pt>
    <dgm:pt modelId="{484FDDCD-7D26-484D-B182-C6700408DC67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 Sample slit</a:t>
          </a:r>
          <a:endParaRPr lang="en-US" sz="1400" b="1" dirty="0"/>
        </a:p>
      </dgm:t>
    </dgm:pt>
    <dgm:pt modelId="{DC2C7A17-29FD-414A-B894-794C051A3AD7}" type="parTrans" cxnId="{7264E17A-F1C3-4CAE-87DE-0F6B0EE0CF94}">
      <dgm:prSet/>
      <dgm:spPr/>
      <dgm:t>
        <a:bodyPr/>
        <a:lstStyle/>
        <a:p>
          <a:endParaRPr lang="en-GB"/>
        </a:p>
      </dgm:t>
    </dgm:pt>
    <dgm:pt modelId="{1BE059F2-B464-4372-91D6-53B1D9CD4AAF}" type="sibTrans" cxnId="{7264E17A-F1C3-4CAE-87DE-0F6B0EE0CF94}">
      <dgm:prSet/>
      <dgm:spPr/>
      <dgm:t>
        <a:bodyPr/>
        <a:lstStyle/>
        <a:p>
          <a:endParaRPr lang="en-GB"/>
        </a:p>
      </dgm:t>
    </dgm:pt>
    <dgm:pt modelId="{CE5C9C37-8E76-4588-947F-4B5DE8362651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13.6.14.7.1.1 Generic Motion Control </a:t>
          </a:r>
          <a:r>
            <a:rPr lang="en-GB" sz="1400" b="1" dirty="0" err="1" smtClean="0"/>
            <a:t>Integr</a:t>
          </a:r>
          <a:r>
            <a:rPr lang="en-GB" sz="1400" b="1" dirty="0" smtClean="0"/>
            <a:t>. MCI</a:t>
          </a:r>
          <a:endParaRPr lang="en-GB" sz="1400" b="1" dirty="0"/>
        </a:p>
      </dgm:t>
    </dgm:pt>
    <dgm:pt modelId="{C8DD0891-A78E-4918-99D4-5B8ED6EF6725}" type="parTrans" cxnId="{E8A2947C-D4EE-4A70-AEB8-A76EC8D33DAC}">
      <dgm:prSet/>
      <dgm:spPr/>
      <dgm:t>
        <a:bodyPr/>
        <a:lstStyle/>
        <a:p>
          <a:endParaRPr lang="en-GB"/>
        </a:p>
      </dgm:t>
    </dgm:pt>
    <dgm:pt modelId="{97463352-8DC6-4C44-AB9A-4A39478B69AA}" type="sibTrans" cxnId="{E8A2947C-D4EE-4A70-AEB8-A76EC8D33DAC}">
      <dgm:prSet/>
      <dgm:spPr/>
      <dgm:t>
        <a:bodyPr/>
        <a:lstStyle/>
        <a:p>
          <a:endParaRPr lang="en-GB"/>
        </a:p>
      </dgm:t>
    </dgm:pt>
    <dgm:pt modelId="{3A3873A4-0C43-49E0-9BE4-BCA985DC771C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13.6.14.7.1.3 Vacuum Control Integration VCI </a:t>
          </a:r>
          <a:endParaRPr lang="en-GB" sz="1400" b="1" dirty="0"/>
        </a:p>
      </dgm:t>
    </dgm:pt>
    <dgm:pt modelId="{E2BB447A-D507-4027-A8B7-BA76C673BB42}" type="parTrans" cxnId="{00088CC4-48FC-4B94-B4AD-6D452D8473CB}">
      <dgm:prSet/>
      <dgm:spPr/>
      <dgm:t>
        <a:bodyPr/>
        <a:lstStyle/>
        <a:p>
          <a:endParaRPr lang="en-GB"/>
        </a:p>
      </dgm:t>
    </dgm:pt>
    <dgm:pt modelId="{0A69A2C1-159C-4DCE-BC31-A3F1EFF5304E}" type="sibTrans" cxnId="{00088CC4-48FC-4B94-B4AD-6D452D8473CB}">
      <dgm:prSet/>
      <dgm:spPr/>
      <dgm:t>
        <a:bodyPr/>
        <a:lstStyle/>
        <a:p>
          <a:endParaRPr lang="en-GB"/>
        </a:p>
      </dgm:t>
    </dgm:pt>
    <dgm:pt modelId="{D96C84B9-6BCB-4982-92FE-7A4AE8C3D25E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13.3.14.7.1.2.2 MCI Tank position</a:t>
          </a:r>
          <a:endParaRPr lang="en-GB" sz="1400" b="1" dirty="0"/>
        </a:p>
      </dgm:t>
    </dgm:pt>
    <dgm:pt modelId="{6610B5D1-E2BC-4BB0-A846-A73DF0423CAA}" type="parTrans" cxnId="{1101CC65-BAEC-4926-8AA8-E7D40E1467EC}">
      <dgm:prSet/>
      <dgm:spPr/>
      <dgm:t>
        <a:bodyPr/>
        <a:lstStyle/>
        <a:p>
          <a:endParaRPr lang="en-GB"/>
        </a:p>
      </dgm:t>
    </dgm:pt>
    <dgm:pt modelId="{ABF33759-8123-4FD9-A159-D80D8421E8E4}" type="sibTrans" cxnId="{1101CC65-BAEC-4926-8AA8-E7D40E1467EC}">
      <dgm:prSet/>
      <dgm:spPr/>
      <dgm:t>
        <a:bodyPr/>
        <a:lstStyle/>
        <a:p>
          <a:endParaRPr lang="en-GB"/>
        </a:p>
      </dgm:t>
    </dgm:pt>
    <dgm:pt modelId="{7ACBE3E2-262D-4530-B50F-9590795A99D6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13.6.14.7.1.2.1 MCI Sample Environment</a:t>
          </a:r>
          <a:endParaRPr lang="en-GB" sz="1400" b="1" dirty="0"/>
        </a:p>
      </dgm:t>
    </dgm:pt>
    <dgm:pt modelId="{A83EE439-BB77-4565-B47A-41F4443A4BE0}" type="parTrans" cxnId="{474767A8-138A-4A22-8344-B95D57973058}">
      <dgm:prSet/>
      <dgm:spPr/>
      <dgm:t>
        <a:bodyPr/>
        <a:lstStyle/>
        <a:p>
          <a:endParaRPr lang="en-GB"/>
        </a:p>
      </dgm:t>
    </dgm:pt>
    <dgm:pt modelId="{CBB79B63-BF29-4C10-A37B-D6EA8223FB91}" type="sibTrans" cxnId="{474767A8-138A-4A22-8344-B95D57973058}">
      <dgm:prSet/>
      <dgm:spPr/>
      <dgm:t>
        <a:bodyPr/>
        <a:lstStyle/>
        <a:p>
          <a:endParaRPr lang="en-GB"/>
        </a:p>
      </dgm:t>
    </dgm:pt>
    <dgm:pt modelId="{AF5F5E95-4A10-433C-9F98-2AC35D303EA5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13.6.14.1.1.1.1 Insert assembly</a:t>
          </a:r>
          <a:endParaRPr lang="en-US" sz="1400" b="1" dirty="0"/>
        </a:p>
      </dgm:t>
    </dgm:pt>
    <dgm:pt modelId="{8388F586-5395-47B1-BAB0-35AA368BF5E4}" type="parTrans" cxnId="{E4D7154A-21E2-4ADF-9204-C34D3394E79A}">
      <dgm:prSet/>
      <dgm:spPr/>
      <dgm:t>
        <a:bodyPr/>
        <a:lstStyle/>
        <a:p>
          <a:endParaRPr lang="en-GB"/>
        </a:p>
      </dgm:t>
    </dgm:pt>
    <dgm:pt modelId="{801FD698-E8AA-434F-9604-7D86FBB525F0}" type="sibTrans" cxnId="{E4D7154A-21E2-4ADF-9204-C34D3394E79A}">
      <dgm:prSet/>
      <dgm:spPr/>
      <dgm:t>
        <a:bodyPr/>
        <a:lstStyle/>
        <a:p>
          <a:endParaRPr lang="en-GB"/>
        </a:p>
      </dgm:t>
    </dgm:pt>
    <dgm:pt modelId="{63075479-D7FF-4B99-97DF-2B403715AAC0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13.6.14.1.1.1.2 Insert N. Guide</a:t>
          </a:r>
          <a:endParaRPr lang="en-US" sz="1400" b="1" dirty="0"/>
        </a:p>
      </dgm:t>
    </dgm:pt>
    <dgm:pt modelId="{E8FC8ADC-533C-46DC-B9FA-48E4367B6462}" type="parTrans" cxnId="{65E7DBC9-7EF6-4195-B1D2-8654110D1315}">
      <dgm:prSet/>
      <dgm:spPr/>
      <dgm:t>
        <a:bodyPr/>
        <a:lstStyle/>
        <a:p>
          <a:endParaRPr lang="en-GB"/>
        </a:p>
      </dgm:t>
    </dgm:pt>
    <dgm:pt modelId="{90D25070-30A5-4EB7-A93C-64625EDD43B3}" type="sibTrans" cxnId="{65E7DBC9-7EF6-4195-B1D2-8654110D1315}">
      <dgm:prSet/>
      <dgm:spPr/>
      <dgm:t>
        <a:bodyPr/>
        <a:lstStyle/>
        <a:p>
          <a:endParaRPr lang="en-GB"/>
        </a:p>
      </dgm:t>
    </dgm:pt>
    <dgm:pt modelId="{966F9014-9211-44DD-974F-DB686E449EA1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13.6.14.2.2 Sample Environment</a:t>
          </a:r>
          <a:endParaRPr lang="en-US" sz="1400" b="1" dirty="0"/>
        </a:p>
      </dgm:t>
    </dgm:pt>
    <dgm:pt modelId="{10884350-6C1E-4CC2-A5FE-7181ACA4FFD0}" type="sibTrans" cxnId="{79A0CC3A-16D9-4231-96F6-D8E01E7A1649}">
      <dgm:prSet/>
      <dgm:spPr/>
      <dgm:t>
        <a:bodyPr/>
        <a:lstStyle/>
        <a:p>
          <a:endParaRPr lang="en-GB"/>
        </a:p>
      </dgm:t>
    </dgm:pt>
    <dgm:pt modelId="{0482EA9F-E858-4965-BF14-72C4D29579A4}" type="parTrans" cxnId="{79A0CC3A-16D9-4231-96F6-D8E01E7A1649}">
      <dgm:prSet/>
      <dgm:spPr/>
      <dgm:t>
        <a:bodyPr/>
        <a:lstStyle/>
        <a:p>
          <a:endParaRPr lang="en-GB"/>
        </a:p>
      </dgm:t>
    </dgm:pt>
    <dgm:pt modelId="{0A451772-B4AF-4ECC-AB11-63E8B49F0898}">
      <dgm:prSet phldrT="[Text]" custT="1"/>
      <dgm:spPr>
        <a:solidFill>
          <a:schemeClr val="bg2">
            <a:lumMod val="75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13.6.14.7.3.1 Data Systems and </a:t>
          </a:r>
          <a:r>
            <a:rPr lang="en-US" sz="1400" b="1" dirty="0" err="1" smtClean="0"/>
            <a:t>Technoloties</a:t>
          </a:r>
          <a:endParaRPr lang="en-GB" sz="1400" b="1" dirty="0"/>
        </a:p>
      </dgm:t>
    </dgm:pt>
    <dgm:pt modelId="{16B3B8F0-34E1-4FE0-965A-A51DA55E9206}" type="parTrans" cxnId="{004E7A28-60FE-4FF4-8C4E-0E02E4D8B846}">
      <dgm:prSet/>
      <dgm:spPr/>
      <dgm:t>
        <a:bodyPr/>
        <a:lstStyle/>
        <a:p>
          <a:endParaRPr lang="en-GB"/>
        </a:p>
      </dgm:t>
    </dgm:pt>
    <dgm:pt modelId="{9EFF1E61-8B12-4A2C-A23C-8FE2F73C5FBB}" type="sibTrans" cxnId="{004E7A28-60FE-4FF4-8C4E-0E02E4D8B846}">
      <dgm:prSet/>
      <dgm:spPr/>
      <dgm:t>
        <a:bodyPr/>
        <a:lstStyle/>
        <a:p>
          <a:endParaRPr lang="en-GB"/>
        </a:p>
      </dgm:t>
    </dgm:pt>
    <dgm:pt modelId="{DA69FF67-EE5C-4640-A406-0C5FFF02712F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13.6.14.7.1.2 Special Purpose MCI</a:t>
          </a:r>
          <a:endParaRPr lang="en-GB" sz="1400" b="1" dirty="0"/>
        </a:p>
      </dgm:t>
    </dgm:pt>
    <dgm:pt modelId="{F514A213-A29A-45FA-98D8-E95094995FFF}" type="parTrans" cxnId="{FA09F69E-5B9D-4F4F-A99A-AE2FB0F100C6}">
      <dgm:prSet/>
      <dgm:spPr/>
      <dgm:t>
        <a:bodyPr/>
        <a:lstStyle/>
        <a:p>
          <a:endParaRPr lang="en-GB"/>
        </a:p>
      </dgm:t>
    </dgm:pt>
    <dgm:pt modelId="{005F20BD-8173-46F3-A0FF-3ADA566B894C}" type="sibTrans" cxnId="{FA09F69E-5B9D-4F4F-A99A-AE2FB0F100C6}">
      <dgm:prSet/>
      <dgm:spPr/>
      <dgm:t>
        <a:bodyPr/>
        <a:lstStyle/>
        <a:p>
          <a:endParaRPr lang="en-GB"/>
        </a:p>
      </dgm:t>
    </dgm:pt>
    <dgm:pt modelId="{B2EA8D9A-EFA1-44A3-800F-457E68D229C0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13.6.14.7.1.4 Control Racks and Electronics</a:t>
          </a:r>
          <a:endParaRPr lang="en-GB" sz="1400" b="1" dirty="0"/>
        </a:p>
      </dgm:t>
    </dgm:pt>
    <dgm:pt modelId="{575FD2AE-E5E0-4A93-9C50-334CFA9E625F}" type="parTrans" cxnId="{2EDE5CD9-5FDB-413A-9E94-4890E716705E}">
      <dgm:prSet/>
      <dgm:spPr/>
      <dgm:t>
        <a:bodyPr/>
        <a:lstStyle/>
        <a:p>
          <a:endParaRPr lang="en-GB"/>
        </a:p>
      </dgm:t>
    </dgm:pt>
    <dgm:pt modelId="{3EE67EAC-7C51-4ACB-917D-9DF8F5AA6D4D}" type="sibTrans" cxnId="{2EDE5CD9-5FDB-413A-9E94-4890E716705E}">
      <dgm:prSet/>
      <dgm:spPr/>
      <dgm:t>
        <a:bodyPr/>
        <a:lstStyle/>
        <a:p>
          <a:endParaRPr lang="en-GB"/>
        </a:p>
      </dgm:t>
    </dgm:pt>
    <dgm:pt modelId="{8FFE1648-6106-4521-B043-85DCB81183D3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smtClean="0"/>
            <a:t>13.6.14.7.1.1.1 </a:t>
          </a:r>
          <a:r>
            <a:rPr lang="en-GB" sz="1400" b="1" dirty="0" smtClean="0"/>
            <a:t>MCI Beam Geometry cond.</a:t>
          </a:r>
          <a:endParaRPr lang="en-GB" sz="1400" b="1" dirty="0"/>
        </a:p>
      </dgm:t>
    </dgm:pt>
    <dgm:pt modelId="{CCF644BF-0F2A-4581-B710-3E3283C821F2}" type="parTrans" cxnId="{F0E004DE-056B-48BC-8C4D-A2FF877DA038}">
      <dgm:prSet/>
      <dgm:spPr/>
      <dgm:t>
        <a:bodyPr/>
        <a:lstStyle/>
        <a:p>
          <a:endParaRPr lang="en-GB"/>
        </a:p>
      </dgm:t>
    </dgm:pt>
    <dgm:pt modelId="{000B19EE-280E-41F5-9D42-1A8108B9988D}" type="sibTrans" cxnId="{F0E004DE-056B-48BC-8C4D-A2FF877DA038}">
      <dgm:prSet/>
      <dgm:spPr/>
      <dgm:t>
        <a:bodyPr/>
        <a:lstStyle/>
        <a:p>
          <a:endParaRPr lang="en-GB"/>
        </a:p>
      </dgm:t>
    </dgm:pt>
    <dgm:pt modelId="{F27EF34A-29E1-4167-9FEC-BFBE9F851067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13.6.14.7.1.1.2 MCI Sample Shutter</a:t>
          </a:r>
          <a:endParaRPr lang="en-GB" sz="1400" b="1" dirty="0"/>
        </a:p>
      </dgm:t>
    </dgm:pt>
    <dgm:pt modelId="{AB5EB0FB-3DB0-433F-AD90-7E74BCE42476}" type="parTrans" cxnId="{7ACA4B23-64CE-4F76-83A5-880C2556C77F}">
      <dgm:prSet/>
      <dgm:spPr/>
      <dgm:t>
        <a:bodyPr/>
        <a:lstStyle/>
        <a:p>
          <a:endParaRPr lang="en-GB"/>
        </a:p>
      </dgm:t>
    </dgm:pt>
    <dgm:pt modelId="{E3A04D89-6F4F-4E05-BFB5-16DBB7A64D5F}" type="sibTrans" cxnId="{7ACA4B23-64CE-4F76-83A5-880C2556C77F}">
      <dgm:prSet/>
      <dgm:spPr/>
      <dgm:t>
        <a:bodyPr/>
        <a:lstStyle/>
        <a:p>
          <a:endParaRPr lang="en-GB"/>
        </a:p>
      </dgm:t>
    </dgm:pt>
    <dgm:pt modelId="{995C0509-EA33-471D-A2E3-31B26DC9F8E6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13.6.14.7.1.3.1 VCI Components</a:t>
          </a:r>
          <a:endParaRPr lang="en-GB" sz="1400" b="1" dirty="0"/>
        </a:p>
      </dgm:t>
    </dgm:pt>
    <dgm:pt modelId="{F550B735-19AA-4F72-BB36-22B55BD1374A}" type="parTrans" cxnId="{8EF3A96D-EEB6-4564-A71A-B860BD70669A}">
      <dgm:prSet/>
      <dgm:spPr/>
      <dgm:t>
        <a:bodyPr/>
        <a:lstStyle/>
        <a:p>
          <a:endParaRPr lang="en-GB"/>
        </a:p>
      </dgm:t>
    </dgm:pt>
    <dgm:pt modelId="{14C03F31-0BA3-431D-9A90-A1F6437F3F9F}" type="sibTrans" cxnId="{8EF3A96D-EEB6-4564-A71A-B860BD70669A}">
      <dgm:prSet/>
      <dgm:spPr/>
      <dgm:t>
        <a:bodyPr/>
        <a:lstStyle/>
        <a:p>
          <a:endParaRPr lang="en-GB"/>
        </a:p>
      </dgm:t>
    </dgm:pt>
    <dgm:pt modelId="{9CFD9BDA-11E8-4A3B-8C9F-05A7C1A568A3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13.6.14.7.1.3.2 VCI Sequencing</a:t>
          </a:r>
          <a:endParaRPr lang="en-GB" sz="1400" b="1" dirty="0"/>
        </a:p>
      </dgm:t>
    </dgm:pt>
    <dgm:pt modelId="{7E59F88B-B995-4FBD-9C85-6543B32F4632}" type="parTrans" cxnId="{B784AD69-1833-47EB-A04F-B7F0ECC9856A}">
      <dgm:prSet/>
      <dgm:spPr/>
      <dgm:t>
        <a:bodyPr/>
        <a:lstStyle/>
        <a:p>
          <a:endParaRPr lang="en-GB"/>
        </a:p>
      </dgm:t>
    </dgm:pt>
    <dgm:pt modelId="{F68444F5-EBEA-441F-8F87-53E69D87E9CF}" type="sibTrans" cxnId="{B784AD69-1833-47EB-A04F-B7F0ECC9856A}">
      <dgm:prSet/>
      <dgm:spPr/>
      <dgm:t>
        <a:bodyPr/>
        <a:lstStyle/>
        <a:p>
          <a:endParaRPr lang="en-GB"/>
        </a:p>
      </dgm:t>
    </dgm:pt>
    <dgm:pt modelId="{9EA9F680-3E61-48F5-BD8D-57D6A89D320C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13.6.14.1.6.4.1 </a:t>
          </a:r>
          <a:r>
            <a:rPr lang="en-GB" sz="1400" b="1" dirty="0" smtClean="0"/>
            <a:t>Thermal </a:t>
          </a:r>
          <a:r>
            <a:rPr lang="en-GB" sz="1400" b="1" dirty="0" smtClean="0"/>
            <a:t>shutter 1</a:t>
          </a:r>
          <a:endParaRPr lang="en-GB" sz="1400" b="1" dirty="0"/>
        </a:p>
      </dgm:t>
    </dgm:pt>
    <dgm:pt modelId="{C99AC11D-9E46-4214-80C6-27AA1ACC7E6E}" type="parTrans" cxnId="{FFBB49C9-A7C6-4A41-AFD1-A85838A0CD25}">
      <dgm:prSet/>
      <dgm:spPr/>
      <dgm:t>
        <a:bodyPr/>
        <a:lstStyle/>
        <a:p>
          <a:endParaRPr lang="en-GB"/>
        </a:p>
      </dgm:t>
    </dgm:pt>
    <dgm:pt modelId="{F8A3026A-6F72-4BAC-AA41-6427A42986C6}" type="sibTrans" cxnId="{FFBB49C9-A7C6-4A41-AFD1-A85838A0CD25}">
      <dgm:prSet/>
      <dgm:spPr/>
      <dgm:t>
        <a:bodyPr/>
        <a:lstStyle/>
        <a:p>
          <a:endParaRPr lang="en-GB"/>
        </a:p>
      </dgm:t>
    </dgm:pt>
    <dgm:pt modelId="{98D72408-B0CD-4A7F-9041-1707E6AAAB97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13.6.14.1.6.4.2 </a:t>
          </a:r>
          <a:r>
            <a:rPr lang="en-GB" sz="1400" b="1" dirty="0" smtClean="0"/>
            <a:t>Thermal </a:t>
          </a:r>
          <a:r>
            <a:rPr lang="en-GB" sz="1400" b="1" dirty="0" smtClean="0"/>
            <a:t>shutter 2</a:t>
          </a:r>
          <a:endParaRPr lang="en-GB" sz="1400" b="1" dirty="0"/>
        </a:p>
      </dgm:t>
    </dgm:pt>
    <dgm:pt modelId="{34CDBE98-8188-4E25-9749-55A02E032757}" type="parTrans" cxnId="{5AE4D1FC-9414-4848-A1C4-F2AEC76F36DE}">
      <dgm:prSet/>
      <dgm:spPr/>
      <dgm:t>
        <a:bodyPr/>
        <a:lstStyle/>
        <a:p>
          <a:endParaRPr lang="en-GB"/>
        </a:p>
      </dgm:t>
    </dgm:pt>
    <dgm:pt modelId="{D0FCFE4E-434A-4DE8-A4EF-0656D465CFA9}" type="sibTrans" cxnId="{5AE4D1FC-9414-4848-A1C4-F2AEC76F36DE}">
      <dgm:prSet/>
      <dgm:spPr/>
      <dgm:t>
        <a:bodyPr/>
        <a:lstStyle/>
        <a:p>
          <a:endParaRPr lang="en-GB"/>
        </a:p>
      </dgm:t>
    </dgm:pt>
    <dgm:pt modelId="{F68D07C8-6BF7-4724-8DCF-C24E50170C95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13.6.14.1.6.4.2.1 S</a:t>
          </a:r>
          <a:r>
            <a:rPr lang="en-GB" sz="1400" b="1" dirty="0" err="1" smtClean="0"/>
            <a:t>hutter</a:t>
          </a:r>
          <a:r>
            <a:rPr lang="en-GB" sz="1400" b="1" dirty="0" smtClean="0"/>
            <a:t> 2 absorber (Specs)</a:t>
          </a:r>
          <a:endParaRPr lang="en-GB" sz="1400" b="1" dirty="0"/>
        </a:p>
      </dgm:t>
    </dgm:pt>
    <dgm:pt modelId="{E88FDC8B-0154-4E62-9537-4EA3A43AEE06}" type="parTrans" cxnId="{7B1EDF69-866B-4907-9551-F438218D9B7E}">
      <dgm:prSet/>
      <dgm:spPr/>
      <dgm:t>
        <a:bodyPr/>
        <a:lstStyle/>
        <a:p>
          <a:endParaRPr lang="en-GB"/>
        </a:p>
      </dgm:t>
    </dgm:pt>
    <dgm:pt modelId="{A8079C1D-58A1-4A31-9AD0-16B5275823CA}" type="sibTrans" cxnId="{7B1EDF69-866B-4907-9551-F438218D9B7E}">
      <dgm:prSet/>
      <dgm:spPr/>
      <dgm:t>
        <a:bodyPr/>
        <a:lstStyle/>
        <a:p>
          <a:endParaRPr lang="en-GB"/>
        </a:p>
      </dgm:t>
    </dgm:pt>
    <dgm:pt modelId="{4B4F7888-B069-4803-BCB5-00630AB32C82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smtClean="0"/>
            <a:t>13.6.14.1.6.4.2.2 </a:t>
          </a:r>
          <a:r>
            <a:rPr lang="en-GB" sz="1400" b="1" dirty="0" smtClean="0"/>
            <a:t>Secondary sh. Mechanics</a:t>
          </a:r>
          <a:endParaRPr lang="en-GB" sz="1400" b="1" dirty="0"/>
        </a:p>
      </dgm:t>
    </dgm:pt>
    <dgm:pt modelId="{3824AFD7-D19E-40C9-B423-785DB9681BDC}" type="parTrans" cxnId="{F81A228E-98BC-403A-9ADB-9D6AF02F5DB0}">
      <dgm:prSet/>
      <dgm:spPr/>
      <dgm:t>
        <a:bodyPr/>
        <a:lstStyle/>
        <a:p>
          <a:endParaRPr lang="en-GB"/>
        </a:p>
      </dgm:t>
    </dgm:pt>
    <dgm:pt modelId="{454A0844-5D8E-472A-BAAC-7225022FD557}" type="sibTrans" cxnId="{F81A228E-98BC-403A-9ADB-9D6AF02F5DB0}">
      <dgm:prSet/>
      <dgm:spPr/>
      <dgm:t>
        <a:bodyPr/>
        <a:lstStyle/>
        <a:p>
          <a:endParaRPr lang="en-GB"/>
        </a:p>
      </dgm:t>
    </dgm:pt>
    <dgm:pt modelId="{A7A7410A-17A3-4D6D-8967-F25D35AF6E59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13.6.14.7.1.1.5 ICS Integration</a:t>
          </a:r>
          <a:endParaRPr lang="en-GB" sz="1400" b="1" dirty="0"/>
        </a:p>
      </dgm:t>
    </dgm:pt>
    <dgm:pt modelId="{F0AA4879-B5D4-43E3-9F46-DF22EB931CA9}" type="parTrans" cxnId="{9372E3E9-1767-4876-BE8E-3980C99D233F}">
      <dgm:prSet/>
      <dgm:spPr/>
      <dgm:t>
        <a:bodyPr/>
        <a:lstStyle/>
        <a:p>
          <a:endParaRPr lang="en-GB"/>
        </a:p>
      </dgm:t>
    </dgm:pt>
    <dgm:pt modelId="{0E56E70C-E5C1-409C-ABC4-3172CDE1FBB5}" type="sibTrans" cxnId="{9372E3E9-1767-4876-BE8E-3980C99D233F}">
      <dgm:prSet/>
      <dgm:spPr/>
      <dgm:t>
        <a:bodyPr/>
        <a:lstStyle/>
        <a:p>
          <a:endParaRPr lang="en-GB"/>
        </a:p>
      </dgm:t>
    </dgm:pt>
    <dgm:pt modelId="{79368F4F-A0AF-4ADF-958A-E2FD5E48EE84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13.6.14.7.1.2.3 ICS Integration</a:t>
          </a:r>
          <a:endParaRPr lang="en-GB" sz="1400" b="1" dirty="0"/>
        </a:p>
      </dgm:t>
    </dgm:pt>
    <dgm:pt modelId="{C0EB7DB7-58CC-4487-94C9-D43465CBCB0F}" type="parTrans" cxnId="{8264D791-FEB2-425A-B44E-85FB35B70C4E}">
      <dgm:prSet/>
      <dgm:spPr/>
      <dgm:t>
        <a:bodyPr/>
        <a:lstStyle/>
        <a:p>
          <a:endParaRPr lang="en-GB"/>
        </a:p>
      </dgm:t>
    </dgm:pt>
    <dgm:pt modelId="{27052112-DADF-4728-BBDB-66BE51AB07B9}" type="sibTrans" cxnId="{8264D791-FEB2-425A-B44E-85FB35B70C4E}">
      <dgm:prSet/>
      <dgm:spPr/>
      <dgm:t>
        <a:bodyPr/>
        <a:lstStyle/>
        <a:p>
          <a:endParaRPr lang="en-GB"/>
        </a:p>
      </dgm:t>
    </dgm:pt>
    <dgm:pt modelId="{223263DC-DC2A-4545-AB9A-41A41DF0A2EB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13.6.14.7.1.3.3 ICS Integration</a:t>
          </a:r>
          <a:endParaRPr lang="en-GB" sz="1400" b="1" dirty="0"/>
        </a:p>
      </dgm:t>
    </dgm:pt>
    <dgm:pt modelId="{68DCFF39-F4EB-4597-9379-8C9519569F92}" type="parTrans" cxnId="{4BB19159-CCD2-4B6C-AD45-8A131EC15451}">
      <dgm:prSet/>
      <dgm:spPr/>
      <dgm:t>
        <a:bodyPr/>
        <a:lstStyle/>
        <a:p>
          <a:endParaRPr lang="en-GB"/>
        </a:p>
      </dgm:t>
    </dgm:pt>
    <dgm:pt modelId="{BAA053E8-0530-46E9-9A54-F8AE826DBAC4}" type="sibTrans" cxnId="{4BB19159-CCD2-4B6C-AD45-8A131EC15451}">
      <dgm:prSet/>
      <dgm:spPr/>
      <dgm:t>
        <a:bodyPr/>
        <a:lstStyle/>
        <a:p>
          <a:endParaRPr lang="en-GB"/>
        </a:p>
      </dgm:t>
    </dgm:pt>
    <dgm:pt modelId="{F07395EE-0352-42E3-B01F-03C0ED6F7326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13.6.14.7.1.4.1 Racks including Cooling and UPS</a:t>
          </a:r>
          <a:endParaRPr lang="en-GB" sz="1400" b="1" dirty="0"/>
        </a:p>
      </dgm:t>
    </dgm:pt>
    <dgm:pt modelId="{3983B1C5-9452-42C6-82B8-A60C34072B8E}" type="parTrans" cxnId="{BD018B45-3ECF-4CF2-A2C2-C3B983C1664D}">
      <dgm:prSet/>
      <dgm:spPr/>
      <dgm:t>
        <a:bodyPr/>
        <a:lstStyle/>
        <a:p>
          <a:endParaRPr lang="en-GB"/>
        </a:p>
      </dgm:t>
    </dgm:pt>
    <dgm:pt modelId="{23F9F116-E6B2-4525-A668-E80C0D14E73B}" type="sibTrans" cxnId="{BD018B45-3ECF-4CF2-A2C2-C3B983C1664D}">
      <dgm:prSet/>
      <dgm:spPr/>
      <dgm:t>
        <a:bodyPr/>
        <a:lstStyle/>
        <a:p>
          <a:endParaRPr lang="en-GB"/>
        </a:p>
      </dgm:t>
    </dgm:pt>
    <dgm:pt modelId="{6AC5E2F3-F933-4FB7-BC1B-F5BF3953096B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13.6.14.7.1.4.2 Motion Control Electronics</a:t>
          </a:r>
        </a:p>
      </dgm:t>
    </dgm:pt>
    <dgm:pt modelId="{0A36B60B-D99B-4691-9E72-A53B0574D4F5}" type="parTrans" cxnId="{A794DC34-1307-4D03-91E3-C989E9BF8C0A}">
      <dgm:prSet/>
      <dgm:spPr/>
      <dgm:t>
        <a:bodyPr/>
        <a:lstStyle/>
        <a:p>
          <a:endParaRPr lang="en-GB"/>
        </a:p>
      </dgm:t>
    </dgm:pt>
    <dgm:pt modelId="{C0550F17-BA96-488B-90CA-051D496628EF}" type="sibTrans" cxnId="{A794DC34-1307-4D03-91E3-C989E9BF8C0A}">
      <dgm:prSet/>
      <dgm:spPr/>
      <dgm:t>
        <a:bodyPr/>
        <a:lstStyle/>
        <a:p>
          <a:endParaRPr lang="en-GB"/>
        </a:p>
      </dgm:t>
    </dgm:pt>
    <dgm:pt modelId="{0D3F9C7A-F39D-4E54-AC76-CAD0BA1334B6}">
      <dgm:prSet phldrT="[Text]" custT="1"/>
      <dgm:spPr>
        <a:solidFill>
          <a:schemeClr val="accent6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13.6.14.7.2 Personal Safety System PSS</a:t>
          </a:r>
          <a:endParaRPr lang="en-GB" sz="1400" b="1" dirty="0"/>
        </a:p>
      </dgm:t>
    </dgm:pt>
    <dgm:pt modelId="{0980B42D-B28B-4FD6-95AA-F07625921DD9}" type="sibTrans" cxnId="{E6845EF3-18F5-4BB2-9C0B-1E69D0FA9B60}">
      <dgm:prSet/>
      <dgm:spPr/>
      <dgm:t>
        <a:bodyPr/>
        <a:lstStyle/>
        <a:p>
          <a:endParaRPr lang="en-GB"/>
        </a:p>
      </dgm:t>
    </dgm:pt>
    <dgm:pt modelId="{FEE38CF4-19E0-4920-A1AC-F0A170FAEAF9}" type="parTrans" cxnId="{E6845EF3-18F5-4BB2-9C0B-1E69D0FA9B60}">
      <dgm:prSet/>
      <dgm:spPr/>
      <dgm:t>
        <a:bodyPr/>
        <a:lstStyle/>
        <a:p>
          <a:endParaRPr lang="en-GB"/>
        </a:p>
      </dgm:t>
    </dgm:pt>
    <dgm:pt modelId="{C168DF19-F2C6-4D65-89D5-4F0AD94E2E7F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13.6.14.7.1.4.3 PLC System</a:t>
          </a:r>
        </a:p>
      </dgm:t>
    </dgm:pt>
    <dgm:pt modelId="{C1D35EE3-1C58-435C-A06C-CAE354DB3FD8}" type="parTrans" cxnId="{8A2C5086-A9FC-493B-A9BB-4756ED4F0A1B}">
      <dgm:prSet/>
      <dgm:spPr/>
      <dgm:t>
        <a:bodyPr/>
        <a:lstStyle/>
        <a:p>
          <a:endParaRPr lang="en-GB"/>
        </a:p>
      </dgm:t>
    </dgm:pt>
    <dgm:pt modelId="{5BAA9759-75B5-487B-B50C-9477F3A2F0BE}" type="sibTrans" cxnId="{8A2C5086-A9FC-493B-A9BB-4756ED4F0A1B}">
      <dgm:prSet/>
      <dgm:spPr/>
      <dgm:t>
        <a:bodyPr/>
        <a:lstStyle/>
        <a:p>
          <a:endParaRPr lang="en-GB"/>
        </a:p>
      </dgm:t>
    </dgm:pt>
    <dgm:pt modelId="{C3E38B18-92D4-41C6-8647-F08C7507E684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13.6.14.7.1.4.4 Control–Box, Timing, Network</a:t>
          </a:r>
        </a:p>
      </dgm:t>
    </dgm:pt>
    <dgm:pt modelId="{E2F048DF-1214-4C66-A516-3CCA6AF359AF}" type="parTrans" cxnId="{3579E83F-99F5-4591-96AE-D3315414D889}">
      <dgm:prSet/>
      <dgm:spPr/>
      <dgm:t>
        <a:bodyPr/>
        <a:lstStyle/>
        <a:p>
          <a:endParaRPr lang="en-GB"/>
        </a:p>
      </dgm:t>
    </dgm:pt>
    <dgm:pt modelId="{03090DB2-9909-42E7-8F7C-9EEA73B39316}" type="sibTrans" cxnId="{3579E83F-99F5-4591-96AE-D3315414D889}">
      <dgm:prSet/>
      <dgm:spPr/>
      <dgm:t>
        <a:bodyPr/>
        <a:lstStyle/>
        <a:p>
          <a:endParaRPr lang="en-GB"/>
        </a:p>
      </dgm:t>
    </dgm:pt>
    <dgm:pt modelId="{8260A834-599C-4DE0-BA65-43976FEE5BE7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13.6.14.4 </a:t>
          </a:r>
          <a:r>
            <a:rPr lang="en-GB" sz="1400" b="1" dirty="0" smtClean="0"/>
            <a:t>Experimental Cave</a:t>
          </a:r>
          <a:endParaRPr lang="en-GB" sz="1400" b="1" dirty="0"/>
        </a:p>
      </dgm:t>
    </dgm:pt>
    <dgm:pt modelId="{B820DB2A-EAE0-4C8E-B183-650C8C578E4D}" type="sibTrans" cxnId="{5B5D83E7-D521-411C-B1AB-D43DE918D4F5}">
      <dgm:prSet/>
      <dgm:spPr/>
      <dgm:t>
        <a:bodyPr/>
        <a:lstStyle/>
        <a:p>
          <a:endParaRPr lang="en-GB"/>
        </a:p>
      </dgm:t>
    </dgm:pt>
    <dgm:pt modelId="{1425C0B1-4B2F-44C4-AF52-F6EE3BA76800}" type="parTrans" cxnId="{5B5D83E7-D521-411C-B1AB-D43DE918D4F5}">
      <dgm:prSet/>
      <dgm:spPr/>
      <dgm:t>
        <a:bodyPr/>
        <a:lstStyle/>
        <a:p>
          <a:endParaRPr lang="en-GB"/>
        </a:p>
      </dgm:t>
    </dgm:pt>
    <dgm:pt modelId="{E433D877-84F6-4573-A2B7-1C57DCE95D39}">
      <dgm:prSet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13.6.14.4.2.1 Inner shielding (</a:t>
          </a:r>
          <a:r>
            <a:rPr lang="en-GB" sz="1400" b="1" dirty="0" err="1" smtClean="0"/>
            <a:t>boralcan</a:t>
          </a:r>
          <a:r>
            <a:rPr lang="en-GB" sz="1400" b="1" dirty="0" smtClean="0"/>
            <a:t>)</a:t>
          </a:r>
          <a:endParaRPr lang="en-GB" sz="1400" b="1" dirty="0"/>
        </a:p>
      </dgm:t>
    </dgm:pt>
    <dgm:pt modelId="{4DFEAA42-E159-4F02-8F45-E8B43D39B0C0}" type="parTrans" cxnId="{6095CD10-E569-4BCB-94B6-9A869E504B82}">
      <dgm:prSet/>
      <dgm:spPr/>
      <dgm:t>
        <a:bodyPr/>
        <a:lstStyle/>
        <a:p>
          <a:endParaRPr lang="en-GB"/>
        </a:p>
      </dgm:t>
    </dgm:pt>
    <dgm:pt modelId="{FFF27D9E-0651-4C22-A607-0E7AEAD6A67B}" type="sibTrans" cxnId="{6095CD10-E569-4BCB-94B6-9A869E504B82}">
      <dgm:prSet/>
      <dgm:spPr/>
      <dgm:t>
        <a:bodyPr/>
        <a:lstStyle/>
        <a:p>
          <a:endParaRPr lang="en-GB"/>
        </a:p>
      </dgm:t>
    </dgm:pt>
    <dgm:pt modelId="{F06CCF9A-3AFD-4B20-A755-81EF88139052}">
      <dgm:prSet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13.6.14.4.2.2 Exp. Cave Building</a:t>
          </a:r>
          <a:endParaRPr lang="en-GB" sz="1400" b="1" dirty="0"/>
        </a:p>
      </dgm:t>
    </dgm:pt>
    <dgm:pt modelId="{7E176F83-EECC-43B2-B8F3-4A3F3E0FE1D3}" type="parTrans" cxnId="{49233231-9864-4790-A058-419E80D5FAEB}">
      <dgm:prSet/>
      <dgm:spPr/>
      <dgm:t>
        <a:bodyPr/>
        <a:lstStyle/>
        <a:p>
          <a:endParaRPr lang="en-GB"/>
        </a:p>
      </dgm:t>
    </dgm:pt>
    <dgm:pt modelId="{A06151FD-9649-4A27-99E4-AC612EFD3C8A}" type="sibTrans" cxnId="{49233231-9864-4790-A058-419E80D5FAEB}">
      <dgm:prSet/>
      <dgm:spPr/>
      <dgm:t>
        <a:bodyPr/>
        <a:lstStyle/>
        <a:p>
          <a:endParaRPr lang="en-GB"/>
        </a:p>
      </dgm:t>
    </dgm:pt>
    <dgm:pt modelId="{023000B2-F731-4613-8A4F-297DB8039547}">
      <dgm:prSet phldrT="[Text]" custT="1"/>
      <dgm:spPr>
        <a:solidFill>
          <a:schemeClr val="accent6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13.6.14.7.2.4 PSS Rack</a:t>
          </a:r>
          <a:endParaRPr lang="en-GB" sz="1400" b="1" dirty="0"/>
        </a:p>
      </dgm:t>
    </dgm:pt>
    <dgm:pt modelId="{27B5520A-6908-43EA-BB8D-9885B442B851}" type="parTrans" cxnId="{98291A8B-56B9-4F1B-BEDF-64665B0D86BB}">
      <dgm:prSet/>
      <dgm:spPr/>
      <dgm:t>
        <a:bodyPr/>
        <a:lstStyle/>
        <a:p>
          <a:endParaRPr lang="en-GB"/>
        </a:p>
      </dgm:t>
    </dgm:pt>
    <dgm:pt modelId="{DF99D19B-0184-431C-9C2C-2B41D3AC8839}" type="sibTrans" cxnId="{98291A8B-56B9-4F1B-BEDF-64665B0D86BB}">
      <dgm:prSet/>
      <dgm:spPr/>
      <dgm:t>
        <a:bodyPr/>
        <a:lstStyle/>
        <a:p>
          <a:endParaRPr lang="en-GB"/>
        </a:p>
      </dgm:t>
    </dgm:pt>
    <dgm:pt modelId="{D811C0E5-B7D0-453E-9692-3535AE4EC64E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13.6.14.1.3.1 Pit Assembly 1</a:t>
          </a:r>
          <a:endParaRPr lang="en-US" sz="1400" b="1" dirty="0"/>
        </a:p>
      </dgm:t>
    </dgm:pt>
    <dgm:pt modelId="{7EBACE13-78CB-47BC-8431-74FEB68CE768}" type="parTrans" cxnId="{471CE982-A1AC-43B3-8F17-6AF156E9AF3F}">
      <dgm:prSet/>
      <dgm:spPr/>
      <dgm:t>
        <a:bodyPr/>
        <a:lstStyle/>
        <a:p>
          <a:endParaRPr lang="en-GB"/>
        </a:p>
      </dgm:t>
    </dgm:pt>
    <dgm:pt modelId="{C5191737-CF37-4FB6-9700-9CBAC3B00168}" type="sibTrans" cxnId="{471CE982-A1AC-43B3-8F17-6AF156E9AF3F}">
      <dgm:prSet/>
      <dgm:spPr/>
      <dgm:t>
        <a:bodyPr/>
        <a:lstStyle/>
        <a:p>
          <a:endParaRPr lang="en-GB"/>
        </a:p>
      </dgm:t>
    </dgm:pt>
    <dgm:pt modelId="{32067CF2-9360-451C-8EE0-D37E65DD7AAC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13.6.14.1.3.2 Pit Assembly 2</a:t>
          </a:r>
          <a:endParaRPr lang="en-US" sz="1400" b="1" dirty="0"/>
        </a:p>
      </dgm:t>
    </dgm:pt>
    <dgm:pt modelId="{599049F6-8000-472B-939B-DD4DA0E9F219}" type="parTrans" cxnId="{C22FF98A-27D3-492E-8609-BF7E7E7BF0AA}">
      <dgm:prSet/>
      <dgm:spPr/>
      <dgm:t>
        <a:bodyPr/>
        <a:lstStyle/>
        <a:p>
          <a:endParaRPr lang="en-GB"/>
        </a:p>
      </dgm:t>
    </dgm:pt>
    <dgm:pt modelId="{27FE0D21-ADD2-4057-BC9D-2107904A300F}" type="sibTrans" cxnId="{C22FF98A-27D3-492E-8609-BF7E7E7BF0AA}">
      <dgm:prSet/>
      <dgm:spPr/>
      <dgm:t>
        <a:bodyPr/>
        <a:lstStyle/>
        <a:p>
          <a:endParaRPr lang="en-GB"/>
        </a:p>
      </dgm:t>
    </dgm:pt>
    <dgm:pt modelId="{FA86B426-5D95-4FA2-A1FB-A3CB890B5B64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13.6.14.1.3.1.1 Pulse shaping chopper 1</a:t>
          </a:r>
          <a:endParaRPr lang="en-US" sz="1400" b="1" dirty="0"/>
        </a:p>
      </dgm:t>
    </dgm:pt>
    <dgm:pt modelId="{0C59286A-2F27-462A-A592-88AD9CEB27DC}" type="parTrans" cxnId="{665D74BC-CDB6-4EC1-A86E-07FDF5D0631D}">
      <dgm:prSet/>
      <dgm:spPr/>
      <dgm:t>
        <a:bodyPr/>
        <a:lstStyle/>
        <a:p>
          <a:endParaRPr lang="en-GB"/>
        </a:p>
      </dgm:t>
    </dgm:pt>
    <dgm:pt modelId="{839E18E7-4BC5-4315-B22E-D10845B36171}" type="sibTrans" cxnId="{665D74BC-CDB6-4EC1-A86E-07FDF5D0631D}">
      <dgm:prSet/>
      <dgm:spPr/>
      <dgm:t>
        <a:bodyPr/>
        <a:lstStyle/>
        <a:p>
          <a:endParaRPr lang="en-GB"/>
        </a:p>
      </dgm:t>
    </dgm:pt>
    <dgm:pt modelId="{FC0DD1D5-8807-4A41-88B8-FDF5EB0C5921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13.6.14.1.3.4 Support System</a:t>
          </a:r>
          <a:endParaRPr lang="en-US" sz="1400" b="1" dirty="0"/>
        </a:p>
      </dgm:t>
    </dgm:pt>
    <dgm:pt modelId="{6B30C1D6-24C1-4EAC-B819-C39DBF0853AA}" type="parTrans" cxnId="{9334731A-B364-4A43-BD0A-366C203399E2}">
      <dgm:prSet/>
      <dgm:spPr/>
      <dgm:t>
        <a:bodyPr/>
        <a:lstStyle/>
        <a:p>
          <a:endParaRPr lang="en-GB"/>
        </a:p>
      </dgm:t>
    </dgm:pt>
    <dgm:pt modelId="{FC2374F5-92CC-4133-B121-40DE3189D380}" type="sibTrans" cxnId="{9334731A-B364-4A43-BD0A-366C203399E2}">
      <dgm:prSet/>
      <dgm:spPr/>
      <dgm:t>
        <a:bodyPr/>
        <a:lstStyle/>
        <a:p>
          <a:endParaRPr lang="en-GB"/>
        </a:p>
      </dgm:t>
    </dgm:pt>
    <dgm:pt modelId="{AAEBF055-257C-4F3D-9B8A-E2076E679637}">
      <dgm:prSet custT="1"/>
      <dgm:spPr>
        <a:solidFill>
          <a:srgbClr val="0070C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13.6.14.4.4 Sample Environment Control Box</a:t>
          </a:r>
          <a:endParaRPr lang="en-GB" sz="1400" b="1" dirty="0"/>
        </a:p>
      </dgm:t>
    </dgm:pt>
    <dgm:pt modelId="{77B6A7C8-EB41-4E73-9AB1-6A1DC46C3372}" type="parTrans" cxnId="{5848884E-A1BB-4F5D-92C5-22A2DDB79D03}">
      <dgm:prSet/>
      <dgm:spPr/>
      <dgm:t>
        <a:bodyPr/>
        <a:lstStyle/>
        <a:p>
          <a:endParaRPr lang="en-GB"/>
        </a:p>
      </dgm:t>
    </dgm:pt>
    <dgm:pt modelId="{370EF68B-A832-4AFE-9B7F-17575E486939}" type="sibTrans" cxnId="{5848884E-A1BB-4F5D-92C5-22A2DDB79D03}">
      <dgm:prSet/>
      <dgm:spPr/>
      <dgm:t>
        <a:bodyPr/>
        <a:lstStyle/>
        <a:p>
          <a:endParaRPr lang="en-GB"/>
        </a:p>
      </dgm:t>
    </dgm:pt>
    <dgm:pt modelId="{FE7174CC-79CA-41D0-A9FE-BF463905909A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13.6.14.4.3 SE utilities board</a:t>
          </a:r>
          <a:endParaRPr lang="en-GB" sz="1400" b="1" dirty="0"/>
        </a:p>
      </dgm:t>
    </dgm:pt>
    <dgm:pt modelId="{102360E7-8FFD-46CE-ACE5-96CA05C6BA81}" type="parTrans" cxnId="{D341F09B-ADAD-443E-84FD-BBBCF63A6D46}">
      <dgm:prSet/>
      <dgm:spPr/>
      <dgm:t>
        <a:bodyPr/>
        <a:lstStyle/>
        <a:p>
          <a:endParaRPr lang="en-GB"/>
        </a:p>
      </dgm:t>
    </dgm:pt>
    <dgm:pt modelId="{ED3EB6DA-C4B5-4B03-B893-E3CA05D6A003}" type="sibTrans" cxnId="{D341F09B-ADAD-443E-84FD-BBBCF63A6D46}">
      <dgm:prSet/>
      <dgm:spPr/>
      <dgm:t>
        <a:bodyPr/>
        <a:lstStyle/>
        <a:p>
          <a:endParaRPr lang="en-GB"/>
        </a:p>
      </dgm:t>
    </dgm:pt>
    <dgm:pt modelId="{1213DAA9-9ED7-474B-9A7F-A71D9C207E86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13.6.14.1.5.1.6 DMSC Beam Monitor Integration</a:t>
          </a:r>
          <a:endParaRPr lang="en-GB" sz="1400" b="1" dirty="0"/>
        </a:p>
      </dgm:t>
    </dgm:pt>
    <dgm:pt modelId="{B1E36E7F-19AD-4224-AC9C-A6661BE7A0E4}" type="parTrans" cxnId="{AA0C315F-50EF-4338-A4E4-18602A171D76}">
      <dgm:prSet/>
      <dgm:spPr/>
      <dgm:t>
        <a:bodyPr/>
        <a:lstStyle/>
        <a:p>
          <a:endParaRPr lang="en-GB"/>
        </a:p>
      </dgm:t>
    </dgm:pt>
    <dgm:pt modelId="{A85DAEFE-8ED6-422F-9073-DD3DBB6EE8DB}" type="sibTrans" cxnId="{AA0C315F-50EF-4338-A4E4-18602A171D76}">
      <dgm:prSet/>
      <dgm:spPr/>
      <dgm:t>
        <a:bodyPr/>
        <a:lstStyle/>
        <a:p>
          <a:endParaRPr lang="en-GB"/>
        </a:p>
      </dgm:t>
    </dgm:pt>
    <dgm:pt modelId="{7F8B3A60-0A31-4651-98CA-5B7B476A8602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13.6.4.3.2.2.3 Pyrolytic graphite</a:t>
          </a:r>
          <a:endParaRPr lang="en-US" sz="1400" b="1" dirty="0" smtClean="0"/>
        </a:p>
      </dgm:t>
    </dgm:pt>
    <dgm:pt modelId="{CF69F065-45F3-4143-932C-F691DA9305D5}" type="parTrans" cxnId="{3DDB8C3B-BD77-45B6-AF96-7F0F65F03E5E}">
      <dgm:prSet/>
      <dgm:spPr/>
      <dgm:t>
        <a:bodyPr/>
        <a:lstStyle/>
        <a:p>
          <a:endParaRPr lang="en-GB"/>
        </a:p>
      </dgm:t>
    </dgm:pt>
    <dgm:pt modelId="{16B3439A-C810-4937-8A1B-50B87112F50D}" type="sibTrans" cxnId="{3DDB8C3B-BD77-45B6-AF96-7F0F65F03E5E}">
      <dgm:prSet/>
      <dgm:spPr/>
      <dgm:t>
        <a:bodyPr/>
        <a:lstStyle/>
        <a:p>
          <a:endParaRPr lang="en-GB"/>
        </a:p>
      </dgm:t>
    </dgm:pt>
    <dgm:pt modelId="{78A034CC-3AB7-4399-95CF-B094C29599B2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13.6.4.3.2.2.4 Mounting clips</a:t>
          </a:r>
          <a:endParaRPr lang="en-US" sz="1400" b="1" dirty="0" smtClean="0"/>
        </a:p>
      </dgm:t>
    </dgm:pt>
    <dgm:pt modelId="{1543B876-5D75-48B9-B55B-F742A2E8B581}" type="parTrans" cxnId="{5BD05945-FA72-4FD8-AC95-536F27C64B49}">
      <dgm:prSet/>
      <dgm:spPr/>
      <dgm:t>
        <a:bodyPr/>
        <a:lstStyle/>
        <a:p>
          <a:endParaRPr lang="en-GB"/>
        </a:p>
      </dgm:t>
    </dgm:pt>
    <dgm:pt modelId="{9FFE190F-5711-4806-AE52-FEE23A279971}" type="sibTrans" cxnId="{5BD05945-FA72-4FD8-AC95-536F27C64B49}">
      <dgm:prSet/>
      <dgm:spPr/>
      <dgm:t>
        <a:bodyPr/>
        <a:lstStyle/>
        <a:p>
          <a:endParaRPr lang="en-GB"/>
        </a:p>
      </dgm:t>
    </dgm:pt>
    <dgm:pt modelId="{1CDE546F-9B3A-49EE-80C4-F11A9F9438F1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13.6.14.1.5.1.5 DAQ Beam monitor</a:t>
          </a:r>
          <a:endParaRPr lang="en-GB" sz="1400" b="1" dirty="0"/>
        </a:p>
      </dgm:t>
    </dgm:pt>
    <dgm:pt modelId="{368A3BA3-7F67-4DDA-B030-431BF1980862}" type="parTrans" cxnId="{BFDD0272-D73E-464B-972C-B2C5D7C658E6}">
      <dgm:prSet/>
      <dgm:spPr/>
      <dgm:t>
        <a:bodyPr/>
        <a:lstStyle/>
        <a:p>
          <a:endParaRPr lang="en-GB"/>
        </a:p>
      </dgm:t>
    </dgm:pt>
    <dgm:pt modelId="{54644B94-AC17-452A-9A49-AF7CD85E3F1E}" type="sibTrans" cxnId="{BFDD0272-D73E-464B-972C-B2C5D7C658E6}">
      <dgm:prSet/>
      <dgm:spPr/>
      <dgm:t>
        <a:bodyPr/>
        <a:lstStyle/>
        <a:p>
          <a:endParaRPr lang="en-GB"/>
        </a:p>
      </dgm:t>
    </dgm:pt>
    <dgm:pt modelId="{65158216-54C4-426B-8312-A90234881AC7}">
      <dgm:prSet phldrT="[Text]" custT="1"/>
      <dgm:spPr>
        <a:noFill/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13.6.14.1.7 Vacuum system</a:t>
          </a:r>
          <a:endParaRPr lang="en-GB" sz="1400" b="1" dirty="0"/>
        </a:p>
      </dgm:t>
    </dgm:pt>
    <dgm:pt modelId="{BC79A07D-153C-4C4B-8EFB-225B76FCCD87}" type="sibTrans" cxnId="{DA4451BA-88BB-48FF-B8CC-B0477A06A7B9}">
      <dgm:prSet/>
      <dgm:spPr/>
      <dgm:t>
        <a:bodyPr/>
        <a:lstStyle/>
        <a:p>
          <a:endParaRPr lang="en-GB"/>
        </a:p>
      </dgm:t>
    </dgm:pt>
    <dgm:pt modelId="{94D649FD-79FF-4E6B-86D0-8B120DAD610A}" type="parTrans" cxnId="{DA4451BA-88BB-48FF-B8CC-B0477A06A7B9}">
      <dgm:prSet/>
      <dgm:spPr/>
      <dgm:t>
        <a:bodyPr/>
        <a:lstStyle/>
        <a:p>
          <a:endParaRPr lang="en-GB"/>
        </a:p>
      </dgm:t>
    </dgm:pt>
    <dgm:pt modelId="{9A1C89F7-E66D-42A7-A00A-3B2E8695D222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13.6.14.1.6.6.1 Vacuum tube</a:t>
          </a:r>
          <a:endParaRPr lang="en-GB" sz="1400" b="1" dirty="0"/>
        </a:p>
      </dgm:t>
    </dgm:pt>
    <dgm:pt modelId="{ACF3B8F2-DA8B-4BE2-A4C7-47E1D11C2791}" type="parTrans" cxnId="{099E06E2-4C64-4696-8D6A-91EF5FEFAF05}">
      <dgm:prSet/>
      <dgm:spPr/>
      <dgm:t>
        <a:bodyPr/>
        <a:lstStyle/>
        <a:p>
          <a:endParaRPr lang="en-GB"/>
        </a:p>
      </dgm:t>
    </dgm:pt>
    <dgm:pt modelId="{FDF44179-2553-430A-B20A-D8E39A8BF121}" type="sibTrans" cxnId="{099E06E2-4C64-4696-8D6A-91EF5FEFAF05}">
      <dgm:prSet/>
      <dgm:spPr/>
      <dgm:t>
        <a:bodyPr/>
        <a:lstStyle/>
        <a:p>
          <a:endParaRPr lang="en-GB"/>
        </a:p>
      </dgm:t>
    </dgm:pt>
    <dgm:pt modelId="{93EB8978-67F1-4610-B478-9D1428F157D3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13.6.14.1.6.6.2 2D radial grid collimator</a:t>
          </a:r>
          <a:endParaRPr lang="en-GB" sz="1400" b="1" dirty="0"/>
        </a:p>
      </dgm:t>
    </dgm:pt>
    <dgm:pt modelId="{53666F5C-52A8-4E64-9462-9DF782D1801E}" type="parTrans" cxnId="{A6A70BD5-130E-44F4-9935-07DFBCEE739E}">
      <dgm:prSet/>
      <dgm:spPr/>
      <dgm:t>
        <a:bodyPr/>
        <a:lstStyle/>
        <a:p>
          <a:endParaRPr lang="en-GB"/>
        </a:p>
      </dgm:t>
    </dgm:pt>
    <dgm:pt modelId="{DA663E72-317A-4687-B257-B97079BC5D56}" type="sibTrans" cxnId="{A6A70BD5-130E-44F4-9935-07DFBCEE739E}">
      <dgm:prSet/>
      <dgm:spPr/>
      <dgm:t>
        <a:bodyPr/>
        <a:lstStyle/>
        <a:p>
          <a:endParaRPr lang="en-GB"/>
        </a:p>
      </dgm:t>
    </dgm:pt>
    <dgm:pt modelId="{0C10682F-2A06-44E6-B773-EBC5F614A5CB}">
      <dgm:prSet phldrT="[Text]" custT="1"/>
      <dgm:spPr>
        <a:solidFill>
          <a:srgbClr val="0070C0"/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13.6.14.2.3.3 Sample environment integration</a:t>
          </a:r>
          <a:endParaRPr lang="en-US" sz="1400" b="1" dirty="0"/>
        </a:p>
      </dgm:t>
    </dgm:pt>
    <dgm:pt modelId="{A63339DC-CFAD-442E-BFAD-7876B5DB2A84}" type="parTrans" cxnId="{0574DF4D-BC84-46D1-9298-A29E63DBA0C9}">
      <dgm:prSet/>
      <dgm:spPr/>
      <dgm:t>
        <a:bodyPr/>
        <a:lstStyle/>
        <a:p>
          <a:endParaRPr lang="en-GB"/>
        </a:p>
      </dgm:t>
    </dgm:pt>
    <dgm:pt modelId="{604737D5-E992-454A-AC17-66B6450D720C}" type="sibTrans" cxnId="{0574DF4D-BC84-46D1-9298-A29E63DBA0C9}">
      <dgm:prSet/>
      <dgm:spPr/>
      <dgm:t>
        <a:bodyPr/>
        <a:lstStyle/>
        <a:p>
          <a:endParaRPr lang="en-GB"/>
        </a:p>
      </dgm:t>
    </dgm:pt>
    <dgm:pt modelId="{D3BA5C57-F3D2-3341-8B8B-6E5D78E7A9B6}">
      <dgm:prSet phldrT="[Text]" custT="1"/>
      <dgm:spPr>
        <a:solidFill>
          <a:schemeClr val="bg2">
            <a:lumMod val="75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13.6.14.7.3.2 Data Management</a:t>
          </a:r>
          <a:endParaRPr lang="en-GB" sz="1400" b="1" dirty="0"/>
        </a:p>
      </dgm:t>
    </dgm:pt>
    <dgm:pt modelId="{2229F780-9A74-494F-B74C-B8DB04841FF2}" type="parTrans" cxnId="{4BB83465-AC7E-5740-829A-E38D0DE11DA1}">
      <dgm:prSet/>
      <dgm:spPr/>
      <dgm:t>
        <a:bodyPr/>
        <a:lstStyle/>
        <a:p>
          <a:endParaRPr lang="en-US"/>
        </a:p>
      </dgm:t>
    </dgm:pt>
    <dgm:pt modelId="{884142F7-562C-434B-A8AE-8BD75C84748C}" type="sibTrans" cxnId="{4BB83465-AC7E-5740-829A-E38D0DE11DA1}">
      <dgm:prSet/>
      <dgm:spPr/>
      <dgm:t>
        <a:bodyPr/>
        <a:lstStyle/>
        <a:p>
          <a:endParaRPr lang="en-US"/>
        </a:p>
      </dgm:t>
    </dgm:pt>
    <dgm:pt modelId="{95F51526-699F-4371-A95A-5F81BBD4F3D4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13.6.14.1.3.2.1 Frame overlap chopper 1</a:t>
          </a:r>
          <a:endParaRPr lang="en-US" sz="1400" b="1" dirty="0"/>
        </a:p>
      </dgm:t>
    </dgm:pt>
    <dgm:pt modelId="{9C8CE713-796B-418B-8237-80C598BFC37F}" type="parTrans" cxnId="{C9D51762-D1B9-46E1-A294-106FF3BCBFFC}">
      <dgm:prSet/>
      <dgm:spPr/>
      <dgm:t>
        <a:bodyPr/>
        <a:lstStyle/>
        <a:p>
          <a:endParaRPr lang="en-GB"/>
        </a:p>
      </dgm:t>
    </dgm:pt>
    <dgm:pt modelId="{0EAFC41F-ECB1-4E53-BCD4-EBF2DBCB1F65}" type="sibTrans" cxnId="{C9D51762-D1B9-46E1-A294-106FF3BCBFFC}">
      <dgm:prSet/>
      <dgm:spPr/>
      <dgm:t>
        <a:bodyPr/>
        <a:lstStyle/>
        <a:p>
          <a:endParaRPr lang="en-GB"/>
        </a:p>
      </dgm:t>
    </dgm:pt>
    <dgm:pt modelId="{35AAECFA-D33A-446A-85E6-47051776A228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13.6.14.7.1.1.3 MCI Secondary shutter 1</a:t>
          </a:r>
          <a:endParaRPr lang="en-GB" sz="1400" b="1" dirty="0"/>
        </a:p>
      </dgm:t>
    </dgm:pt>
    <dgm:pt modelId="{0ECCD10D-665B-4E8D-8615-A60A69F98824}" type="parTrans" cxnId="{484F8283-0730-4CDC-9082-07ED8EF5F0AD}">
      <dgm:prSet/>
      <dgm:spPr/>
      <dgm:t>
        <a:bodyPr/>
        <a:lstStyle/>
        <a:p>
          <a:endParaRPr lang="en-GB"/>
        </a:p>
      </dgm:t>
    </dgm:pt>
    <dgm:pt modelId="{2266BCE2-4457-4BB2-B658-62BF7538510B}" type="sibTrans" cxnId="{484F8283-0730-4CDC-9082-07ED8EF5F0AD}">
      <dgm:prSet/>
      <dgm:spPr/>
      <dgm:t>
        <a:bodyPr/>
        <a:lstStyle/>
        <a:p>
          <a:endParaRPr lang="en-GB"/>
        </a:p>
      </dgm:t>
    </dgm:pt>
    <dgm:pt modelId="{0B29B4E2-D70B-4421-85F5-7E53733C922C}">
      <dgm:prSet phldrT="[Text]" custT="1"/>
      <dgm:spPr>
        <a:solidFill>
          <a:srgbClr val="FFFF00"/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13.6.14.7.1.1.4 MCI Secondary shutter 2</a:t>
          </a:r>
          <a:endParaRPr lang="en-GB" sz="1400" b="1" dirty="0"/>
        </a:p>
      </dgm:t>
    </dgm:pt>
    <dgm:pt modelId="{DEB57A43-2579-4CE5-8C48-2115AD719E74}" type="parTrans" cxnId="{80B506D8-ECC8-4C68-9710-5B98CAB21C4D}">
      <dgm:prSet/>
      <dgm:spPr/>
      <dgm:t>
        <a:bodyPr/>
        <a:lstStyle/>
        <a:p>
          <a:endParaRPr lang="en-GB"/>
        </a:p>
      </dgm:t>
    </dgm:pt>
    <dgm:pt modelId="{4E725551-D8FD-4902-9580-09F2A68AC27F}" type="sibTrans" cxnId="{80B506D8-ECC8-4C68-9710-5B98CAB21C4D}">
      <dgm:prSet/>
      <dgm:spPr/>
      <dgm:t>
        <a:bodyPr/>
        <a:lstStyle/>
        <a:p>
          <a:endParaRPr lang="en-GB"/>
        </a:p>
      </dgm:t>
    </dgm:pt>
    <dgm:pt modelId="{32971CF9-F305-46CE-AF22-73C7D35658C1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13.6.14.5.1 </a:t>
          </a:r>
          <a:r>
            <a:rPr lang="en-GB" sz="1400" b="1" dirty="0" smtClean="0"/>
            <a:t>Support infrastructure</a:t>
          </a:r>
          <a:endParaRPr lang="en-US" sz="1400" b="1" dirty="0"/>
        </a:p>
      </dgm:t>
    </dgm:pt>
    <dgm:pt modelId="{00F3B633-071E-4714-9E28-3032DAB93102}" type="parTrans" cxnId="{AFBDD4DB-C108-4CDD-BFE9-7B58B2FBF88B}">
      <dgm:prSet/>
      <dgm:spPr/>
      <dgm:t>
        <a:bodyPr/>
        <a:lstStyle/>
        <a:p>
          <a:endParaRPr lang="en-GB"/>
        </a:p>
      </dgm:t>
    </dgm:pt>
    <dgm:pt modelId="{29A4E983-D939-419A-B756-566EF263B5A0}" type="sibTrans" cxnId="{AFBDD4DB-C108-4CDD-BFE9-7B58B2FBF88B}">
      <dgm:prSet/>
      <dgm:spPr/>
      <dgm:t>
        <a:bodyPr/>
        <a:lstStyle/>
        <a:p>
          <a:endParaRPr lang="en-GB"/>
        </a:p>
      </dgm:t>
    </dgm:pt>
    <dgm:pt modelId="{6D971A16-10E3-2247-B093-0B5A6337E4BE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 Shielding</a:t>
          </a:r>
          <a:endParaRPr lang="en-GB" sz="1400" b="1" dirty="0"/>
        </a:p>
      </dgm:t>
    </dgm:pt>
    <dgm:pt modelId="{C5F675C8-5FEB-5549-A7D1-B0D35042AC3B}" type="parTrans" cxnId="{FD63D43D-F27E-2944-BE2E-0BF59471A076}">
      <dgm:prSet/>
      <dgm:spPr/>
      <dgm:t>
        <a:bodyPr/>
        <a:lstStyle/>
        <a:p>
          <a:endParaRPr lang="en-US"/>
        </a:p>
      </dgm:t>
    </dgm:pt>
    <dgm:pt modelId="{EBD5F8F6-2A8F-414B-BFED-551894D0D89D}" type="sibTrans" cxnId="{FD63D43D-F27E-2944-BE2E-0BF59471A076}">
      <dgm:prSet/>
      <dgm:spPr/>
      <dgm:t>
        <a:bodyPr/>
        <a:lstStyle/>
        <a:p>
          <a:endParaRPr lang="en-US"/>
        </a:p>
      </dgm:t>
    </dgm:pt>
    <dgm:pt modelId="{33D9D371-128F-554F-A35A-6FB9158FD29F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13.6.14.1.8.1 In-Bunker Shielding</a:t>
          </a:r>
          <a:endParaRPr lang="en-GB" sz="1400" b="1" dirty="0"/>
        </a:p>
      </dgm:t>
    </dgm:pt>
    <dgm:pt modelId="{EB84BD68-966E-464E-8EFA-23DA9D24D084}" type="parTrans" cxnId="{7BC5490C-ECAC-0646-843C-0B64DD7E374A}">
      <dgm:prSet/>
      <dgm:spPr/>
      <dgm:t>
        <a:bodyPr/>
        <a:lstStyle/>
        <a:p>
          <a:endParaRPr lang="en-US"/>
        </a:p>
      </dgm:t>
    </dgm:pt>
    <dgm:pt modelId="{35160A57-962A-5E47-8F2D-E5E6FFBE0667}" type="sibTrans" cxnId="{7BC5490C-ECAC-0646-843C-0B64DD7E374A}">
      <dgm:prSet/>
      <dgm:spPr/>
      <dgm:t>
        <a:bodyPr/>
        <a:lstStyle/>
        <a:p>
          <a:endParaRPr lang="en-US"/>
        </a:p>
      </dgm:t>
    </dgm:pt>
    <dgm:pt modelId="{B909ADFA-F800-6C44-9334-FF0316C9B58D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 Beamline Shielding</a:t>
          </a:r>
          <a:endParaRPr lang="en-GB" sz="1400" b="1" dirty="0"/>
        </a:p>
      </dgm:t>
    </dgm:pt>
    <dgm:pt modelId="{0FBEC936-5E3B-0A49-A2E4-A27E7AB8745A}" type="parTrans" cxnId="{291BFCBA-21C3-D646-9269-A1E636724585}">
      <dgm:prSet/>
      <dgm:spPr/>
      <dgm:t>
        <a:bodyPr/>
        <a:lstStyle/>
        <a:p>
          <a:endParaRPr lang="en-US"/>
        </a:p>
      </dgm:t>
    </dgm:pt>
    <dgm:pt modelId="{BB3536FA-31C9-EE41-833E-E0AE87461D5F}" type="sibTrans" cxnId="{291BFCBA-21C3-D646-9269-A1E636724585}">
      <dgm:prSet/>
      <dgm:spPr/>
      <dgm:t>
        <a:bodyPr/>
        <a:lstStyle/>
        <a:p>
          <a:endParaRPr lang="en-US"/>
        </a:p>
      </dgm:t>
    </dgm:pt>
    <dgm:pt modelId="{D528EDCF-DA78-44DA-8055-CA4BCF0B2E59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13.6.14.6.1 D03 Hall </a:t>
          </a:r>
          <a:endParaRPr lang="en-US" sz="1400" b="1" dirty="0"/>
        </a:p>
      </dgm:t>
    </dgm:pt>
    <dgm:pt modelId="{018684A5-B4AA-4CD0-9CC3-EF859F874FE6}" type="sibTrans" cxnId="{29E4D00C-1DAF-4BEA-AD05-9AD2AD4347EC}">
      <dgm:prSet/>
      <dgm:spPr/>
      <dgm:t>
        <a:bodyPr/>
        <a:lstStyle/>
        <a:p>
          <a:endParaRPr lang="en-GB"/>
        </a:p>
      </dgm:t>
    </dgm:pt>
    <dgm:pt modelId="{27FDD869-2026-41DB-B525-A2D3106BF3CA}" type="parTrans" cxnId="{29E4D00C-1DAF-4BEA-AD05-9AD2AD4347EC}">
      <dgm:prSet/>
      <dgm:spPr/>
      <dgm:t>
        <a:bodyPr/>
        <a:lstStyle/>
        <a:p>
          <a:endParaRPr lang="en-GB"/>
        </a:p>
      </dgm:t>
    </dgm:pt>
    <dgm:pt modelId="{205F55B4-D613-4C75-9595-40D248C590B9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13.6.14.6.4 Control Hutch </a:t>
          </a:r>
          <a:endParaRPr lang="en-US" sz="1400" b="1" dirty="0"/>
        </a:p>
      </dgm:t>
    </dgm:pt>
    <dgm:pt modelId="{162300C5-BD44-4B86-81A7-77B3735EEE12}" type="parTrans" cxnId="{2BD3774C-40CB-4EF1-AD15-9AD58065D2DA}">
      <dgm:prSet/>
      <dgm:spPr/>
      <dgm:t>
        <a:bodyPr/>
        <a:lstStyle/>
        <a:p>
          <a:endParaRPr lang="sv-SE"/>
        </a:p>
      </dgm:t>
    </dgm:pt>
    <dgm:pt modelId="{F1569AA0-0AF7-4F6F-B344-B2FCC2D7725C}" type="sibTrans" cxnId="{2BD3774C-40CB-4EF1-AD15-9AD58065D2DA}">
      <dgm:prSet/>
      <dgm:spPr/>
      <dgm:t>
        <a:bodyPr/>
        <a:lstStyle/>
        <a:p>
          <a:endParaRPr lang="sv-SE"/>
        </a:p>
      </dgm:t>
    </dgm:pt>
    <dgm:pt modelId="{54046A0F-4DBC-1042-A448-59AEF375A573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2000" b="1" dirty="0" smtClean="0"/>
            <a:t>13.6.14 Bifrost</a:t>
          </a:r>
          <a:endParaRPr lang="en-US" sz="2000" b="1" dirty="0"/>
        </a:p>
      </dgm:t>
    </dgm:pt>
    <dgm:pt modelId="{26C49B1D-C373-7B41-AC12-9CED277CC389}" type="sibTrans" cxnId="{E413F6F1-5831-A54C-BF6B-30CB530C63EB}">
      <dgm:prSet/>
      <dgm:spPr/>
      <dgm:t>
        <a:bodyPr/>
        <a:lstStyle/>
        <a:p>
          <a:endParaRPr lang="en-US"/>
        </a:p>
      </dgm:t>
    </dgm:pt>
    <dgm:pt modelId="{DC8F6005-3914-8147-8A60-351FAD207A09}" type="parTrans" cxnId="{E413F6F1-5831-A54C-BF6B-30CB530C63EB}">
      <dgm:prSet/>
      <dgm:spPr/>
      <dgm:t>
        <a:bodyPr/>
        <a:lstStyle/>
        <a:p>
          <a:endParaRPr lang="en-US"/>
        </a:p>
      </dgm:t>
    </dgm:pt>
    <dgm:pt modelId="{E1029B6E-9A28-4445-8AF9-EB6CE8D4DCD8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13.6.14.1.2.2.4 Heavy aperture 4</a:t>
          </a:r>
          <a:endParaRPr lang="en-US" sz="1400" b="1" dirty="0"/>
        </a:p>
      </dgm:t>
    </dgm:pt>
    <dgm:pt modelId="{E338E300-9B2A-4055-AB1E-15FFF132FDB4}" type="parTrans" cxnId="{EC503658-EBCA-4DFA-A911-0DEAA34EDE03}">
      <dgm:prSet/>
      <dgm:spPr/>
      <dgm:t>
        <a:bodyPr/>
        <a:lstStyle/>
        <a:p>
          <a:endParaRPr lang="da-DK"/>
        </a:p>
      </dgm:t>
    </dgm:pt>
    <dgm:pt modelId="{D35C3CBA-CD35-4847-9A66-1CB63ED2C7F0}" type="sibTrans" cxnId="{EC503658-EBCA-4DFA-A911-0DEAA34EDE03}">
      <dgm:prSet/>
      <dgm:spPr/>
      <dgm:t>
        <a:bodyPr/>
        <a:lstStyle/>
        <a:p>
          <a:endParaRPr lang="da-DK"/>
        </a:p>
      </dgm:t>
    </dgm:pt>
    <dgm:pt modelId="{BE729208-F556-46B8-9A87-A147DBB55C4F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13.6.14.1.3.3 Control System</a:t>
          </a:r>
          <a:endParaRPr lang="en-US" sz="1400" b="1" dirty="0"/>
        </a:p>
      </dgm:t>
    </dgm:pt>
    <dgm:pt modelId="{091101FE-6D08-4D81-A572-424EB27CEBDE}" type="parTrans" cxnId="{4D54AEC8-9519-4F40-ADDF-23974FE4CF73}">
      <dgm:prSet/>
      <dgm:spPr/>
      <dgm:t>
        <a:bodyPr/>
        <a:lstStyle/>
        <a:p>
          <a:endParaRPr lang="da-DK"/>
        </a:p>
      </dgm:t>
    </dgm:pt>
    <dgm:pt modelId="{DCF6629D-E102-4F00-B7D1-90E8D1AE1DC0}" type="sibTrans" cxnId="{4D54AEC8-9519-4F40-ADDF-23974FE4CF73}">
      <dgm:prSet/>
      <dgm:spPr/>
      <dgm:t>
        <a:bodyPr/>
        <a:lstStyle/>
        <a:p>
          <a:endParaRPr lang="da-DK"/>
        </a:p>
      </dgm:t>
    </dgm:pt>
    <dgm:pt modelId="{11B0F53A-464F-4B36-AABD-B109940530D0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13.6.14.1.3.3 Pit Assembly 3</a:t>
          </a:r>
          <a:endParaRPr lang="en-US" sz="1400" b="1" dirty="0"/>
        </a:p>
      </dgm:t>
    </dgm:pt>
    <dgm:pt modelId="{7145128C-B3B8-4F68-B12F-F7440E0ADDF4}" type="parTrans" cxnId="{7C743905-EBD5-4BC8-8588-A4E6F8C40FAA}">
      <dgm:prSet/>
      <dgm:spPr/>
      <dgm:t>
        <a:bodyPr/>
        <a:lstStyle/>
        <a:p>
          <a:endParaRPr lang="da-DK"/>
        </a:p>
      </dgm:t>
    </dgm:pt>
    <dgm:pt modelId="{903BA09C-9D9A-429B-81B6-D7FBC33429FE}" type="sibTrans" cxnId="{7C743905-EBD5-4BC8-8588-A4E6F8C40FAA}">
      <dgm:prSet/>
      <dgm:spPr/>
      <dgm:t>
        <a:bodyPr/>
        <a:lstStyle/>
        <a:p>
          <a:endParaRPr lang="da-DK"/>
        </a:p>
      </dgm:t>
    </dgm:pt>
    <dgm:pt modelId="{B0DDC6BB-BF70-4888-96E8-1F4629904777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13.6.14.1.3.3.1 Frame overlap chopper 2</a:t>
          </a:r>
          <a:endParaRPr lang="en-US" sz="1400" b="1" dirty="0"/>
        </a:p>
      </dgm:t>
    </dgm:pt>
    <dgm:pt modelId="{E051A346-1C0E-4E18-9D34-0E0CC1D3637F}" type="parTrans" cxnId="{45307DD9-27FA-4B60-8979-4924C8098A91}">
      <dgm:prSet/>
      <dgm:spPr/>
      <dgm:t>
        <a:bodyPr/>
        <a:lstStyle/>
        <a:p>
          <a:endParaRPr lang="da-DK"/>
        </a:p>
      </dgm:t>
    </dgm:pt>
    <dgm:pt modelId="{F08B2441-DF80-46FC-A443-A12122880F78}" type="sibTrans" cxnId="{45307DD9-27FA-4B60-8979-4924C8098A91}">
      <dgm:prSet/>
      <dgm:spPr/>
      <dgm:t>
        <a:bodyPr/>
        <a:lstStyle/>
        <a:p>
          <a:endParaRPr lang="da-DK"/>
        </a:p>
      </dgm:t>
    </dgm:pt>
    <dgm:pt modelId="{42C8B4AE-9E3B-4F11-8F67-73A58B3A539F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13.6.14.1.3.4 Pit Assembly 4</a:t>
          </a:r>
          <a:endParaRPr lang="en-US" sz="1400" b="1" dirty="0"/>
        </a:p>
      </dgm:t>
    </dgm:pt>
    <dgm:pt modelId="{3CFB3733-3D7F-4749-B40B-2DDF532ED5EF}" type="parTrans" cxnId="{A32FD09C-E779-4267-87F5-52554209102B}">
      <dgm:prSet/>
      <dgm:spPr/>
      <dgm:t>
        <a:bodyPr/>
        <a:lstStyle/>
        <a:p>
          <a:endParaRPr lang="da-DK"/>
        </a:p>
      </dgm:t>
    </dgm:pt>
    <dgm:pt modelId="{FBF32F9B-DF7A-400F-B9B6-D6D8667F85EE}" type="sibTrans" cxnId="{A32FD09C-E779-4267-87F5-52554209102B}">
      <dgm:prSet/>
      <dgm:spPr/>
      <dgm:t>
        <a:bodyPr/>
        <a:lstStyle/>
        <a:p>
          <a:endParaRPr lang="da-DK"/>
        </a:p>
      </dgm:t>
    </dgm:pt>
    <dgm:pt modelId="{4D527956-1DC5-4609-9092-92AA0172B753}">
      <dgm:prSet phldrT="[Text]" custT="1"/>
      <dgm:spPr>
        <a:solidFill>
          <a:schemeClr val="accent3">
            <a:lumMod val="40000"/>
            <a:lumOff val="6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13.6.14.1.3.4.1 Bandwidth chopper 1</a:t>
          </a:r>
          <a:endParaRPr lang="en-US" sz="1400" b="1" dirty="0"/>
        </a:p>
      </dgm:t>
    </dgm:pt>
    <dgm:pt modelId="{9A480CFD-BA2C-40B3-95BC-E576D51DCF21}" type="parTrans" cxnId="{67374EC3-F907-4155-BC34-907D56F8923C}">
      <dgm:prSet/>
      <dgm:spPr/>
      <dgm:t>
        <a:bodyPr/>
        <a:lstStyle/>
        <a:p>
          <a:endParaRPr lang="da-DK"/>
        </a:p>
      </dgm:t>
    </dgm:pt>
    <dgm:pt modelId="{78551C4D-85DF-4F0C-9EE6-297502E79A95}" type="sibTrans" cxnId="{67374EC3-F907-4155-BC34-907D56F8923C}">
      <dgm:prSet/>
      <dgm:spPr/>
      <dgm:t>
        <a:bodyPr/>
        <a:lstStyle/>
        <a:p>
          <a:endParaRPr lang="da-DK"/>
        </a:p>
      </dgm:t>
    </dgm:pt>
    <dgm:pt modelId="{D44E95ED-4286-49FD-A52A-36AD70E9FCA8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13.6.14.1.4.2.1.4 Slit motor</a:t>
          </a:r>
          <a:endParaRPr lang="en-US" sz="1400" b="1" dirty="0"/>
        </a:p>
      </dgm:t>
    </dgm:pt>
    <dgm:pt modelId="{F24C0ABE-88D5-4B5C-9025-C6EA753F5D53}" type="parTrans" cxnId="{ECE5E4B5-064D-4C3F-A824-324F5C1309BF}">
      <dgm:prSet/>
      <dgm:spPr/>
      <dgm:t>
        <a:bodyPr/>
        <a:lstStyle/>
        <a:p>
          <a:endParaRPr lang="da-DK"/>
        </a:p>
      </dgm:t>
    </dgm:pt>
    <dgm:pt modelId="{22B88656-BB12-4D75-8C2A-47D2471A1A2D}" type="sibTrans" cxnId="{ECE5E4B5-064D-4C3F-A824-324F5C1309BF}">
      <dgm:prSet/>
      <dgm:spPr/>
      <dgm:t>
        <a:bodyPr/>
        <a:lstStyle/>
        <a:p>
          <a:endParaRPr lang="da-DK"/>
        </a:p>
      </dgm:t>
    </dgm:pt>
    <dgm:pt modelId="{D31E2E38-8DD2-4D6B-915E-715790145220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13.6.14.1.4.2.2.1 Slit </a:t>
          </a:r>
          <a:r>
            <a:rPr lang="en-US" sz="1400" b="1" dirty="0"/>
            <a:t>mechanics</a:t>
          </a:r>
        </a:p>
      </dgm:t>
    </dgm:pt>
    <dgm:pt modelId="{39E2A403-E6C0-4DD6-BEDE-9F44AA5FC167}" type="parTrans" cxnId="{69A82451-8E8B-402B-89FB-91332856E3A3}">
      <dgm:prSet/>
      <dgm:spPr/>
      <dgm:t>
        <a:bodyPr/>
        <a:lstStyle/>
        <a:p>
          <a:endParaRPr lang="da-DK"/>
        </a:p>
      </dgm:t>
    </dgm:pt>
    <dgm:pt modelId="{7E9FB18D-F7A6-461F-905D-998ECEA3BE49}" type="sibTrans" cxnId="{69A82451-8E8B-402B-89FB-91332856E3A3}">
      <dgm:prSet/>
      <dgm:spPr/>
      <dgm:t>
        <a:bodyPr/>
        <a:lstStyle/>
        <a:p>
          <a:endParaRPr lang="da-DK"/>
        </a:p>
      </dgm:t>
    </dgm:pt>
    <dgm:pt modelId="{B2D19DA5-66FA-46BE-9583-EC4741C57AAE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13.6.14.1.4.2.2.2 Slit Support </a:t>
          </a:r>
          <a:endParaRPr lang="en-US" sz="1400" b="1" dirty="0"/>
        </a:p>
      </dgm:t>
    </dgm:pt>
    <dgm:pt modelId="{90BE8EC2-2FE3-4509-8D58-67145CCA315E}" type="parTrans" cxnId="{4A1B6C9B-B294-4E79-B4B0-7BF63F3141D1}">
      <dgm:prSet/>
      <dgm:spPr/>
      <dgm:t>
        <a:bodyPr/>
        <a:lstStyle/>
        <a:p>
          <a:endParaRPr lang="da-DK"/>
        </a:p>
      </dgm:t>
    </dgm:pt>
    <dgm:pt modelId="{FC6BB64A-04F8-4F0F-8756-D632BBB79D6A}" type="sibTrans" cxnId="{4A1B6C9B-B294-4E79-B4B0-7BF63F3141D1}">
      <dgm:prSet/>
      <dgm:spPr/>
      <dgm:t>
        <a:bodyPr/>
        <a:lstStyle/>
        <a:p>
          <a:endParaRPr lang="da-DK"/>
        </a:p>
      </dgm:t>
    </dgm:pt>
    <dgm:pt modelId="{A32FD87E-47AE-4A10-B885-D02DCB7AEE20}">
      <dgm:prSet phldrT="[Text]" custT="1"/>
      <dgm:spPr>
        <a:solidFill>
          <a:schemeClr val="accent2">
            <a:lumMod val="60000"/>
            <a:lumOff val="4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13.6.14.1.4.2.2.3 Blade Sl2 absorber (Specs)</a:t>
          </a:r>
          <a:endParaRPr lang="en-US" sz="1400" b="1" dirty="0"/>
        </a:p>
      </dgm:t>
    </dgm:pt>
    <dgm:pt modelId="{B28CD61A-CBBC-4B62-9B0C-42E87E7B399B}" type="parTrans" cxnId="{823E5BF3-F735-456E-BC92-F8C4F6E57378}">
      <dgm:prSet/>
      <dgm:spPr/>
      <dgm:t>
        <a:bodyPr/>
        <a:lstStyle/>
        <a:p>
          <a:endParaRPr lang="da-DK"/>
        </a:p>
      </dgm:t>
    </dgm:pt>
    <dgm:pt modelId="{F8EB7291-C248-4650-ABDE-9E45751794E3}" type="sibTrans" cxnId="{823E5BF3-F735-456E-BC92-F8C4F6E57378}">
      <dgm:prSet/>
      <dgm:spPr/>
      <dgm:t>
        <a:bodyPr/>
        <a:lstStyle/>
        <a:p>
          <a:endParaRPr lang="da-DK"/>
        </a:p>
      </dgm:t>
    </dgm:pt>
    <dgm:pt modelId="{8B17515F-C6D7-4B35-91A9-930D46851B20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13.6.14.1.4.2.2.4 Slit motor</a:t>
          </a:r>
          <a:endParaRPr lang="en-US" sz="1400" b="1" dirty="0"/>
        </a:p>
      </dgm:t>
    </dgm:pt>
    <dgm:pt modelId="{64194AC3-76EB-46C6-8648-576222739A3B}" type="parTrans" cxnId="{793AB075-48AF-497C-8728-188AA0A327C3}">
      <dgm:prSet/>
      <dgm:spPr/>
      <dgm:t>
        <a:bodyPr/>
        <a:lstStyle/>
        <a:p>
          <a:endParaRPr lang="da-DK"/>
        </a:p>
      </dgm:t>
    </dgm:pt>
    <dgm:pt modelId="{35BDBA57-FF54-4A35-A8F2-BBE920DEC52E}" type="sibTrans" cxnId="{793AB075-48AF-497C-8728-188AA0A327C3}">
      <dgm:prSet/>
      <dgm:spPr/>
      <dgm:t>
        <a:bodyPr/>
        <a:lstStyle/>
        <a:p>
          <a:endParaRPr lang="da-DK"/>
        </a:p>
      </dgm:t>
    </dgm:pt>
    <dgm:pt modelId="{35B20207-9C9C-4F7C-9BF0-EF10D77B7DF3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13.6.14.1.4.1.3 Divergence jaw 3</a:t>
          </a:r>
          <a:endParaRPr lang="en-US" sz="1400" b="1" dirty="0"/>
        </a:p>
      </dgm:t>
    </dgm:pt>
    <dgm:pt modelId="{5BF9ABDE-C14E-4E70-A4E0-BEC6DB653221}" type="parTrans" cxnId="{3D6ECBC2-23FD-449C-A0D1-6E385DA43FB0}">
      <dgm:prSet/>
      <dgm:spPr/>
      <dgm:t>
        <a:bodyPr/>
        <a:lstStyle/>
        <a:p>
          <a:endParaRPr lang="da-DK"/>
        </a:p>
      </dgm:t>
    </dgm:pt>
    <dgm:pt modelId="{0BAC3232-5630-4CA2-B13A-EBE67DB90022}" type="sibTrans" cxnId="{3D6ECBC2-23FD-449C-A0D1-6E385DA43FB0}">
      <dgm:prSet/>
      <dgm:spPr/>
      <dgm:t>
        <a:bodyPr/>
        <a:lstStyle/>
        <a:p>
          <a:endParaRPr lang="da-DK"/>
        </a:p>
      </dgm:t>
    </dgm:pt>
    <dgm:pt modelId="{948D13F2-130A-4FF9-93B4-169D49E40DCC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13.6.14.1.4.2.3.1 Slit </a:t>
          </a:r>
          <a:r>
            <a:rPr lang="en-US" sz="1400" b="1" dirty="0"/>
            <a:t>mechanics</a:t>
          </a:r>
        </a:p>
      </dgm:t>
    </dgm:pt>
    <dgm:pt modelId="{D6FA204A-7023-49B2-8D66-27B1404EE56D}" type="parTrans" cxnId="{3D98849D-0100-4D4C-BC4C-67019C1696AE}">
      <dgm:prSet/>
      <dgm:spPr/>
      <dgm:t>
        <a:bodyPr/>
        <a:lstStyle/>
        <a:p>
          <a:endParaRPr lang="da-DK"/>
        </a:p>
      </dgm:t>
    </dgm:pt>
    <dgm:pt modelId="{D79091D3-1F0E-4C0E-B558-77CBAC47CB1B}" type="sibTrans" cxnId="{3D98849D-0100-4D4C-BC4C-67019C1696AE}">
      <dgm:prSet/>
      <dgm:spPr/>
      <dgm:t>
        <a:bodyPr/>
        <a:lstStyle/>
        <a:p>
          <a:endParaRPr lang="da-DK"/>
        </a:p>
      </dgm:t>
    </dgm:pt>
    <dgm:pt modelId="{FA009C84-2AAE-4994-A1CC-1F4C266B4C4B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13.6.14.1.4.2.3.2 Slit Support </a:t>
          </a:r>
          <a:endParaRPr lang="en-US" sz="1400" b="1" dirty="0"/>
        </a:p>
      </dgm:t>
    </dgm:pt>
    <dgm:pt modelId="{9D5C4E05-590A-416D-A87A-8596799F7EC4}" type="parTrans" cxnId="{90108655-6847-45AC-845D-9F81AD3E8574}">
      <dgm:prSet/>
      <dgm:spPr/>
      <dgm:t>
        <a:bodyPr/>
        <a:lstStyle/>
        <a:p>
          <a:endParaRPr lang="da-DK"/>
        </a:p>
      </dgm:t>
    </dgm:pt>
    <dgm:pt modelId="{A2FBFFC8-39CA-4A61-8981-A6497F5FC2E0}" type="sibTrans" cxnId="{90108655-6847-45AC-845D-9F81AD3E8574}">
      <dgm:prSet/>
      <dgm:spPr/>
      <dgm:t>
        <a:bodyPr/>
        <a:lstStyle/>
        <a:p>
          <a:endParaRPr lang="da-DK"/>
        </a:p>
      </dgm:t>
    </dgm:pt>
    <dgm:pt modelId="{32FE9B42-8AA3-43A7-BB9C-215693DC3624}">
      <dgm:prSet phldrT="[Text]" custT="1"/>
      <dgm:spPr>
        <a:solidFill>
          <a:schemeClr val="accent2">
            <a:lumMod val="60000"/>
            <a:lumOff val="4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13.6.14.1.4.2.3.3 Blade Sl3 absorber (Specs)</a:t>
          </a:r>
          <a:endParaRPr lang="en-US" sz="1400" b="1" dirty="0"/>
        </a:p>
      </dgm:t>
    </dgm:pt>
    <dgm:pt modelId="{272FFC94-BC4D-4245-8DFA-0D343EE8C997}" type="parTrans" cxnId="{2E0C502E-8AAA-4D21-8926-DA95A0116907}">
      <dgm:prSet/>
      <dgm:spPr/>
      <dgm:t>
        <a:bodyPr/>
        <a:lstStyle/>
        <a:p>
          <a:endParaRPr lang="da-DK"/>
        </a:p>
      </dgm:t>
    </dgm:pt>
    <dgm:pt modelId="{014934A3-1F1E-4FEC-B6D2-B9A6B0EA2C38}" type="sibTrans" cxnId="{2E0C502E-8AAA-4D21-8926-DA95A0116907}">
      <dgm:prSet/>
      <dgm:spPr/>
      <dgm:t>
        <a:bodyPr/>
        <a:lstStyle/>
        <a:p>
          <a:endParaRPr lang="da-DK"/>
        </a:p>
      </dgm:t>
    </dgm:pt>
    <dgm:pt modelId="{33C51A9D-614A-4680-9593-A8AB7C48ADEA}">
      <dgm:prSet phldrT="[Text]" custT="1"/>
      <dgm:spPr>
        <a:solidFill>
          <a:schemeClr val="accent1">
            <a:lumMod val="20000"/>
            <a:lumOff val="80000"/>
          </a:schemeClr>
        </a:solidFill>
        <a:ln w="19050"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13.6.14.1.4.2.3.4 Slit motor</a:t>
          </a:r>
          <a:endParaRPr lang="en-US" sz="1400" b="1" dirty="0"/>
        </a:p>
      </dgm:t>
    </dgm:pt>
    <dgm:pt modelId="{357ABB0B-D499-48D4-9C6A-F35EE78B2C46}" type="parTrans" cxnId="{ABB1E3F0-A32B-4AE3-9BE0-AD8D9A25F96C}">
      <dgm:prSet/>
      <dgm:spPr/>
      <dgm:t>
        <a:bodyPr/>
        <a:lstStyle/>
        <a:p>
          <a:endParaRPr lang="da-DK"/>
        </a:p>
      </dgm:t>
    </dgm:pt>
    <dgm:pt modelId="{476F72F8-C990-4618-A4C4-F4F6515501E0}" type="sibTrans" cxnId="{ABB1E3F0-A32B-4AE3-9BE0-AD8D9A25F96C}">
      <dgm:prSet/>
      <dgm:spPr/>
      <dgm:t>
        <a:bodyPr/>
        <a:lstStyle/>
        <a:p>
          <a:endParaRPr lang="da-DK"/>
        </a:p>
      </dgm:t>
    </dgm:pt>
    <dgm:pt modelId="{3AFA22D5-B72C-4763-ACBE-EB538D235038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13.6.14.1.5.1.1.1 Monitor support</a:t>
          </a:r>
          <a:endParaRPr lang="en-GB" sz="1400" b="1" dirty="0"/>
        </a:p>
      </dgm:t>
    </dgm:pt>
    <dgm:pt modelId="{2E7A769B-9AC5-4509-BBC1-983D18347DA0}" type="parTrans" cxnId="{801C2239-D3F6-4ABE-A53D-8EAA7B0DE18B}">
      <dgm:prSet/>
      <dgm:spPr/>
      <dgm:t>
        <a:bodyPr/>
        <a:lstStyle/>
        <a:p>
          <a:endParaRPr lang="da-DK"/>
        </a:p>
      </dgm:t>
    </dgm:pt>
    <dgm:pt modelId="{2C10A069-BD31-4475-A37D-70A3C89524F5}" type="sibTrans" cxnId="{801C2239-D3F6-4ABE-A53D-8EAA7B0DE18B}">
      <dgm:prSet/>
      <dgm:spPr/>
      <dgm:t>
        <a:bodyPr/>
        <a:lstStyle/>
        <a:p>
          <a:endParaRPr lang="da-DK"/>
        </a:p>
      </dgm:t>
    </dgm:pt>
    <dgm:pt modelId="{B7130351-A2A0-4C0F-B8B1-6C71B7EC916F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13.6.14.1.5.1.2 Pre-BW-chopper b</a:t>
          </a:r>
          <a:r>
            <a:rPr lang="en-GB" sz="1400" b="1" dirty="0" err="1" smtClean="0"/>
            <a:t>eam</a:t>
          </a:r>
          <a:r>
            <a:rPr lang="en-GB" sz="1400" b="1" dirty="0" smtClean="0"/>
            <a:t> monitor</a:t>
          </a:r>
          <a:endParaRPr lang="en-GB" sz="1400" b="1" dirty="0"/>
        </a:p>
      </dgm:t>
    </dgm:pt>
    <dgm:pt modelId="{02520DF8-13E2-4E50-BBA8-B0523C6C6024}" type="parTrans" cxnId="{48C0306E-DC56-4296-98C3-E0612B65853E}">
      <dgm:prSet/>
      <dgm:spPr/>
      <dgm:t>
        <a:bodyPr/>
        <a:lstStyle/>
        <a:p>
          <a:endParaRPr lang="da-DK"/>
        </a:p>
      </dgm:t>
    </dgm:pt>
    <dgm:pt modelId="{158414DF-0132-448E-9B0C-B692DE4C9CF2}" type="sibTrans" cxnId="{48C0306E-DC56-4296-98C3-E0612B65853E}">
      <dgm:prSet/>
      <dgm:spPr/>
      <dgm:t>
        <a:bodyPr/>
        <a:lstStyle/>
        <a:p>
          <a:endParaRPr lang="da-DK"/>
        </a:p>
      </dgm:t>
    </dgm:pt>
    <dgm:pt modelId="{9983C1B9-77A6-49B6-9694-09D0424E4DE1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13.6.14.1.5.1.4 Beam monitor electronics</a:t>
          </a:r>
          <a:endParaRPr lang="en-GB" sz="1400" b="1" dirty="0"/>
        </a:p>
      </dgm:t>
    </dgm:pt>
    <dgm:pt modelId="{2125CE26-4E56-4633-A02B-648C94278281}" type="parTrans" cxnId="{BC274CEC-982B-4BB5-B5E1-F9A44CB539C7}">
      <dgm:prSet/>
      <dgm:spPr/>
      <dgm:t>
        <a:bodyPr/>
        <a:lstStyle/>
        <a:p>
          <a:endParaRPr lang="da-DK"/>
        </a:p>
      </dgm:t>
    </dgm:pt>
    <dgm:pt modelId="{8C22B906-4251-4597-8B74-887706E9F297}" type="sibTrans" cxnId="{BC274CEC-982B-4BB5-B5E1-F9A44CB539C7}">
      <dgm:prSet/>
      <dgm:spPr/>
      <dgm:t>
        <a:bodyPr/>
        <a:lstStyle/>
        <a:p>
          <a:endParaRPr lang="da-DK"/>
        </a:p>
      </dgm:t>
    </dgm:pt>
    <dgm:pt modelId="{A8073163-2928-4CF7-B22C-A921863192E7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13.6.14.1.5.1.2.1 Monitor support</a:t>
          </a:r>
          <a:endParaRPr lang="en-GB" sz="1400" b="1" dirty="0"/>
        </a:p>
      </dgm:t>
    </dgm:pt>
    <dgm:pt modelId="{CC0EB07A-F1AD-45AA-9B64-4E7707A9714E}" type="parTrans" cxnId="{7087D57F-BBE3-410D-BA41-72C8EB382108}">
      <dgm:prSet/>
      <dgm:spPr/>
      <dgm:t>
        <a:bodyPr/>
        <a:lstStyle/>
        <a:p>
          <a:endParaRPr lang="da-DK"/>
        </a:p>
      </dgm:t>
    </dgm:pt>
    <dgm:pt modelId="{7FFA11FB-55FC-4206-A18B-3651C2E177FA}" type="sibTrans" cxnId="{7087D57F-BBE3-410D-BA41-72C8EB382108}">
      <dgm:prSet/>
      <dgm:spPr/>
      <dgm:t>
        <a:bodyPr/>
        <a:lstStyle/>
        <a:p>
          <a:endParaRPr lang="da-DK"/>
        </a:p>
      </dgm:t>
    </dgm:pt>
    <dgm:pt modelId="{22865101-5741-4C9C-B0AC-D5BB013F15AD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13.6.14.1.5.1.1.2 Monitor preamplifier</a:t>
          </a:r>
          <a:endParaRPr lang="en-GB" sz="1400" b="1" dirty="0"/>
        </a:p>
      </dgm:t>
    </dgm:pt>
    <dgm:pt modelId="{BB0E3479-9970-4F84-9BBE-77DDB0C91719}" type="parTrans" cxnId="{C13B0B95-F271-49E9-B8AD-69D2C6EFB393}">
      <dgm:prSet/>
      <dgm:spPr/>
      <dgm:t>
        <a:bodyPr/>
        <a:lstStyle/>
        <a:p>
          <a:endParaRPr lang="da-DK"/>
        </a:p>
      </dgm:t>
    </dgm:pt>
    <dgm:pt modelId="{FB571450-E826-4CFF-AAC3-F66478B4AE58}" type="sibTrans" cxnId="{C13B0B95-F271-49E9-B8AD-69D2C6EFB393}">
      <dgm:prSet/>
      <dgm:spPr/>
      <dgm:t>
        <a:bodyPr/>
        <a:lstStyle/>
        <a:p>
          <a:endParaRPr lang="da-DK"/>
        </a:p>
      </dgm:t>
    </dgm:pt>
    <dgm:pt modelId="{69F0BB8B-F247-4069-8C03-E506BCE05C86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13.6.14.1.5.1.2.2 Monitor preamplifier</a:t>
          </a:r>
          <a:endParaRPr lang="en-GB" sz="1400" b="1" dirty="0"/>
        </a:p>
      </dgm:t>
    </dgm:pt>
    <dgm:pt modelId="{92F2B1EB-7E44-4A4F-A08A-487AB9BF61FC}" type="parTrans" cxnId="{BFA7F51F-89B6-48A7-991F-7DF22D11DB07}">
      <dgm:prSet/>
      <dgm:spPr/>
      <dgm:t>
        <a:bodyPr/>
        <a:lstStyle/>
        <a:p>
          <a:endParaRPr lang="da-DK"/>
        </a:p>
      </dgm:t>
    </dgm:pt>
    <dgm:pt modelId="{42261A6A-ED24-41F0-AFD9-98AD1D7C69FC}" type="sibTrans" cxnId="{BFA7F51F-89B6-48A7-991F-7DF22D11DB07}">
      <dgm:prSet/>
      <dgm:spPr/>
      <dgm:t>
        <a:bodyPr/>
        <a:lstStyle/>
        <a:p>
          <a:endParaRPr lang="da-DK"/>
        </a:p>
      </dgm:t>
    </dgm:pt>
    <dgm:pt modelId="{966E412B-8EFD-46BF-8817-DC0FCDBBF1BB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13.6.14.1.5.1.3 Sample b</a:t>
          </a:r>
          <a:r>
            <a:rPr lang="en-GB" sz="1400" b="1" dirty="0" err="1" smtClean="0"/>
            <a:t>eam</a:t>
          </a:r>
          <a:r>
            <a:rPr lang="en-GB" sz="1400" b="1" dirty="0" smtClean="0"/>
            <a:t> monitors</a:t>
          </a:r>
          <a:endParaRPr lang="en-GB" sz="1400" b="1" dirty="0"/>
        </a:p>
      </dgm:t>
    </dgm:pt>
    <dgm:pt modelId="{D6AFECE0-8F80-4162-BC36-4530D03E0DC8}" type="parTrans" cxnId="{ADEECE67-9A81-4C9A-B874-30D319E5CF11}">
      <dgm:prSet/>
      <dgm:spPr/>
      <dgm:t>
        <a:bodyPr/>
        <a:lstStyle/>
        <a:p>
          <a:endParaRPr lang="da-DK"/>
        </a:p>
      </dgm:t>
    </dgm:pt>
    <dgm:pt modelId="{DFFEE748-D2B0-4B07-A5D2-A5FEA1306C51}" type="sibTrans" cxnId="{ADEECE67-9A81-4C9A-B874-30D319E5CF11}">
      <dgm:prSet/>
      <dgm:spPr/>
      <dgm:t>
        <a:bodyPr/>
        <a:lstStyle/>
        <a:p>
          <a:endParaRPr lang="da-DK"/>
        </a:p>
      </dgm:t>
    </dgm:pt>
    <dgm:pt modelId="{719A077E-C4FC-42D5-81F3-16AB8B2EA39F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13.6.14.1.5.1.3.4 Monitor support</a:t>
          </a:r>
          <a:endParaRPr lang="en-GB" sz="1400" b="1" dirty="0"/>
        </a:p>
      </dgm:t>
    </dgm:pt>
    <dgm:pt modelId="{3F4339D5-CC33-4FC8-968F-4989A35FAABC}" type="parTrans" cxnId="{F651B002-BF71-4BCF-8F01-5F1236339C81}">
      <dgm:prSet/>
      <dgm:spPr/>
      <dgm:t>
        <a:bodyPr/>
        <a:lstStyle/>
        <a:p>
          <a:endParaRPr lang="da-DK"/>
        </a:p>
      </dgm:t>
    </dgm:pt>
    <dgm:pt modelId="{6C3825E1-4F32-4F38-84D3-041DF0DF84F6}" type="sibTrans" cxnId="{F651B002-BF71-4BCF-8F01-5F1236339C81}">
      <dgm:prSet/>
      <dgm:spPr/>
      <dgm:t>
        <a:bodyPr/>
        <a:lstStyle/>
        <a:p>
          <a:endParaRPr lang="da-DK"/>
        </a:p>
      </dgm:t>
    </dgm:pt>
    <dgm:pt modelId="{1CA66675-2E86-4F2B-9911-43037AA9464A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13.6.14.1.5.1.3.5 Monitor preamplifiers</a:t>
          </a:r>
          <a:endParaRPr lang="en-GB" sz="1400" b="1" dirty="0"/>
        </a:p>
      </dgm:t>
    </dgm:pt>
    <dgm:pt modelId="{D3FB6148-B8D5-4123-BA74-26615BAACCA2}" type="parTrans" cxnId="{4697D002-2880-4EBA-B8CE-6172C2DF2EBB}">
      <dgm:prSet/>
      <dgm:spPr/>
      <dgm:t>
        <a:bodyPr/>
        <a:lstStyle/>
        <a:p>
          <a:endParaRPr lang="da-DK"/>
        </a:p>
      </dgm:t>
    </dgm:pt>
    <dgm:pt modelId="{02813F3E-0B8B-4E89-A14C-D197275EFD84}" type="sibTrans" cxnId="{4697D002-2880-4EBA-B8CE-6172C2DF2EBB}">
      <dgm:prSet/>
      <dgm:spPr/>
      <dgm:t>
        <a:bodyPr/>
        <a:lstStyle/>
        <a:p>
          <a:endParaRPr lang="da-DK"/>
        </a:p>
      </dgm:t>
    </dgm:pt>
    <dgm:pt modelId="{5C6B8603-CAA9-406C-B6A9-AEFD7FB10596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13.6.14.1.5.1.3.1 High flux beam monitor</a:t>
          </a:r>
          <a:endParaRPr lang="en-GB" sz="1400" b="1" dirty="0"/>
        </a:p>
      </dgm:t>
    </dgm:pt>
    <dgm:pt modelId="{0DB17323-A020-4707-972E-AF9E46A67DD3}" type="parTrans" cxnId="{C43EF85E-F9A2-4296-B4A8-552E2B90EB11}">
      <dgm:prSet/>
      <dgm:spPr/>
      <dgm:t>
        <a:bodyPr/>
        <a:lstStyle/>
        <a:p>
          <a:endParaRPr lang="da-DK"/>
        </a:p>
      </dgm:t>
    </dgm:pt>
    <dgm:pt modelId="{B2D47FDF-711E-4DB2-9FBB-230A20AACAE5}" type="sibTrans" cxnId="{C43EF85E-F9A2-4296-B4A8-552E2B90EB11}">
      <dgm:prSet/>
      <dgm:spPr/>
      <dgm:t>
        <a:bodyPr/>
        <a:lstStyle/>
        <a:p>
          <a:endParaRPr lang="da-DK"/>
        </a:p>
      </dgm:t>
    </dgm:pt>
    <dgm:pt modelId="{6CAA8BFE-B93F-4C84-BDEC-808142ED5670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13.6.14.1.5.1.3.3 Beam monitor translation stage</a:t>
          </a:r>
          <a:endParaRPr lang="en-GB" sz="1400" b="1" dirty="0"/>
        </a:p>
      </dgm:t>
    </dgm:pt>
    <dgm:pt modelId="{AD62BF2E-E136-4144-9CCE-D5DB18701886}" type="parTrans" cxnId="{3AADC995-90DD-454F-8C8A-BF7B19C5DB73}">
      <dgm:prSet/>
      <dgm:spPr/>
      <dgm:t>
        <a:bodyPr/>
        <a:lstStyle/>
        <a:p>
          <a:endParaRPr lang="da-DK"/>
        </a:p>
      </dgm:t>
    </dgm:pt>
    <dgm:pt modelId="{9F329848-5883-49FB-8A34-DA1F139663E5}" type="sibTrans" cxnId="{3AADC995-90DD-454F-8C8A-BF7B19C5DB73}">
      <dgm:prSet/>
      <dgm:spPr/>
      <dgm:t>
        <a:bodyPr/>
        <a:lstStyle/>
        <a:p>
          <a:endParaRPr lang="da-DK"/>
        </a:p>
      </dgm:t>
    </dgm:pt>
    <dgm:pt modelId="{502A6976-54E0-4516-ABED-1E7D9ECD6942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13.6.14.1.5.1.3.2 Low flux beam monitor</a:t>
          </a:r>
          <a:endParaRPr lang="en-GB" sz="1400" b="1" dirty="0"/>
        </a:p>
      </dgm:t>
    </dgm:pt>
    <dgm:pt modelId="{1EA6667B-1B06-42C1-89F8-9A6C5B5B4BC0}" type="parTrans" cxnId="{68ED60FB-9237-4C4B-956E-98BBFFA48323}">
      <dgm:prSet/>
      <dgm:spPr/>
      <dgm:t>
        <a:bodyPr/>
        <a:lstStyle/>
        <a:p>
          <a:endParaRPr lang="da-DK"/>
        </a:p>
      </dgm:t>
    </dgm:pt>
    <dgm:pt modelId="{999E98C4-8B6A-4EC6-83A2-C654FFD981F1}" type="sibTrans" cxnId="{68ED60FB-9237-4C4B-956E-98BBFFA48323}">
      <dgm:prSet/>
      <dgm:spPr/>
      <dgm:t>
        <a:bodyPr/>
        <a:lstStyle/>
        <a:p>
          <a:endParaRPr lang="da-DK"/>
        </a:p>
      </dgm:t>
    </dgm:pt>
    <dgm:pt modelId="{94299680-36E7-46AE-8D9C-C0E145A8DE33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13.6.14.1.6.6.3 Beam stop absorber block</a:t>
          </a:r>
          <a:endParaRPr lang="en-GB" sz="1400" b="1" dirty="0"/>
        </a:p>
      </dgm:t>
    </dgm:pt>
    <dgm:pt modelId="{D5DACD46-FE7F-484D-8787-24101E8710B0}" type="parTrans" cxnId="{EB275416-8474-4216-A22D-A20C2CBD56C2}">
      <dgm:prSet/>
      <dgm:spPr/>
      <dgm:t>
        <a:bodyPr/>
        <a:lstStyle/>
        <a:p>
          <a:endParaRPr lang="da-DK"/>
        </a:p>
      </dgm:t>
    </dgm:pt>
    <dgm:pt modelId="{D85C1DA6-E750-4DA4-ADC3-9EDCCEA63577}" type="sibTrans" cxnId="{EB275416-8474-4216-A22D-A20C2CBD56C2}">
      <dgm:prSet/>
      <dgm:spPr/>
      <dgm:t>
        <a:bodyPr/>
        <a:lstStyle/>
        <a:p>
          <a:endParaRPr lang="da-DK"/>
        </a:p>
      </dgm:t>
    </dgm:pt>
    <dgm:pt modelId="{CD9613BB-E85F-4078-821D-EE24E3133CF5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13.6.14.1.8.2.1 D03 Shielding</a:t>
          </a:r>
          <a:endParaRPr lang="en-GB" sz="1400" b="1" dirty="0"/>
        </a:p>
      </dgm:t>
    </dgm:pt>
    <dgm:pt modelId="{3830E21E-0353-4325-BE33-1811B293F39E}" type="parTrans" cxnId="{E6C4DB4C-7AA2-488F-B812-E38CF7C5085B}">
      <dgm:prSet/>
      <dgm:spPr/>
      <dgm:t>
        <a:bodyPr/>
        <a:lstStyle/>
        <a:p>
          <a:endParaRPr lang="da-DK"/>
        </a:p>
      </dgm:t>
    </dgm:pt>
    <dgm:pt modelId="{8D533EF8-876F-41D6-AC00-080675CE12D1}" type="sibTrans" cxnId="{E6C4DB4C-7AA2-488F-B812-E38CF7C5085B}">
      <dgm:prSet/>
      <dgm:spPr/>
      <dgm:t>
        <a:bodyPr/>
        <a:lstStyle/>
        <a:p>
          <a:endParaRPr lang="da-DK"/>
        </a:p>
      </dgm:t>
    </dgm:pt>
    <dgm:pt modelId="{531C7B8B-7804-4BA0-81D3-311F7AA7573D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13.6.14.1.8.2.2 E02 Shielding</a:t>
          </a:r>
          <a:endParaRPr lang="en-GB" sz="1400" b="1" dirty="0"/>
        </a:p>
      </dgm:t>
    </dgm:pt>
    <dgm:pt modelId="{1D232A91-B511-4F00-BE77-09691284DA79}" type="parTrans" cxnId="{64B3C4F6-3070-4661-B69C-2A97BEC728A6}">
      <dgm:prSet/>
      <dgm:spPr/>
      <dgm:t>
        <a:bodyPr/>
        <a:lstStyle/>
        <a:p>
          <a:endParaRPr lang="da-DK"/>
        </a:p>
      </dgm:t>
    </dgm:pt>
    <dgm:pt modelId="{6BAB79A5-D299-46B3-8DFA-1A8F752B20BB}" type="sibTrans" cxnId="{64B3C4F6-3070-4661-B69C-2A97BEC728A6}">
      <dgm:prSet/>
      <dgm:spPr/>
      <dgm:t>
        <a:bodyPr/>
        <a:lstStyle/>
        <a:p>
          <a:endParaRPr lang="da-DK"/>
        </a:p>
      </dgm:t>
    </dgm:pt>
    <dgm:pt modelId="{E8438BB6-0720-42E3-9BED-77FF404FFED2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13.6.14.1.8.2.4 Endpoint Shielding</a:t>
          </a:r>
          <a:endParaRPr lang="en-GB" sz="1400" b="1" dirty="0"/>
        </a:p>
      </dgm:t>
    </dgm:pt>
    <dgm:pt modelId="{D869A406-E443-406A-9B96-01DA1630DC9C}" type="parTrans" cxnId="{3CAADEDA-4B06-4B46-9DB8-8BAD53A07F48}">
      <dgm:prSet/>
      <dgm:spPr/>
      <dgm:t>
        <a:bodyPr/>
        <a:lstStyle/>
        <a:p>
          <a:endParaRPr lang="da-DK"/>
        </a:p>
      </dgm:t>
    </dgm:pt>
    <dgm:pt modelId="{4F13EDB1-BBE9-49FB-8AF1-047E231F28B9}" type="sibTrans" cxnId="{3CAADEDA-4B06-4B46-9DB8-8BAD53A07F48}">
      <dgm:prSet/>
      <dgm:spPr/>
      <dgm:t>
        <a:bodyPr/>
        <a:lstStyle/>
        <a:p>
          <a:endParaRPr lang="da-DK"/>
        </a:p>
      </dgm:t>
    </dgm:pt>
    <dgm:pt modelId="{7E2D5B21-F552-4B7E-BE38-445FC96041F6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13.6.14.1.8.2.5 Beam stop shielding assembly</a:t>
          </a:r>
          <a:endParaRPr lang="en-GB" sz="1400" b="1" dirty="0"/>
        </a:p>
      </dgm:t>
    </dgm:pt>
    <dgm:pt modelId="{AF083200-1489-443B-B882-BEC0532CF319}" type="parTrans" cxnId="{8D41DB8B-8894-4A3F-A5E7-A60FCEA22CB4}">
      <dgm:prSet/>
      <dgm:spPr/>
      <dgm:t>
        <a:bodyPr/>
        <a:lstStyle/>
        <a:p>
          <a:endParaRPr lang="da-DK"/>
        </a:p>
      </dgm:t>
    </dgm:pt>
    <dgm:pt modelId="{65A6885F-856E-4E95-96DB-43A41E84E544}" type="sibTrans" cxnId="{8D41DB8B-8894-4A3F-A5E7-A60FCEA22CB4}">
      <dgm:prSet/>
      <dgm:spPr/>
      <dgm:t>
        <a:bodyPr/>
        <a:lstStyle/>
        <a:p>
          <a:endParaRPr lang="da-DK"/>
        </a:p>
      </dgm:t>
    </dgm:pt>
    <dgm:pt modelId="{8BABA235-F386-4458-880F-03FC3A055282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13.6.14.1.8.2.1.1  Cast concrete staircase floor</a:t>
          </a:r>
          <a:endParaRPr lang="en-GB" sz="1400" b="1" dirty="0"/>
        </a:p>
      </dgm:t>
    </dgm:pt>
    <dgm:pt modelId="{67849FA2-9B59-4503-8FDD-6557AD6E21F0}" type="parTrans" cxnId="{6E527334-A9DD-4281-BA91-39904F3CA178}">
      <dgm:prSet/>
      <dgm:spPr/>
      <dgm:t>
        <a:bodyPr/>
        <a:lstStyle/>
        <a:p>
          <a:endParaRPr lang="da-DK"/>
        </a:p>
      </dgm:t>
    </dgm:pt>
    <dgm:pt modelId="{11980FE6-9FA5-47E2-A5AC-2E933B394793}" type="sibTrans" cxnId="{6E527334-A9DD-4281-BA91-39904F3CA178}">
      <dgm:prSet/>
      <dgm:spPr/>
      <dgm:t>
        <a:bodyPr/>
        <a:lstStyle/>
        <a:p>
          <a:endParaRPr lang="da-DK"/>
        </a:p>
      </dgm:t>
    </dgm:pt>
    <dgm:pt modelId="{02EC9B96-C9AD-42FB-B74A-AC5CAA97B6BD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13.6.14.1.8.2.1.2  Inner steel envelope elements</a:t>
          </a:r>
          <a:endParaRPr lang="en-GB" sz="1400" b="1" dirty="0"/>
        </a:p>
      </dgm:t>
    </dgm:pt>
    <dgm:pt modelId="{01B912DE-A638-41DF-8B8D-68AE834F5BEA}" type="parTrans" cxnId="{3E961E84-8D5F-4E51-9D5F-C3D7185D1003}">
      <dgm:prSet/>
      <dgm:spPr/>
      <dgm:t>
        <a:bodyPr/>
        <a:lstStyle/>
        <a:p>
          <a:endParaRPr lang="da-DK"/>
        </a:p>
      </dgm:t>
    </dgm:pt>
    <dgm:pt modelId="{5B00E2BF-139D-4372-B124-C1E4EE4774DE}" type="sibTrans" cxnId="{3E961E84-8D5F-4E51-9D5F-C3D7185D1003}">
      <dgm:prSet/>
      <dgm:spPr/>
      <dgm:t>
        <a:bodyPr/>
        <a:lstStyle/>
        <a:p>
          <a:endParaRPr lang="da-DK"/>
        </a:p>
      </dgm:t>
    </dgm:pt>
    <dgm:pt modelId="{6F3DEAAD-10E9-460D-8278-592E6DFF724E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13.6.14.1.8.2.1.3 Concrete lid elements</a:t>
          </a:r>
          <a:endParaRPr lang="en-GB" sz="1400" b="1" dirty="0"/>
        </a:p>
      </dgm:t>
    </dgm:pt>
    <dgm:pt modelId="{CA7DC307-9F93-46B4-BC2F-194B71991534}" type="parTrans" cxnId="{6B41CA4D-5044-4913-BD84-F0CA30F7FC1F}">
      <dgm:prSet/>
      <dgm:spPr/>
      <dgm:t>
        <a:bodyPr/>
        <a:lstStyle/>
        <a:p>
          <a:endParaRPr lang="da-DK"/>
        </a:p>
      </dgm:t>
    </dgm:pt>
    <dgm:pt modelId="{20E23E9F-C7AC-482E-AC9F-DC625D1B0E6A}" type="sibTrans" cxnId="{6B41CA4D-5044-4913-BD84-F0CA30F7FC1F}">
      <dgm:prSet/>
      <dgm:spPr/>
      <dgm:t>
        <a:bodyPr/>
        <a:lstStyle/>
        <a:p>
          <a:endParaRPr lang="da-DK"/>
        </a:p>
      </dgm:t>
    </dgm:pt>
    <dgm:pt modelId="{C821F4E3-44FD-4FD4-B8B4-07D3D246C727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13.6.14.1.8.2.4.1 Wall elements</a:t>
          </a:r>
          <a:endParaRPr lang="en-GB" sz="1400" b="1" dirty="0"/>
        </a:p>
      </dgm:t>
    </dgm:pt>
    <dgm:pt modelId="{D289F6E3-6616-4FA9-84D4-37B20A4F6FD6}" type="parTrans" cxnId="{F579E2A1-3298-46C7-A5E8-3EFC391C2099}">
      <dgm:prSet/>
      <dgm:spPr/>
      <dgm:t>
        <a:bodyPr/>
        <a:lstStyle/>
        <a:p>
          <a:endParaRPr lang="da-DK"/>
        </a:p>
      </dgm:t>
    </dgm:pt>
    <dgm:pt modelId="{52EF0BEA-47B8-4348-8782-840D226785F0}" type="sibTrans" cxnId="{F579E2A1-3298-46C7-A5E8-3EFC391C2099}">
      <dgm:prSet/>
      <dgm:spPr/>
      <dgm:t>
        <a:bodyPr/>
        <a:lstStyle/>
        <a:p>
          <a:endParaRPr lang="da-DK"/>
        </a:p>
      </dgm:t>
    </dgm:pt>
    <dgm:pt modelId="{7DB614A4-A953-4049-9EAD-7613D06BB658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13.6.14.1.8.2.3 Chopper pit shielding</a:t>
          </a:r>
          <a:endParaRPr lang="en-GB" sz="1400" b="1" dirty="0"/>
        </a:p>
      </dgm:t>
    </dgm:pt>
    <dgm:pt modelId="{A139156A-1B42-482D-8280-53CFBD29F169}" type="parTrans" cxnId="{6204B771-2024-4BE2-975D-4E4CE2B3781D}">
      <dgm:prSet/>
      <dgm:spPr/>
      <dgm:t>
        <a:bodyPr/>
        <a:lstStyle/>
        <a:p>
          <a:endParaRPr lang="da-DK"/>
        </a:p>
      </dgm:t>
    </dgm:pt>
    <dgm:pt modelId="{1C25E014-F11D-4878-A9D1-8A4B553E9ADE}" type="sibTrans" cxnId="{6204B771-2024-4BE2-975D-4E4CE2B3781D}">
      <dgm:prSet/>
      <dgm:spPr/>
      <dgm:t>
        <a:bodyPr/>
        <a:lstStyle/>
        <a:p>
          <a:endParaRPr lang="da-DK"/>
        </a:p>
      </dgm:t>
    </dgm:pt>
    <dgm:pt modelId="{D76B0069-25B6-4AFC-9DA4-35F351485E45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13.6.14.1.8.2.2.1 Concrete wall elements</a:t>
          </a:r>
          <a:endParaRPr lang="en-GB" sz="1400" b="1" dirty="0"/>
        </a:p>
      </dgm:t>
    </dgm:pt>
    <dgm:pt modelId="{393BCB82-831A-4345-923B-EEEA38216F44}" type="parTrans" cxnId="{4F2FCA2A-B913-4A79-A37C-5A39D5538FD4}">
      <dgm:prSet/>
      <dgm:spPr/>
      <dgm:t>
        <a:bodyPr/>
        <a:lstStyle/>
        <a:p>
          <a:endParaRPr lang="da-DK"/>
        </a:p>
      </dgm:t>
    </dgm:pt>
    <dgm:pt modelId="{2C661DE2-3837-464D-ABDD-21F365443999}" type="sibTrans" cxnId="{4F2FCA2A-B913-4A79-A37C-5A39D5538FD4}">
      <dgm:prSet/>
      <dgm:spPr/>
      <dgm:t>
        <a:bodyPr/>
        <a:lstStyle/>
        <a:p>
          <a:endParaRPr lang="da-DK"/>
        </a:p>
      </dgm:t>
    </dgm:pt>
    <dgm:pt modelId="{CE980E74-C583-4059-8694-BB24E8290E4E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13.6.14.1.8.2.2.2 Concrete ceiling elements type I</a:t>
          </a:r>
          <a:endParaRPr lang="en-GB" sz="1400" b="1" dirty="0"/>
        </a:p>
      </dgm:t>
    </dgm:pt>
    <dgm:pt modelId="{A3C2BBEE-3926-460D-AEC0-5600CB37B76F}" type="parTrans" cxnId="{01AF9B07-578D-4AA6-883A-D5A3086764E2}">
      <dgm:prSet/>
      <dgm:spPr/>
      <dgm:t>
        <a:bodyPr/>
        <a:lstStyle/>
        <a:p>
          <a:endParaRPr lang="da-DK"/>
        </a:p>
      </dgm:t>
    </dgm:pt>
    <dgm:pt modelId="{99F3379E-C15C-4E33-8F00-A26BD76F082E}" type="sibTrans" cxnId="{01AF9B07-578D-4AA6-883A-D5A3086764E2}">
      <dgm:prSet/>
      <dgm:spPr/>
      <dgm:t>
        <a:bodyPr/>
        <a:lstStyle/>
        <a:p>
          <a:endParaRPr lang="da-DK"/>
        </a:p>
      </dgm:t>
    </dgm:pt>
    <dgm:pt modelId="{711E0E1D-C093-4BEE-AACC-839C58D437E2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13.6.14.1.8.2.2.3 Concrete ceiling elements type II</a:t>
          </a:r>
          <a:endParaRPr lang="en-GB" sz="1400" b="1" dirty="0"/>
        </a:p>
      </dgm:t>
    </dgm:pt>
    <dgm:pt modelId="{467D8BDA-4232-4A67-B79F-9162C3603EFE}" type="parTrans" cxnId="{38879042-9F57-42AF-8D95-07E31B7C1678}">
      <dgm:prSet/>
      <dgm:spPr/>
      <dgm:t>
        <a:bodyPr/>
        <a:lstStyle/>
        <a:p>
          <a:endParaRPr lang="da-DK"/>
        </a:p>
      </dgm:t>
    </dgm:pt>
    <dgm:pt modelId="{665B7BCB-E397-42FB-80E4-80901D00D6B7}" type="sibTrans" cxnId="{38879042-9F57-42AF-8D95-07E31B7C1678}">
      <dgm:prSet/>
      <dgm:spPr/>
      <dgm:t>
        <a:bodyPr/>
        <a:lstStyle/>
        <a:p>
          <a:endParaRPr lang="da-DK"/>
        </a:p>
      </dgm:t>
    </dgm:pt>
    <dgm:pt modelId="{23B9471C-47BB-4C50-AF8E-1EA0BA487A3F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13.6.14.1.8.2.3.1  Concrete wall</a:t>
          </a:r>
          <a:endParaRPr lang="en-GB" sz="1400" b="1" dirty="0"/>
        </a:p>
      </dgm:t>
    </dgm:pt>
    <dgm:pt modelId="{B849B9AC-011C-4EFB-9FE0-67173E10C11C}" type="parTrans" cxnId="{A07CF19F-C856-490A-A4EC-A90C2F124BAB}">
      <dgm:prSet/>
      <dgm:spPr/>
      <dgm:t>
        <a:bodyPr/>
        <a:lstStyle/>
        <a:p>
          <a:endParaRPr lang="da-DK"/>
        </a:p>
      </dgm:t>
    </dgm:pt>
    <dgm:pt modelId="{3CFCBEC1-904F-44F1-A513-989E9ABBB732}" type="sibTrans" cxnId="{A07CF19F-C856-490A-A4EC-A90C2F124BAB}">
      <dgm:prSet/>
      <dgm:spPr/>
      <dgm:t>
        <a:bodyPr/>
        <a:lstStyle/>
        <a:p>
          <a:endParaRPr lang="da-DK"/>
        </a:p>
      </dgm:t>
    </dgm:pt>
    <dgm:pt modelId="{B5841128-5539-4C18-A702-DC9D1AD50C6A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13.6.14.1.8.2.3.2 </a:t>
          </a:r>
          <a:r>
            <a:rPr lang="en-GB" sz="1400" b="1" dirty="0" err="1" smtClean="0"/>
            <a:t>Boralcan</a:t>
          </a:r>
          <a:r>
            <a:rPr lang="en-GB" sz="1400" b="1" dirty="0" smtClean="0"/>
            <a:t> lining</a:t>
          </a:r>
          <a:endParaRPr lang="en-GB" sz="1400" b="1" dirty="0"/>
        </a:p>
      </dgm:t>
    </dgm:pt>
    <dgm:pt modelId="{D312E407-D37A-4390-A6AF-14D64984DDBB}" type="parTrans" cxnId="{781698AD-21A8-4592-8899-DC0AB5E36D6F}">
      <dgm:prSet/>
      <dgm:spPr/>
      <dgm:t>
        <a:bodyPr/>
        <a:lstStyle/>
        <a:p>
          <a:endParaRPr lang="da-DK"/>
        </a:p>
      </dgm:t>
    </dgm:pt>
    <dgm:pt modelId="{F12EE647-BD00-42A6-B27A-3F1D8F5B7A9B}" type="sibTrans" cxnId="{781698AD-21A8-4592-8899-DC0AB5E36D6F}">
      <dgm:prSet/>
      <dgm:spPr/>
      <dgm:t>
        <a:bodyPr/>
        <a:lstStyle/>
        <a:p>
          <a:endParaRPr lang="da-DK"/>
        </a:p>
      </dgm:t>
    </dgm:pt>
    <dgm:pt modelId="{5FD099E5-2BF0-4C60-9DB2-A3FC7FC48DEE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13.6.14.1.8.2.4.2 Inner lead envelope assembly</a:t>
          </a:r>
          <a:endParaRPr lang="en-GB" sz="1400" b="1" dirty="0"/>
        </a:p>
      </dgm:t>
    </dgm:pt>
    <dgm:pt modelId="{2E0E4DDD-E617-4A34-AD33-B6825FCACAF1}" type="parTrans" cxnId="{77F67270-7245-43A2-A6AF-766234C304BC}">
      <dgm:prSet/>
      <dgm:spPr/>
      <dgm:t>
        <a:bodyPr/>
        <a:lstStyle/>
        <a:p>
          <a:endParaRPr lang="da-DK"/>
        </a:p>
      </dgm:t>
    </dgm:pt>
    <dgm:pt modelId="{8DE7DF93-3F71-4DAD-9623-9543C9D0917B}" type="sibTrans" cxnId="{77F67270-7245-43A2-A6AF-766234C304BC}">
      <dgm:prSet/>
      <dgm:spPr/>
      <dgm:t>
        <a:bodyPr/>
        <a:lstStyle/>
        <a:p>
          <a:endParaRPr lang="da-DK"/>
        </a:p>
      </dgm:t>
    </dgm:pt>
    <dgm:pt modelId="{747BAD0F-4920-41FB-B6A3-8A7DA54BF63E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13.6.14.1.8.2.4.3 Concrete ceiling elements</a:t>
          </a:r>
          <a:endParaRPr lang="en-GB" sz="1400" b="1" dirty="0"/>
        </a:p>
      </dgm:t>
    </dgm:pt>
    <dgm:pt modelId="{165C8B4E-69B1-473F-BC82-B34A4EA8F1AE}" type="parTrans" cxnId="{4AEED0BF-A79F-4214-96E6-AFBE46E9ECE6}">
      <dgm:prSet/>
      <dgm:spPr/>
      <dgm:t>
        <a:bodyPr/>
        <a:lstStyle/>
        <a:p>
          <a:endParaRPr lang="da-DK"/>
        </a:p>
      </dgm:t>
    </dgm:pt>
    <dgm:pt modelId="{21E7A311-2520-42B8-8696-8757DEC637C6}" type="sibTrans" cxnId="{4AEED0BF-A79F-4214-96E6-AFBE46E9ECE6}">
      <dgm:prSet/>
      <dgm:spPr/>
      <dgm:t>
        <a:bodyPr/>
        <a:lstStyle/>
        <a:p>
          <a:endParaRPr lang="da-DK"/>
        </a:p>
      </dgm:t>
    </dgm:pt>
    <dgm:pt modelId="{EBD442B4-AF50-4575-A5D9-2C0761A8FB96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13.6.14.1.8.2.5.1 Inner </a:t>
          </a:r>
          <a:r>
            <a:rPr lang="en-GB" sz="1400" b="1" dirty="0" err="1" smtClean="0"/>
            <a:t>boralcan</a:t>
          </a:r>
          <a:r>
            <a:rPr lang="en-GB" sz="1400" b="1" dirty="0" smtClean="0"/>
            <a:t> lining</a:t>
          </a:r>
          <a:endParaRPr lang="en-GB" sz="1400" b="1" dirty="0"/>
        </a:p>
      </dgm:t>
    </dgm:pt>
    <dgm:pt modelId="{F4CBDF60-B11A-46EA-B712-52C22BFA8B9F}" type="parTrans" cxnId="{F4D1ECDB-A472-4C62-9E20-B9781CDF9A80}">
      <dgm:prSet/>
      <dgm:spPr/>
      <dgm:t>
        <a:bodyPr/>
        <a:lstStyle/>
        <a:p>
          <a:endParaRPr lang="da-DK"/>
        </a:p>
      </dgm:t>
    </dgm:pt>
    <dgm:pt modelId="{422D0085-7251-4D0F-8DAE-06D9B21E6E18}" type="sibTrans" cxnId="{F4D1ECDB-A472-4C62-9E20-B9781CDF9A80}">
      <dgm:prSet/>
      <dgm:spPr/>
      <dgm:t>
        <a:bodyPr/>
        <a:lstStyle/>
        <a:p>
          <a:endParaRPr lang="da-DK"/>
        </a:p>
      </dgm:t>
    </dgm:pt>
    <dgm:pt modelId="{1E053623-144C-43E2-854A-31148FBE50C0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13.6.14.1.8.2.5.2 Lead envelope</a:t>
          </a:r>
          <a:endParaRPr lang="en-GB" sz="1400" b="1" dirty="0"/>
        </a:p>
      </dgm:t>
    </dgm:pt>
    <dgm:pt modelId="{4D29EAC1-7403-4FDD-8E2A-049472DFA956}" type="parTrans" cxnId="{FADFC606-8890-4719-B3E5-893E3B76F97C}">
      <dgm:prSet/>
      <dgm:spPr/>
      <dgm:t>
        <a:bodyPr/>
        <a:lstStyle/>
        <a:p>
          <a:endParaRPr lang="da-DK"/>
        </a:p>
      </dgm:t>
    </dgm:pt>
    <dgm:pt modelId="{C78D3690-6B53-4B3C-B88D-1AF79CD104F6}" type="sibTrans" cxnId="{FADFC606-8890-4719-B3E5-893E3B76F97C}">
      <dgm:prSet/>
      <dgm:spPr/>
      <dgm:t>
        <a:bodyPr/>
        <a:lstStyle/>
        <a:p>
          <a:endParaRPr lang="da-DK"/>
        </a:p>
      </dgm:t>
    </dgm:pt>
    <dgm:pt modelId="{EEBE74AA-C59D-48F3-AA5F-EE16435010E9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13.6.14.1.8.2.5.3 Concrete wall</a:t>
          </a:r>
          <a:endParaRPr lang="en-GB" sz="1400" b="1" dirty="0"/>
        </a:p>
      </dgm:t>
    </dgm:pt>
    <dgm:pt modelId="{9BFC9BE6-D598-40B0-9CC1-5A540B6574AD}" type="parTrans" cxnId="{A63E7811-7F55-4078-A60A-8B3F7BDE3402}">
      <dgm:prSet/>
      <dgm:spPr/>
      <dgm:t>
        <a:bodyPr/>
        <a:lstStyle/>
        <a:p>
          <a:endParaRPr lang="da-DK"/>
        </a:p>
      </dgm:t>
    </dgm:pt>
    <dgm:pt modelId="{11F5AD66-D35E-4A5A-B652-77772E0ECE4A}" type="sibTrans" cxnId="{A63E7811-7F55-4078-A60A-8B3F7BDE3402}">
      <dgm:prSet/>
      <dgm:spPr/>
      <dgm:t>
        <a:bodyPr/>
        <a:lstStyle/>
        <a:p>
          <a:endParaRPr lang="da-DK"/>
        </a:p>
      </dgm:t>
    </dgm:pt>
    <dgm:pt modelId="{9E4520F7-88CA-4ABB-9AE9-A12771E12A09}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</dgm:spPr>
      <dgm:t>
        <a:bodyPr/>
        <a:lstStyle/>
        <a:p>
          <a:pPr algn="l"/>
          <a:r>
            <a:rPr lang="en-GB" sz="1400" b="1" dirty="0" smtClean="0"/>
            <a:t>13.6.14.1.8.2.5.4 Support outside cave</a:t>
          </a:r>
          <a:endParaRPr lang="en-GB" sz="1400" b="1" dirty="0"/>
        </a:p>
      </dgm:t>
    </dgm:pt>
    <dgm:pt modelId="{AA25BF3D-AB9D-45B4-A899-576F2DA7FEBF}" type="parTrans" cxnId="{4F4F9A3A-9DE9-49E8-B85D-2244EA05350A}">
      <dgm:prSet/>
      <dgm:spPr/>
      <dgm:t>
        <a:bodyPr/>
        <a:lstStyle/>
        <a:p>
          <a:endParaRPr lang="da-DK"/>
        </a:p>
      </dgm:t>
    </dgm:pt>
    <dgm:pt modelId="{7B581AA9-CD23-45BE-9DC8-1D593647F500}" type="sibTrans" cxnId="{4F4F9A3A-9DE9-49E8-B85D-2244EA05350A}">
      <dgm:prSet/>
      <dgm:spPr/>
      <dgm:t>
        <a:bodyPr/>
        <a:lstStyle/>
        <a:p>
          <a:endParaRPr lang="da-DK"/>
        </a:p>
      </dgm:t>
    </dgm:pt>
    <dgm:pt modelId="{F1DBDF05-FFC8-42C3-99D0-1C22E56DAAA1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13.6.14.2.1.2 Sample table goniometer</a:t>
          </a:r>
          <a:endParaRPr lang="en-US" sz="1400" b="1" dirty="0"/>
        </a:p>
      </dgm:t>
    </dgm:pt>
    <dgm:pt modelId="{585BD997-A2AA-472B-8F5D-5423A85FA248}" type="parTrans" cxnId="{FEC0330C-CB4F-41E4-A47A-8F2026B8F047}">
      <dgm:prSet/>
      <dgm:spPr/>
      <dgm:t>
        <a:bodyPr/>
        <a:lstStyle/>
        <a:p>
          <a:endParaRPr lang="da-DK"/>
        </a:p>
      </dgm:t>
    </dgm:pt>
    <dgm:pt modelId="{58A450C9-9FE7-49A2-8CD2-7B9BF13C638E}" type="sibTrans" cxnId="{FEC0330C-CB4F-41E4-A47A-8F2026B8F047}">
      <dgm:prSet/>
      <dgm:spPr/>
      <dgm:t>
        <a:bodyPr/>
        <a:lstStyle/>
        <a:p>
          <a:endParaRPr lang="da-DK"/>
        </a:p>
      </dgm:t>
    </dgm:pt>
    <dgm:pt modelId="{1A48CF9E-4410-4FF4-96F5-B19CF1113F02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13.6.14.2.1.3 Sample environment adapters</a:t>
          </a:r>
          <a:endParaRPr lang="en-US" sz="1400" b="1" dirty="0"/>
        </a:p>
      </dgm:t>
    </dgm:pt>
    <dgm:pt modelId="{DFF4CDE3-8957-42CC-857A-E1BAC3DCA073}" type="parTrans" cxnId="{6C05AAF8-D218-4A4C-B6C2-CBCC58BDB4DF}">
      <dgm:prSet/>
      <dgm:spPr/>
      <dgm:t>
        <a:bodyPr/>
        <a:lstStyle/>
        <a:p>
          <a:endParaRPr lang="da-DK"/>
        </a:p>
      </dgm:t>
    </dgm:pt>
    <dgm:pt modelId="{291BAF1D-7661-48BE-96A8-C4BB3769CDD2}" type="sibTrans" cxnId="{6C05AAF8-D218-4A4C-B6C2-CBCC58BDB4DF}">
      <dgm:prSet/>
      <dgm:spPr/>
      <dgm:t>
        <a:bodyPr/>
        <a:lstStyle/>
        <a:p>
          <a:endParaRPr lang="da-DK"/>
        </a:p>
      </dgm:t>
    </dgm:pt>
    <dgm:pt modelId="{A2A1C38F-0B0C-497D-9C3A-3D426A4CD709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13.6.14.2.1.1.1 Rotation step motor</a:t>
          </a:r>
          <a:endParaRPr lang="en-US" sz="1400" b="1" dirty="0"/>
        </a:p>
      </dgm:t>
    </dgm:pt>
    <dgm:pt modelId="{3E4DF304-EA6B-4A74-8BA3-6C1F3B849AC1}" type="parTrans" cxnId="{0F3824D5-7E96-47B8-A41B-2791AA4ACAA3}">
      <dgm:prSet/>
      <dgm:spPr/>
      <dgm:t>
        <a:bodyPr/>
        <a:lstStyle/>
        <a:p>
          <a:endParaRPr lang="da-DK"/>
        </a:p>
      </dgm:t>
    </dgm:pt>
    <dgm:pt modelId="{2FD930FC-01A6-4B2A-BB36-FADD9A05A029}" type="sibTrans" cxnId="{0F3824D5-7E96-47B8-A41B-2791AA4ACAA3}">
      <dgm:prSet/>
      <dgm:spPr/>
      <dgm:t>
        <a:bodyPr/>
        <a:lstStyle/>
        <a:p>
          <a:endParaRPr lang="da-DK"/>
        </a:p>
      </dgm:t>
    </dgm:pt>
    <dgm:pt modelId="{38E9FC31-67F5-4E63-89C5-AF878729AC7B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13.6.14.2.1.1.3 Motion control Unit</a:t>
          </a:r>
          <a:endParaRPr lang="en-US" sz="1400" b="1" dirty="0"/>
        </a:p>
      </dgm:t>
    </dgm:pt>
    <dgm:pt modelId="{B5B38281-4274-4C08-94FA-05B182D1CABB}" type="parTrans" cxnId="{7B4865B6-DAF0-4FE3-A164-DCD908ECEE89}">
      <dgm:prSet/>
      <dgm:spPr/>
      <dgm:t>
        <a:bodyPr/>
        <a:lstStyle/>
        <a:p>
          <a:endParaRPr lang="da-DK"/>
        </a:p>
      </dgm:t>
    </dgm:pt>
    <dgm:pt modelId="{963864C0-B828-4E46-9622-C050D535312D}" type="sibTrans" cxnId="{7B4865B6-DAF0-4FE3-A164-DCD908ECEE89}">
      <dgm:prSet/>
      <dgm:spPr/>
      <dgm:t>
        <a:bodyPr/>
        <a:lstStyle/>
        <a:p>
          <a:endParaRPr lang="da-DK"/>
        </a:p>
      </dgm:t>
    </dgm:pt>
    <dgm:pt modelId="{7C421836-A980-48CC-BB51-B0AD67A86C9C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13.6.14.2.1.1.2 Rotation encoder</a:t>
          </a:r>
          <a:endParaRPr lang="en-US" sz="1400" b="1" dirty="0"/>
        </a:p>
      </dgm:t>
    </dgm:pt>
    <dgm:pt modelId="{060BE1B3-9FD0-4ACA-91CC-71C6734B721F}" type="parTrans" cxnId="{8B9DC1EF-5141-4946-8E0C-FBB6B571B6A8}">
      <dgm:prSet/>
      <dgm:spPr/>
      <dgm:t>
        <a:bodyPr/>
        <a:lstStyle/>
        <a:p>
          <a:endParaRPr lang="da-DK"/>
        </a:p>
      </dgm:t>
    </dgm:pt>
    <dgm:pt modelId="{76283541-CDD4-40E7-8439-A1473A1506CA}" type="sibTrans" cxnId="{8B9DC1EF-5141-4946-8E0C-FBB6B571B6A8}">
      <dgm:prSet/>
      <dgm:spPr/>
      <dgm:t>
        <a:bodyPr/>
        <a:lstStyle/>
        <a:p>
          <a:endParaRPr lang="da-DK"/>
        </a:p>
      </dgm:t>
    </dgm:pt>
    <dgm:pt modelId="{D315847A-93F6-4B5C-9EEE-F420EE8DED3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13.6.14.2.1.1.4 Hard limit end switches</a:t>
          </a:r>
          <a:endParaRPr lang="en-US" sz="1400" b="1" dirty="0"/>
        </a:p>
      </dgm:t>
    </dgm:pt>
    <dgm:pt modelId="{B38CF7EF-00C5-4CC9-9796-F2C3E9E46CDF}" type="parTrans" cxnId="{386C2E2C-E95B-4BD4-8515-D197986544A6}">
      <dgm:prSet/>
      <dgm:spPr/>
      <dgm:t>
        <a:bodyPr/>
        <a:lstStyle/>
        <a:p>
          <a:endParaRPr lang="da-DK"/>
        </a:p>
      </dgm:t>
    </dgm:pt>
    <dgm:pt modelId="{F39DE578-473F-423D-9F41-BE281BB9E450}" type="sibTrans" cxnId="{386C2E2C-E95B-4BD4-8515-D197986544A6}">
      <dgm:prSet/>
      <dgm:spPr/>
      <dgm:t>
        <a:bodyPr/>
        <a:lstStyle/>
        <a:p>
          <a:endParaRPr lang="da-DK"/>
        </a:p>
      </dgm:t>
    </dgm:pt>
    <dgm:pt modelId="{51FF7C56-2B42-40C6-A260-207E828708DD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13.6.14.2.1.2.1 Goniometer step motors</a:t>
          </a:r>
          <a:endParaRPr lang="en-US" sz="1400" b="1" dirty="0"/>
        </a:p>
      </dgm:t>
    </dgm:pt>
    <dgm:pt modelId="{21270760-B1F3-4A37-9EE2-4FC19A71BB66}" type="parTrans" cxnId="{483E7137-6916-4AE4-94A1-1BAA43BBFB17}">
      <dgm:prSet/>
      <dgm:spPr/>
      <dgm:t>
        <a:bodyPr/>
        <a:lstStyle/>
        <a:p>
          <a:endParaRPr lang="da-DK"/>
        </a:p>
      </dgm:t>
    </dgm:pt>
    <dgm:pt modelId="{E7833CEE-D726-423A-BC7A-BA6071888136}" type="sibTrans" cxnId="{483E7137-6916-4AE4-94A1-1BAA43BBFB17}">
      <dgm:prSet/>
      <dgm:spPr/>
      <dgm:t>
        <a:bodyPr/>
        <a:lstStyle/>
        <a:p>
          <a:endParaRPr lang="da-DK"/>
        </a:p>
      </dgm:t>
    </dgm:pt>
    <dgm:pt modelId="{A78C36EE-07AA-409A-99DD-A1387C834E86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13.6.14.2.1.2.2 Goniometer encoder</a:t>
          </a:r>
          <a:endParaRPr lang="en-US" sz="1400" b="1" dirty="0"/>
        </a:p>
      </dgm:t>
    </dgm:pt>
    <dgm:pt modelId="{38C016A0-6BBA-465B-921F-3FAD9295F2FC}" type="parTrans" cxnId="{FD2DA398-2807-4479-A986-C2A50F3D6EDD}">
      <dgm:prSet/>
      <dgm:spPr/>
      <dgm:t>
        <a:bodyPr/>
        <a:lstStyle/>
        <a:p>
          <a:endParaRPr lang="da-DK"/>
        </a:p>
      </dgm:t>
    </dgm:pt>
    <dgm:pt modelId="{D60B1FB5-EC54-4667-9885-4A0972D38C6C}" type="sibTrans" cxnId="{FD2DA398-2807-4479-A986-C2A50F3D6EDD}">
      <dgm:prSet/>
      <dgm:spPr/>
      <dgm:t>
        <a:bodyPr/>
        <a:lstStyle/>
        <a:p>
          <a:endParaRPr lang="da-DK"/>
        </a:p>
      </dgm:t>
    </dgm:pt>
    <dgm:pt modelId="{216A82B0-4800-4175-BB1C-7636A950B1DF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13.6.14.2.1.2.3 Motion control Units</a:t>
          </a:r>
          <a:endParaRPr lang="en-US" sz="1400" b="1" dirty="0"/>
        </a:p>
      </dgm:t>
    </dgm:pt>
    <dgm:pt modelId="{19B36DF5-1FFA-4DC7-994F-0A381E6DF319}" type="parTrans" cxnId="{8CB36807-4633-41FF-B6DF-B77780112CD5}">
      <dgm:prSet/>
      <dgm:spPr/>
      <dgm:t>
        <a:bodyPr/>
        <a:lstStyle/>
        <a:p>
          <a:endParaRPr lang="da-DK"/>
        </a:p>
      </dgm:t>
    </dgm:pt>
    <dgm:pt modelId="{05A89506-0264-4399-8E17-F8B10E0C46FE}" type="sibTrans" cxnId="{8CB36807-4633-41FF-B6DF-B77780112CD5}">
      <dgm:prSet/>
      <dgm:spPr/>
      <dgm:t>
        <a:bodyPr/>
        <a:lstStyle/>
        <a:p>
          <a:endParaRPr lang="da-DK"/>
        </a:p>
      </dgm:t>
    </dgm:pt>
    <dgm:pt modelId="{0D1A8C41-F2B5-43E4-B3BF-9916FEE046A5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13.6.14.2.1.2.4 Hard limit end switches</a:t>
          </a:r>
          <a:endParaRPr lang="en-US" sz="1400" b="1" dirty="0"/>
        </a:p>
      </dgm:t>
    </dgm:pt>
    <dgm:pt modelId="{12497532-D37E-46A5-9A4D-54592AD0F7DF}" type="parTrans" cxnId="{FF6C5F4D-7949-40B4-A27A-AAB1E5D0D494}">
      <dgm:prSet/>
      <dgm:spPr/>
      <dgm:t>
        <a:bodyPr/>
        <a:lstStyle/>
        <a:p>
          <a:endParaRPr lang="da-DK"/>
        </a:p>
      </dgm:t>
    </dgm:pt>
    <dgm:pt modelId="{D8F2EBE0-7140-4E62-BC92-1CFC4B6EE4A4}" type="sibTrans" cxnId="{FF6C5F4D-7949-40B4-A27A-AAB1E5D0D494}">
      <dgm:prSet/>
      <dgm:spPr/>
      <dgm:t>
        <a:bodyPr/>
        <a:lstStyle/>
        <a:p>
          <a:endParaRPr lang="da-DK"/>
        </a:p>
      </dgm:t>
    </dgm:pt>
    <dgm:pt modelId="{529CAFF3-B929-4FF2-9A52-F9CE46AD94C3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13.6.14.2.3.1.1 Pressure cell</a:t>
          </a:r>
          <a:endParaRPr lang="en-US" sz="1400" b="1" dirty="0"/>
        </a:p>
      </dgm:t>
    </dgm:pt>
    <dgm:pt modelId="{2916823C-0A8D-4CCC-B881-807D09B2530B}" type="parTrans" cxnId="{F4CC8DDB-5362-4467-937D-95F2CC6C4F4A}">
      <dgm:prSet/>
      <dgm:spPr/>
      <dgm:t>
        <a:bodyPr/>
        <a:lstStyle/>
        <a:p>
          <a:endParaRPr lang="da-DK"/>
        </a:p>
      </dgm:t>
    </dgm:pt>
    <dgm:pt modelId="{9BE6C851-78E2-45D2-A9C5-773A227D5112}" type="sibTrans" cxnId="{F4CC8DDB-5362-4467-937D-95F2CC6C4F4A}">
      <dgm:prSet/>
      <dgm:spPr/>
      <dgm:t>
        <a:bodyPr/>
        <a:lstStyle/>
        <a:p>
          <a:endParaRPr lang="da-DK"/>
        </a:p>
      </dgm:t>
    </dgm:pt>
    <dgm:pt modelId="{74D7D33C-E160-43CF-A224-A280645C12D4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13.6.14.2.3.1.2 Backup sample sticks</a:t>
          </a:r>
          <a:endParaRPr lang="en-US" sz="1400" b="1" dirty="0"/>
        </a:p>
      </dgm:t>
    </dgm:pt>
    <dgm:pt modelId="{6A98B320-F914-4D3C-A6B8-7123B2567735}" type="parTrans" cxnId="{B49D0835-2807-45A3-8843-D2F06C5D6808}">
      <dgm:prSet/>
      <dgm:spPr/>
      <dgm:t>
        <a:bodyPr/>
        <a:lstStyle/>
        <a:p>
          <a:endParaRPr lang="da-DK"/>
        </a:p>
      </dgm:t>
    </dgm:pt>
    <dgm:pt modelId="{603B6BC6-0363-492B-A1AA-7917086E85B6}" type="sibTrans" cxnId="{B49D0835-2807-45A3-8843-D2F06C5D6808}">
      <dgm:prSet/>
      <dgm:spPr/>
      <dgm:t>
        <a:bodyPr/>
        <a:lstStyle/>
        <a:p>
          <a:endParaRPr lang="da-DK"/>
        </a:p>
      </dgm:t>
    </dgm:pt>
    <dgm:pt modelId="{4CD49BAC-209D-41DA-99AB-1C5EB580B54E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 Filtering System</a:t>
          </a:r>
          <a:endParaRPr lang="en-GB" sz="1400" b="1" dirty="0"/>
        </a:p>
      </dgm:t>
    </dgm:pt>
    <dgm:pt modelId="{33A0C6CE-FED8-4E73-B4B1-D3433469A458}" type="parTrans" cxnId="{5C4E2F71-05EF-4135-BDAF-BAABFFB88A62}">
      <dgm:prSet/>
      <dgm:spPr/>
      <dgm:t>
        <a:bodyPr/>
        <a:lstStyle/>
        <a:p>
          <a:endParaRPr lang="da-DK"/>
        </a:p>
      </dgm:t>
    </dgm:pt>
    <dgm:pt modelId="{60C89E13-DDD1-47A5-88AE-F8D7170F0A9E}" type="sibTrans" cxnId="{5C4E2F71-05EF-4135-BDAF-BAABFFB88A62}">
      <dgm:prSet/>
      <dgm:spPr/>
      <dgm:t>
        <a:bodyPr/>
        <a:lstStyle/>
        <a:p>
          <a:endParaRPr lang="da-DK"/>
        </a:p>
      </dgm:t>
    </dgm:pt>
    <dgm:pt modelId="{CCE69C95-EEAC-4E66-B29D-0437E6E6AAAF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13.6.14.3.1.1 Radial collimator</a:t>
          </a:r>
          <a:endParaRPr lang="en-GB" sz="1400" b="1" dirty="0"/>
        </a:p>
      </dgm:t>
    </dgm:pt>
    <dgm:pt modelId="{30F18E7C-2BB8-465E-8431-45D16AA883CD}" type="parTrans" cxnId="{9C9831BA-3A5B-4D2F-BDD0-052224AC8CE0}">
      <dgm:prSet/>
      <dgm:spPr/>
      <dgm:t>
        <a:bodyPr/>
        <a:lstStyle/>
        <a:p>
          <a:endParaRPr lang="da-DK"/>
        </a:p>
      </dgm:t>
    </dgm:pt>
    <dgm:pt modelId="{46A2E5E6-343C-4ACA-AF57-C097343130EE}" type="sibTrans" cxnId="{9C9831BA-3A5B-4D2F-BDD0-052224AC8CE0}">
      <dgm:prSet/>
      <dgm:spPr/>
      <dgm:t>
        <a:bodyPr/>
        <a:lstStyle/>
        <a:p>
          <a:endParaRPr lang="da-DK"/>
        </a:p>
      </dgm:t>
    </dgm:pt>
    <dgm:pt modelId="{1B4341B9-DDE3-46A9-8642-36D5485D80DC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13.6.14.3.1.1.1 Blade assembly</a:t>
          </a:r>
          <a:endParaRPr lang="en-GB" sz="1400" b="1" dirty="0"/>
        </a:p>
      </dgm:t>
    </dgm:pt>
    <dgm:pt modelId="{F144BD95-71A3-4C51-8D36-5F913B3E890A}" type="parTrans" cxnId="{510BE9B8-3BE9-4C0C-81BD-B371FDA31EF8}">
      <dgm:prSet/>
      <dgm:spPr/>
      <dgm:t>
        <a:bodyPr/>
        <a:lstStyle/>
        <a:p>
          <a:endParaRPr lang="da-DK"/>
        </a:p>
      </dgm:t>
    </dgm:pt>
    <dgm:pt modelId="{3441A8E0-B8B7-4BA7-87F9-105638E2A175}" type="sibTrans" cxnId="{510BE9B8-3BE9-4C0C-81BD-B371FDA31EF8}">
      <dgm:prSet/>
      <dgm:spPr/>
      <dgm:t>
        <a:bodyPr/>
        <a:lstStyle/>
        <a:p>
          <a:endParaRPr lang="da-DK"/>
        </a:p>
      </dgm:t>
    </dgm:pt>
    <dgm:pt modelId="{99EA2EB2-4618-47F0-809A-F8E2CD905366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13.6.14.3.1.1.2 Pneumatic translation stage</a:t>
          </a:r>
          <a:endParaRPr lang="en-GB" sz="1400" b="1" dirty="0"/>
        </a:p>
      </dgm:t>
    </dgm:pt>
    <dgm:pt modelId="{A859C3FF-EABD-4D93-B8F8-AB447CDA8758}" type="parTrans" cxnId="{718F2BCC-9318-4A68-AB42-D7404351391A}">
      <dgm:prSet/>
      <dgm:spPr/>
      <dgm:t>
        <a:bodyPr/>
        <a:lstStyle/>
        <a:p>
          <a:endParaRPr lang="da-DK"/>
        </a:p>
      </dgm:t>
    </dgm:pt>
    <dgm:pt modelId="{22F4E79E-9964-44D6-9DD9-1DB5C17AD023}" type="sibTrans" cxnId="{718F2BCC-9318-4A68-AB42-D7404351391A}">
      <dgm:prSet/>
      <dgm:spPr/>
      <dgm:t>
        <a:bodyPr/>
        <a:lstStyle/>
        <a:p>
          <a:endParaRPr lang="da-DK"/>
        </a:p>
      </dgm:t>
    </dgm:pt>
    <dgm:pt modelId="{521A7221-5B7F-4A12-A9FF-CBC49672DD54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13.6.14.3.1.1.3 Controller</a:t>
          </a:r>
          <a:endParaRPr lang="en-GB" sz="1400" b="1" dirty="0"/>
        </a:p>
      </dgm:t>
    </dgm:pt>
    <dgm:pt modelId="{C96F9238-07C1-4974-B7BE-FCF66446F45C}" type="parTrans" cxnId="{7E29C372-B6F0-4D0B-A800-424B55B5BD9E}">
      <dgm:prSet/>
      <dgm:spPr/>
      <dgm:t>
        <a:bodyPr/>
        <a:lstStyle/>
        <a:p>
          <a:endParaRPr lang="da-DK"/>
        </a:p>
      </dgm:t>
    </dgm:pt>
    <dgm:pt modelId="{923C65AD-83FF-47ED-8771-B3E85CD5F1D2}" type="sibTrans" cxnId="{7E29C372-B6F0-4D0B-A800-424B55B5BD9E}">
      <dgm:prSet/>
      <dgm:spPr/>
      <dgm:t>
        <a:bodyPr/>
        <a:lstStyle/>
        <a:p>
          <a:endParaRPr lang="da-DK"/>
        </a:p>
      </dgm:t>
    </dgm:pt>
    <dgm:pt modelId="{CB9FEC2F-7CDA-44B8-B89F-3F704F2F4453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13.6.14.3.1.2 Beryllium filter</a:t>
          </a:r>
          <a:endParaRPr lang="en-GB" sz="1400" b="1" dirty="0"/>
        </a:p>
      </dgm:t>
    </dgm:pt>
    <dgm:pt modelId="{ABF6DF90-487A-4DC1-BADE-4E3F4C7C4B44}" type="parTrans" cxnId="{0963C4C5-246D-4A3C-896D-EDB1D00387FF}">
      <dgm:prSet/>
      <dgm:spPr/>
      <dgm:t>
        <a:bodyPr/>
        <a:lstStyle/>
        <a:p>
          <a:endParaRPr lang="da-DK"/>
        </a:p>
      </dgm:t>
    </dgm:pt>
    <dgm:pt modelId="{1173BD0B-00E3-49C1-8BE0-ED1DF6A8D046}" type="sibTrans" cxnId="{0963C4C5-246D-4A3C-896D-EDB1D00387FF}">
      <dgm:prSet/>
      <dgm:spPr/>
      <dgm:t>
        <a:bodyPr/>
        <a:lstStyle/>
        <a:p>
          <a:endParaRPr lang="da-DK"/>
        </a:p>
      </dgm:t>
    </dgm:pt>
    <dgm:pt modelId="{D3D01A29-D43C-4BE3-8D26-F11F2872ADA0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13.6.14.3.1.2.1 Filter assembly</a:t>
          </a:r>
          <a:endParaRPr lang="en-GB" sz="1400" b="1" dirty="0"/>
        </a:p>
      </dgm:t>
    </dgm:pt>
    <dgm:pt modelId="{E7E54E93-741B-451A-AB91-DA3F120FAC6F}" type="parTrans" cxnId="{012439DD-525A-438F-AD64-85A9A7954A99}">
      <dgm:prSet/>
      <dgm:spPr/>
      <dgm:t>
        <a:bodyPr/>
        <a:lstStyle/>
        <a:p>
          <a:endParaRPr lang="da-DK"/>
        </a:p>
      </dgm:t>
    </dgm:pt>
    <dgm:pt modelId="{B756982F-CAA3-4684-8E8E-0C6BE85F94E5}" type="sibTrans" cxnId="{012439DD-525A-438F-AD64-85A9A7954A99}">
      <dgm:prSet/>
      <dgm:spPr/>
      <dgm:t>
        <a:bodyPr/>
        <a:lstStyle/>
        <a:p>
          <a:endParaRPr lang="da-DK"/>
        </a:p>
      </dgm:t>
    </dgm:pt>
    <dgm:pt modelId="{E41C9231-EB01-427C-8C47-0F7C60AA8F92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13.6.14.3.1.2.2 Pneumatic translation stage</a:t>
          </a:r>
          <a:endParaRPr lang="en-GB" sz="1400" b="1" dirty="0"/>
        </a:p>
      </dgm:t>
    </dgm:pt>
    <dgm:pt modelId="{D3C3FE20-4A7B-4B01-BC2F-557C6C925CDE}" type="parTrans" cxnId="{76AC43A5-F576-4BA8-827C-DF110090178D}">
      <dgm:prSet/>
      <dgm:spPr/>
      <dgm:t>
        <a:bodyPr/>
        <a:lstStyle/>
        <a:p>
          <a:endParaRPr lang="da-DK"/>
        </a:p>
      </dgm:t>
    </dgm:pt>
    <dgm:pt modelId="{FF74F67C-E179-47F5-B6B1-2BE1B51458EA}" type="sibTrans" cxnId="{76AC43A5-F576-4BA8-827C-DF110090178D}">
      <dgm:prSet/>
      <dgm:spPr/>
      <dgm:t>
        <a:bodyPr/>
        <a:lstStyle/>
        <a:p>
          <a:endParaRPr lang="da-DK"/>
        </a:p>
      </dgm:t>
    </dgm:pt>
    <dgm:pt modelId="{9BD594A2-CC2A-4F1F-AF53-9F30832CE090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13.6.14.3.1.2.3 Controller</a:t>
          </a:r>
          <a:endParaRPr lang="en-GB" sz="1400" b="1" dirty="0"/>
        </a:p>
      </dgm:t>
    </dgm:pt>
    <dgm:pt modelId="{CE05A7C6-CBD0-40D8-8E33-49B354564D88}" type="parTrans" cxnId="{A90D161F-66BA-4153-91CC-929289B01056}">
      <dgm:prSet/>
      <dgm:spPr/>
      <dgm:t>
        <a:bodyPr/>
        <a:lstStyle/>
        <a:p>
          <a:endParaRPr lang="da-DK"/>
        </a:p>
      </dgm:t>
    </dgm:pt>
    <dgm:pt modelId="{F90193CA-A39B-4034-937E-92D2B7F777D3}" type="sibTrans" cxnId="{A90D161F-66BA-4153-91CC-929289B01056}">
      <dgm:prSet/>
      <dgm:spPr/>
      <dgm:t>
        <a:bodyPr/>
        <a:lstStyle/>
        <a:p>
          <a:endParaRPr lang="da-DK"/>
        </a:p>
      </dgm:t>
    </dgm:pt>
    <dgm:pt modelId="{B28491C0-2C61-46FA-989A-24F4E41C0E77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13.6.14.3.1.2.4 Vacuum pump</a:t>
          </a:r>
          <a:endParaRPr lang="en-GB" sz="1400" b="1" dirty="0"/>
        </a:p>
      </dgm:t>
    </dgm:pt>
    <dgm:pt modelId="{702D73D3-8FA1-4965-828E-F4E38912D891}" type="parTrans" cxnId="{3F04510E-EA85-429D-9083-E933E05A69FC}">
      <dgm:prSet/>
      <dgm:spPr/>
      <dgm:t>
        <a:bodyPr/>
        <a:lstStyle/>
        <a:p>
          <a:endParaRPr lang="da-DK"/>
        </a:p>
      </dgm:t>
    </dgm:pt>
    <dgm:pt modelId="{EDF0077D-E65E-4166-8A01-A13EE3CA0906}" type="sibTrans" cxnId="{3F04510E-EA85-429D-9083-E933E05A69FC}">
      <dgm:prSet/>
      <dgm:spPr/>
      <dgm:t>
        <a:bodyPr/>
        <a:lstStyle/>
        <a:p>
          <a:endParaRPr lang="da-DK"/>
        </a:p>
      </dgm:t>
    </dgm:pt>
    <dgm:pt modelId="{F1619503-AE69-44CD-920B-94C63F8AF409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13.6.14.3.1.2.5 Liquid nitrogen supply</a:t>
          </a:r>
          <a:endParaRPr lang="en-GB" sz="1400" b="1" dirty="0"/>
        </a:p>
      </dgm:t>
    </dgm:pt>
    <dgm:pt modelId="{5787C7C7-3CD9-4ACA-8504-26D10581E681}" type="parTrans" cxnId="{89D4F139-230E-43F0-ABE4-3D7E0AC912F4}">
      <dgm:prSet/>
      <dgm:spPr/>
      <dgm:t>
        <a:bodyPr/>
        <a:lstStyle/>
        <a:p>
          <a:endParaRPr lang="da-DK"/>
        </a:p>
      </dgm:t>
    </dgm:pt>
    <dgm:pt modelId="{D84F9315-D7D7-488A-A181-04C862F31640}" type="sibTrans" cxnId="{89D4F139-230E-43F0-ABE4-3D7E0AC912F4}">
      <dgm:prSet/>
      <dgm:spPr/>
      <dgm:t>
        <a:bodyPr/>
        <a:lstStyle/>
        <a:p>
          <a:endParaRPr lang="da-DK"/>
        </a:p>
      </dgm:t>
    </dgm:pt>
    <dgm:pt modelId="{90E4DE74-CF91-4130-A3C7-85BDA638913B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13.6.14.3.2.1 Vacuum vessel</a:t>
          </a:r>
          <a:endParaRPr lang="en-GB" sz="1400" b="1" dirty="0"/>
        </a:p>
      </dgm:t>
    </dgm:pt>
    <dgm:pt modelId="{0BF79247-BBDD-4F8A-8C91-1283F3DAEE06}" type="parTrans" cxnId="{3922ABA3-0616-42DB-B745-C9E25FF5F2A8}">
      <dgm:prSet/>
      <dgm:spPr/>
      <dgm:t>
        <a:bodyPr/>
        <a:lstStyle/>
        <a:p>
          <a:endParaRPr lang="da-DK"/>
        </a:p>
      </dgm:t>
    </dgm:pt>
    <dgm:pt modelId="{571CE90C-3A45-475E-9A3F-F06EA7A2CE4A}" type="sibTrans" cxnId="{3922ABA3-0616-42DB-B745-C9E25FF5F2A8}">
      <dgm:prSet/>
      <dgm:spPr/>
      <dgm:t>
        <a:bodyPr/>
        <a:lstStyle/>
        <a:p>
          <a:endParaRPr lang="da-DK"/>
        </a:p>
      </dgm:t>
    </dgm:pt>
    <dgm:pt modelId="{F22300EB-AA37-4378-9AE6-2FA57F6DE10E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13.6.14.3.2.1.1 </a:t>
          </a:r>
          <a:r>
            <a:rPr lang="en-GB" sz="1400" b="1" dirty="0" err="1" smtClean="0"/>
            <a:t>Aluminum</a:t>
          </a:r>
          <a:r>
            <a:rPr lang="en-GB" sz="1400" b="1" dirty="0" smtClean="0"/>
            <a:t> main vessel</a:t>
          </a:r>
          <a:endParaRPr lang="en-GB" sz="1400" b="1" dirty="0"/>
        </a:p>
      </dgm:t>
    </dgm:pt>
    <dgm:pt modelId="{2AC73274-C754-4E84-8D69-F7437CBDCD5B}" type="parTrans" cxnId="{798531F4-5836-48E6-B001-D2B98216E81A}">
      <dgm:prSet/>
      <dgm:spPr/>
      <dgm:t>
        <a:bodyPr/>
        <a:lstStyle/>
        <a:p>
          <a:endParaRPr lang="da-DK"/>
        </a:p>
      </dgm:t>
    </dgm:pt>
    <dgm:pt modelId="{5705A64C-23C8-448E-8849-06A9C62D32E6}" type="sibTrans" cxnId="{798531F4-5836-48E6-B001-D2B98216E81A}">
      <dgm:prSet/>
      <dgm:spPr/>
      <dgm:t>
        <a:bodyPr/>
        <a:lstStyle/>
        <a:p>
          <a:endParaRPr lang="da-DK"/>
        </a:p>
      </dgm:t>
    </dgm:pt>
    <dgm:pt modelId="{6A20A57D-51AA-45C2-A0DD-F78A21AC114E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 Detectors</a:t>
          </a:r>
          <a:endParaRPr lang="en-US" sz="1400" b="1" dirty="0" smtClean="0"/>
        </a:p>
      </dgm:t>
    </dgm:pt>
    <dgm:pt modelId="{3EF8DBDE-2932-42BE-9F27-0D6448F9EBF6}" type="parTrans" cxnId="{4840BF7B-4C36-4417-A8FA-06888A718C19}">
      <dgm:prSet/>
      <dgm:spPr/>
      <dgm:t>
        <a:bodyPr/>
        <a:lstStyle/>
        <a:p>
          <a:endParaRPr lang="da-DK"/>
        </a:p>
      </dgm:t>
    </dgm:pt>
    <dgm:pt modelId="{D3913C27-2DB5-4BE8-A991-2E21DED78902}" type="sibTrans" cxnId="{4840BF7B-4C36-4417-A8FA-06888A718C19}">
      <dgm:prSet/>
      <dgm:spPr/>
      <dgm:t>
        <a:bodyPr/>
        <a:lstStyle/>
        <a:p>
          <a:endParaRPr lang="da-DK"/>
        </a:p>
      </dgm:t>
    </dgm:pt>
    <dgm:pt modelId="{92E8ED08-8A2A-4102-B40A-E54B60D6ED09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13.6.14.3.2.4 Crosstalk shielding</a:t>
          </a:r>
          <a:endParaRPr lang="en-US" sz="1400" b="1" dirty="0" smtClean="0"/>
        </a:p>
      </dgm:t>
    </dgm:pt>
    <dgm:pt modelId="{0BFB5795-040B-4D50-B4B6-7186D5BBB1B8}" type="parTrans" cxnId="{97AF3CEF-627E-48AD-9309-B12F4D4AE0C8}">
      <dgm:prSet/>
      <dgm:spPr/>
      <dgm:t>
        <a:bodyPr/>
        <a:lstStyle/>
        <a:p>
          <a:endParaRPr lang="da-DK"/>
        </a:p>
      </dgm:t>
    </dgm:pt>
    <dgm:pt modelId="{67F78930-F1BB-4FAD-8CF1-BAAAD54ABF54}" type="sibTrans" cxnId="{97AF3CEF-627E-48AD-9309-B12F4D4AE0C8}">
      <dgm:prSet/>
      <dgm:spPr/>
      <dgm:t>
        <a:bodyPr/>
        <a:lstStyle/>
        <a:p>
          <a:endParaRPr lang="da-DK"/>
        </a:p>
      </dgm:t>
    </dgm:pt>
    <dgm:pt modelId="{729EDD0F-7E9D-465F-99F4-2EECA34D29FF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13.6.14.3.2.1.2 Internal support structure</a:t>
          </a:r>
          <a:endParaRPr lang="en-GB" sz="1400" b="1" dirty="0"/>
        </a:p>
      </dgm:t>
    </dgm:pt>
    <dgm:pt modelId="{7B44D31B-C53F-48BF-B6A4-D16CA0AACBDA}" type="parTrans" cxnId="{A3DCC794-A6F3-4240-A58E-63C395050F2E}">
      <dgm:prSet/>
      <dgm:spPr/>
      <dgm:t>
        <a:bodyPr/>
        <a:lstStyle/>
        <a:p>
          <a:endParaRPr lang="da-DK"/>
        </a:p>
      </dgm:t>
    </dgm:pt>
    <dgm:pt modelId="{4802EB2F-FD65-47E0-B930-57BBCF6DB04D}" type="sibTrans" cxnId="{A3DCC794-A6F3-4240-A58E-63C395050F2E}">
      <dgm:prSet/>
      <dgm:spPr/>
      <dgm:t>
        <a:bodyPr/>
        <a:lstStyle/>
        <a:p>
          <a:endParaRPr lang="da-DK"/>
        </a:p>
      </dgm:t>
    </dgm:pt>
    <dgm:pt modelId="{7613ABFF-2A0A-499D-A267-9B6D9F4B37F5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13.6.14.3.2.1.3 Vacuum pumps</a:t>
          </a:r>
          <a:endParaRPr lang="en-GB" sz="1400" b="1" dirty="0"/>
        </a:p>
      </dgm:t>
    </dgm:pt>
    <dgm:pt modelId="{05DEA4F1-49FA-4AEA-91E4-D321A4F68C5C}" type="parTrans" cxnId="{FA73892A-647E-42F9-9DD8-2A205419D3A3}">
      <dgm:prSet/>
      <dgm:spPr/>
      <dgm:t>
        <a:bodyPr/>
        <a:lstStyle/>
        <a:p>
          <a:endParaRPr lang="da-DK"/>
        </a:p>
      </dgm:t>
    </dgm:pt>
    <dgm:pt modelId="{9612F4E1-063A-49D2-BB70-572D2DFDB114}" type="sibTrans" cxnId="{FA73892A-647E-42F9-9DD8-2A205419D3A3}">
      <dgm:prSet/>
      <dgm:spPr/>
      <dgm:t>
        <a:bodyPr/>
        <a:lstStyle/>
        <a:p>
          <a:endParaRPr lang="da-DK"/>
        </a:p>
      </dgm:t>
    </dgm:pt>
    <dgm:pt modelId="{AFEA3E6B-8E81-4F69-98EB-A4C39E9615C8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13.6.14.3.2.1.4 Vacuum sensor</a:t>
          </a:r>
          <a:endParaRPr lang="en-GB" sz="1400" b="1" dirty="0"/>
        </a:p>
      </dgm:t>
    </dgm:pt>
    <dgm:pt modelId="{27F69432-C6A1-4DC4-9F40-439E8DFDA783}" type="parTrans" cxnId="{0DAC2360-9E09-46BD-9A7D-D45795E01147}">
      <dgm:prSet/>
      <dgm:spPr/>
      <dgm:t>
        <a:bodyPr/>
        <a:lstStyle/>
        <a:p>
          <a:endParaRPr lang="da-DK"/>
        </a:p>
      </dgm:t>
    </dgm:pt>
    <dgm:pt modelId="{0764AEC1-6441-4DA0-8B02-75181224770F}" type="sibTrans" cxnId="{0DAC2360-9E09-46BD-9A7D-D45795E01147}">
      <dgm:prSet/>
      <dgm:spPr/>
      <dgm:t>
        <a:bodyPr/>
        <a:lstStyle/>
        <a:p>
          <a:endParaRPr lang="da-DK"/>
        </a:p>
      </dgm:t>
    </dgm:pt>
    <dgm:pt modelId="{E3A270D2-F294-43C2-8A30-11D87B6E5E29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13.6.14.3.2.3.1 </a:t>
          </a:r>
          <a:r>
            <a:rPr lang="da-DK" sz="1400" b="1" dirty="0" err="1" smtClean="0"/>
            <a:t>Detector</a:t>
          </a:r>
          <a:r>
            <a:rPr lang="da-DK" sz="1400" b="1" dirty="0" smtClean="0"/>
            <a:t> </a:t>
          </a:r>
          <a:r>
            <a:rPr lang="da-DK" sz="1400" b="1" dirty="0" err="1" smtClean="0"/>
            <a:t>assembly</a:t>
          </a:r>
          <a:endParaRPr lang="en-US" sz="1400" b="1" dirty="0" smtClean="0"/>
        </a:p>
      </dgm:t>
    </dgm:pt>
    <dgm:pt modelId="{FF333389-2F24-4070-BC96-B69A43DA2259}" type="parTrans" cxnId="{A64D7D12-5D44-4634-99D0-F16DCFA083BC}">
      <dgm:prSet/>
      <dgm:spPr/>
      <dgm:t>
        <a:bodyPr/>
        <a:lstStyle/>
        <a:p>
          <a:endParaRPr lang="da-DK"/>
        </a:p>
      </dgm:t>
    </dgm:pt>
    <dgm:pt modelId="{5D925C72-C259-47B4-97C7-BEB73DDD5FBA}" type="sibTrans" cxnId="{A64D7D12-5D44-4634-99D0-F16DCFA083BC}">
      <dgm:prSet/>
      <dgm:spPr/>
      <dgm:t>
        <a:bodyPr/>
        <a:lstStyle/>
        <a:p>
          <a:endParaRPr lang="da-DK"/>
        </a:p>
      </dgm:t>
    </dgm:pt>
    <dgm:pt modelId="{7CE175B7-01A0-43A6-A710-4D978015060B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13.6.14.3.2.3.2 </a:t>
          </a:r>
          <a:r>
            <a:rPr lang="da-DK" sz="1400" b="1" dirty="0" err="1" smtClean="0"/>
            <a:t>Detector</a:t>
          </a:r>
          <a:r>
            <a:rPr lang="da-DK" sz="1400" b="1" dirty="0" smtClean="0"/>
            <a:t> </a:t>
          </a:r>
          <a:r>
            <a:rPr lang="da-DK" sz="1400" b="1" dirty="0" err="1" smtClean="0"/>
            <a:t>electronics</a:t>
          </a:r>
          <a:endParaRPr lang="en-US" sz="1400" b="1" dirty="0" smtClean="0"/>
        </a:p>
      </dgm:t>
    </dgm:pt>
    <dgm:pt modelId="{7D781319-3F9D-4A04-9EAD-90079431655A}" type="parTrans" cxnId="{9E1321EA-C87A-46AC-84A4-4B7160807C1D}">
      <dgm:prSet/>
      <dgm:spPr/>
      <dgm:t>
        <a:bodyPr/>
        <a:lstStyle/>
        <a:p>
          <a:endParaRPr lang="da-DK"/>
        </a:p>
      </dgm:t>
    </dgm:pt>
    <dgm:pt modelId="{23200A6F-46B7-4B54-8214-31D909E4EED4}" type="sibTrans" cxnId="{9E1321EA-C87A-46AC-84A4-4B7160807C1D}">
      <dgm:prSet/>
      <dgm:spPr/>
      <dgm:t>
        <a:bodyPr/>
        <a:lstStyle/>
        <a:p>
          <a:endParaRPr lang="da-DK"/>
        </a:p>
      </dgm:t>
    </dgm:pt>
    <dgm:pt modelId="{9D0ED9A1-9514-44E1-B71F-D79E2D174B11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13.6.14.3.2.3.2.4 Electronics Rack</a:t>
          </a:r>
        </a:p>
      </dgm:t>
    </dgm:pt>
    <dgm:pt modelId="{FFB847EA-9102-4FC8-BB89-D4CF75B96E54}" type="parTrans" cxnId="{F35DCFA9-7365-406E-8F20-3CB7AB186422}">
      <dgm:prSet/>
      <dgm:spPr/>
      <dgm:t>
        <a:bodyPr/>
        <a:lstStyle/>
        <a:p>
          <a:endParaRPr lang="da-DK"/>
        </a:p>
      </dgm:t>
    </dgm:pt>
    <dgm:pt modelId="{98580453-FD07-4144-BE2F-E5365A62F01C}" type="sibTrans" cxnId="{F35DCFA9-7365-406E-8F20-3CB7AB186422}">
      <dgm:prSet/>
      <dgm:spPr/>
      <dgm:t>
        <a:bodyPr/>
        <a:lstStyle/>
        <a:p>
          <a:endParaRPr lang="da-DK"/>
        </a:p>
      </dgm:t>
    </dgm:pt>
    <dgm:pt modelId="{890A57CD-4265-4914-8FFC-A179E82BBB46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13.6.14.3.2.3.3 DMSC Neutron detector Integration</a:t>
          </a:r>
          <a:endParaRPr lang="en-US" sz="1400" b="1" dirty="0" smtClean="0"/>
        </a:p>
      </dgm:t>
    </dgm:pt>
    <dgm:pt modelId="{4458F1DC-ADF1-444B-A02F-7507ED7DDD35}" type="parTrans" cxnId="{623FC847-6616-49F5-9DB8-9BA2B7B535AF}">
      <dgm:prSet/>
      <dgm:spPr/>
      <dgm:t>
        <a:bodyPr/>
        <a:lstStyle/>
        <a:p>
          <a:endParaRPr lang="da-DK"/>
        </a:p>
      </dgm:t>
    </dgm:pt>
    <dgm:pt modelId="{A997987B-822F-43AB-A05D-50B8AF5CB742}" type="sibTrans" cxnId="{623FC847-6616-49F5-9DB8-9BA2B7B535AF}">
      <dgm:prSet/>
      <dgm:spPr/>
      <dgm:t>
        <a:bodyPr/>
        <a:lstStyle/>
        <a:p>
          <a:endParaRPr lang="da-DK"/>
        </a:p>
      </dgm:t>
    </dgm:pt>
    <dgm:pt modelId="{87DF7488-3A59-4BC4-9D68-E9C2E23CDBC0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13.6.14.3.2.3.1.1 Tube mounts</a:t>
          </a:r>
          <a:endParaRPr lang="en-US" sz="1400" b="1" dirty="0" smtClean="0"/>
        </a:p>
      </dgm:t>
    </dgm:pt>
    <dgm:pt modelId="{845F1311-F32E-41F6-B29A-D62CB7AA9A2F}" type="parTrans" cxnId="{23DF290B-10E8-4260-918E-599E9B3C46D1}">
      <dgm:prSet/>
      <dgm:spPr/>
      <dgm:t>
        <a:bodyPr/>
        <a:lstStyle/>
        <a:p>
          <a:endParaRPr lang="da-DK"/>
        </a:p>
      </dgm:t>
    </dgm:pt>
    <dgm:pt modelId="{58366BA5-A6DB-46F2-940F-48CB09747883}" type="sibTrans" cxnId="{23DF290B-10E8-4260-918E-599E9B3C46D1}">
      <dgm:prSet/>
      <dgm:spPr/>
      <dgm:t>
        <a:bodyPr/>
        <a:lstStyle/>
        <a:p>
          <a:endParaRPr lang="da-DK"/>
        </a:p>
      </dgm:t>
    </dgm:pt>
    <dgm:pt modelId="{16CBD40A-12FD-4098-A8C1-FADE94B71169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13.6.14.3.2.3.1.2 Detector tubes</a:t>
          </a:r>
          <a:endParaRPr lang="en-US" sz="1400" b="1" dirty="0" smtClean="0"/>
        </a:p>
      </dgm:t>
    </dgm:pt>
    <dgm:pt modelId="{29F0794E-1C9E-4F88-8856-3A7B806DF4F5}" type="parTrans" cxnId="{9C00018E-C1FE-4EB7-A185-8F1C681BEBC7}">
      <dgm:prSet/>
      <dgm:spPr/>
      <dgm:t>
        <a:bodyPr/>
        <a:lstStyle/>
        <a:p>
          <a:endParaRPr lang="da-DK"/>
        </a:p>
      </dgm:t>
    </dgm:pt>
    <dgm:pt modelId="{379BC7BE-6305-42D1-9E00-7D25782A4F2F}" type="sibTrans" cxnId="{9C00018E-C1FE-4EB7-A185-8F1C681BEBC7}">
      <dgm:prSet/>
      <dgm:spPr/>
      <dgm:t>
        <a:bodyPr/>
        <a:lstStyle/>
        <a:p>
          <a:endParaRPr lang="da-DK"/>
        </a:p>
      </dgm:t>
    </dgm:pt>
    <dgm:pt modelId="{9F33EBB8-1A43-4419-A58D-48D06153D44F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13.6.14.3.2.3.1.3 Tank feedthrough</a:t>
          </a:r>
          <a:endParaRPr lang="en-US" sz="1400" b="1" dirty="0" smtClean="0"/>
        </a:p>
      </dgm:t>
    </dgm:pt>
    <dgm:pt modelId="{B3D54E0A-BD95-4462-A011-006D9782F2C0}" type="parTrans" cxnId="{21D01DE4-E195-45F2-B7B6-80D6C17C8EBD}">
      <dgm:prSet/>
      <dgm:spPr/>
      <dgm:t>
        <a:bodyPr/>
        <a:lstStyle/>
        <a:p>
          <a:endParaRPr lang="da-DK"/>
        </a:p>
      </dgm:t>
    </dgm:pt>
    <dgm:pt modelId="{6B41946F-D403-4FDE-8267-5A6EAA277A2F}" type="sibTrans" cxnId="{21D01DE4-E195-45F2-B7B6-80D6C17C8EBD}">
      <dgm:prSet/>
      <dgm:spPr/>
      <dgm:t>
        <a:bodyPr/>
        <a:lstStyle/>
        <a:p>
          <a:endParaRPr lang="da-DK"/>
        </a:p>
      </dgm:t>
    </dgm:pt>
    <dgm:pt modelId="{4975B52E-17F5-4135-904C-ADEBF38C97B9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13.6.14.3.2.3.2.1 Preamplifiers</a:t>
          </a:r>
          <a:endParaRPr lang="en-US" sz="1400" b="1" dirty="0" smtClean="0"/>
        </a:p>
      </dgm:t>
    </dgm:pt>
    <dgm:pt modelId="{5E196585-CBD6-4CB9-8B7C-828C1679A9B6}" type="parTrans" cxnId="{E1C019B0-5D39-42EB-8DA5-2F4398EF624D}">
      <dgm:prSet/>
      <dgm:spPr/>
      <dgm:t>
        <a:bodyPr/>
        <a:lstStyle/>
        <a:p>
          <a:endParaRPr lang="da-DK"/>
        </a:p>
      </dgm:t>
    </dgm:pt>
    <dgm:pt modelId="{171E8956-951B-4C96-B626-FE66EA1066ED}" type="sibTrans" cxnId="{E1C019B0-5D39-42EB-8DA5-2F4398EF624D}">
      <dgm:prSet/>
      <dgm:spPr/>
      <dgm:t>
        <a:bodyPr/>
        <a:lstStyle/>
        <a:p>
          <a:endParaRPr lang="da-DK"/>
        </a:p>
      </dgm:t>
    </dgm:pt>
    <dgm:pt modelId="{79C2050B-6C35-4806-95DB-82A28568CD6B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13.6.14.3.2.3.2.3 Readout electronics</a:t>
          </a:r>
          <a:endParaRPr lang="en-US" sz="1400" b="1" dirty="0" smtClean="0"/>
        </a:p>
      </dgm:t>
    </dgm:pt>
    <dgm:pt modelId="{C297ABA1-2093-4C7E-ABAE-0DB0DFAE908E}" type="parTrans" cxnId="{03357F65-0400-4C1B-9FC6-3AD8785B5976}">
      <dgm:prSet/>
      <dgm:spPr/>
      <dgm:t>
        <a:bodyPr/>
        <a:lstStyle/>
        <a:p>
          <a:endParaRPr lang="da-DK"/>
        </a:p>
      </dgm:t>
    </dgm:pt>
    <dgm:pt modelId="{5AFDBC42-4341-4743-99E6-F0A295E658FB}" type="sibTrans" cxnId="{03357F65-0400-4C1B-9FC6-3AD8785B5976}">
      <dgm:prSet/>
      <dgm:spPr/>
      <dgm:t>
        <a:bodyPr/>
        <a:lstStyle/>
        <a:p>
          <a:endParaRPr lang="da-DK"/>
        </a:p>
      </dgm:t>
    </dgm:pt>
    <dgm:pt modelId="{2C8C7D88-4654-4648-9B00-CCB6E6B8B65E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13.6.14.3.2.3.2.2 Power supplies </a:t>
          </a:r>
          <a:endParaRPr lang="en-US" sz="1400" b="1" dirty="0" smtClean="0"/>
        </a:p>
      </dgm:t>
    </dgm:pt>
    <dgm:pt modelId="{6F11206E-D45A-4164-95AE-AB886DE0B549}" type="parTrans" cxnId="{42CB0E4B-2E88-4CD1-B836-2A5EF550AF83}">
      <dgm:prSet/>
      <dgm:spPr/>
      <dgm:t>
        <a:bodyPr/>
        <a:lstStyle/>
        <a:p>
          <a:endParaRPr lang="da-DK"/>
        </a:p>
      </dgm:t>
    </dgm:pt>
    <dgm:pt modelId="{EFD6F8AD-4B55-4D30-AFC6-94F67909C644}" type="sibTrans" cxnId="{42CB0E4B-2E88-4CD1-B836-2A5EF550AF83}">
      <dgm:prSet/>
      <dgm:spPr/>
      <dgm:t>
        <a:bodyPr/>
        <a:lstStyle/>
        <a:p>
          <a:endParaRPr lang="da-DK"/>
        </a:p>
      </dgm:t>
    </dgm:pt>
    <dgm:pt modelId="{609EB51D-45F9-4F56-9E7A-52F38674293C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13.6.14.3.2.4.1 Angular shielding segments</a:t>
          </a:r>
          <a:endParaRPr lang="en-US" sz="1400" b="1" dirty="0" smtClean="0"/>
        </a:p>
      </dgm:t>
    </dgm:pt>
    <dgm:pt modelId="{722AEDA6-34CE-4F52-98F9-E2C8083C8FE3}" type="parTrans" cxnId="{62C1B9D6-EE51-4ECE-8456-F3A415C7FA14}">
      <dgm:prSet/>
      <dgm:spPr/>
      <dgm:t>
        <a:bodyPr/>
        <a:lstStyle/>
        <a:p>
          <a:endParaRPr lang="da-DK"/>
        </a:p>
      </dgm:t>
    </dgm:pt>
    <dgm:pt modelId="{E190CE82-9D42-4419-BC2F-A4035A29E7DF}" type="sibTrans" cxnId="{62C1B9D6-EE51-4ECE-8456-F3A415C7FA14}">
      <dgm:prSet/>
      <dgm:spPr/>
      <dgm:t>
        <a:bodyPr/>
        <a:lstStyle/>
        <a:p>
          <a:endParaRPr lang="da-DK"/>
        </a:p>
      </dgm:t>
    </dgm:pt>
    <dgm:pt modelId="{F1C0DD22-ACD6-429B-AF15-2709E217B7A3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13.6.14.3.2.4.2  Inter-analyser shielding segments</a:t>
          </a:r>
          <a:endParaRPr lang="en-US" sz="1400" b="1" dirty="0" smtClean="0"/>
        </a:p>
      </dgm:t>
    </dgm:pt>
    <dgm:pt modelId="{E9B8D4AD-D6EA-4536-B68C-FCEB73942E2B}" type="parTrans" cxnId="{250E1B30-951C-4F50-B61E-079E1D94DAE6}">
      <dgm:prSet/>
      <dgm:spPr/>
      <dgm:t>
        <a:bodyPr/>
        <a:lstStyle/>
        <a:p>
          <a:endParaRPr lang="da-DK"/>
        </a:p>
      </dgm:t>
    </dgm:pt>
    <dgm:pt modelId="{3EA9CE9D-7A59-46A1-97DE-DF831DE4A206}" type="sibTrans" cxnId="{250E1B30-951C-4F50-B61E-079E1D94DAE6}">
      <dgm:prSet/>
      <dgm:spPr/>
      <dgm:t>
        <a:bodyPr/>
        <a:lstStyle/>
        <a:p>
          <a:endParaRPr lang="da-DK"/>
        </a:p>
      </dgm:t>
    </dgm:pt>
    <dgm:pt modelId="{F39060BC-D1F3-4339-8183-906B2D8788B4}">
      <dgm:prSet phldrT="[Text]" custT="1"/>
      <dgm:spPr>
        <a:solidFill>
          <a:schemeClr val="accent4">
            <a:lumMod val="40000"/>
            <a:lumOff val="6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13.6.14.3.2.4.3  Segment mounts</a:t>
          </a:r>
          <a:endParaRPr lang="en-US" sz="1400" b="1" dirty="0" smtClean="0"/>
        </a:p>
      </dgm:t>
    </dgm:pt>
    <dgm:pt modelId="{53F55F4B-DB47-4076-AAC9-F91EE04D8CA6}" type="parTrans" cxnId="{35200A4F-4BE3-4478-897C-8D578BB90587}">
      <dgm:prSet/>
      <dgm:spPr/>
      <dgm:t>
        <a:bodyPr/>
        <a:lstStyle/>
        <a:p>
          <a:endParaRPr lang="da-DK"/>
        </a:p>
      </dgm:t>
    </dgm:pt>
    <dgm:pt modelId="{CE374060-6553-4721-BEF3-862B6832CF7C}" type="sibTrans" cxnId="{35200A4F-4BE3-4478-897C-8D578BB90587}">
      <dgm:prSet/>
      <dgm:spPr/>
      <dgm:t>
        <a:bodyPr/>
        <a:lstStyle/>
        <a:p>
          <a:endParaRPr lang="da-DK"/>
        </a:p>
      </dgm:t>
    </dgm:pt>
    <dgm:pt modelId="{7A15CF3B-16BF-4CAF-9784-E0068ADAF443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13.6.14.3.2.5.2 Wheel mount</a:t>
          </a:r>
          <a:endParaRPr lang="en-US" sz="1400" b="1" dirty="0"/>
        </a:p>
      </dgm:t>
    </dgm:pt>
    <dgm:pt modelId="{82C13AC8-6880-4138-9FF4-CFF570657F7F}" type="parTrans" cxnId="{A64EAB38-3FD9-44B8-9558-27BAF579DEF2}">
      <dgm:prSet/>
      <dgm:spPr/>
      <dgm:t>
        <a:bodyPr/>
        <a:lstStyle/>
        <a:p>
          <a:endParaRPr lang="da-DK"/>
        </a:p>
      </dgm:t>
    </dgm:pt>
    <dgm:pt modelId="{241AA90B-895B-4557-A5A2-FE80F1BBE120}" type="sibTrans" cxnId="{A64EAB38-3FD9-44B8-9558-27BAF579DEF2}">
      <dgm:prSet/>
      <dgm:spPr/>
      <dgm:t>
        <a:bodyPr/>
        <a:lstStyle/>
        <a:p>
          <a:endParaRPr lang="da-DK"/>
        </a:p>
      </dgm:t>
    </dgm:pt>
    <dgm:pt modelId="{E6E660DF-FDD6-4539-B359-3D7D84018FFA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13.6.14.3.2.5.3 Tank motor</a:t>
          </a:r>
          <a:endParaRPr lang="en-US" sz="1400" b="1" dirty="0"/>
        </a:p>
      </dgm:t>
    </dgm:pt>
    <dgm:pt modelId="{B4B59470-67B9-4F05-8546-CCBE6BF044DC}" type="parTrans" cxnId="{91572B64-A560-4F9A-8630-F78CE6B71FEA}">
      <dgm:prSet/>
      <dgm:spPr/>
      <dgm:t>
        <a:bodyPr/>
        <a:lstStyle/>
        <a:p>
          <a:endParaRPr lang="da-DK"/>
        </a:p>
      </dgm:t>
    </dgm:pt>
    <dgm:pt modelId="{6ED4BD9D-266F-4325-8CA5-E5938FC337CA}" type="sibTrans" cxnId="{91572B64-A560-4F9A-8630-F78CE6B71FEA}">
      <dgm:prSet/>
      <dgm:spPr/>
      <dgm:t>
        <a:bodyPr/>
        <a:lstStyle/>
        <a:p>
          <a:endParaRPr lang="da-DK"/>
        </a:p>
      </dgm:t>
    </dgm:pt>
    <dgm:pt modelId="{3C621BBE-EE61-47A1-9FD0-FEEC452C5620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13.6.14.3.2.5.4 Position encoder</a:t>
          </a:r>
          <a:endParaRPr lang="en-US" sz="1400" b="1" dirty="0"/>
        </a:p>
      </dgm:t>
    </dgm:pt>
    <dgm:pt modelId="{B15EFF20-40F6-4F49-93E2-12EFFCB0174F}" type="parTrans" cxnId="{E7EF98EE-C5EA-4C85-B17E-36C951629A63}">
      <dgm:prSet/>
      <dgm:spPr/>
      <dgm:t>
        <a:bodyPr/>
        <a:lstStyle/>
        <a:p>
          <a:endParaRPr lang="da-DK"/>
        </a:p>
      </dgm:t>
    </dgm:pt>
    <dgm:pt modelId="{39217C68-0EA8-4ABC-AF70-15B581037CC0}" type="sibTrans" cxnId="{E7EF98EE-C5EA-4C85-B17E-36C951629A63}">
      <dgm:prSet/>
      <dgm:spPr/>
      <dgm:t>
        <a:bodyPr/>
        <a:lstStyle/>
        <a:p>
          <a:endParaRPr lang="da-DK"/>
        </a:p>
      </dgm:t>
    </dgm:pt>
    <dgm:pt modelId="{04A15F99-9B0C-443E-8687-C9514198964D}">
      <dgm:prSet phldrT="[Text]"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13.6.14.3.2.5.5 Motion control Unit</a:t>
          </a:r>
          <a:endParaRPr lang="en-US" sz="1400" b="1" dirty="0"/>
        </a:p>
      </dgm:t>
    </dgm:pt>
    <dgm:pt modelId="{C7825B54-4F1E-465C-B7CB-9273F3D28453}" type="parTrans" cxnId="{1F5CA7E8-31B3-4767-89E5-E8FE8C31B0F2}">
      <dgm:prSet/>
      <dgm:spPr/>
      <dgm:t>
        <a:bodyPr/>
        <a:lstStyle/>
        <a:p>
          <a:endParaRPr lang="da-DK"/>
        </a:p>
      </dgm:t>
    </dgm:pt>
    <dgm:pt modelId="{DFCE006B-5A47-4C25-A080-85653C109DAD}" type="sibTrans" cxnId="{1F5CA7E8-31B3-4767-89E5-E8FE8C31B0F2}">
      <dgm:prSet/>
      <dgm:spPr/>
      <dgm:t>
        <a:bodyPr/>
        <a:lstStyle/>
        <a:p>
          <a:endParaRPr lang="da-DK"/>
        </a:p>
      </dgm:t>
    </dgm:pt>
    <dgm:pt modelId="{3CA068F4-EAC3-4D85-9EB9-7D1991E65596}">
      <dgm:prSet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13.6.14.4.2.3 SE shielding area</a:t>
          </a:r>
          <a:endParaRPr lang="en-GB" sz="1400" b="1" dirty="0"/>
        </a:p>
      </dgm:t>
    </dgm:pt>
    <dgm:pt modelId="{BAE0CC07-EE29-462F-ACB2-CC3C37F21D14}" type="parTrans" cxnId="{EED62C0D-3B56-4B14-A665-1140DECB6A9D}">
      <dgm:prSet/>
      <dgm:spPr/>
      <dgm:t>
        <a:bodyPr/>
        <a:lstStyle/>
        <a:p>
          <a:endParaRPr lang="da-DK"/>
        </a:p>
      </dgm:t>
    </dgm:pt>
    <dgm:pt modelId="{E1903226-3C7D-43D8-85D6-B2C5DA9B7CAB}" type="sibTrans" cxnId="{EED62C0D-3B56-4B14-A665-1140DECB6A9D}">
      <dgm:prSet/>
      <dgm:spPr/>
      <dgm:t>
        <a:bodyPr/>
        <a:lstStyle/>
        <a:p>
          <a:endParaRPr lang="da-DK"/>
        </a:p>
      </dgm:t>
    </dgm:pt>
    <dgm:pt modelId="{D0AFF523-D10B-431E-8610-780346970061}">
      <dgm:prSet phldrT="[Text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13.6.14.1.1.2 Gamma shutter insert</a:t>
          </a:r>
          <a:endParaRPr lang="en-US" sz="1400" b="1" dirty="0"/>
        </a:p>
      </dgm:t>
    </dgm:pt>
    <dgm:pt modelId="{D1FB521B-6BBA-4E09-B6DB-E28ECF96AE92}" type="parTrans" cxnId="{959989EF-4847-44B4-90C0-4E083B80E4A9}">
      <dgm:prSet/>
      <dgm:spPr/>
      <dgm:t>
        <a:bodyPr/>
        <a:lstStyle/>
        <a:p>
          <a:endParaRPr lang="da-DK"/>
        </a:p>
      </dgm:t>
    </dgm:pt>
    <dgm:pt modelId="{48EB7A3D-3152-47E8-8B4C-DD6F1E634D71}" type="sibTrans" cxnId="{959989EF-4847-44B4-90C0-4E083B80E4A9}">
      <dgm:prSet/>
      <dgm:spPr/>
      <dgm:t>
        <a:bodyPr/>
        <a:lstStyle/>
        <a:p>
          <a:endParaRPr lang="da-DK"/>
        </a:p>
      </dgm:t>
    </dgm:pt>
    <dgm:pt modelId="{AE5482DA-F0A4-4F4F-81D9-1AB7BB2B704E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US" sz="1400" b="1" dirty="0" smtClean="0"/>
            <a:t>13.6.14.6.2 E02 Hall</a:t>
          </a:r>
          <a:endParaRPr lang="en-US" sz="1400" b="1" dirty="0"/>
        </a:p>
      </dgm:t>
    </dgm:pt>
    <dgm:pt modelId="{A069EA31-884E-4F6B-B966-7090A8BFAB9E}" type="parTrans" cxnId="{C35FB00E-5B4D-40BB-BD4B-873FE250C70B}">
      <dgm:prSet/>
      <dgm:spPr/>
      <dgm:t>
        <a:bodyPr/>
        <a:lstStyle/>
        <a:p>
          <a:endParaRPr lang="da-DK"/>
        </a:p>
      </dgm:t>
    </dgm:pt>
    <dgm:pt modelId="{1DAA1D64-C2F5-4534-BA74-1C1175C6190E}" type="sibTrans" cxnId="{C35FB00E-5B4D-40BB-BD4B-873FE250C70B}">
      <dgm:prSet/>
      <dgm:spPr/>
      <dgm:t>
        <a:bodyPr/>
        <a:lstStyle/>
        <a:p>
          <a:endParaRPr lang="da-DK"/>
        </a:p>
      </dgm:t>
    </dgm:pt>
    <dgm:pt modelId="{EAFC985D-CD3B-4D0C-9328-A3180C4FA877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  <a:effectLst/>
      </dgm:spPr>
      <dgm:t>
        <a:bodyPr/>
        <a:lstStyle/>
        <a:p>
          <a:pPr algn="l"/>
          <a:r>
            <a:rPr lang="en-GB" sz="1400" b="1" dirty="0" smtClean="0"/>
            <a:t>13.6.14.5.3 Sample preparation area</a:t>
          </a:r>
          <a:endParaRPr lang="en-GB" sz="1400" b="1" dirty="0"/>
        </a:p>
      </dgm:t>
    </dgm:pt>
    <dgm:pt modelId="{EEE6191B-2D14-4EFB-A8DA-64B927EC0D67}" type="parTrans" cxnId="{84A56AAF-6E62-40C6-89CC-8F2742432E65}">
      <dgm:prSet/>
      <dgm:spPr/>
      <dgm:t>
        <a:bodyPr/>
        <a:lstStyle/>
        <a:p>
          <a:endParaRPr lang="da-DK"/>
        </a:p>
      </dgm:t>
    </dgm:pt>
    <dgm:pt modelId="{E2BF0742-87D8-4CEB-A66D-55CB357BA47B}" type="sibTrans" cxnId="{84A56AAF-6E62-40C6-89CC-8F2742432E65}">
      <dgm:prSet/>
      <dgm:spPr/>
      <dgm:t>
        <a:bodyPr/>
        <a:lstStyle/>
        <a:p>
          <a:endParaRPr lang="da-DK"/>
        </a:p>
      </dgm:t>
    </dgm:pt>
    <dgm:pt modelId="{791E7B1B-2CF3-6B45-9421-9379E6962FCA}" type="pres">
      <dgm:prSet presAssocID="{DB7A5E04-2E77-CC41-B914-B35B17DD1E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FAD9CFF-3EA8-6947-B5E5-7163C63F2819}" type="pres">
      <dgm:prSet presAssocID="{54046A0F-4DBC-1042-A448-59AEF375A573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03A628A-733B-BC40-81FA-9EB6A3DF32E0}" type="pres">
      <dgm:prSet presAssocID="{54046A0F-4DBC-1042-A448-59AEF375A573}" presName="rootComposite1" presStyleCnt="0"/>
      <dgm:spPr/>
      <dgm:t>
        <a:bodyPr/>
        <a:lstStyle/>
        <a:p>
          <a:endParaRPr lang="en-US"/>
        </a:p>
      </dgm:t>
    </dgm:pt>
    <dgm:pt modelId="{B1DC1E31-0706-934C-8DE3-0BFBCA365907}" type="pres">
      <dgm:prSet presAssocID="{54046A0F-4DBC-1042-A448-59AEF375A573}" presName="rootText1" presStyleLbl="node0" presStyleIdx="0" presStyleCnt="1" custScaleX="323011" custScaleY="456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68B01B-01EC-4246-9176-FC762502AFAF}" type="pres">
      <dgm:prSet presAssocID="{54046A0F-4DBC-1042-A448-59AEF375A573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D85D3D6-3097-254D-9F80-134BBEBA316E}" type="pres">
      <dgm:prSet presAssocID="{54046A0F-4DBC-1042-A448-59AEF375A573}" presName="hierChild2" presStyleCnt="0"/>
      <dgm:spPr/>
      <dgm:t>
        <a:bodyPr/>
        <a:lstStyle/>
        <a:p>
          <a:endParaRPr lang="en-US"/>
        </a:p>
      </dgm:t>
    </dgm:pt>
    <dgm:pt modelId="{A6F1DF04-1EF6-4353-BA77-3A90135A5753}" type="pres">
      <dgm:prSet presAssocID="{0F4566A6-0F6C-4489-9DA9-C493F49C5227}" presName="Name64" presStyleLbl="parChTrans1D2" presStyleIdx="0" presStyleCnt="7" custSzX="3960001" custSzY="180000"/>
      <dgm:spPr/>
      <dgm:t>
        <a:bodyPr/>
        <a:lstStyle/>
        <a:p>
          <a:endParaRPr lang="en-GB"/>
        </a:p>
      </dgm:t>
    </dgm:pt>
    <dgm:pt modelId="{E9BD5AE5-FA9C-4EC7-A699-EB55C40E1C2F}" type="pres">
      <dgm:prSet presAssocID="{026A8D25-DCFE-484C-9B3C-876F0EE6221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6E6D02B2-6D6E-4A14-8D82-437EAEEA1D50}" type="pres">
      <dgm:prSet presAssocID="{026A8D25-DCFE-484C-9B3C-876F0EE62216}" presName="rootComposite" presStyleCnt="0"/>
      <dgm:spPr/>
      <dgm:t>
        <a:bodyPr/>
        <a:lstStyle/>
        <a:p>
          <a:endParaRPr lang="en-GB"/>
        </a:p>
      </dgm:t>
    </dgm:pt>
    <dgm:pt modelId="{DBFE33B8-6146-44F9-82C6-316373F3B608}" type="pres">
      <dgm:prSet presAssocID="{026A8D25-DCFE-484C-9B3C-876F0EE62216}" presName="rootText" presStyleLbl="node2" presStyleIdx="0" presStyleCnt="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3EAAB56-57C6-4542-8789-8922B588B078}" type="pres">
      <dgm:prSet presAssocID="{026A8D25-DCFE-484C-9B3C-876F0EE62216}" presName="rootConnector" presStyleLbl="node2" presStyleIdx="0" presStyleCnt="7"/>
      <dgm:spPr/>
      <dgm:t>
        <a:bodyPr/>
        <a:lstStyle/>
        <a:p>
          <a:endParaRPr lang="en-GB"/>
        </a:p>
      </dgm:t>
    </dgm:pt>
    <dgm:pt modelId="{C963DCA2-97EC-4FA8-B163-268B90797FB6}" type="pres">
      <dgm:prSet presAssocID="{026A8D25-DCFE-484C-9B3C-876F0EE62216}" presName="hierChild4" presStyleCnt="0"/>
      <dgm:spPr/>
      <dgm:t>
        <a:bodyPr/>
        <a:lstStyle/>
        <a:p>
          <a:endParaRPr lang="en-GB"/>
        </a:p>
      </dgm:t>
    </dgm:pt>
    <dgm:pt modelId="{7DCDD2BC-D4F7-48DF-B205-EE13D22F8EB2}" type="pres">
      <dgm:prSet presAssocID="{B3A87044-E70C-4B69-A60C-C2ED0CA31E30}" presName="Name64" presStyleLbl="parChTrans1D3" presStyleIdx="0" presStyleCnt="27" custSzX="3960023" custSzY="180000"/>
      <dgm:spPr/>
      <dgm:t>
        <a:bodyPr/>
        <a:lstStyle/>
        <a:p>
          <a:endParaRPr lang="en-GB"/>
        </a:p>
      </dgm:t>
    </dgm:pt>
    <dgm:pt modelId="{D033A13A-54FD-41FB-A4C3-C32A4014964A}" type="pres">
      <dgm:prSet presAssocID="{F3541670-7C24-431C-80A0-63612CA5F5C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79310EBB-4258-446A-B52D-FB8A24CC86B6}" type="pres">
      <dgm:prSet presAssocID="{F3541670-7C24-431C-80A0-63612CA5F5CB}" presName="rootComposite" presStyleCnt="0"/>
      <dgm:spPr/>
      <dgm:t>
        <a:bodyPr/>
        <a:lstStyle/>
        <a:p>
          <a:endParaRPr lang="en-GB"/>
        </a:p>
      </dgm:t>
    </dgm:pt>
    <dgm:pt modelId="{C40639CC-538D-41E4-86DD-A118C5AF3DB7}" type="pres">
      <dgm:prSet presAssocID="{F3541670-7C24-431C-80A0-63612CA5F5CB}" presName="rootText" presStyleLbl="node3" presStyleIdx="0" presStyleCnt="27" custScaleX="323011" custScaleY="45648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02946D-2090-4CBC-A005-AC8DDA35F9E2}" type="pres">
      <dgm:prSet presAssocID="{F3541670-7C24-431C-80A0-63612CA5F5CB}" presName="rootConnector" presStyleLbl="node3" presStyleIdx="0" presStyleCnt="27"/>
      <dgm:spPr/>
      <dgm:t>
        <a:bodyPr/>
        <a:lstStyle/>
        <a:p>
          <a:endParaRPr lang="en-GB"/>
        </a:p>
      </dgm:t>
    </dgm:pt>
    <dgm:pt modelId="{6271107E-629E-490B-BD09-ED2403C92752}" type="pres">
      <dgm:prSet presAssocID="{F3541670-7C24-431C-80A0-63612CA5F5CB}" presName="hierChild4" presStyleCnt="0"/>
      <dgm:spPr/>
      <dgm:t>
        <a:bodyPr/>
        <a:lstStyle/>
        <a:p>
          <a:endParaRPr lang="en-GB"/>
        </a:p>
      </dgm:t>
    </dgm:pt>
    <dgm:pt modelId="{E82F964A-B1CB-4924-8D02-387C13BD1DAE}" type="pres">
      <dgm:prSet presAssocID="{45D9FBF0-A769-41B6-9424-484286969554}" presName="Name64" presStyleLbl="parChTrans1D4" presStyleIdx="0" presStyleCnt="197" custSzX="3960001" custSzY="180000"/>
      <dgm:spPr/>
      <dgm:t>
        <a:bodyPr/>
        <a:lstStyle/>
        <a:p>
          <a:endParaRPr lang="en-GB"/>
        </a:p>
      </dgm:t>
    </dgm:pt>
    <dgm:pt modelId="{F105F449-BD1F-410C-B9AF-9B227FD387FC}" type="pres">
      <dgm:prSet presAssocID="{5CEF72C0-5034-4768-A356-7617AA6DD70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18D1861F-FE9F-4A57-848D-9526B241E362}" type="pres">
      <dgm:prSet presAssocID="{5CEF72C0-5034-4768-A356-7617AA6DD70A}" presName="rootComposite" presStyleCnt="0"/>
      <dgm:spPr/>
      <dgm:t>
        <a:bodyPr/>
        <a:lstStyle/>
        <a:p>
          <a:endParaRPr lang="en-GB"/>
        </a:p>
      </dgm:t>
    </dgm:pt>
    <dgm:pt modelId="{A57B805A-6463-4C2E-A77B-14620F671C60}" type="pres">
      <dgm:prSet presAssocID="{5CEF72C0-5034-4768-A356-7617AA6DD70A}" presName="rootText" presStyleLbl="node4" presStyleIdx="0" presStyleCnt="197" custScaleX="323011" custScaleY="45648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3920B62-4285-4BE5-8DF3-78568EC57CE8}" type="pres">
      <dgm:prSet presAssocID="{5CEF72C0-5034-4768-A356-7617AA6DD70A}" presName="rootConnector" presStyleLbl="node4" presStyleIdx="0" presStyleCnt="197"/>
      <dgm:spPr/>
      <dgm:t>
        <a:bodyPr/>
        <a:lstStyle/>
        <a:p>
          <a:endParaRPr lang="en-GB"/>
        </a:p>
      </dgm:t>
    </dgm:pt>
    <dgm:pt modelId="{0FA95D65-B5C4-44EE-BFF0-BFA7CE06E5BF}" type="pres">
      <dgm:prSet presAssocID="{5CEF72C0-5034-4768-A356-7617AA6DD70A}" presName="hierChild4" presStyleCnt="0"/>
      <dgm:spPr/>
      <dgm:t>
        <a:bodyPr/>
        <a:lstStyle/>
        <a:p>
          <a:endParaRPr lang="en-GB"/>
        </a:p>
      </dgm:t>
    </dgm:pt>
    <dgm:pt modelId="{9412AB52-299C-442C-81BA-E9686710852B}" type="pres">
      <dgm:prSet presAssocID="{8388F586-5395-47B1-BAB0-35AA368BF5E4}" presName="Name64" presStyleLbl="parChTrans1D4" presStyleIdx="1" presStyleCnt="197" custSzX="3960002" custSzY="180000"/>
      <dgm:spPr/>
      <dgm:t>
        <a:bodyPr/>
        <a:lstStyle/>
        <a:p>
          <a:endParaRPr lang="en-GB"/>
        </a:p>
      </dgm:t>
    </dgm:pt>
    <dgm:pt modelId="{9C18F5D5-9EA4-4379-9D4F-C8C2EBE32FBA}" type="pres">
      <dgm:prSet presAssocID="{AF5F5E95-4A10-433C-9F98-2AC35D303EA5}" presName="hierRoot2" presStyleCnt="0">
        <dgm:presLayoutVars>
          <dgm:hierBranch val="init"/>
        </dgm:presLayoutVars>
      </dgm:prSet>
      <dgm:spPr/>
    </dgm:pt>
    <dgm:pt modelId="{6903E2DF-04BB-4CA7-BCE2-A0F2DEF84A73}" type="pres">
      <dgm:prSet presAssocID="{AF5F5E95-4A10-433C-9F98-2AC35D303EA5}" presName="rootComposite" presStyleCnt="0"/>
      <dgm:spPr/>
    </dgm:pt>
    <dgm:pt modelId="{96F4CC6D-0D7E-434B-85AE-7A6D56ECD3CE}" type="pres">
      <dgm:prSet presAssocID="{AF5F5E95-4A10-433C-9F98-2AC35D303EA5}" presName="rootText" presStyleLbl="node4" presStyleIdx="1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A77AE00-31AE-4FD8-9F7D-A3DFA450E294}" type="pres">
      <dgm:prSet presAssocID="{AF5F5E95-4A10-433C-9F98-2AC35D303EA5}" presName="rootConnector" presStyleLbl="node4" presStyleIdx="1" presStyleCnt="197"/>
      <dgm:spPr/>
      <dgm:t>
        <a:bodyPr/>
        <a:lstStyle/>
        <a:p>
          <a:endParaRPr lang="en-GB"/>
        </a:p>
      </dgm:t>
    </dgm:pt>
    <dgm:pt modelId="{58D22985-7581-4F97-8D11-AA6B1EA5686E}" type="pres">
      <dgm:prSet presAssocID="{AF5F5E95-4A10-433C-9F98-2AC35D303EA5}" presName="hierChild4" presStyleCnt="0"/>
      <dgm:spPr/>
    </dgm:pt>
    <dgm:pt modelId="{946F9393-0AAF-4B9D-BD25-2617DD8555C4}" type="pres">
      <dgm:prSet presAssocID="{AF5F5E95-4A10-433C-9F98-2AC35D303EA5}" presName="hierChild5" presStyleCnt="0"/>
      <dgm:spPr/>
    </dgm:pt>
    <dgm:pt modelId="{93ABE0E8-4D42-44A1-A5B1-75C5000683D1}" type="pres">
      <dgm:prSet presAssocID="{E8FC8ADC-533C-46DC-B9FA-48E4367B6462}" presName="Name64" presStyleLbl="parChTrans1D4" presStyleIdx="2" presStyleCnt="197" custSzX="3960001" custSzY="180000"/>
      <dgm:spPr/>
      <dgm:t>
        <a:bodyPr/>
        <a:lstStyle/>
        <a:p>
          <a:endParaRPr lang="en-GB"/>
        </a:p>
      </dgm:t>
    </dgm:pt>
    <dgm:pt modelId="{43A6BF89-1238-4E90-AF40-83A4E6B3CCC0}" type="pres">
      <dgm:prSet presAssocID="{63075479-D7FF-4B99-97DF-2B403715AAC0}" presName="hierRoot2" presStyleCnt="0">
        <dgm:presLayoutVars>
          <dgm:hierBranch val="init"/>
        </dgm:presLayoutVars>
      </dgm:prSet>
      <dgm:spPr/>
    </dgm:pt>
    <dgm:pt modelId="{7C45A22F-A3DE-4587-AC55-963E5E653EE2}" type="pres">
      <dgm:prSet presAssocID="{63075479-D7FF-4B99-97DF-2B403715AAC0}" presName="rootComposite" presStyleCnt="0"/>
      <dgm:spPr/>
    </dgm:pt>
    <dgm:pt modelId="{6B8810FC-FC2C-45E6-AE16-B3DB44806532}" type="pres">
      <dgm:prSet presAssocID="{63075479-D7FF-4B99-97DF-2B403715AAC0}" presName="rootText" presStyleLbl="node4" presStyleIdx="2" presStyleCnt="197" custScaleX="323011" custScaleY="45648" custLinFactNeighborX="-3590" custLinFactNeighborY="2649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1823BBA-F86C-4AFB-AAEE-B6E48020A285}" type="pres">
      <dgm:prSet presAssocID="{63075479-D7FF-4B99-97DF-2B403715AAC0}" presName="rootConnector" presStyleLbl="node4" presStyleIdx="2" presStyleCnt="197"/>
      <dgm:spPr/>
      <dgm:t>
        <a:bodyPr/>
        <a:lstStyle/>
        <a:p>
          <a:endParaRPr lang="en-GB"/>
        </a:p>
      </dgm:t>
    </dgm:pt>
    <dgm:pt modelId="{A9CF833D-A4A2-4569-B093-4EC2995128DA}" type="pres">
      <dgm:prSet presAssocID="{63075479-D7FF-4B99-97DF-2B403715AAC0}" presName="hierChild4" presStyleCnt="0"/>
      <dgm:spPr/>
    </dgm:pt>
    <dgm:pt modelId="{47ADE8A3-DF04-4CA4-BEC2-13084746F6C6}" type="pres">
      <dgm:prSet presAssocID="{63075479-D7FF-4B99-97DF-2B403715AAC0}" presName="hierChild5" presStyleCnt="0"/>
      <dgm:spPr/>
    </dgm:pt>
    <dgm:pt modelId="{EE6B064F-2695-4134-90FC-055AB8AA73B2}" type="pres">
      <dgm:prSet presAssocID="{5CEF72C0-5034-4768-A356-7617AA6DD70A}" presName="hierChild5" presStyleCnt="0"/>
      <dgm:spPr/>
      <dgm:t>
        <a:bodyPr/>
        <a:lstStyle/>
        <a:p>
          <a:endParaRPr lang="en-GB"/>
        </a:p>
      </dgm:t>
    </dgm:pt>
    <dgm:pt modelId="{27A608B8-07F3-4867-9C42-D8965018D55F}" type="pres">
      <dgm:prSet presAssocID="{D1FB521B-6BBA-4E09-B6DB-E28ECF96AE92}" presName="Name64" presStyleLbl="parChTrans1D4" presStyleIdx="3" presStyleCnt="197" custSzX="3960001" custSzY="180000"/>
      <dgm:spPr/>
      <dgm:t>
        <a:bodyPr/>
        <a:lstStyle/>
        <a:p>
          <a:endParaRPr lang="da-DK"/>
        </a:p>
      </dgm:t>
    </dgm:pt>
    <dgm:pt modelId="{8D3D8836-434B-4CAB-B71B-E01D3767CCB4}" type="pres">
      <dgm:prSet presAssocID="{D0AFF523-D10B-431E-8610-780346970061}" presName="hierRoot2" presStyleCnt="0">
        <dgm:presLayoutVars>
          <dgm:hierBranch val="init"/>
        </dgm:presLayoutVars>
      </dgm:prSet>
      <dgm:spPr/>
    </dgm:pt>
    <dgm:pt modelId="{E6513BF6-FDC3-431D-BC3A-6EB2EDCFDA6A}" type="pres">
      <dgm:prSet presAssocID="{D0AFF523-D10B-431E-8610-780346970061}" presName="rootComposite" presStyleCnt="0"/>
      <dgm:spPr/>
    </dgm:pt>
    <dgm:pt modelId="{2AD5AA47-F8F8-4D73-9009-A48C2733888E}" type="pres">
      <dgm:prSet presAssocID="{D0AFF523-D10B-431E-8610-780346970061}" presName="rootText" presStyleLbl="node4" presStyleIdx="3" presStyleCnt="197" custScaleX="323011" custScaleY="45648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5970733-41D2-4FD6-BA14-00820F401E4C}" type="pres">
      <dgm:prSet presAssocID="{D0AFF523-D10B-431E-8610-780346970061}" presName="rootConnector" presStyleLbl="node4" presStyleIdx="3" presStyleCnt="197"/>
      <dgm:spPr/>
      <dgm:t>
        <a:bodyPr/>
        <a:lstStyle/>
        <a:p>
          <a:endParaRPr lang="da-DK"/>
        </a:p>
      </dgm:t>
    </dgm:pt>
    <dgm:pt modelId="{B12DA16C-8F5D-42CB-B3ED-3FE3944A692B}" type="pres">
      <dgm:prSet presAssocID="{D0AFF523-D10B-431E-8610-780346970061}" presName="hierChild4" presStyleCnt="0"/>
      <dgm:spPr/>
    </dgm:pt>
    <dgm:pt modelId="{1B5288F8-9C68-447D-9E2C-DF0DFD7B7620}" type="pres">
      <dgm:prSet presAssocID="{D0AFF523-D10B-431E-8610-780346970061}" presName="hierChild5" presStyleCnt="0"/>
      <dgm:spPr/>
    </dgm:pt>
    <dgm:pt modelId="{09BFF691-A7CE-4536-B7F2-A3AEBC257DC4}" type="pres">
      <dgm:prSet presAssocID="{F3541670-7C24-431C-80A0-63612CA5F5CB}" presName="hierChild5" presStyleCnt="0"/>
      <dgm:spPr/>
      <dgm:t>
        <a:bodyPr/>
        <a:lstStyle/>
        <a:p>
          <a:endParaRPr lang="en-GB"/>
        </a:p>
      </dgm:t>
    </dgm:pt>
    <dgm:pt modelId="{42FA3ACD-C026-4202-B32E-5378BA8B065D}" type="pres">
      <dgm:prSet presAssocID="{7F629416-1980-4C86-9AFB-C65C86C517CC}" presName="Name64" presStyleLbl="parChTrans1D3" presStyleIdx="1" presStyleCnt="27" custSzX="3960023" custSzY="180000"/>
      <dgm:spPr/>
      <dgm:t>
        <a:bodyPr/>
        <a:lstStyle/>
        <a:p>
          <a:endParaRPr lang="en-GB"/>
        </a:p>
      </dgm:t>
    </dgm:pt>
    <dgm:pt modelId="{09B0DE04-C44B-440B-AE6D-DCB80528F7AA}" type="pres">
      <dgm:prSet presAssocID="{CDD7888A-3E15-411A-8A52-6C09DB58803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82421F3A-161E-40DB-90F2-2AFAEDF108AA}" type="pres">
      <dgm:prSet presAssocID="{CDD7888A-3E15-411A-8A52-6C09DB588030}" presName="rootComposite" presStyleCnt="0"/>
      <dgm:spPr/>
      <dgm:t>
        <a:bodyPr/>
        <a:lstStyle/>
        <a:p>
          <a:endParaRPr lang="en-GB"/>
        </a:p>
      </dgm:t>
    </dgm:pt>
    <dgm:pt modelId="{B07CEF5D-7D82-4338-8948-4890301DFEEF}" type="pres">
      <dgm:prSet presAssocID="{CDD7888A-3E15-411A-8A52-6C09DB588030}" presName="rootText" presStyleLbl="node3" presStyleIdx="1" presStyleCnt="27" custScaleX="323011" custScaleY="45648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22E774C-9C2B-45F6-BDED-3196CBBC262C}" type="pres">
      <dgm:prSet presAssocID="{CDD7888A-3E15-411A-8A52-6C09DB588030}" presName="rootConnector" presStyleLbl="node3" presStyleIdx="1" presStyleCnt="27"/>
      <dgm:spPr/>
      <dgm:t>
        <a:bodyPr/>
        <a:lstStyle/>
        <a:p>
          <a:endParaRPr lang="en-GB"/>
        </a:p>
      </dgm:t>
    </dgm:pt>
    <dgm:pt modelId="{854DB79F-8BD5-42D0-BC22-FEBFB82D51BA}" type="pres">
      <dgm:prSet presAssocID="{CDD7888A-3E15-411A-8A52-6C09DB588030}" presName="hierChild4" presStyleCnt="0"/>
      <dgm:spPr/>
      <dgm:t>
        <a:bodyPr/>
        <a:lstStyle/>
        <a:p>
          <a:endParaRPr lang="en-GB"/>
        </a:p>
      </dgm:t>
    </dgm:pt>
    <dgm:pt modelId="{A34D3FD3-9032-4F36-8A91-7C681CF98F12}" type="pres">
      <dgm:prSet presAssocID="{9B0134D7-E77C-43CE-9ABC-8D2DC85EAF82}" presName="Name64" presStyleLbl="parChTrans1D4" presStyleIdx="4" presStyleCnt="197" custSzX="3960001" custSzY="180000"/>
      <dgm:spPr/>
      <dgm:t>
        <a:bodyPr/>
        <a:lstStyle/>
        <a:p>
          <a:endParaRPr lang="en-GB"/>
        </a:p>
      </dgm:t>
    </dgm:pt>
    <dgm:pt modelId="{AF891707-74B9-4ED4-B183-98693832DECF}" type="pres">
      <dgm:prSet presAssocID="{CBB38CF6-233B-4D82-8458-31EADFA46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A968A0B-5BAC-4F4C-A12F-2BA7B0F8D57A}" type="pres">
      <dgm:prSet presAssocID="{CBB38CF6-233B-4D82-8458-31EADFA461FC}" presName="rootComposite" presStyleCnt="0"/>
      <dgm:spPr/>
      <dgm:t>
        <a:bodyPr/>
        <a:lstStyle/>
        <a:p>
          <a:endParaRPr lang="en-GB"/>
        </a:p>
      </dgm:t>
    </dgm:pt>
    <dgm:pt modelId="{3340AFFB-4DC5-4AE5-B08A-10FC80F589FC}" type="pres">
      <dgm:prSet presAssocID="{CBB38CF6-233B-4D82-8458-31EADFA461FC}" presName="rootText" presStyleLbl="node4" presStyleIdx="4" presStyleCnt="197" custScaleX="323011" custScaleY="45648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DFBECB-921B-43FC-8FCC-7C2A42828A10}" type="pres">
      <dgm:prSet presAssocID="{CBB38CF6-233B-4D82-8458-31EADFA461FC}" presName="rootConnector" presStyleLbl="node4" presStyleIdx="4" presStyleCnt="197"/>
      <dgm:spPr/>
      <dgm:t>
        <a:bodyPr/>
        <a:lstStyle/>
        <a:p>
          <a:endParaRPr lang="en-GB"/>
        </a:p>
      </dgm:t>
    </dgm:pt>
    <dgm:pt modelId="{636CB98D-7E67-4BF0-8FD4-D07FFF375B49}" type="pres">
      <dgm:prSet presAssocID="{CBB38CF6-233B-4D82-8458-31EADFA461FC}" presName="hierChild4" presStyleCnt="0"/>
      <dgm:spPr/>
      <dgm:t>
        <a:bodyPr/>
        <a:lstStyle/>
        <a:p>
          <a:endParaRPr lang="en-GB"/>
        </a:p>
      </dgm:t>
    </dgm:pt>
    <dgm:pt modelId="{CAAB4CA3-41A3-44A6-8C47-19DFB295D869}" type="pres">
      <dgm:prSet presAssocID="{03F4C8CC-F7AF-44DB-8391-209B16AB5EBB}" presName="Name64" presStyleLbl="parChTrans1D4" presStyleIdx="5" presStyleCnt="197" custSzX="3960017" custSzY="180000"/>
      <dgm:spPr/>
      <dgm:t>
        <a:bodyPr/>
        <a:lstStyle/>
        <a:p>
          <a:endParaRPr lang="en-GB"/>
        </a:p>
      </dgm:t>
    </dgm:pt>
    <dgm:pt modelId="{98468769-4053-4534-B8C6-A95996F359A3}" type="pres">
      <dgm:prSet presAssocID="{E90C5367-D8D6-40F3-BB63-E18D42D1A8C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7CB53E33-D75F-4A1B-921D-1F1678032200}" type="pres">
      <dgm:prSet presAssocID="{E90C5367-D8D6-40F3-BB63-E18D42D1A8CA}" presName="rootComposite" presStyleCnt="0"/>
      <dgm:spPr/>
      <dgm:t>
        <a:bodyPr/>
        <a:lstStyle/>
        <a:p>
          <a:endParaRPr lang="en-GB"/>
        </a:p>
      </dgm:t>
    </dgm:pt>
    <dgm:pt modelId="{CAF59B79-771F-4DD9-8702-1DFDFFC9FEE5}" type="pres">
      <dgm:prSet presAssocID="{E90C5367-D8D6-40F3-BB63-E18D42D1A8CA}" presName="rootText" presStyleLbl="node4" presStyleIdx="5" presStyleCnt="197" custScaleX="325235" custScaleY="46464" custLinFactY="72022" custLinFactNeighborX="-3590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00CA59B-2A51-4E5D-A630-168240E7CA9A}" type="pres">
      <dgm:prSet presAssocID="{E90C5367-D8D6-40F3-BB63-E18D42D1A8CA}" presName="rootConnector" presStyleLbl="node4" presStyleIdx="5" presStyleCnt="197"/>
      <dgm:spPr/>
      <dgm:t>
        <a:bodyPr/>
        <a:lstStyle/>
        <a:p>
          <a:endParaRPr lang="en-GB"/>
        </a:p>
      </dgm:t>
    </dgm:pt>
    <dgm:pt modelId="{1BC0D8D8-A6E7-46B1-8AA9-72AF6DD50C49}" type="pres">
      <dgm:prSet presAssocID="{E90C5367-D8D6-40F3-BB63-E18D42D1A8CA}" presName="hierChild4" presStyleCnt="0"/>
      <dgm:spPr/>
      <dgm:t>
        <a:bodyPr/>
        <a:lstStyle/>
        <a:p>
          <a:endParaRPr lang="en-GB"/>
        </a:p>
      </dgm:t>
    </dgm:pt>
    <dgm:pt modelId="{61C3519B-F5DA-466F-ABD0-9D1CFD6D8728}" type="pres">
      <dgm:prSet presAssocID="{F3C047A3-FD04-48DE-9E6E-67D3BC56FA8E}" presName="Name64" presStyleLbl="parChTrans1D4" presStyleIdx="6" presStyleCnt="197" custSzX="3960001" custSzY="180000"/>
      <dgm:spPr/>
      <dgm:t>
        <a:bodyPr/>
        <a:lstStyle/>
        <a:p>
          <a:endParaRPr lang="en-GB"/>
        </a:p>
      </dgm:t>
    </dgm:pt>
    <dgm:pt modelId="{15A97124-D178-4784-93F9-D81856D1FAD2}" type="pres">
      <dgm:prSet presAssocID="{3A4B9198-8BB2-4E74-998E-C49919A36548}" presName="hierRoot2" presStyleCnt="0">
        <dgm:presLayoutVars>
          <dgm:hierBranch val="init"/>
        </dgm:presLayoutVars>
      </dgm:prSet>
      <dgm:spPr/>
    </dgm:pt>
    <dgm:pt modelId="{B55A0568-C172-42B1-8F02-184D88129DE3}" type="pres">
      <dgm:prSet presAssocID="{3A4B9198-8BB2-4E74-998E-C49919A36548}" presName="rootComposite" presStyleCnt="0"/>
      <dgm:spPr/>
    </dgm:pt>
    <dgm:pt modelId="{7C704A50-C057-4026-9AF9-98A1BC7041CC}" type="pres">
      <dgm:prSet presAssocID="{3A4B9198-8BB2-4E74-998E-C49919A36548}" presName="rootText" presStyleLbl="node4" presStyleIdx="6" presStyleCnt="197" custScaleX="325235" custScaleY="46464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20508F-A0A6-4CB1-86E3-AB4BC895F189}" type="pres">
      <dgm:prSet presAssocID="{3A4B9198-8BB2-4E74-998E-C49919A36548}" presName="rootConnector" presStyleLbl="node4" presStyleIdx="6" presStyleCnt="197"/>
      <dgm:spPr/>
      <dgm:t>
        <a:bodyPr/>
        <a:lstStyle/>
        <a:p>
          <a:endParaRPr lang="en-GB"/>
        </a:p>
      </dgm:t>
    </dgm:pt>
    <dgm:pt modelId="{D8AE0C4F-A1E2-485F-9F7B-BD3266A50A13}" type="pres">
      <dgm:prSet presAssocID="{3A4B9198-8BB2-4E74-998E-C49919A36548}" presName="hierChild4" presStyleCnt="0"/>
      <dgm:spPr/>
    </dgm:pt>
    <dgm:pt modelId="{3C3C0C66-B9B8-4113-A164-FFD2F6FE9452}" type="pres">
      <dgm:prSet presAssocID="{3A4B9198-8BB2-4E74-998E-C49919A36548}" presName="hierChild5" presStyleCnt="0"/>
      <dgm:spPr/>
    </dgm:pt>
    <dgm:pt modelId="{8ABA604A-6D69-477E-9A20-1FE5E90087AB}" type="pres">
      <dgm:prSet presAssocID="{E90C5367-D8D6-40F3-BB63-E18D42D1A8CA}" presName="hierChild5" presStyleCnt="0"/>
      <dgm:spPr/>
      <dgm:t>
        <a:bodyPr/>
        <a:lstStyle/>
        <a:p>
          <a:endParaRPr lang="en-GB"/>
        </a:p>
      </dgm:t>
    </dgm:pt>
    <dgm:pt modelId="{FE79366D-B3B5-40BD-962F-F89590F3EEEA}" type="pres">
      <dgm:prSet presAssocID="{8D7EBB28-28A1-47FE-9C26-4B7388B23BB7}" presName="Name64" presStyleLbl="parChTrans1D4" presStyleIdx="7" presStyleCnt="197" custSzX="3960017" custSzY="180000"/>
      <dgm:spPr/>
      <dgm:t>
        <a:bodyPr/>
        <a:lstStyle/>
        <a:p>
          <a:endParaRPr lang="en-GB"/>
        </a:p>
      </dgm:t>
    </dgm:pt>
    <dgm:pt modelId="{1648689E-6B7C-4758-AC75-DB0F5C912A53}" type="pres">
      <dgm:prSet presAssocID="{F32FABD2-B889-4444-929B-DBA418767F4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BC87859C-EA4C-4E56-9B74-6E09021B4F17}" type="pres">
      <dgm:prSet presAssocID="{F32FABD2-B889-4444-929B-DBA418767F4F}" presName="rootComposite" presStyleCnt="0"/>
      <dgm:spPr/>
      <dgm:t>
        <a:bodyPr/>
        <a:lstStyle/>
        <a:p>
          <a:endParaRPr lang="en-GB"/>
        </a:p>
      </dgm:t>
    </dgm:pt>
    <dgm:pt modelId="{0FEA0222-CDEE-436C-BA08-E00A0433D502}" type="pres">
      <dgm:prSet presAssocID="{F32FABD2-B889-4444-929B-DBA418767F4F}" presName="rootText" presStyleLbl="node4" presStyleIdx="7" presStyleCnt="197" custScaleX="325235" custScaleY="46464" custLinFactY="13456" custLinFactNeighborX="-3590" custLinFactNeighborY="10000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B4BC582-7E05-435D-BFE7-42C7240B9F7D}" type="pres">
      <dgm:prSet presAssocID="{F32FABD2-B889-4444-929B-DBA418767F4F}" presName="rootConnector" presStyleLbl="node4" presStyleIdx="7" presStyleCnt="197"/>
      <dgm:spPr/>
      <dgm:t>
        <a:bodyPr/>
        <a:lstStyle/>
        <a:p>
          <a:endParaRPr lang="en-GB"/>
        </a:p>
      </dgm:t>
    </dgm:pt>
    <dgm:pt modelId="{2F1356F4-0BF9-45AF-A746-F96D1066B471}" type="pres">
      <dgm:prSet presAssocID="{F32FABD2-B889-4444-929B-DBA418767F4F}" presName="hierChild4" presStyleCnt="0"/>
      <dgm:spPr/>
      <dgm:t>
        <a:bodyPr/>
        <a:lstStyle/>
        <a:p>
          <a:endParaRPr lang="en-GB"/>
        </a:p>
      </dgm:t>
    </dgm:pt>
    <dgm:pt modelId="{5E325175-D134-4F49-93A0-973BF8F7CA1E}" type="pres">
      <dgm:prSet presAssocID="{A9E36D68-16E1-4A41-8950-389FB8A0B746}" presName="Name64" presStyleLbl="parChTrans1D4" presStyleIdx="8" presStyleCnt="197" custSzX="3960001" custSzY="180000"/>
      <dgm:spPr/>
      <dgm:t>
        <a:bodyPr/>
        <a:lstStyle/>
        <a:p>
          <a:endParaRPr lang="en-GB"/>
        </a:p>
      </dgm:t>
    </dgm:pt>
    <dgm:pt modelId="{3BE7E5B8-3D1F-42F6-B85F-3A7868DB1C38}" type="pres">
      <dgm:prSet presAssocID="{7E8D5A7F-E65F-4A2C-AD4E-D1FC25AEB03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A60ECA29-D154-470D-9750-E7A747B90AF9}" type="pres">
      <dgm:prSet presAssocID="{7E8D5A7F-E65F-4A2C-AD4E-D1FC25AEB037}" presName="rootComposite" presStyleCnt="0"/>
      <dgm:spPr/>
      <dgm:t>
        <a:bodyPr/>
        <a:lstStyle/>
        <a:p>
          <a:endParaRPr lang="en-GB"/>
        </a:p>
      </dgm:t>
    </dgm:pt>
    <dgm:pt modelId="{48501E63-329F-4C28-8FCA-7F6FCB701239}" type="pres">
      <dgm:prSet presAssocID="{7E8D5A7F-E65F-4A2C-AD4E-D1FC25AEB037}" presName="rootText" presStyleLbl="node4" presStyleIdx="8" presStyleCnt="197" custScaleX="325235" custScaleY="46464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7378815-D673-4628-95AB-9D0536D6710A}" type="pres">
      <dgm:prSet presAssocID="{7E8D5A7F-E65F-4A2C-AD4E-D1FC25AEB037}" presName="rootConnector" presStyleLbl="node4" presStyleIdx="8" presStyleCnt="197"/>
      <dgm:spPr/>
      <dgm:t>
        <a:bodyPr/>
        <a:lstStyle/>
        <a:p>
          <a:endParaRPr lang="en-GB"/>
        </a:p>
      </dgm:t>
    </dgm:pt>
    <dgm:pt modelId="{CE4B8D53-FCEE-4EFF-A6ED-E14EFECA8EFC}" type="pres">
      <dgm:prSet presAssocID="{7E8D5A7F-E65F-4A2C-AD4E-D1FC25AEB037}" presName="hierChild4" presStyleCnt="0"/>
      <dgm:spPr/>
      <dgm:t>
        <a:bodyPr/>
        <a:lstStyle/>
        <a:p>
          <a:endParaRPr lang="en-GB"/>
        </a:p>
      </dgm:t>
    </dgm:pt>
    <dgm:pt modelId="{435EB042-2F57-46B9-A791-81E2DCB350B6}" type="pres">
      <dgm:prSet presAssocID="{7E8D5A7F-E65F-4A2C-AD4E-D1FC25AEB037}" presName="hierChild5" presStyleCnt="0"/>
      <dgm:spPr/>
      <dgm:t>
        <a:bodyPr/>
        <a:lstStyle/>
        <a:p>
          <a:endParaRPr lang="en-GB"/>
        </a:p>
      </dgm:t>
    </dgm:pt>
    <dgm:pt modelId="{688BE239-D421-44ED-A261-072599AFCBDF}" type="pres">
      <dgm:prSet presAssocID="{4431B5ED-9AB4-4514-B654-755E48213A82}" presName="Name64" presStyleLbl="parChTrans1D4" presStyleIdx="9" presStyleCnt="197" custSzX="3960001" custSzY="180000"/>
      <dgm:spPr/>
      <dgm:t>
        <a:bodyPr/>
        <a:lstStyle/>
        <a:p>
          <a:endParaRPr lang="en-GB"/>
        </a:p>
      </dgm:t>
    </dgm:pt>
    <dgm:pt modelId="{43431FCC-22B0-4DCA-B028-4CB8727A8F1D}" type="pres">
      <dgm:prSet presAssocID="{06BC2A7D-287A-400A-9400-3CEF6F3CC628}" presName="hierRoot2" presStyleCnt="0">
        <dgm:presLayoutVars>
          <dgm:hierBranch val="init"/>
        </dgm:presLayoutVars>
      </dgm:prSet>
      <dgm:spPr/>
    </dgm:pt>
    <dgm:pt modelId="{EB024851-A4CB-4B7C-BF5C-B3EAFB14DF4C}" type="pres">
      <dgm:prSet presAssocID="{06BC2A7D-287A-400A-9400-3CEF6F3CC628}" presName="rootComposite" presStyleCnt="0"/>
      <dgm:spPr/>
    </dgm:pt>
    <dgm:pt modelId="{303E0D5C-1758-4B8F-8060-F59D37D4BAA6}" type="pres">
      <dgm:prSet presAssocID="{06BC2A7D-287A-400A-9400-3CEF6F3CC628}" presName="rootText" presStyleLbl="node4" presStyleIdx="9" presStyleCnt="197" custScaleX="325235" custScaleY="46464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2EA97BD-9F80-41A7-9FB3-687B6494797B}" type="pres">
      <dgm:prSet presAssocID="{06BC2A7D-287A-400A-9400-3CEF6F3CC628}" presName="rootConnector" presStyleLbl="node4" presStyleIdx="9" presStyleCnt="197"/>
      <dgm:spPr/>
      <dgm:t>
        <a:bodyPr/>
        <a:lstStyle/>
        <a:p>
          <a:endParaRPr lang="en-GB"/>
        </a:p>
      </dgm:t>
    </dgm:pt>
    <dgm:pt modelId="{4E144C89-557E-4987-98B5-7A98911AAD0E}" type="pres">
      <dgm:prSet presAssocID="{06BC2A7D-287A-400A-9400-3CEF6F3CC628}" presName="hierChild4" presStyleCnt="0"/>
      <dgm:spPr/>
    </dgm:pt>
    <dgm:pt modelId="{432E368D-CB28-41F4-963C-33D65499EE46}" type="pres">
      <dgm:prSet presAssocID="{06BC2A7D-287A-400A-9400-3CEF6F3CC628}" presName="hierChild5" presStyleCnt="0"/>
      <dgm:spPr/>
    </dgm:pt>
    <dgm:pt modelId="{776254DF-32D1-43EA-B345-DAB2EA5B6C83}" type="pres">
      <dgm:prSet presAssocID="{23F71C97-F1F8-4F08-8DEF-9A778A3B1698}" presName="Name64" presStyleLbl="parChTrans1D4" presStyleIdx="10" presStyleCnt="197" custSzX="3960001" custSzY="180000"/>
      <dgm:spPr/>
      <dgm:t>
        <a:bodyPr/>
        <a:lstStyle/>
        <a:p>
          <a:endParaRPr lang="en-GB"/>
        </a:p>
      </dgm:t>
    </dgm:pt>
    <dgm:pt modelId="{F05A487B-1120-49E6-A4EE-D664A6C7FEA5}" type="pres">
      <dgm:prSet presAssocID="{915391CE-BA8E-41A9-AFA4-246B90AEA63B}" presName="hierRoot2" presStyleCnt="0">
        <dgm:presLayoutVars>
          <dgm:hierBranch val="init"/>
        </dgm:presLayoutVars>
      </dgm:prSet>
      <dgm:spPr/>
    </dgm:pt>
    <dgm:pt modelId="{1FD174ED-F7D4-464E-A1F4-D365220A72EB}" type="pres">
      <dgm:prSet presAssocID="{915391CE-BA8E-41A9-AFA4-246B90AEA63B}" presName="rootComposite" presStyleCnt="0"/>
      <dgm:spPr/>
    </dgm:pt>
    <dgm:pt modelId="{7F858D8C-0826-455C-A7B4-6B8CEA59F30D}" type="pres">
      <dgm:prSet presAssocID="{915391CE-BA8E-41A9-AFA4-246B90AEA63B}" presName="rootText" presStyleLbl="node4" presStyleIdx="10" presStyleCnt="197" custScaleX="325235" custScaleY="46464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C4A22EC-8772-4F04-AFE8-B82C5ED32823}" type="pres">
      <dgm:prSet presAssocID="{915391CE-BA8E-41A9-AFA4-246B90AEA63B}" presName="rootConnector" presStyleLbl="node4" presStyleIdx="10" presStyleCnt="197"/>
      <dgm:spPr/>
      <dgm:t>
        <a:bodyPr/>
        <a:lstStyle/>
        <a:p>
          <a:endParaRPr lang="en-GB"/>
        </a:p>
      </dgm:t>
    </dgm:pt>
    <dgm:pt modelId="{AC238F79-671D-41FE-999F-DD94FF57A3F9}" type="pres">
      <dgm:prSet presAssocID="{915391CE-BA8E-41A9-AFA4-246B90AEA63B}" presName="hierChild4" presStyleCnt="0"/>
      <dgm:spPr/>
    </dgm:pt>
    <dgm:pt modelId="{95FBC045-5236-4AC7-AA4A-1F40278FB121}" type="pres">
      <dgm:prSet presAssocID="{915391CE-BA8E-41A9-AFA4-246B90AEA63B}" presName="hierChild5" presStyleCnt="0"/>
      <dgm:spPr/>
    </dgm:pt>
    <dgm:pt modelId="{C1495060-F503-4061-BF88-C3F8F9B8B139}" type="pres">
      <dgm:prSet presAssocID="{F32FABD2-B889-4444-929B-DBA418767F4F}" presName="hierChild5" presStyleCnt="0"/>
      <dgm:spPr/>
      <dgm:t>
        <a:bodyPr/>
        <a:lstStyle/>
        <a:p>
          <a:endParaRPr lang="en-GB"/>
        </a:p>
      </dgm:t>
    </dgm:pt>
    <dgm:pt modelId="{A6A833ED-050B-47E3-8B13-2FD6B6EEFB1C}" type="pres">
      <dgm:prSet presAssocID="{C5316929-C5E4-4EAB-BE58-7CB63ACD99E3}" presName="Name64" presStyleLbl="parChTrans1D4" presStyleIdx="11" presStyleCnt="197" custSzX="3960017" custSzY="180000"/>
      <dgm:spPr/>
      <dgm:t>
        <a:bodyPr/>
        <a:lstStyle/>
        <a:p>
          <a:endParaRPr lang="en-GB"/>
        </a:p>
      </dgm:t>
    </dgm:pt>
    <dgm:pt modelId="{DDDD99C2-8012-4760-A161-3C78FF8C1ECA}" type="pres">
      <dgm:prSet presAssocID="{87826280-9691-492F-9636-93B7A4CF492C}" presName="hierRoot2" presStyleCnt="0">
        <dgm:presLayoutVars>
          <dgm:hierBranch val="init"/>
        </dgm:presLayoutVars>
      </dgm:prSet>
      <dgm:spPr/>
    </dgm:pt>
    <dgm:pt modelId="{68546B3F-F018-4D4C-91CA-CD23C0E9FF03}" type="pres">
      <dgm:prSet presAssocID="{87826280-9691-492F-9636-93B7A4CF492C}" presName="rootComposite" presStyleCnt="0"/>
      <dgm:spPr/>
    </dgm:pt>
    <dgm:pt modelId="{24BDDC60-7C1A-42EF-95BC-71B50B39CA57}" type="pres">
      <dgm:prSet presAssocID="{87826280-9691-492F-9636-93B7A4CF492C}" presName="rootText" presStyleLbl="node4" presStyleIdx="11" presStyleCnt="197" custScaleX="325235" custScaleY="46464" custLinFactNeighborX="-3590" custLinFactNeighborY="-3255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F115CC5-F36E-40A4-8E26-686AB67EB92A}" type="pres">
      <dgm:prSet presAssocID="{87826280-9691-492F-9636-93B7A4CF492C}" presName="rootConnector" presStyleLbl="node4" presStyleIdx="11" presStyleCnt="197"/>
      <dgm:spPr/>
      <dgm:t>
        <a:bodyPr/>
        <a:lstStyle/>
        <a:p>
          <a:endParaRPr lang="en-GB"/>
        </a:p>
      </dgm:t>
    </dgm:pt>
    <dgm:pt modelId="{10995E40-94FE-427B-9410-3776BC47EA70}" type="pres">
      <dgm:prSet presAssocID="{87826280-9691-492F-9636-93B7A4CF492C}" presName="hierChild4" presStyleCnt="0"/>
      <dgm:spPr/>
    </dgm:pt>
    <dgm:pt modelId="{DB022B3B-0B00-4372-9F6C-55A0584DD810}" type="pres">
      <dgm:prSet presAssocID="{92BD30EF-49B6-4303-BB33-FFD6A054CA78}" presName="Name64" presStyleLbl="parChTrans1D4" presStyleIdx="12" presStyleCnt="197" custSzX="3960001" custSzY="180000"/>
      <dgm:spPr/>
      <dgm:t>
        <a:bodyPr/>
        <a:lstStyle/>
        <a:p>
          <a:endParaRPr lang="en-GB"/>
        </a:p>
      </dgm:t>
    </dgm:pt>
    <dgm:pt modelId="{F1064E47-87F8-4967-8B5C-8E536452ABA0}" type="pres">
      <dgm:prSet presAssocID="{A0B7B666-28B6-4523-A298-DB735BB90719}" presName="hierRoot2" presStyleCnt="0">
        <dgm:presLayoutVars>
          <dgm:hierBranch val="init"/>
        </dgm:presLayoutVars>
      </dgm:prSet>
      <dgm:spPr/>
    </dgm:pt>
    <dgm:pt modelId="{731E5A62-FE33-4D05-8000-2F89627C7E07}" type="pres">
      <dgm:prSet presAssocID="{A0B7B666-28B6-4523-A298-DB735BB90719}" presName="rootComposite" presStyleCnt="0"/>
      <dgm:spPr/>
    </dgm:pt>
    <dgm:pt modelId="{15C95612-0C64-4A93-86FB-9A169F39CC1B}" type="pres">
      <dgm:prSet presAssocID="{A0B7B666-28B6-4523-A298-DB735BB90719}" presName="rootText" presStyleLbl="node4" presStyleIdx="12" presStyleCnt="197" custScaleX="325235" custScaleY="46464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369C765-1A44-42BA-A1F0-CFD4EB0A6685}" type="pres">
      <dgm:prSet presAssocID="{A0B7B666-28B6-4523-A298-DB735BB90719}" presName="rootConnector" presStyleLbl="node4" presStyleIdx="12" presStyleCnt="197"/>
      <dgm:spPr/>
      <dgm:t>
        <a:bodyPr/>
        <a:lstStyle/>
        <a:p>
          <a:endParaRPr lang="en-GB"/>
        </a:p>
      </dgm:t>
    </dgm:pt>
    <dgm:pt modelId="{37956BF6-2BE8-4361-9DB0-6A06630C47B3}" type="pres">
      <dgm:prSet presAssocID="{A0B7B666-28B6-4523-A298-DB735BB90719}" presName="hierChild4" presStyleCnt="0"/>
      <dgm:spPr/>
    </dgm:pt>
    <dgm:pt modelId="{EF80D5FB-F3BE-4F00-8387-BAB52DC842FB}" type="pres">
      <dgm:prSet presAssocID="{A0B7B666-28B6-4523-A298-DB735BB90719}" presName="hierChild5" presStyleCnt="0"/>
      <dgm:spPr/>
    </dgm:pt>
    <dgm:pt modelId="{49A89B14-40A5-46F7-84AA-DC89EC5DEF8A}" type="pres">
      <dgm:prSet presAssocID="{09866554-73F2-4B91-A80F-FC82CEFBE827}" presName="Name64" presStyleLbl="parChTrans1D4" presStyleIdx="13" presStyleCnt="197" custSzX="3960001" custSzY="180000"/>
      <dgm:spPr/>
      <dgm:t>
        <a:bodyPr/>
        <a:lstStyle/>
        <a:p>
          <a:endParaRPr lang="en-GB"/>
        </a:p>
      </dgm:t>
    </dgm:pt>
    <dgm:pt modelId="{CA3F983C-46AB-4FFA-84C4-36356B786B83}" type="pres">
      <dgm:prSet presAssocID="{36006CF0-4734-487D-B295-381B9F01404B}" presName="hierRoot2" presStyleCnt="0">
        <dgm:presLayoutVars>
          <dgm:hierBranch val="init"/>
        </dgm:presLayoutVars>
      </dgm:prSet>
      <dgm:spPr/>
    </dgm:pt>
    <dgm:pt modelId="{C54FC1AE-6ECF-4F8E-BC72-EA6EFD22D53C}" type="pres">
      <dgm:prSet presAssocID="{36006CF0-4734-487D-B295-381B9F01404B}" presName="rootComposite" presStyleCnt="0"/>
      <dgm:spPr/>
    </dgm:pt>
    <dgm:pt modelId="{B44B775E-A340-457D-9C82-76FD2185CE37}" type="pres">
      <dgm:prSet presAssocID="{36006CF0-4734-487D-B295-381B9F01404B}" presName="rootText" presStyleLbl="node4" presStyleIdx="13" presStyleCnt="197" custScaleX="325235" custScaleY="46464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9F6159F-911E-4289-9EBC-EEA3B1041896}" type="pres">
      <dgm:prSet presAssocID="{36006CF0-4734-487D-B295-381B9F01404B}" presName="rootConnector" presStyleLbl="node4" presStyleIdx="13" presStyleCnt="197"/>
      <dgm:spPr/>
      <dgm:t>
        <a:bodyPr/>
        <a:lstStyle/>
        <a:p>
          <a:endParaRPr lang="en-GB"/>
        </a:p>
      </dgm:t>
    </dgm:pt>
    <dgm:pt modelId="{B7428BBD-4B6F-4137-AF68-474ABBF04C66}" type="pres">
      <dgm:prSet presAssocID="{36006CF0-4734-487D-B295-381B9F01404B}" presName="hierChild4" presStyleCnt="0"/>
      <dgm:spPr/>
    </dgm:pt>
    <dgm:pt modelId="{E6B2F5B4-CF51-49DF-BC23-AE0A54F3984D}" type="pres">
      <dgm:prSet presAssocID="{36006CF0-4734-487D-B295-381B9F01404B}" presName="hierChild5" presStyleCnt="0"/>
      <dgm:spPr/>
    </dgm:pt>
    <dgm:pt modelId="{FC8A5636-D176-4EF1-8B5E-AE903C705AF4}" type="pres">
      <dgm:prSet presAssocID="{034A5A2E-A89A-47CD-B23E-CEE08871358D}" presName="Name64" presStyleLbl="parChTrans1D4" presStyleIdx="14" presStyleCnt="197" custSzX="3960001" custSzY="180000"/>
      <dgm:spPr/>
      <dgm:t>
        <a:bodyPr/>
        <a:lstStyle/>
        <a:p>
          <a:endParaRPr lang="en-GB"/>
        </a:p>
      </dgm:t>
    </dgm:pt>
    <dgm:pt modelId="{3580832A-E946-436B-B842-3624F6DEA998}" type="pres">
      <dgm:prSet presAssocID="{BB6A08FB-EE4E-4A4E-97C2-DBD023D97153}" presName="hierRoot2" presStyleCnt="0">
        <dgm:presLayoutVars>
          <dgm:hierBranch val="init"/>
        </dgm:presLayoutVars>
      </dgm:prSet>
      <dgm:spPr/>
    </dgm:pt>
    <dgm:pt modelId="{0E54EA98-C62F-4A7B-8E48-A72DD767B782}" type="pres">
      <dgm:prSet presAssocID="{BB6A08FB-EE4E-4A4E-97C2-DBD023D97153}" presName="rootComposite" presStyleCnt="0"/>
      <dgm:spPr/>
    </dgm:pt>
    <dgm:pt modelId="{0F7F8A73-F60C-4AE9-B5B8-97289F5E7B3B}" type="pres">
      <dgm:prSet presAssocID="{BB6A08FB-EE4E-4A4E-97C2-DBD023D97153}" presName="rootText" presStyleLbl="node4" presStyleIdx="14" presStyleCnt="197" custScaleX="325235" custScaleY="46464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D113E75-C793-4418-A69C-554754E78B73}" type="pres">
      <dgm:prSet presAssocID="{BB6A08FB-EE4E-4A4E-97C2-DBD023D97153}" presName="rootConnector" presStyleLbl="node4" presStyleIdx="14" presStyleCnt="197"/>
      <dgm:spPr/>
      <dgm:t>
        <a:bodyPr/>
        <a:lstStyle/>
        <a:p>
          <a:endParaRPr lang="en-GB"/>
        </a:p>
      </dgm:t>
    </dgm:pt>
    <dgm:pt modelId="{59477590-88B3-4FDD-AAC8-359F67C104CF}" type="pres">
      <dgm:prSet presAssocID="{BB6A08FB-EE4E-4A4E-97C2-DBD023D97153}" presName="hierChild4" presStyleCnt="0"/>
      <dgm:spPr/>
    </dgm:pt>
    <dgm:pt modelId="{E3334C53-9EFB-49EB-8D36-222EDB48BCA3}" type="pres">
      <dgm:prSet presAssocID="{BB6A08FB-EE4E-4A4E-97C2-DBD023D97153}" presName="hierChild5" presStyleCnt="0"/>
      <dgm:spPr/>
    </dgm:pt>
    <dgm:pt modelId="{8AF40911-BC6D-4BEB-99E9-7E6849BD784D}" type="pres">
      <dgm:prSet presAssocID="{87826280-9691-492F-9636-93B7A4CF492C}" presName="hierChild5" presStyleCnt="0"/>
      <dgm:spPr/>
    </dgm:pt>
    <dgm:pt modelId="{B1E30BBD-9E9F-4194-A2D4-DFB0F30F1036}" type="pres">
      <dgm:prSet presAssocID="{CBB38CF6-233B-4D82-8458-31EADFA461FC}" presName="hierChild5" presStyleCnt="0"/>
      <dgm:spPr/>
      <dgm:t>
        <a:bodyPr/>
        <a:lstStyle/>
        <a:p>
          <a:endParaRPr lang="en-GB"/>
        </a:p>
      </dgm:t>
    </dgm:pt>
    <dgm:pt modelId="{9C1AB153-DCCE-4391-9FF4-90629EBE0A3A}" type="pres">
      <dgm:prSet presAssocID="{8E98B0AC-7FB0-4AC5-BF9A-3AEF35657E06}" presName="Name64" presStyleLbl="parChTrans1D4" presStyleIdx="15" presStyleCnt="197" custSzX="3960001" custSzY="180000"/>
      <dgm:spPr/>
      <dgm:t>
        <a:bodyPr/>
        <a:lstStyle/>
        <a:p>
          <a:endParaRPr lang="en-GB"/>
        </a:p>
      </dgm:t>
    </dgm:pt>
    <dgm:pt modelId="{4901F7F2-1431-4322-8C56-5657776A5D6E}" type="pres">
      <dgm:prSet presAssocID="{1FEE4B94-1BC2-4D27-948A-ADB7952CDAD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54686D08-8472-4AD3-BB36-B14DFF6F6A41}" type="pres">
      <dgm:prSet presAssocID="{1FEE4B94-1BC2-4D27-948A-ADB7952CDAD0}" presName="rootComposite" presStyleCnt="0"/>
      <dgm:spPr/>
      <dgm:t>
        <a:bodyPr/>
        <a:lstStyle/>
        <a:p>
          <a:endParaRPr lang="en-GB"/>
        </a:p>
      </dgm:t>
    </dgm:pt>
    <dgm:pt modelId="{45F95A1C-25DE-49EB-A2E5-B9F5F8F9E9DF}" type="pres">
      <dgm:prSet presAssocID="{1FEE4B94-1BC2-4D27-948A-ADB7952CDAD0}" presName="rootText" presStyleLbl="node4" presStyleIdx="15" presStyleCnt="197" custScaleX="323011" custScaleY="45648" custLinFactNeighborX="-3590" custLinFactNeighborY="-872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93DE8EA-8FA7-49D1-9DDF-71E44173DB57}" type="pres">
      <dgm:prSet presAssocID="{1FEE4B94-1BC2-4D27-948A-ADB7952CDAD0}" presName="rootConnector" presStyleLbl="node4" presStyleIdx="15" presStyleCnt="197"/>
      <dgm:spPr/>
      <dgm:t>
        <a:bodyPr/>
        <a:lstStyle/>
        <a:p>
          <a:endParaRPr lang="en-GB"/>
        </a:p>
      </dgm:t>
    </dgm:pt>
    <dgm:pt modelId="{409BADAE-5E82-45D6-AF1A-005FE5C5FD7F}" type="pres">
      <dgm:prSet presAssocID="{1FEE4B94-1BC2-4D27-948A-ADB7952CDAD0}" presName="hierChild4" presStyleCnt="0"/>
      <dgm:spPr/>
      <dgm:t>
        <a:bodyPr/>
        <a:lstStyle/>
        <a:p>
          <a:endParaRPr lang="en-GB"/>
        </a:p>
      </dgm:t>
    </dgm:pt>
    <dgm:pt modelId="{E5EC4775-90E2-41E8-A0E7-1F8E8B6C07A6}" type="pres">
      <dgm:prSet presAssocID="{CDB1BE3E-7598-4A7D-B78F-E9BAD96FBEA8}" presName="Name64" presStyleLbl="parChTrans1D4" presStyleIdx="16" presStyleCnt="197" custSzX="3960001" custSzY="180000"/>
      <dgm:spPr/>
      <dgm:t>
        <a:bodyPr/>
        <a:lstStyle/>
        <a:p>
          <a:endParaRPr lang="en-GB"/>
        </a:p>
      </dgm:t>
    </dgm:pt>
    <dgm:pt modelId="{EB641571-EC8D-40AA-B637-34518F455669}" type="pres">
      <dgm:prSet presAssocID="{4813F636-606F-4BB0-BB07-7AB9CE29D2A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1EBDCDAF-26D6-4B08-9502-79A30357BA5F}" type="pres">
      <dgm:prSet presAssocID="{4813F636-606F-4BB0-BB07-7AB9CE29D2A5}" presName="rootComposite" presStyleCnt="0"/>
      <dgm:spPr/>
      <dgm:t>
        <a:bodyPr/>
        <a:lstStyle/>
        <a:p>
          <a:endParaRPr lang="en-GB"/>
        </a:p>
      </dgm:t>
    </dgm:pt>
    <dgm:pt modelId="{3F8DA65E-1D81-4C49-8AB7-34BB3906C726}" type="pres">
      <dgm:prSet presAssocID="{4813F636-606F-4BB0-BB07-7AB9CE29D2A5}" presName="rootText" presStyleLbl="node4" presStyleIdx="16" presStyleCnt="197" custScaleX="323011" custScaleY="45648" custLinFactNeighborX="-3590" custLinFactNeighborY="2495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CDC6E95-DC78-47A6-8FA6-A9A266732007}" type="pres">
      <dgm:prSet presAssocID="{4813F636-606F-4BB0-BB07-7AB9CE29D2A5}" presName="rootConnector" presStyleLbl="node4" presStyleIdx="16" presStyleCnt="197"/>
      <dgm:spPr/>
      <dgm:t>
        <a:bodyPr/>
        <a:lstStyle/>
        <a:p>
          <a:endParaRPr lang="en-GB"/>
        </a:p>
      </dgm:t>
    </dgm:pt>
    <dgm:pt modelId="{2EF8EDA6-0157-4856-889D-4869F4D7369B}" type="pres">
      <dgm:prSet presAssocID="{4813F636-606F-4BB0-BB07-7AB9CE29D2A5}" presName="hierChild4" presStyleCnt="0"/>
      <dgm:spPr/>
      <dgm:t>
        <a:bodyPr/>
        <a:lstStyle/>
        <a:p>
          <a:endParaRPr lang="en-GB"/>
        </a:p>
      </dgm:t>
    </dgm:pt>
    <dgm:pt modelId="{8336372B-F414-41A1-843A-7BB331228707}" type="pres">
      <dgm:prSet presAssocID="{4813F636-606F-4BB0-BB07-7AB9CE29D2A5}" presName="hierChild5" presStyleCnt="0"/>
      <dgm:spPr/>
      <dgm:t>
        <a:bodyPr/>
        <a:lstStyle/>
        <a:p>
          <a:endParaRPr lang="en-GB"/>
        </a:p>
      </dgm:t>
    </dgm:pt>
    <dgm:pt modelId="{248F3D1A-E307-4CC3-9202-13D628490670}" type="pres">
      <dgm:prSet presAssocID="{2F078928-2C53-4D7C-949B-00E56A38B744}" presName="Name64" presStyleLbl="parChTrans1D4" presStyleIdx="17" presStyleCnt="197" custSzX="3960001" custSzY="180000"/>
      <dgm:spPr/>
      <dgm:t>
        <a:bodyPr/>
        <a:lstStyle/>
        <a:p>
          <a:endParaRPr lang="en-GB"/>
        </a:p>
      </dgm:t>
    </dgm:pt>
    <dgm:pt modelId="{03E07729-AEEE-4AB6-96FE-DD06036FC3FB}" type="pres">
      <dgm:prSet presAssocID="{B799B837-1EA9-420B-81E5-61721F6ED98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550CBE9C-15DA-48DC-A930-807581FE915A}" type="pres">
      <dgm:prSet presAssocID="{B799B837-1EA9-420B-81E5-61721F6ED98D}" presName="rootComposite" presStyleCnt="0"/>
      <dgm:spPr/>
      <dgm:t>
        <a:bodyPr/>
        <a:lstStyle/>
        <a:p>
          <a:endParaRPr lang="en-GB"/>
        </a:p>
      </dgm:t>
    </dgm:pt>
    <dgm:pt modelId="{5F6A09AC-7D40-4710-862E-C6DB20C88CEC}" type="pres">
      <dgm:prSet presAssocID="{B799B837-1EA9-420B-81E5-61721F6ED98D}" presName="rootText" presStyleLbl="node4" presStyleIdx="17" presStyleCnt="197" custScaleX="323011" custScaleY="45648" custLinFactNeighborX="-3590" custLinFactNeighborY="2496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35B9C7-BD18-4AAE-B2E2-A79B172757FA}" type="pres">
      <dgm:prSet presAssocID="{B799B837-1EA9-420B-81E5-61721F6ED98D}" presName="rootConnector" presStyleLbl="node4" presStyleIdx="17" presStyleCnt="197"/>
      <dgm:spPr/>
      <dgm:t>
        <a:bodyPr/>
        <a:lstStyle/>
        <a:p>
          <a:endParaRPr lang="en-GB"/>
        </a:p>
      </dgm:t>
    </dgm:pt>
    <dgm:pt modelId="{6000EF67-B950-4F5C-82D0-B1C6097A4D1E}" type="pres">
      <dgm:prSet presAssocID="{B799B837-1EA9-420B-81E5-61721F6ED98D}" presName="hierChild4" presStyleCnt="0"/>
      <dgm:spPr/>
      <dgm:t>
        <a:bodyPr/>
        <a:lstStyle/>
        <a:p>
          <a:endParaRPr lang="en-GB"/>
        </a:p>
      </dgm:t>
    </dgm:pt>
    <dgm:pt modelId="{4750906B-F80A-4C71-B786-13F23576F5DD}" type="pres">
      <dgm:prSet presAssocID="{B799B837-1EA9-420B-81E5-61721F6ED98D}" presName="hierChild5" presStyleCnt="0"/>
      <dgm:spPr/>
      <dgm:t>
        <a:bodyPr/>
        <a:lstStyle/>
        <a:p>
          <a:endParaRPr lang="en-GB"/>
        </a:p>
      </dgm:t>
    </dgm:pt>
    <dgm:pt modelId="{56FBCC88-939D-4A3D-8987-7C379C8B206F}" type="pres">
      <dgm:prSet presAssocID="{51FB6702-B57F-4C90-98F2-9F78A2611101}" presName="Name64" presStyleLbl="parChTrans1D4" presStyleIdx="18" presStyleCnt="197" custSzX="3960001" custSzY="180000"/>
      <dgm:spPr/>
      <dgm:t>
        <a:bodyPr/>
        <a:lstStyle/>
        <a:p>
          <a:endParaRPr lang="en-GB"/>
        </a:p>
      </dgm:t>
    </dgm:pt>
    <dgm:pt modelId="{2E25D32D-E458-4E45-BD6C-315FDBBD61E3}" type="pres">
      <dgm:prSet presAssocID="{65894642-D9FE-4ABC-B103-1FC5C7964DA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F64715BB-104F-4D77-A89A-0258762D48CB}" type="pres">
      <dgm:prSet presAssocID="{65894642-D9FE-4ABC-B103-1FC5C7964DA1}" presName="rootComposite" presStyleCnt="0"/>
      <dgm:spPr/>
      <dgm:t>
        <a:bodyPr/>
        <a:lstStyle/>
        <a:p>
          <a:endParaRPr lang="en-GB"/>
        </a:p>
      </dgm:t>
    </dgm:pt>
    <dgm:pt modelId="{63DE166B-F1C6-426E-84D9-8C4335846796}" type="pres">
      <dgm:prSet presAssocID="{65894642-D9FE-4ABC-B103-1FC5C7964DA1}" presName="rootText" presStyleLbl="node4" presStyleIdx="18" presStyleCnt="197" custScaleX="323011" custScaleY="45648" custLinFactNeighborX="-3590" custLinFactNeighborY="2498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396C934-2FA0-4D2C-A06C-EECDDFE4EA7E}" type="pres">
      <dgm:prSet presAssocID="{65894642-D9FE-4ABC-B103-1FC5C7964DA1}" presName="rootConnector" presStyleLbl="node4" presStyleIdx="18" presStyleCnt="197"/>
      <dgm:spPr/>
      <dgm:t>
        <a:bodyPr/>
        <a:lstStyle/>
        <a:p>
          <a:endParaRPr lang="en-GB"/>
        </a:p>
      </dgm:t>
    </dgm:pt>
    <dgm:pt modelId="{2EB9233B-287C-40CD-8603-B4A516C15CA6}" type="pres">
      <dgm:prSet presAssocID="{65894642-D9FE-4ABC-B103-1FC5C7964DA1}" presName="hierChild4" presStyleCnt="0"/>
      <dgm:spPr/>
      <dgm:t>
        <a:bodyPr/>
        <a:lstStyle/>
        <a:p>
          <a:endParaRPr lang="en-GB"/>
        </a:p>
      </dgm:t>
    </dgm:pt>
    <dgm:pt modelId="{72959280-0228-4CFE-902A-81CE4D582F4E}" type="pres">
      <dgm:prSet presAssocID="{65894642-D9FE-4ABC-B103-1FC5C7964DA1}" presName="hierChild5" presStyleCnt="0"/>
      <dgm:spPr/>
      <dgm:t>
        <a:bodyPr/>
        <a:lstStyle/>
        <a:p>
          <a:endParaRPr lang="en-GB"/>
        </a:p>
      </dgm:t>
    </dgm:pt>
    <dgm:pt modelId="{C39FABF7-9ED4-4809-9555-61D600714902}" type="pres">
      <dgm:prSet presAssocID="{E338E300-9B2A-4055-AB1E-15FFF132FDB4}" presName="Name64" presStyleLbl="parChTrans1D4" presStyleIdx="19" presStyleCnt="197" custSzX="3960001" custSzY="180000"/>
      <dgm:spPr/>
      <dgm:t>
        <a:bodyPr/>
        <a:lstStyle/>
        <a:p>
          <a:endParaRPr lang="da-DK"/>
        </a:p>
      </dgm:t>
    </dgm:pt>
    <dgm:pt modelId="{0F30CAB2-4261-4867-82D5-833CADDD3C22}" type="pres">
      <dgm:prSet presAssocID="{E1029B6E-9A28-4445-8AF9-EB6CE8D4DCD8}" presName="hierRoot2" presStyleCnt="0">
        <dgm:presLayoutVars>
          <dgm:hierBranch val="init"/>
        </dgm:presLayoutVars>
      </dgm:prSet>
      <dgm:spPr/>
    </dgm:pt>
    <dgm:pt modelId="{5C65EF74-3D66-4E94-982F-2D366D13C275}" type="pres">
      <dgm:prSet presAssocID="{E1029B6E-9A28-4445-8AF9-EB6CE8D4DCD8}" presName="rootComposite" presStyleCnt="0"/>
      <dgm:spPr/>
    </dgm:pt>
    <dgm:pt modelId="{2F61B209-F8F7-421D-90A5-EA91F7503FC4}" type="pres">
      <dgm:prSet presAssocID="{E1029B6E-9A28-4445-8AF9-EB6CE8D4DCD8}" presName="rootText" presStyleLbl="node4" presStyleIdx="19" presStyleCnt="197" custScaleX="323011" custScaleY="45648" custLinFactNeighborX="-3590" custLinFactNeighborY="2500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D0DB623-6406-4916-816B-35EFD9459863}" type="pres">
      <dgm:prSet presAssocID="{E1029B6E-9A28-4445-8AF9-EB6CE8D4DCD8}" presName="rootConnector" presStyleLbl="node4" presStyleIdx="19" presStyleCnt="197"/>
      <dgm:spPr/>
      <dgm:t>
        <a:bodyPr/>
        <a:lstStyle/>
        <a:p>
          <a:endParaRPr lang="da-DK"/>
        </a:p>
      </dgm:t>
    </dgm:pt>
    <dgm:pt modelId="{0535B857-BC75-4A70-A56B-AC3BED6FD4B0}" type="pres">
      <dgm:prSet presAssocID="{E1029B6E-9A28-4445-8AF9-EB6CE8D4DCD8}" presName="hierChild4" presStyleCnt="0"/>
      <dgm:spPr/>
    </dgm:pt>
    <dgm:pt modelId="{1CC6BA85-B9F0-428E-AFB9-7F95A5EDAFA2}" type="pres">
      <dgm:prSet presAssocID="{E1029B6E-9A28-4445-8AF9-EB6CE8D4DCD8}" presName="hierChild5" presStyleCnt="0"/>
      <dgm:spPr/>
    </dgm:pt>
    <dgm:pt modelId="{F0CA2BEA-7CB6-49BD-BD25-F0E3463FAFE4}" type="pres">
      <dgm:prSet presAssocID="{1FEE4B94-1BC2-4D27-948A-ADB7952CDAD0}" presName="hierChild5" presStyleCnt="0"/>
      <dgm:spPr/>
      <dgm:t>
        <a:bodyPr/>
        <a:lstStyle/>
        <a:p>
          <a:endParaRPr lang="en-GB"/>
        </a:p>
      </dgm:t>
    </dgm:pt>
    <dgm:pt modelId="{E75F99F2-21E4-4399-9177-6FBB888B74CA}" type="pres">
      <dgm:prSet presAssocID="{CDD7888A-3E15-411A-8A52-6C09DB588030}" presName="hierChild5" presStyleCnt="0"/>
      <dgm:spPr/>
      <dgm:t>
        <a:bodyPr/>
        <a:lstStyle/>
        <a:p>
          <a:endParaRPr lang="en-GB"/>
        </a:p>
      </dgm:t>
    </dgm:pt>
    <dgm:pt modelId="{F0F0DFE3-5F97-4C6E-8A01-181A83296E45}" type="pres">
      <dgm:prSet presAssocID="{5822ABE3-BB56-41D6-9702-B10830B746C4}" presName="Name64" presStyleLbl="parChTrans1D3" presStyleIdx="2" presStyleCnt="27" custSzX="3960015" custSzY="180000"/>
      <dgm:spPr/>
      <dgm:t>
        <a:bodyPr/>
        <a:lstStyle/>
        <a:p>
          <a:endParaRPr lang="en-GB"/>
        </a:p>
      </dgm:t>
    </dgm:pt>
    <dgm:pt modelId="{AB5CA468-1270-43B7-A09C-7E1D75F09E7E}" type="pres">
      <dgm:prSet presAssocID="{AD4ED68B-E153-498A-AEC0-180BD32830E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51BB5379-0E7A-4284-886A-8485A9B34924}" type="pres">
      <dgm:prSet presAssocID="{AD4ED68B-E153-498A-AEC0-180BD32830E5}" presName="rootComposite" presStyleCnt="0"/>
      <dgm:spPr/>
      <dgm:t>
        <a:bodyPr/>
        <a:lstStyle/>
        <a:p>
          <a:endParaRPr lang="en-GB"/>
        </a:p>
      </dgm:t>
    </dgm:pt>
    <dgm:pt modelId="{9005932A-BEDF-4F7F-8B48-EBFB27B40A59}" type="pres">
      <dgm:prSet presAssocID="{AD4ED68B-E153-498A-AEC0-180BD32830E5}" presName="rootText" presStyleLbl="node3" presStyleIdx="2" presStyleCnt="27" custScaleX="323011" custScaleY="45648" custLinFactNeighborX="-2871" custLinFactNeighborY="-3853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9658D8B-13C7-47F4-99F8-40CF5A7B845D}" type="pres">
      <dgm:prSet presAssocID="{AD4ED68B-E153-498A-AEC0-180BD32830E5}" presName="rootConnector" presStyleLbl="node3" presStyleIdx="2" presStyleCnt="27"/>
      <dgm:spPr/>
      <dgm:t>
        <a:bodyPr/>
        <a:lstStyle/>
        <a:p>
          <a:endParaRPr lang="en-GB"/>
        </a:p>
      </dgm:t>
    </dgm:pt>
    <dgm:pt modelId="{5DE5A608-F6F8-48EF-BB2A-279669C4881A}" type="pres">
      <dgm:prSet presAssocID="{AD4ED68B-E153-498A-AEC0-180BD32830E5}" presName="hierChild4" presStyleCnt="0"/>
      <dgm:spPr/>
      <dgm:t>
        <a:bodyPr/>
        <a:lstStyle/>
        <a:p>
          <a:endParaRPr lang="en-GB"/>
        </a:p>
      </dgm:t>
    </dgm:pt>
    <dgm:pt modelId="{594E6C33-5805-49B9-B568-F4A7D20DCA1C}" type="pres">
      <dgm:prSet presAssocID="{7EBACE13-78CB-47BC-8431-74FEB68CE768}" presName="Name64" presStyleLbl="parChTrans1D4" presStyleIdx="20" presStyleCnt="197" custSzX="3960013" custSzY="180000"/>
      <dgm:spPr/>
      <dgm:t>
        <a:bodyPr/>
        <a:lstStyle/>
        <a:p>
          <a:endParaRPr lang="en-GB"/>
        </a:p>
      </dgm:t>
    </dgm:pt>
    <dgm:pt modelId="{C8B20760-A165-4EF9-A6B9-5062F58DAEC7}" type="pres">
      <dgm:prSet presAssocID="{D811C0E5-B7D0-453E-9692-3535AE4EC64E}" presName="hierRoot2" presStyleCnt="0">
        <dgm:presLayoutVars>
          <dgm:hierBranch val="init"/>
        </dgm:presLayoutVars>
      </dgm:prSet>
      <dgm:spPr/>
    </dgm:pt>
    <dgm:pt modelId="{963E728B-7E81-463B-9E66-62C42B2A9D01}" type="pres">
      <dgm:prSet presAssocID="{D811C0E5-B7D0-453E-9692-3535AE4EC64E}" presName="rootComposite" presStyleCnt="0"/>
      <dgm:spPr/>
    </dgm:pt>
    <dgm:pt modelId="{A251F746-AC40-4252-8479-11B4D5369EC2}" type="pres">
      <dgm:prSet presAssocID="{D811C0E5-B7D0-453E-9692-3535AE4EC64E}" presName="rootText" presStyleLbl="node4" presStyleIdx="20" presStyleCnt="197" custScaleX="323011" custScaleY="45648" custLinFactNeighborX="-2025" custLinFactNeighborY="140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84D9CB5-87C0-455E-89DE-9DFC78D56028}" type="pres">
      <dgm:prSet presAssocID="{D811C0E5-B7D0-453E-9692-3535AE4EC64E}" presName="rootConnector" presStyleLbl="node4" presStyleIdx="20" presStyleCnt="197"/>
      <dgm:spPr/>
      <dgm:t>
        <a:bodyPr/>
        <a:lstStyle/>
        <a:p>
          <a:endParaRPr lang="en-GB"/>
        </a:p>
      </dgm:t>
    </dgm:pt>
    <dgm:pt modelId="{5438D661-0018-4A9A-8F63-B8E1FF83C496}" type="pres">
      <dgm:prSet presAssocID="{D811C0E5-B7D0-453E-9692-3535AE4EC64E}" presName="hierChild4" presStyleCnt="0"/>
      <dgm:spPr/>
    </dgm:pt>
    <dgm:pt modelId="{55A443FC-1407-4E38-B933-8D3E2A2C6734}" type="pres">
      <dgm:prSet presAssocID="{0C59286A-2F27-462A-A592-88AD9CEB27DC}" presName="Name64" presStyleLbl="parChTrans1D4" presStyleIdx="21" presStyleCnt="197" custSzX="3960001" custSzY="180000"/>
      <dgm:spPr/>
      <dgm:t>
        <a:bodyPr/>
        <a:lstStyle/>
        <a:p>
          <a:endParaRPr lang="en-GB"/>
        </a:p>
      </dgm:t>
    </dgm:pt>
    <dgm:pt modelId="{680E26C9-04F9-4B82-B942-7FAD26D67539}" type="pres">
      <dgm:prSet presAssocID="{FA86B426-5D95-4FA2-A1FB-A3CB890B5B64}" presName="hierRoot2" presStyleCnt="0">
        <dgm:presLayoutVars>
          <dgm:hierBranch val="init"/>
        </dgm:presLayoutVars>
      </dgm:prSet>
      <dgm:spPr/>
    </dgm:pt>
    <dgm:pt modelId="{507D0689-0442-48AB-90D6-C0866A495811}" type="pres">
      <dgm:prSet presAssocID="{FA86B426-5D95-4FA2-A1FB-A3CB890B5B64}" presName="rootComposite" presStyleCnt="0"/>
      <dgm:spPr/>
    </dgm:pt>
    <dgm:pt modelId="{B307D799-5596-4DD5-A016-E17928D7E4D6}" type="pres">
      <dgm:prSet presAssocID="{FA86B426-5D95-4FA2-A1FB-A3CB890B5B64}" presName="rootText" presStyleLbl="node4" presStyleIdx="21" presStyleCnt="197" custScaleX="323011" custScaleY="45648" custLinFactNeighborX="-2025" custLinFactNeighborY="140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1B43F9E-0CB0-4726-AE3F-F7E799976214}" type="pres">
      <dgm:prSet presAssocID="{FA86B426-5D95-4FA2-A1FB-A3CB890B5B64}" presName="rootConnector" presStyleLbl="node4" presStyleIdx="21" presStyleCnt="197"/>
      <dgm:spPr/>
      <dgm:t>
        <a:bodyPr/>
        <a:lstStyle/>
        <a:p>
          <a:endParaRPr lang="en-GB"/>
        </a:p>
      </dgm:t>
    </dgm:pt>
    <dgm:pt modelId="{B2494302-D487-4F01-9ADC-F2A0942F0204}" type="pres">
      <dgm:prSet presAssocID="{FA86B426-5D95-4FA2-A1FB-A3CB890B5B64}" presName="hierChild4" presStyleCnt="0"/>
      <dgm:spPr/>
    </dgm:pt>
    <dgm:pt modelId="{3B7F8477-505C-4C8A-9158-40CDEF78754E}" type="pres">
      <dgm:prSet presAssocID="{FA86B426-5D95-4FA2-A1FB-A3CB890B5B64}" presName="hierChild5" presStyleCnt="0"/>
      <dgm:spPr/>
    </dgm:pt>
    <dgm:pt modelId="{CFF59249-3111-4532-BA05-646137370637}" type="pres">
      <dgm:prSet presAssocID="{D811C0E5-B7D0-453E-9692-3535AE4EC64E}" presName="hierChild5" presStyleCnt="0"/>
      <dgm:spPr/>
    </dgm:pt>
    <dgm:pt modelId="{5DF1C9A4-9ED6-4800-8D28-CC1ED568E76F}" type="pres">
      <dgm:prSet presAssocID="{599049F6-8000-472B-939B-DD4DA0E9F219}" presName="Name64" presStyleLbl="parChTrans1D4" presStyleIdx="22" presStyleCnt="197" custSzX="3960013" custSzY="180000"/>
      <dgm:spPr/>
      <dgm:t>
        <a:bodyPr/>
        <a:lstStyle/>
        <a:p>
          <a:endParaRPr lang="en-GB"/>
        </a:p>
      </dgm:t>
    </dgm:pt>
    <dgm:pt modelId="{5E923B39-5520-43E4-8C25-A557B42556DD}" type="pres">
      <dgm:prSet presAssocID="{32067CF2-9360-451C-8EE0-D37E65DD7AAC}" presName="hierRoot2" presStyleCnt="0">
        <dgm:presLayoutVars>
          <dgm:hierBranch val="init"/>
        </dgm:presLayoutVars>
      </dgm:prSet>
      <dgm:spPr/>
    </dgm:pt>
    <dgm:pt modelId="{8572A980-214C-44A1-BCE0-F487C9CB534D}" type="pres">
      <dgm:prSet presAssocID="{32067CF2-9360-451C-8EE0-D37E65DD7AAC}" presName="rootComposite" presStyleCnt="0"/>
      <dgm:spPr/>
    </dgm:pt>
    <dgm:pt modelId="{07B1D2B7-0F88-4A6E-8BB5-C0528C2F9EDD}" type="pres">
      <dgm:prSet presAssocID="{32067CF2-9360-451C-8EE0-D37E65DD7AAC}" presName="rootText" presStyleLbl="node4" presStyleIdx="22" presStyleCnt="197" custScaleX="323011" custScaleY="45648" custLinFactNeighborX="-2025" custLinFactNeighborY="140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CED3F40-E3F1-4F76-BE59-C62A68C7B572}" type="pres">
      <dgm:prSet presAssocID="{32067CF2-9360-451C-8EE0-D37E65DD7AAC}" presName="rootConnector" presStyleLbl="node4" presStyleIdx="22" presStyleCnt="197"/>
      <dgm:spPr/>
      <dgm:t>
        <a:bodyPr/>
        <a:lstStyle/>
        <a:p>
          <a:endParaRPr lang="en-GB"/>
        </a:p>
      </dgm:t>
    </dgm:pt>
    <dgm:pt modelId="{E1BBDB46-91D8-4E48-837A-C305E99C312C}" type="pres">
      <dgm:prSet presAssocID="{32067CF2-9360-451C-8EE0-D37E65DD7AAC}" presName="hierChild4" presStyleCnt="0"/>
      <dgm:spPr/>
    </dgm:pt>
    <dgm:pt modelId="{CCDEBF9B-E31C-4B8A-9617-CBFE68536B45}" type="pres">
      <dgm:prSet presAssocID="{9C8CE713-796B-418B-8237-80C598BFC37F}" presName="Name64" presStyleLbl="parChTrans1D4" presStyleIdx="23" presStyleCnt="197" custSzX="3960001" custSzY="180000"/>
      <dgm:spPr/>
      <dgm:t>
        <a:bodyPr/>
        <a:lstStyle/>
        <a:p>
          <a:endParaRPr lang="en-GB"/>
        </a:p>
      </dgm:t>
    </dgm:pt>
    <dgm:pt modelId="{18E44AE8-9BA5-4A97-BAE0-A8FAA71068F1}" type="pres">
      <dgm:prSet presAssocID="{95F51526-699F-4371-A95A-5F81BBD4F3D4}" presName="hierRoot2" presStyleCnt="0">
        <dgm:presLayoutVars>
          <dgm:hierBranch val="init"/>
        </dgm:presLayoutVars>
      </dgm:prSet>
      <dgm:spPr/>
    </dgm:pt>
    <dgm:pt modelId="{1D298252-647B-4FCB-8778-312E4E60F614}" type="pres">
      <dgm:prSet presAssocID="{95F51526-699F-4371-A95A-5F81BBD4F3D4}" presName="rootComposite" presStyleCnt="0"/>
      <dgm:spPr/>
    </dgm:pt>
    <dgm:pt modelId="{9F404863-05F8-442D-9E54-43A098922E03}" type="pres">
      <dgm:prSet presAssocID="{95F51526-699F-4371-A95A-5F81BBD4F3D4}" presName="rootText" presStyleLbl="node4" presStyleIdx="23" presStyleCnt="197" custScaleX="323011" custScaleY="45648" custLinFactNeighborX="-2025" custLinFactNeighborY="140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3A243D6-8DF1-4C3C-B57E-D9D1610E8AD6}" type="pres">
      <dgm:prSet presAssocID="{95F51526-699F-4371-A95A-5F81BBD4F3D4}" presName="rootConnector" presStyleLbl="node4" presStyleIdx="23" presStyleCnt="197"/>
      <dgm:spPr/>
      <dgm:t>
        <a:bodyPr/>
        <a:lstStyle/>
        <a:p>
          <a:endParaRPr lang="en-GB"/>
        </a:p>
      </dgm:t>
    </dgm:pt>
    <dgm:pt modelId="{643FEC55-A29A-4EE5-B576-4F91F283C428}" type="pres">
      <dgm:prSet presAssocID="{95F51526-699F-4371-A95A-5F81BBD4F3D4}" presName="hierChild4" presStyleCnt="0"/>
      <dgm:spPr/>
    </dgm:pt>
    <dgm:pt modelId="{C342AD8F-04CC-4B82-9911-BDB158BAF9C1}" type="pres">
      <dgm:prSet presAssocID="{95F51526-699F-4371-A95A-5F81BBD4F3D4}" presName="hierChild5" presStyleCnt="0"/>
      <dgm:spPr/>
    </dgm:pt>
    <dgm:pt modelId="{A3AC96D7-2C7C-4599-9B3E-119C200B69D9}" type="pres">
      <dgm:prSet presAssocID="{32067CF2-9360-451C-8EE0-D37E65DD7AAC}" presName="hierChild5" presStyleCnt="0"/>
      <dgm:spPr/>
    </dgm:pt>
    <dgm:pt modelId="{F7348B60-5C12-46C7-BA24-80C250867D83}" type="pres">
      <dgm:prSet presAssocID="{7145128C-B3B8-4F68-B12F-F7440E0ADDF4}" presName="Name64" presStyleLbl="parChTrans1D4" presStyleIdx="24" presStyleCnt="197" custSzX="3960013" custSzY="180000"/>
      <dgm:spPr/>
      <dgm:t>
        <a:bodyPr/>
        <a:lstStyle/>
        <a:p>
          <a:endParaRPr lang="da-DK"/>
        </a:p>
      </dgm:t>
    </dgm:pt>
    <dgm:pt modelId="{BF50601F-F346-4B95-9A03-D4861EF210BB}" type="pres">
      <dgm:prSet presAssocID="{11B0F53A-464F-4B36-AABD-B109940530D0}" presName="hierRoot2" presStyleCnt="0">
        <dgm:presLayoutVars>
          <dgm:hierBranch val="init"/>
        </dgm:presLayoutVars>
      </dgm:prSet>
      <dgm:spPr/>
    </dgm:pt>
    <dgm:pt modelId="{BF84B191-6B3B-4F4C-BC76-8291C0BF4700}" type="pres">
      <dgm:prSet presAssocID="{11B0F53A-464F-4B36-AABD-B109940530D0}" presName="rootComposite" presStyleCnt="0"/>
      <dgm:spPr/>
    </dgm:pt>
    <dgm:pt modelId="{CC718F56-3D95-443F-8DB2-63EF863BF5E2}" type="pres">
      <dgm:prSet presAssocID="{11B0F53A-464F-4B36-AABD-B109940530D0}" presName="rootText" presStyleLbl="node4" presStyleIdx="24" presStyleCnt="197" custScaleX="323011" custScaleY="45648" custLinFactNeighborX="-2025" custLinFactNeighborY="140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3A52B7D-F490-4F2C-8DF1-78189B3CBD68}" type="pres">
      <dgm:prSet presAssocID="{11B0F53A-464F-4B36-AABD-B109940530D0}" presName="rootConnector" presStyleLbl="node4" presStyleIdx="24" presStyleCnt="197"/>
      <dgm:spPr/>
      <dgm:t>
        <a:bodyPr/>
        <a:lstStyle/>
        <a:p>
          <a:endParaRPr lang="da-DK"/>
        </a:p>
      </dgm:t>
    </dgm:pt>
    <dgm:pt modelId="{179E667C-18AB-467B-9967-B2ACB5C3F13D}" type="pres">
      <dgm:prSet presAssocID="{11B0F53A-464F-4B36-AABD-B109940530D0}" presName="hierChild4" presStyleCnt="0"/>
      <dgm:spPr/>
    </dgm:pt>
    <dgm:pt modelId="{C6F0DE24-D1D3-4F4D-A43A-EC6F0428F264}" type="pres">
      <dgm:prSet presAssocID="{E051A346-1C0E-4E18-9D34-0E0CC1D3637F}" presName="Name64" presStyleLbl="parChTrans1D4" presStyleIdx="25" presStyleCnt="197" custSzX="3960001" custSzY="180000"/>
      <dgm:spPr/>
      <dgm:t>
        <a:bodyPr/>
        <a:lstStyle/>
        <a:p>
          <a:endParaRPr lang="da-DK"/>
        </a:p>
      </dgm:t>
    </dgm:pt>
    <dgm:pt modelId="{42CE4F45-7B71-4075-A8AE-4EBFC3D64FC7}" type="pres">
      <dgm:prSet presAssocID="{B0DDC6BB-BF70-4888-96E8-1F4629904777}" presName="hierRoot2" presStyleCnt="0">
        <dgm:presLayoutVars>
          <dgm:hierBranch val="init"/>
        </dgm:presLayoutVars>
      </dgm:prSet>
      <dgm:spPr/>
    </dgm:pt>
    <dgm:pt modelId="{2BD29E75-108C-43B2-AD6B-63391C01193A}" type="pres">
      <dgm:prSet presAssocID="{B0DDC6BB-BF70-4888-96E8-1F4629904777}" presName="rootComposite" presStyleCnt="0"/>
      <dgm:spPr/>
    </dgm:pt>
    <dgm:pt modelId="{9FB6CB84-67A9-4620-82A0-0313F405C0FB}" type="pres">
      <dgm:prSet presAssocID="{B0DDC6BB-BF70-4888-96E8-1F4629904777}" presName="rootText" presStyleLbl="node4" presStyleIdx="25" presStyleCnt="197" custScaleX="323011" custScaleY="45648" custLinFactNeighborX="-2025" custLinFactNeighborY="140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D5CF8CE-98E8-4B74-9E90-B16DC27BEE08}" type="pres">
      <dgm:prSet presAssocID="{B0DDC6BB-BF70-4888-96E8-1F4629904777}" presName="rootConnector" presStyleLbl="node4" presStyleIdx="25" presStyleCnt="197"/>
      <dgm:spPr/>
      <dgm:t>
        <a:bodyPr/>
        <a:lstStyle/>
        <a:p>
          <a:endParaRPr lang="da-DK"/>
        </a:p>
      </dgm:t>
    </dgm:pt>
    <dgm:pt modelId="{AC6CD096-D6C0-4E3E-A099-860AABF0E151}" type="pres">
      <dgm:prSet presAssocID="{B0DDC6BB-BF70-4888-96E8-1F4629904777}" presName="hierChild4" presStyleCnt="0"/>
      <dgm:spPr/>
    </dgm:pt>
    <dgm:pt modelId="{BE9479F0-E6E5-481D-B18D-964E4F60B46B}" type="pres">
      <dgm:prSet presAssocID="{B0DDC6BB-BF70-4888-96E8-1F4629904777}" presName="hierChild5" presStyleCnt="0"/>
      <dgm:spPr/>
    </dgm:pt>
    <dgm:pt modelId="{300999B3-B0E8-40A1-868B-314E08C6EEE5}" type="pres">
      <dgm:prSet presAssocID="{11B0F53A-464F-4B36-AABD-B109940530D0}" presName="hierChild5" presStyleCnt="0"/>
      <dgm:spPr/>
    </dgm:pt>
    <dgm:pt modelId="{034C7B4E-5D40-4E39-8325-719D266A4769}" type="pres">
      <dgm:prSet presAssocID="{3CFB3733-3D7F-4749-B40B-2DDF532ED5EF}" presName="Name64" presStyleLbl="parChTrans1D4" presStyleIdx="26" presStyleCnt="197" custSzX="3960013" custSzY="180000"/>
      <dgm:spPr/>
      <dgm:t>
        <a:bodyPr/>
        <a:lstStyle/>
        <a:p>
          <a:endParaRPr lang="da-DK"/>
        </a:p>
      </dgm:t>
    </dgm:pt>
    <dgm:pt modelId="{C5BA003C-D762-4462-B39A-C7A2B047600C}" type="pres">
      <dgm:prSet presAssocID="{42C8B4AE-9E3B-4F11-8F67-73A58B3A539F}" presName="hierRoot2" presStyleCnt="0">
        <dgm:presLayoutVars>
          <dgm:hierBranch val="init"/>
        </dgm:presLayoutVars>
      </dgm:prSet>
      <dgm:spPr/>
    </dgm:pt>
    <dgm:pt modelId="{7017766B-1C10-4FAA-BE0F-FC0ED593E23F}" type="pres">
      <dgm:prSet presAssocID="{42C8B4AE-9E3B-4F11-8F67-73A58B3A539F}" presName="rootComposite" presStyleCnt="0"/>
      <dgm:spPr/>
    </dgm:pt>
    <dgm:pt modelId="{CC6C6D8F-CAAA-46B1-A253-D8F789CF4785}" type="pres">
      <dgm:prSet presAssocID="{42C8B4AE-9E3B-4F11-8F67-73A58B3A539F}" presName="rootText" presStyleLbl="node4" presStyleIdx="26" presStyleCnt="197" custScaleX="323011" custScaleY="45648" custLinFactNeighborX="-2025" custLinFactNeighborY="140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9B28DEB-DFBD-4051-9913-363505DAEB4A}" type="pres">
      <dgm:prSet presAssocID="{42C8B4AE-9E3B-4F11-8F67-73A58B3A539F}" presName="rootConnector" presStyleLbl="node4" presStyleIdx="26" presStyleCnt="197"/>
      <dgm:spPr/>
      <dgm:t>
        <a:bodyPr/>
        <a:lstStyle/>
        <a:p>
          <a:endParaRPr lang="da-DK"/>
        </a:p>
      </dgm:t>
    </dgm:pt>
    <dgm:pt modelId="{B06B8E64-1A27-4A56-8360-646A3833FA28}" type="pres">
      <dgm:prSet presAssocID="{42C8B4AE-9E3B-4F11-8F67-73A58B3A539F}" presName="hierChild4" presStyleCnt="0"/>
      <dgm:spPr/>
    </dgm:pt>
    <dgm:pt modelId="{B8A56DAD-2D92-46C5-A518-CA4D5E97C3DA}" type="pres">
      <dgm:prSet presAssocID="{9A480CFD-BA2C-40B3-95BC-E576D51DCF21}" presName="Name64" presStyleLbl="parChTrans1D4" presStyleIdx="27" presStyleCnt="197" custSzX="3960014" custSzY="180000"/>
      <dgm:spPr/>
      <dgm:t>
        <a:bodyPr/>
        <a:lstStyle/>
        <a:p>
          <a:endParaRPr lang="da-DK"/>
        </a:p>
      </dgm:t>
    </dgm:pt>
    <dgm:pt modelId="{DC6FC9C1-3476-44BA-B5A5-38F16F1AAF5B}" type="pres">
      <dgm:prSet presAssocID="{4D527956-1DC5-4609-9092-92AA0172B753}" presName="hierRoot2" presStyleCnt="0">
        <dgm:presLayoutVars>
          <dgm:hierBranch val="init"/>
        </dgm:presLayoutVars>
      </dgm:prSet>
      <dgm:spPr/>
    </dgm:pt>
    <dgm:pt modelId="{0EA84554-7666-44A4-8CBD-3A99DE75CBC2}" type="pres">
      <dgm:prSet presAssocID="{4D527956-1DC5-4609-9092-92AA0172B753}" presName="rootComposite" presStyleCnt="0"/>
      <dgm:spPr/>
    </dgm:pt>
    <dgm:pt modelId="{CE08FE3B-0B95-402D-90B9-C8CC1B2FA351}" type="pres">
      <dgm:prSet presAssocID="{4D527956-1DC5-4609-9092-92AA0172B753}" presName="rootText" presStyleLbl="node4" presStyleIdx="27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03A1D74-77F8-4E9C-8867-9F61473299A7}" type="pres">
      <dgm:prSet presAssocID="{4D527956-1DC5-4609-9092-92AA0172B753}" presName="rootConnector" presStyleLbl="node4" presStyleIdx="27" presStyleCnt="197"/>
      <dgm:spPr/>
      <dgm:t>
        <a:bodyPr/>
        <a:lstStyle/>
        <a:p>
          <a:endParaRPr lang="da-DK"/>
        </a:p>
      </dgm:t>
    </dgm:pt>
    <dgm:pt modelId="{10836861-3EB7-4A7D-89E8-7C353AEAC731}" type="pres">
      <dgm:prSet presAssocID="{4D527956-1DC5-4609-9092-92AA0172B753}" presName="hierChild4" presStyleCnt="0"/>
      <dgm:spPr/>
    </dgm:pt>
    <dgm:pt modelId="{D851C56F-71F7-4C05-96C0-70BCC4DE5CA6}" type="pres">
      <dgm:prSet presAssocID="{4D527956-1DC5-4609-9092-92AA0172B753}" presName="hierChild5" presStyleCnt="0"/>
      <dgm:spPr/>
    </dgm:pt>
    <dgm:pt modelId="{5D3DE2A7-E1AE-474D-A23C-CE677C112811}" type="pres">
      <dgm:prSet presAssocID="{42C8B4AE-9E3B-4F11-8F67-73A58B3A539F}" presName="hierChild5" presStyleCnt="0"/>
      <dgm:spPr/>
    </dgm:pt>
    <dgm:pt modelId="{2265851B-917A-4E50-9454-9BD987D18191}" type="pres">
      <dgm:prSet presAssocID="{091101FE-6D08-4D81-A572-424EB27CEBDE}" presName="Name64" presStyleLbl="parChTrans1D4" presStyleIdx="28" presStyleCnt="197" custSzX="3960007" custSzY="180000"/>
      <dgm:spPr/>
      <dgm:t>
        <a:bodyPr/>
        <a:lstStyle/>
        <a:p>
          <a:endParaRPr lang="da-DK"/>
        </a:p>
      </dgm:t>
    </dgm:pt>
    <dgm:pt modelId="{C48D32A0-0726-49C9-B73B-2DBEF1EE8B1D}" type="pres">
      <dgm:prSet presAssocID="{BE729208-F556-46B8-9A87-A147DBB55C4F}" presName="hierRoot2" presStyleCnt="0">
        <dgm:presLayoutVars>
          <dgm:hierBranch val="init"/>
        </dgm:presLayoutVars>
      </dgm:prSet>
      <dgm:spPr/>
    </dgm:pt>
    <dgm:pt modelId="{B8C26EDA-925C-4469-83CB-46CF3173038C}" type="pres">
      <dgm:prSet presAssocID="{BE729208-F556-46B8-9A87-A147DBB55C4F}" presName="rootComposite" presStyleCnt="0"/>
      <dgm:spPr/>
    </dgm:pt>
    <dgm:pt modelId="{996FF939-6A2E-4E44-BDEF-D40AFEB7F855}" type="pres">
      <dgm:prSet presAssocID="{BE729208-F556-46B8-9A87-A147DBB55C4F}" presName="rootText" presStyleLbl="node4" presStyleIdx="28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BD49AAC-6B75-4C5D-883F-EDEE96AFD258}" type="pres">
      <dgm:prSet presAssocID="{BE729208-F556-46B8-9A87-A147DBB55C4F}" presName="rootConnector" presStyleLbl="node4" presStyleIdx="28" presStyleCnt="197"/>
      <dgm:spPr/>
      <dgm:t>
        <a:bodyPr/>
        <a:lstStyle/>
        <a:p>
          <a:endParaRPr lang="da-DK"/>
        </a:p>
      </dgm:t>
    </dgm:pt>
    <dgm:pt modelId="{44122FB9-8C05-4B23-BAA7-30F9664F6525}" type="pres">
      <dgm:prSet presAssocID="{BE729208-F556-46B8-9A87-A147DBB55C4F}" presName="hierChild4" presStyleCnt="0"/>
      <dgm:spPr/>
    </dgm:pt>
    <dgm:pt modelId="{3534C529-6338-4A0F-A166-277F4595A0BF}" type="pres">
      <dgm:prSet presAssocID="{BE729208-F556-46B8-9A87-A147DBB55C4F}" presName="hierChild5" presStyleCnt="0"/>
      <dgm:spPr/>
    </dgm:pt>
    <dgm:pt modelId="{0CA4F29F-DDD8-48FD-B81A-DE5570E20F31}" type="pres">
      <dgm:prSet presAssocID="{6B30C1D6-24C1-4EAC-B819-C39DBF0853AA}" presName="Name64" presStyleLbl="parChTrans1D4" presStyleIdx="29" presStyleCnt="197" custSzX="3960007" custSzY="180000"/>
      <dgm:spPr/>
      <dgm:t>
        <a:bodyPr/>
        <a:lstStyle/>
        <a:p>
          <a:endParaRPr lang="en-GB"/>
        </a:p>
      </dgm:t>
    </dgm:pt>
    <dgm:pt modelId="{3E28519D-5CE3-4B28-9EAE-D4162AC8B385}" type="pres">
      <dgm:prSet presAssocID="{FC0DD1D5-8807-4A41-88B8-FDF5EB0C5921}" presName="hierRoot2" presStyleCnt="0">
        <dgm:presLayoutVars>
          <dgm:hierBranch val="init"/>
        </dgm:presLayoutVars>
      </dgm:prSet>
      <dgm:spPr/>
    </dgm:pt>
    <dgm:pt modelId="{DB7F4950-FC98-4F91-B702-1DF3121FA154}" type="pres">
      <dgm:prSet presAssocID="{FC0DD1D5-8807-4A41-88B8-FDF5EB0C5921}" presName="rootComposite" presStyleCnt="0"/>
      <dgm:spPr/>
    </dgm:pt>
    <dgm:pt modelId="{E6FE51F3-16FB-47ED-9262-19DC1B75C396}" type="pres">
      <dgm:prSet presAssocID="{FC0DD1D5-8807-4A41-88B8-FDF5EB0C5921}" presName="rootText" presStyleLbl="node4" presStyleIdx="29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B19FD6E-7F85-4EB0-8278-1C37B92782E1}" type="pres">
      <dgm:prSet presAssocID="{FC0DD1D5-8807-4A41-88B8-FDF5EB0C5921}" presName="rootConnector" presStyleLbl="node4" presStyleIdx="29" presStyleCnt="197"/>
      <dgm:spPr/>
      <dgm:t>
        <a:bodyPr/>
        <a:lstStyle/>
        <a:p>
          <a:endParaRPr lang="en-GB"/>
        </a:p>
      </dgm:t>
    </dgm:pt>
    <dgm:pt modelId="{B1C599F9-32FE-44D7-AF63-DF613CE572E7}" type="pres">
      <dgm:prSet presAssocID="{FC0DD1D5-8807-4A41-88B8-FDF5EB0C5921}" presName="hierChild4" presStyleCnt="0"/>
      <dgm:spPr/>
    </dgm:pt>
    <dgm:pt modelId="{1F2A96B8-0367-4634-A627-971D5ACB2B9B}" type="pres">
      <dgm:prSet presAssocID="{FC0DD1D5-8807-4A41-88B8-FDF5EB0C5921}" presName="hierChild5" presStyleCnt="0"/>
      <dgm:spPr/>
    </dgm:pt>
    <dgm:pt modelId="{C169E64B-191D-4313-93A3-F51AD96974DD}" type="pres">
      <dgm:prSet presAssocID="{AD4ED68B-E153-498A-AEC0-180BD32830E5}" presName="hierChild5" presStyleCnt="0"/>
      <dgm:spPr/>
      <dgm:t>
        <a:bodyPr/>
        <a:lstStyle/>
        <a:p>
          <a:endParaRPr lang="en-GB"/>
        </a:p>
      </dgm:t>
    </dgm:pt>
    <dgm:pt modelId="{8AE0820D-A2EF-4EB7-9584-5647701585C1}" type="pres">
      <dgm:prSet presAssocID="{C8B0B259-6E6F-4E3E-8A4D-45D94DA33F30}" presName="Name64" presStyleLbl="parChTrans1D3" presStyleIdx="3" presStyleCnt="27" custSzX="3960001" custSzY="180000"/>
      <dgm:spPr/>
      <dgm:t>
        <a:bodyPr/>
        <a:lstStyle/>
        <a:p>
          <a:endParaRPr lang="en-GB"/>
        </a:p>
      </dgm:t>
    </dgm:pt>
    <dgm:pt modelId="{2D3C8C12-A02F-4EAE-B7D6-70A82B3E4425}" type="pres">
      <dgm:prSet presAssocID="{965AC0F0-E5BB-4291-BACA-269340FFA75B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AD9BCD58-5AB2-4DE5-B51F-D07DC15AA06F}" type="pres">
      <dgm:prSet presAssocID="{965AC0F0-E5BB-4291-BACA-269340FFA75B}" presName="rootComposite" presStyleCnt="0"/>
      <dgm:spPr/>
      <dgm:t>
        <a:bodyPr/>
        <a:lstStyle/>
        <a:p>
          <a:endParaRPr lang="en-GB"/>
        </a:p>
      </dgm:t>
    </dgm:pt>
    <dgm:pt modelId="{EFB5BB7D-F6FB-4FDF-9366-B8AA0EE2346C}" type="pres">
      <dgm:prSet presAssocID="{965AC0F0-E5BB-4291-BACA-269340FFA75B}" presName="rootText" presStyleLbl="node3" presStyleIdx="3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D0D0102-297B-488D-ACCC-2DAADF6C4FED}" type="pres">
      <dgm:prSet presAssocID="{965AC0F0-E5BB-4291-BACA-269340FFA75B}" presName="rootConnector" presStyleLbl="node3" presStyleIdx="3" presStyleCnt="27"/>
      <dgm:spPr/>
      <dgm:t>
        <a:bodyPr/>
        <a:lstStyle/>
        <a:p>
          <a:endParaRPr lang="en-GB"/>
        </a:p>
      </dgm:t>
    </dgm:pt>
    <dgm:pt modelId="{1A70296D-F296-4863-BAEE-A0F9535BC68F}" type="pres">
      <dgm:prSet presAssocID="{965AC0F0-E5BB-4291-BACA-269340FFA75B}" presName="hierChild4" presStyleCnt="0"/>
      <dgm:spPr/>
      <dgm:t>
        <a:bodyPr/>
        <a:lstStyle/>
        <a:p>
          <a:endParaRPr lang="en-GB"/>
        </a:p>
      </dgm:t>
    </dgm:pt>
    <dgm:pt modelId="{9F00542C-DB0F-4682-A328-647A79E4F334}" type="pres">
      <dgm:prSet presAssocID="{DD697C49-1F09-456F-8152-1F85935C3A59}" presName="Name64" presStyleLbl="parChTrans1D4" presStyleIdx="30" presStyleCnt="197" custSzX="3960001" custSzY="180000"/>
      <dgm:spPr/>
      <dgm:t>
        <a:bodyPr/>
        <a:lstStyle/>
        <a:p>
          <a:endParaRPr lang="en-GB"/>
        </a:p>
      </dgm:t>
    </dgm:pt>
    <dgm:pt modelId="{7ED8ECE5-3D51-47F1-A39F-7042B1745D9B}" type="pres">
      <dgm:prSet presAssocID="{1AE70BFE-3D94-48DE-84B3-36F66B3FED71}" presName="hierRoot2" presStyleCnt="0">
        <dgm:presLayoutVars>
          <dgm:hierBranch val="init"/>
        </dgm:presLayoutVars>
      </dgm:prSet>
      <dgm:spPr/>
    </dgm:pt>
    <dgm:pt modelId="{197369AE-30F4-4431-9C57-EB579064B553}" type="pres">
      <dgm:prSet presAssocID="{1AE70BFE-3D94-48DE-84B3-36F66B3FED71}" presName="rootComposite" presStyleCnt="0"/>
      <dgm:spPr/>
    </dgm:pt>
    <dgm:pt modelId="{194E69E0-9467-41D0-8A6F-8A4CCB11D127}" type="pres">
      <dgm:prSet presAssocID="{1AE70BFE-3D94-48DE-84B3-36F66B3FED71}" presName="rootText" presStyleLbl="node4" presStyleIdx="30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B08DBA7-BAFD-4999-B7EC-EF91D944A158}" type="pres">
      <dgm:prSet presAssocID="{1AE70BFE-3D94-48DE-84B3-36F66B3FED71}" presName="rootConnector" presStyleLbl="node4" presStyleIdx="30" presStyleCnt="197"/>
      <dgm:spPr/>
      <dgm:t>
        <a:bodyPr/>
        <a:lstStyle/>
        <a:p>
          <a:endParaRPr lang="en-GB"/>
        </a:p>
      </dgm:t>
    </dgm:pt>
    <dgm:pt modelId="{4AF43300-DCD9-41CF-8BF2-508C5AF8E5CB}" type="pres">
      <dgm:prSet presAssocID="{1AE70BFE-3D94-48DE-84B3-36F66B3FED71}" presName="hierChild4" presStyleCnt="0"/>
      <dgm:spPr/>
    </dgm:pt>
    <dgm:pt modelId="{304A52BE-358C-46A1-B34A-7F57B5F22D56}" type="pres">
      <dgm:prSet presAssocID="{D847C30A-FAC2-4A7A-91C3-EDC9FDE5CDE4}" presName="Name64" presStyleLbl="parChTrans1D4" presStyleIdx="31" presStyleCnt="197" custSzX="3960001" custSzY="180000"/>
      <dgm:spPr/>
      <dgm:t>
        <a:bodyPr/>
        <a:lstStyle/>
        <a:p>
          <a:endParaRPr lang="en-GB"/>
        </a:p>
      </dgm:t>
    </dgm:pt>
    <dgm:pt modelId="{79673358-6208-46E4-9198-3FEF595B30E4}" type="pres">
      <dgm:prSet presAssocID="{F66680BD-67EB-4BAE-8C5F-EBAD9028F4D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F725F0B1-7347-4E41-BBEA-FF6DAC3C239A}" type="pres">
      <dgm:prSet presAssocID="{F66680BD-67EB-4BAE-8C5F-EBAD9028F4D0}" presName="rootComposite" presStyleCnt="0"/>
      <dgm:spPr/>
      <dgm:t>
        <a:bodyPr/>
        <a:lstStyle/>
        <a:p>
          <a:endParaRPr lang="en-GB"/>
        </a:p>
      </dgm:t>
    </dgm:pt>
    <dgm:pt modelId="{B8B45C1D-CCD6-46F3-BB63-72A1AA9D1CC3}" type="pres">
      <dgm:prSet presAssocID="{F66680BD-67EB-4BAE-8C5F-EBAD9028F4D0}" presName="rootText" presStyleLbl="node4" presStyleIdx="31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F9CCBB1-E0A9-46C0-8A37-E7E2062AD040}" type="pres">
      <dgm:prSet presAssocID="{F66680BD-67EB-4BAE-8C5F-EBAD9028F4D0}" presName="rootConnector" presStyleLbl="node4" presStyleIdx="31" presStyleCnt="197"/>
      <dgm:spPr/>
      <dgm:t>
        <a:bodyPr/>
        <a:lstStyle/>
        <a:p>
          <a:endParaRPr lang="en-GB"/>
        </a:p>
      </dgm:t>
    </dgm:pt>
    <dgm:pt modelId="{BA9E5F2A-E4E0-4946-B633-9F2CC9B047F0}" type="pres">
      <dgm:prSet presAssocID="{F66680BD-67EB-4BAE-8C5F-EBAD9028F4D0}" presName="hierChild4" presStyleCnt="0"/>
      <dgm:spPr/>
      <dgm:t>
        <a:bodyPr/>
        <a:lstStyle/>
        <a:p>
          <a:endParaRPr lang="en-GB"/>
        </a:p>
      </dgm:t>
    </dgm:pt>
    <dgm:pt modelId="{DD90E0FA-FC1C-4B7D-BE77-71E3CDDF9123}" type="pres">
      <dgm:prSet presAssocID="{62DCEEFB-BB2F-4045-A7AD-DF28F218FEBC}" presName="Name64" presStyleLbl="parChTrans1D4" presStyleIdx="32" presStyleCnt="197" custSzX="3960001" custSzY="180000"/>
      <dgm:spPr/>
      <dgm:t>
        <a:bodyPr/>
        <a:lstStyle/>
        <a:p>
          <a:endParaRPr lang="en-GB"/>
        </a:p>
      </dgm:t>
    </dgm:pt>
    <dgm:pt modelId="{56D14029-8D46-49A0-9F3C-28933987E2FB}" type="pres">
      <dgm:prSet presAssocID="{C0BC9A8B-40AB-45B3-B69D-B56A42953B4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56009505-A34D-4CEE-8583-E2B1D349EC3D}" type="pres">
      <dgm:prSet presAssocID="{C0BC9A8B-40AB-45B3-B69D-B56A42953B46}" presName="rootComposite" presStyleCnt="0"/>
      <dgm:spPr/>
      <dgm:t>
        <a:bodyPr/>
        <a:lstStyle/>
        <a:p>
          <a:endParaRPr lang="en-GB"/>
        </a:p>
      </dgm:t>
    </dgm:pt>
    <dgm:pt modelId="{4694D1D7-EAF7-4117-9BD6-BA702232CC42}" type="pres">
      <dgm:prSet presAssocID="{C0BC9A8B-40AB-45B3-B69D-B56A42953B46}" presName="rootText" presStyleLbl="node4" presStyleIdx="32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B8CE7DF-934C-4788-B8DB-59756407A82A}" type="pres">
      <dgm:prSet presAssocID="{C0BC9A8B-40AB-45B3-B69D-B56A42953B46}" presName="rootConnector" presStyleLbl="node4" presStyleIdx="32" presStyleCnt="197"/>
      <dgm:spPr/>
      <dgm:t>
        <a:bodyPr/>
        <a:lstStyle/>
        <a:p>
          <a:endParaRPr lang="en-GB"/>
        </a:p>
      </dgm:t>
    </dgm:pt>
    <dgm:pt modelId="{04FC9212-50DA-42BF-AAFA-526C94384512}" type="pres">
      <dgm:prSet presAssocID="{C0BC9A8B-40AB-45B3-B69D-B56A42953B46}" presName="hierChild4" presStyleCnt="0"/>
      <dgm:spPr/>
      <dgm:t>
        <a:bodyPr/>
        <a:lstStyle/>
        <a:p>
          <a:endParaRPr lang="en-GB"/>
        </a:p>
      </dgm:t>
    </dgm:pt>
    <dgm:pt modelId="{BBC2A03A-31DE-4D46-9B55-D54E51FDCE99}" type="pres">
      <dgm:prSet presAssocID="{C0BC9A8B-40AB-45B3-B69D-B56A42953B46}" presName="hierChild5" presStyleCnt="0"/>
      <dgm:spPr/>
      <dgm:t>
        <a:bodyPr/>
        <a:lstStyle/>
        <a:p>
          <a:endParaRPr lang="en-GB"/>
        </a:p>
      </dgm:t>
    </dgm:pt>
    <dgm:pt modelId="{56C9A8DD-F27B-46BC-B342-26F172E21A29}" type="pres">
      <dgm:prSet presAssocID="{8B9B069D-FC1F-49BB-8EAB-D79E391E66E5}" presName="Name64" presStyleLbl="parChTrans1D4" presStyleIdx="33" presStyleCnt="197" custSzX="3960001" custSzY="180000"/>
      <dgm:spPr/>
      <dgm:t>
        <a:bodyPr/>
        <a:lstStyle/>
        <a:p>
          <a:endParaRPr lang="en-GB"/>
        </a:p>
      </dgm:t>
    </dgm:pt>
    <dgm:pt modelId="{A6D91F7E-4F62-403F-9D3F-C2FD719ACD62}" type="pres">
      <dgm:prSet presAssocID="{740B1A25-AA56-4E65-B409-17444B360268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46B6A896-0720-42A7-9643-ACF9C57AB3EE}" type="pres">
      <dgm:prSet presAssocID="{740B1A25-AA56-4E65-B409-17444B360268}" presName="rootComposite" presStyleCnt="0"/>
      <dgm:spPr/>
      <dgm:t>
        <a:bodyPr/>
        <a:lstStyle/>
        <a:p>
          <a:endParaRPr lang="en-GB"/>
        </a:p>
      </dgm:t>
    </dgm:pt>
    <dgm:pt modelId="{CB33D04B-6EE8-4398-BB07-A8FDE2508ED8}" type="pres">
      <dgm:prSet presAssocID="{740B1A25-AA56-4E65-B409-17444B360268}" presName="rootText" presStyleLbl="node4" presStyleIdx="33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8EC76D2-BA8F-486F-BDE4-B75FAE67A187}" type="pres">
      <dgm:prSet presAssocID="{740B1A25-AA56-4E65-B409-17444B360268}" presName="rootConnector" presStyleLbl="node4" presStyleIdx="33" presStyleCnt="197"/>
      <dgm:spPr/>
      <dgm:t>
        <a:bodyPr/>
        <a:lstStyle/>
        <a:p>
          <a:endParaRPr lang="en-GB"/>
        </a:p>
      </dgm:t>
    </dgm:pt>
    <dgm:pt modelId="{8312B2D3-A4AF-453D-A9C8-4C0E57ED7007}" type="pres">
      <dgm:prSet presAssocID="{740B1A25-AA56-4E65-B409-17444B360268}" presName="hierChild4" presStyleCnt="0"/>
      <dgm:spPr/>
      <dgm:t>
        <a:bodyPr/>
        <a:lstStyle/>
        <a:p>
          <a:endParaRPr lang="en-GB"/>
        </a:p>
      </dgm:t>
    </dgm:pt>
    <dgm:pt modelId="{0438C2FD-099C-48DA-9CD6-E22AF54EFE94}" type="pres">
      <dgm:prSet presAssocID="{740B1A25-AA56-4E65-B409-17444B360268}" presName="hierChild5" presStyleCnt="0"/>
      <dgm:spPr/>
      <dgm:t>
        <a:bodyPr/>
        <a:lstStyle/>
        <a:p>
          <a:endParaRPr lang="en-GB"/>
        </a:p>
      </dgm:t>
    </dgm:pt>
    <dgm:pt modelId="{527E8F66-C74D-44CC-B6A3-44FA075FBEB0}" type="pres">
      <dgm:prSet presAssocID="{CD7871F0-EA52-4F4D-8376-50BC2F5C748F}" presName="Name64" presStyleLbl="parChTrans1D4" presStyleIdx="34" presStyleCnt="197" custSzX="3960012" custSzY="180000"/>
      <dgm:spPr/>
      <dgm:t>
        <a:bodyPr/>
        <a:lstStyle/>
        <a:p>
          <a:endParaRPr lang="en-GB"/>
        </a:p>
      </dgm:t>
    </dgm:pt>
    <dgm:pt modelId="{03D4B55A-F702-44DE-BC71-6DA9ACE8AF1D}" type="pres">
      <dgm:prSet presAssocID="{77199F46-FD5A-4283-8432-4FDFF0DE5DA1}" presName="hierRoot2" presStyleCnt="0">
        <dgm:presLayoutVars>
          <dgm:hierBranch val="init"/>
        </dgm:presLayoutVars>
      </dgm:prSet>
      <dgm:spPr/>
    </dgm:pt>
    <dgm:pt modelId="{73DDAD91-11BE-4B8A-AB60-96EC7A3A0092}" type="pres">
      <dgm:prSet presAssocID="{77199F46-FD5A-4283-8432-4FDFF0DE5DA1}" presName="rootComposite" presStyleCnt="0"/>
      <dgm:spPr/>
    </dgm:pt>
    <dgm:pt modelId="{A70A3440-BEE3-4078-A6F9-3F8638D29DB6}" type="pres">
      <dgm:prSet presAssocID="{77199F46-FD5A-4283-8432-4FDFF0DE5DA1}" presName="rootText" presStyleLbl="node4" presStyleIdx="34" presStyleCnt="197" custScaleX="345265" custScaleY="47991" custLinFactNeighborX="-902" custLinFactNeighborY="-197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78F506-596B-44A4-BDC2-6D7512F9E0DD}" type="pres">
      <dgm:prSet presAssocID="{77199F46-FD5A-4283-8432-4FDFF0DE5DA1}" presName="rootConnector" presStyleLbl="node4" presStyleIdx="34" presStyleCnt="197"/>
      <dgm:spPr/>
      <dgm:t>
        <a:bodyPr/>
        <a:lstStyle/>
        <a:p>
          <a:endParaRPr lang="en-GB"/>
        </a:p>
      </dgm:t>
    </dgm:pt>
    <dgm:pt modelId="{9C07B117-775B-445C-9B16-27CBDA98928C}" type="pres">
      <dgm:prSet presAssocID="{77199F46-FD5A-4283-8432-4FDFF0DE5DA1}" presName="hierChild4" presStyleCnt="0"/>
      <dgm:spPr/>
    </dgm:pt>
    <dgm:pt modelId="{64DD516A-5FBB-4F42-B6CD-F043D3B84930}" type="pres">
      <dgm:prSet presAssocID="{77199F46-FD5A-4283-8432-4FDFF0DE5DA1}" presName="hierChild5" presStyleCnt="0"/>
      <dgm:spPr/>
    </dgm:pt>
    <dgm:pt modelId="{B0DDE9D4-270C-4589-94C6-1FDDBA1FBD0C}" type="pres">
      <dgm:prSet presAssocID="{F24C0ABE-88D5-4B5C-9025-C6EA753F5D53}" presName="Name64" presStyleLbl="parChTrans1D4" presStyleIdx="35" presStyleCnt="197" custSzX="3960001" custSzY="180000"/>
      <dgm:spPr/>
      <dgm:t>
        <a:bodyPr/>
        <a:lstStyle/>
        <a:p>
          <a:endParaRPr lang="da-DK"/>
        </a:p>
      </dgm:t>
    </dgm:pt>
    <dgm:pt modelId="{22DE5CA0-4F3E-45D1-AE3F-E6531D2BA8B6}" type="pres">
      <dgm:prSet presAssocID="{D44E95ED-4286-49FD-A52A-36AD70E9FCA8}" presName="hierRoot2" presStyleCnt="0">
        <dgm:presLayoutVars>
          <dgm:hierBranch val="init"/>
        </dgm:presLayoutVars>
      </dgm:prSet>
      <dgm:spPr/>
    </dgm:pt>
    <dgm:pt modelId="{8A6149BD-7231-40A3-B8EE-DBDE3B4C8417}" type="pres">
      <dgm:prSet presAssocID="{D44E95ED-4286-49FD-A52A-36AD70E9FCA8}" presName="rootComposite" presStyleCnt="0"/>
      <dgm:spPr/>
    </dgm:pt>
    <dgm:pt modelId="{ABA00CF0-81C4-4537-B3DD-D39C8AF4D8AC}" type="pres">
      <dgm:prSet presAssocID="{D44E95ED-4286-49FD-A52A-36AD70E9FCA8}" presName="rootText" presStyleLbl="node4" presStyleIdx="35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CFF9135-96A9-48D1-83FE-FFFD81E64B39}" type="pres">
      <dgm:prSet presAssocID="{D44E95ED-4286-49FD-A52A-36AD70E9FCA8}" presName="rootConnector" presStyleLbl="node4" presStyleIdx="35" presStyleCnt="197"/>
      <dgm:spPr/>
      <dgm:t>
        <a:bodyPr/>
        <a:lstStyle/>
        <a:p>
          <a:endParaRPr lang="da-DK"/>
        </a:p>
      </dgm:t>
    </dgm:pt>
    <dgm:pt modelId="{06F4AF12-FCEE-49A4-80E1-A4938B571CF7}" type="pres">
      <dgm:prSet presAssocID="{D44E95ED-4286-49FD-A52A-36AD70E9FCA8}" presName="hierChild4" presStyleCnt="0"/>
      <dgm:spPr/>
    </dgm:pt>
    <dgm:pt modelId="{8A3A5D0B-B0A0-43AC-9DA1-DC0E20C5D1AC}" type="pres">
      <dgm:prSet presAssocID="{D44E95ED-4286-49FD-A52A-36AD70E9FCA8}" presName="hierChild5" presStyleCnt="0"/>
      <dgm:spPr/>
    </dgm:pt>
    <dgm:pt modelId="{FBDC2E5E-B14C-4D98-86A4-DD6F21E38CC8}" type="pres">
      <dgm:prSet presAssocID="{F66680BD-67EB-4BAE-8C5F-EBAD9028F4D0}" presName="hierChild5" presStyleCnt="0"/>
      <dgm:spPr/>
      <dgm:t>
        <a:bodyPr/>
        <a:lstStyle/>
        <a:p>
          <a:endParaRPr lang="en-GB"/>
        </a:p>
      </dgm:t>
    </dgm:pt>
    <dgm:pt modelId="{CC850CB1-765B-432C-8077-1994B3CA55A3}" type="pres">
      <dgm:prSet presAssocID="{0011A97E-89E0-4264-9C54-E6FB0B74D930}" presName="Name64" presStyleLbl="parChTrans1D4" presStyleIdx="36" presStyleCnt="197" custSzX="3960001" custSzY="180000"/>
      <dgm:spPr/>
      <dgm:t>
        <a:bodyPr/>
        <a:lstStyle/>
        <a:p>
          <a:endParaRPr lang="en-GB"/>
        </a:p>
      </dgm:t>
    </dgm:pt>
    <dgm:pt modelId="{61762025-15AA-4678-AB1A-8B1EAA374C93}" type="pres">
      <dgm:prSet presAssocID="{29F9E6C5-4EAF-49BD-81C1-8299352F2B72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B8AD02F7-D4C4-4CD8-8AE8-C7A005FF9D93}" type="pres">
      <dgm:prSet presAssocID="{29F9E6C5-4EAF-49BD-81C1-8299352F2B72}" presName="rootComposite" presStyleCnt="0"/>
      <dgm:spPr/>
      <dgm:t>
        <a:bodyPr/>
        <a:lstStyle/>
        <a:p>
          <a:endParaRPr lang="en-GB"/>
        </a:p>
      </dgm:t>
    </dgm:pt>
    <dgm:pt modelId="{D1CCA7DA-3554-4137-AFCE-BCFDBCD7E5B3}" type="pres">
      <dgm:prSet presAssocID="{29F9E6C5-4EAF-49BD-81C1-8299352F2B72}" presName="rootText" presStyleLbl="node4" presStyleIdx="36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B607E5-F2DC-41D1-AA25-78B42F7D0879}" type="pres">
      <dgm:prSet presAssocID="{29F9E6C5-4EAF-49BD-81C1-8299352F2B72}" presName="rootConnector" presStyleLbl="node4" presStyleIdx="36" presStyleCnt="197"/>
      <dgm:spPr/>
      <dgm:t>
        <a:bodyPr/>
        <a:lstStyle/>
        <a:p>
          <a:endParaRPr lang="en-GB"/>
        </a:p>
      </dgm:t>
    </dgm:pt>
    <dgm:pt modelId="{81CBE85B-694A-47E7-8022-C8812AC005D4}" type="pres">
      <dgm:prSet presAssocID="{29F9E6C5-4EAF-49BD-81C1-8299352F2B72}" presName="hierChild4" presStyleCnt="0"/>
      <dgm:spPr/>
      <dgm:t>
        <a:bodyPr/>
        <a:lstStyle/>
        <a:p>
          <a:endParaRPr lang="en-GB"/>
        </a:p>
      </dgm:t>
    </dgm:pt>
    <dgm:pt modelId="{29487C14-3E16-4FCE-9C93-86B28A7FC624}" type="pres">
      <dgm:prSet presAssocID="{39E2A403-E6C0-4DD6-BEDE-9F44AA5FC167}" presName="Name64" presStyleLbl="parChTrans1D4" presStyleIdx="37" presStyleCnt="197" custSzX="3960001" custSzY="180000"/>
      <dgm:spPr/>
      <dgm:t>
        <a:bodyPr/>
        <a:lstStyle/>
        <a:p>
          <a:endParaRPr lang="da-DK"/>
        </a:p>
      </dgm:t>
    </dgm:pt>
    <dgm:pt modelId="{B5C6457A-8A54-49C6-B464-F1ABB141E197}" type="pres">
      <dgm:prSet presAssocID="{D31E2E38-8DD2-4D6B-915E-715790145220}" presName="hierRoot2" presStyleCnt="0">
        <dgm:presLayoutVars>
          <dgm:hierBranch val="init"/>
        </dgm:presLayoutVars>
      </dgm:prSet>
      <dgm:spPr/>
    </dgm:pt>
    <dgm:pt modelId="{2459B0CE-8044-48C9-BF65-C3CBB3E9B9C8}" type="pres">
      <dgm:prSet presAssocID="{D31E2E38-8DD2-4D6B-915E-715790145220}" presName="rootComposite" presStyleCnt="0"/>
      <dgm:spPr/>
    </dgm:pt>
    <dgm:pt modelId="{7DEAE663-482D-4AA3-9256-C51B3B865070}" type="pres">
      <dgm:prSet presAssocID="{D31E2E38-8DD2-4D6B-915E-715790145220}" presName="rootText" presStyleLbl="node4" presStyleIdx="37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BD6E3E0-AA7C-46C3-8825-14C1C601AFF8}" type="pres">
      <dgm:prSet presAssocID="{D31E2E38-8DD2-4D6B-915E-715790145220}" presName="rootConnector" presStyleLbl="node4" presStyleIdx="37" presStyleCnt="197"/>
      <dgm:spPr/>
      <dgm:t>
        <a:bodyPr/>
        <a:lstStyle/>
        <a:p>
          <a:endParaRPr lang="da-DK"/>
        </a:p>
      </dgm:t>
    </dgm:pt>
    <dgm:pt modelId="{F545315F-84E0-4DE9-88E1-75D40BA32058}" type="pres">
      <dgm:prSet presAssocID="{D31E2E38-8DD2-4D6B-915E-715790145220}" presName="hierChild4" presStyleCnt="0"/>
      <dgm:spPr/>
    </dgm:pt>
    <dgm:pt modelId="{9E716846-4ABC-40A7-B5F3-BCE18CF93DD9}" type="pres">
      <dgm:prSet presAssocID="{D31E2E38-8DD2-4D6B-915E-715790145220}" presName="hierChild5" presStyleCnt="0"/>
      <dgm:spPr/>
    </dgm:pt>
    <dgm:pt modelId="{9C474422-B16F-4CCB-B16D-DAE4C89CBD4E}" type="pres">
      <dgm:prSet presAssocID="{90BE8EC2-2FE3-4509-8D58-67145CCA315E}" presName="Name64" presStyleLbl="parChTrans1D4" presStyleIdx="38" presStyleCnt="197" custSzX="3960001" custSzY="180000"/>
      <dgm:spPr/>
      <dgm:t>
        <a:bodyPr/>
        <a:lstStyle/>
        <a:p>
          <a:endParaRPr lang="da-DK"/>
        </a:p>
      </dgm:t>
    </dgm:pt>
    <dgm:pt modelId="{36684E72-09A6-442E-8E02-4DF968A68E80}" type="pres">
      <dgm:prSet presAssocID="{B2D19DA5-66FA-46BE-9583-EC4741C57AAE}" presName="hierRoot2" presStyleCnt="0">
        <dgm:presLayoutVars>
          <dgm:hierBranch val="init"/>
        </dgm:presLayoutVars>
      </dgm:prSet>
      <dgm:spPr/>
    </dgm:pt>
    <dgm:pt modelId="{C415502F-BA52-4F8B-8CF7-F520F9EE3E77}" type="pres">
      <dgm:prSet presAssocID="{B2D19DA5-66FA-46BE-9583-EC4741C57AAE}" presName="rootComposite" presStyleCnt="0"/>
      <dgm:spPr/>
    </dgm:pt>
    <dgm:pt modelId="{D71401EA-8BFE-4AD2-97C3-15202ECA0781}" type="pres">
      <dgm:prSet presAssocID="{B2D19DA5-66FA-46BE-9583-EC4741C57AAE}" presName="rootText" presStyleLbl="node4" presStyleIdx="38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2DCF762-9196-4636-9E81-EA5D19260B8B}" type="pres">
      <dgm:prSet presAssocID="{B2D19DA5-66FA-46BE-9583-EC4741C57AAE}" presName="rootConnector" presStyleLbl="node4" presStyleIdx="38" presStyleCnt="197"/>
      <dgm:spPr/>
      <dgm:t>
        <a:bodyPr/>
        <a:lstStyle/>
        <a:p>
          <a:endParaRPr lang="da-DK"/>
        </a:p>
      </dgm:t>
    </dgm:pt>
    <dgm:pt modelId="{9AED2FBE-696E-4281-9282-A1D99C2C361A}" type="pres">
      <dgm:prSet presAssocID="{B2D19DA5-66FA-46BE-9583-EC4741C57AAE}" presName="hierChild4" presStyleCnt="0"/>
      <dgm:spPr/>
    </dgm:pt>
    <dgm:pt modelId="{547E7473-025B-4201-91E4-C90193538550}" type="pres">
      <dgm:prSet presAssocID="{B2D19DA5-66FA-46BE-9583-EC4741C57AAE}" presName="hierChild5" presStyleCnt="0"/>
      <dgm:spPr/>
    </dgm:pt>
    <dgm:pt modelId="{E343C4B4-4EA9-4CA3-B99A-BF131B5EAE0F}" type="pres">
      <dgm:prSet presAssocID="{B28CD61A-CBBC-4B62-9B0C-42E87E7B399B}" presName="Name64" presStyleLbl="parChTrans1D4" presStyleIdx="39" presStyleCnt="197" custSzX="3960001" custSzY="180000"/>
      <dgm:spPr/>
      <dgm:t>
        <a:bodyPr/>
        <a:lstStyle/>
        <a:p>
          <a:endParaRPr lang="da-DK"/>
        </a:p>
      </dgm:t>
    </dgm:pt>
    <dgm:pt modelId="{6C3DEC2C-0468-4EA4-B335-F3049104A790}" type="pres">
      <dgm:prSet presAssocID="{A32FD87E-47AE-4A10-B885-D02DCB7AEE20}" presName="hierRoot2" presStyleCnt="0">
        <dgm:presLayoutVars>
          <dgm:hierBranch val="init"/>
        </dgm:presLayoutVars>
      </dgm:prSet>
      <dgm:spPr/>
    </dgm:pt>
    <dgm:pt modelId="{219D16FF-8DF5-4A4F-A778-D289D9052806}" type="pres">
      <dgm:prSet presAssocID="{A32FD87E-47AE-4A10-B885-D02DCB7AEE20}" presName="rootComposite" presStyleCnt="0"/>
      <dgm:spPr/>
    </dgm:pt>
    <dgm:pt modelId="{16E1829D-73D3-495F-A647-121646D27B90}" type="pres">
      <dgm:prSet presAssocID="{A32FD87E-47AE-4A10-B885-D02DCB7AEE20}" presName="rootText" presStyleLbl="node4" presStyleIdx="39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EB6DAC8-8DD4-4E64-A781-00AA4D18C5F2}" type="pres">
      <dgm:prSet presAssocID="{A32FD87E-47AE-4A10-B885-D02DCB7AEE20}" presName="rootConnector" presStyleLbl="node4" presStyleIdx="39" presStyleCnt="197"/>
      <dgm:spPr/>
      <dgm:t>
        <a:bodyPr/>
        <a:lstStyle/>
        <a:p>
          <a:endParaRPr lang="da-DK"/>
        </a:p>
      </dgm:t>
    </dgm:pt>
    <dgm:pt modelId="{65850B6C-28B8-4104-9C09-CCD98153BF44}" type="pres">
      <dgm:prSet presAssocID="{A32FD87E-47AE-4A10-B885-D02DCB7AEE20}" presName="hierChild4" presStyleCnt="0"/>
      <dgm:spPr/>
    </dgm:pt>
    <dgm:pt modelId="{CB396E5A-8968-4A56-B078-432D9FBDF02B}" type="pres">
      <dgm:prSet presAssocID="{A32FD87E-47AE-4A10-B885-D02DCB7AEE20}" presName="hierChild5" presStyleCnt="0"/>
      <dgm:spPr/>
    </dgm:pt>
    <dgm:pt modelId="{FF1BC167-F5BE-4B52-BDF7-E675A50FA867}" type="pres">
      <dgm:prSet presAssocID="{64194AC3-76EB-46C6-8648-576222739A3B}" presName="Name64" presStyleLbl="parChTrans1D4" presStyleIdx="40" presStyleCnt="197" custSzX="3960001" custSzY="180000"/>
      <dgm:spPr/>
      <dgm:t>
        <a:bodyPr/>
        <a:lstStyle/>
        <a:p>
          <a:endParaRPr lang="da-DK"/>
        </a:p>
      </dgm:t>
    </dgm:pt>
    <dgm:pt modelId="{40E06A97-36A8-4062-9964-43639C870EB9}" type="pres">
      <dgm:prSet presAssocID="{8B17515F-C6D7-4B35-91A9-930D46851B20}" presName="hierRoot2" presStyleCnt="0">
        <dgm:presLayoutVars>
          <dgm:hierBranch val="init"/>
        </dgm:presLayoutVars>
      </dgm:prSet>
      <dgm:spPr/>
    </dgm:pt>
    <dgm:pt modelId="{ABE353CC-F5D9-44FB-B4B5-0FB94C2DD6C9}" type="pres">
      <dgm:prSet presAssocID="{8B17515F-C6D7-4B35-91A9-930D46851B20}" presName="rootComposite" presStyleCnt="0"/>
      <dgm:spPr/>
    </dgm:pt>
    <dgm:pt modelId="{1F996CBC-BC85-4C0F-8C3A-DBF447873F08}" type="pres">
      <dgm:prSet presAssocID="{8B17515F-C6D7-4B35-91A9-930D46851B20}" presName="rootText" presStyleLbl="node4" presStyleIdx="40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CC87352-E6E1-4DE8-8882-20DC2EA7B2DE}" type="pres">
      <dgm:prSet presAssocID="{8B17515F-C6D7-4B35-91A9-930D46851B20}" presName="rootConnector" presStyleLbl="node4" presStyleIdx="40" presStyleCnt="197"/>
      <dgm:spPr/>
      <dgm:t>
        <a:bodyPr/>
        <a:lstStyle/>
        <a:p>
          <a:endParaRPr lang="da-DK"/>
        </a:p>
      </dgm:t>
    </dgm:pt>
    <dgm:pt modelId="{30B68297-2977-4401-939F-BF77374097EF}" type="pres">
      <dgm:prSet presAssocID="{8B17515F-C6D7-4B35-91A9-930D46851B20}" presName="hierChild4" presStyleCnt="0"/>
      <dgm:spPr/>
    </dgm:pt>
    <dgm:pt modelId="{77707FCD-A703-41F4-8D0F-8E3B030BF6FB}" type="pres">
      <dgm:prSet presAssocID="{8B17515F-C6D7-4B35-91A9-930D46851B20}" presName="hierChild5" presStyleCnt="0"/>
      <dgm:spPr/>
    </dgm:pt>
    <dgm:pt modelId="{CADF3112-2137-4A1B-B969-0FC5E9451455}" type="pres">
      <dgm:prSet presAssocID="{29F9E6C5-4EAF-49BD-81C1-8299352F2B72}" presName="hierChild5" presStyleCnt="0"/>
      <dgm:spPr/>
      <dgm:t>
        <a:bodyPr/>
        <a:lstStyle/>
        <a:p>
          <a:endParaRPr lang="en-GB"/>
        </a:p>
      </dgm:t>
    </dgm:pt>
    <dgm:pt modelId="{FF3FCC8B-1230-4899-8B9E-6E82DD5BD1B1}" type="pres">
      <dgm:prSet presAssocID="{5BF9ABDE-C14E-4E70-A4E0-BEC6DB653221}" presName="Name64" presStyleLbl="parChTrans1D4" presStyleIdx="41" presStyleCnt="197" custSzX="3960001" custSzY="180000"/>
      <dgm:spPr/>
      <dgm:t>
        <a:bodyPr/>
        <a:lstStyle/>
        <a:p>
          <a:endParaRPr lang="da-DK"/>
        </a:p>
      </dgm:t>
    </dgm:pt>
    <dgm:pt modelId="{1BCF1A6B-5761-4CE4-B366-5D1549382539}" type="pres">
      <dgm:prSet presAssocID="{35B20207-9C9C-4F7C-9BF0-EF10D77B7DF3}" presName="hierRoot2" presStyleCnt="0">
        <dgm:presLayoutVars>
          <dgm:hierBranch val="init"/>
        </dgm:presLayoutVars>
      </dgm:prSet>
      <dgm:spPr/>
    </dgm:pt>
    <dgm:pt modelId="{215692CB-D873-40F0-B9A5-DAD329398034}" type="pres">
      <dgm:prSet presAssocID="{35B20207-9C9C-4F7C-9BF0-EF10D77B7DF3}" presName="rootComposite" presStyleCnt="0"/>
      <dgm:spPr/>
    </dgm:pt>
    <dgm:pt modelId="{90808724-CCF5-4648-AE82-0569635E48A7}" type="pres">
      <dgm:prSet presAssocID="{35B20207-9C9C-4F7C-9BF0-EF10D77B7DF3}" presName="rootText" presStyleLbl="node4" presStyleIdx="41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158BAEC-9C71-4402-A155-BE9191B5E291}" type="pres">
      <dgm:prSet presAssocID="{35B20207-9C9C-4F7C-9BF0-EF10D77B7DF3}" presName="rootConnector" presStyleLbl="node4" presStyleIdx="41" presStyleCnt="197"/>
      <dgm:spPr/>
      <dgm:t>
        <a:bodyPr/>
        <a:lstStyle/>
        <a:p>
          <a:endParaRPr lang="da-DK"/>
        </a:p>
      </dgm:t>
    </dgm:pt>
    <dgm:pt modelId="{B26AD3AE-3662-4112-B8DC-D927A2B35F43}" type="pres">
      <dgm:prSet presAssocID="{35B20207-9C9C-4F7C-9BF0-EF10D77B7DF3}" presName="hierChild4" presStyleCnt="0"/>
      <dgm:spPr/>
    </dgm:pt>
    <dgm:pt modelId="{0B4AF260-D8A2-47D1-88C1-DBF9C24C82D0}" type="pres">
      <dgm:prSet presAssocID="{D6FA204A-7023-49B2-8D66-27B1404EE56D}" presName="Name64" presStyleLbl="parChTrans1D4" presStyleIdx="42" presStyleCnt="197" custSzX="3960001" custSzY="180000"/>
      <dgm:spPr/>
      <dgm:t>
        <a:bodyPr/>
        <a:lstStyle/>
        <a:p>
          <a:endParaRPr lang="da-DK"/>
        </a:p>
      </dgm:t>
    </dgm:pt>
    <dgm:pt modelId="{A776C82B-16E8-445C-A880-3BF2B4E0EC8F}" type="pres">
      <dgm:prSet presAssocID="{948D13F2-130A-4FF9-93B4-169D49E40DCC}" presName="hierRoot2" presStyleCnt="0">
        <dgm:presLayoutVars>
          <dgm:hierBranch val="init"/>
        </dgm:presLayoutVars>
      </dgm:prSet>
      <dgm:spPr/>
    </dgm:pt>
    <dgm:pt modelId="{9EE93C9B-1B35-4707-BB0E-20DDE422A038}" type="pres">
      <dgm:prSet presAssocID="{948D13F2-130A-4FF9-93B4-169D49E40DCC}" presName="rootComposite" presStyleCnt="0"/>
      <dgm:spPr/>
    </dgm:pt>
    <dgm:pt modelId="{1F801B24-5DC3-432B-9623-3B8810F31F89}" type="pres">
      <dgm:prSet presAssocID="{948D13F2-130A-4FF9-93B4-169D49E40DCC}" presName="rootText" presStyleLbl="node4" presStyleIdx="42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5FC3503-2138-4FFA-ADCE-7BD28481651A}" type="pres">
      <dgm:prSet presAssocID="{948D13F2-130A-4FF9-93B4-169D49E40DCC}" presName="rootConnector" presStyleLbl="node4" presStyleIdx="42" presStyleCnt="197"/>
      <dgm:spPr/>
      <dgm:t>
        <a:bodyPr/>
        <a:lstStyle/>
        <a:p>
          <a:endParaRPr lang="da-DK"/>
        </a:p>
      </dgm:t>
    </dgm:pt>
    <dgm:pt modelId="{17BAA6ED-7404-4AD0-8C34-F5FEA2E04CD1}" type="pres">
      <dgm:prSet presAssocID="{948D13F2-130A-4FF9-93B4-169D49E40DCC}" presName="hierChild4" presStyleCnt="0"/>
      <dgm:spPr/>
    </dgm:pt>
    <dgm:pt modelId="{7A8BBAC9-16E1-457A-8F8D-063E4AD715F3}" type="pres">
      <dgm:prSet presAssocID="{948D13F2-130A-4FF9-93B4-169D49E40DCC}" presName="hierChild5" presStyleCnt="0"/>
      <dgm:spPr/>
    </dgm:pt>
    <dgm:pt modelId="{068EB2AA-17E2-4C4C-8725-4FB64046ED48}" type="pres">
      <dgm:prSet presAssocID="{9D5C4E05-590A-416D-A87A-8596799F7EC4}" presName="Name64" presStyleLbl="parChTrans1D4" presStyleIdx="43" presStyleCnt="197" custSzX="3960001" custSzY="180000"/>
      <dgm:spPr/>
      <dgm:t>
        <a:bodyPr/>
        <a:lstStyle/>
        <a:p>
          <a:endParaRPr lang="da-DK"/>
        </a:p>
      </dgm:t>
    </dgm:pt>
    <dgm:pt modelId="{4BBADFCD-CF51-4DC2-93A1-55965FA78F43}" type="pres">
      <dgm:prSet presAssocID="{FA009C84-2AAE-4994-A1CC-1F4C266B4C4B}" presName="hierRoot2" presStyleCnt="0">
        <dgm:presLayoutVars>
          <dgm:hierBranch val="init"/>
        </dgm:presLayoutVars>
      </dgm:prSet>
      <dgm:spPr/>
    </dgm:pt>
    <dgm:pt modelId="{203FF96F-E48F-453F-B162-3469D87E2DDE}" type="pres">
      <dgm:prSet presAssocID="{FA009C84-2AAE-4994-A1CC-1F4C266B4C4B}" presName="rootComposite" presStyleCnt="0"/>
      <dgm:spPr/>
    </dgm:pt>
    <dgm:pt modelId="{6FE7B36A-B160-4FDF-8977-E7E703426F92}" type="pres">
      <dgm:prSet presAssocID="{FA009C84-2AAE-4994-A1CC-1F4C266B4C4B}" presName="rootText" presStyleLbl="node4" presStyleIdx="43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378552F-9BF2-434E-B9F2-63669A35E640}" type="pres">
      <dgm:prSet presAssocID="{FA009C84-2AAE-4994-A1CC-1F4C266B4C4B}" presName="rootConnector" presStyleLbl="node4" presStyleIdx="43" presStyleCnt="197"/>
      <dgm:spPr/>
      <dgm:t>
        <a:bodyPr/>
        <a:lstStyle/>
        <a:p>
          <a:endParaRPr lang="da-DK"/>
        </a:p>
      </dgm:t>
    </dgm:pt>
    <dgm:pt modelId="{7FA8ADBC-9489-4C42-AA5C-F903A0B08142}" type="pres">
      <dgm:prSet presAssocID="{FA009C84-2AAE-4994-A1CC-1F4C266B4C4B}" presName="hierChild4" presStyleCnt="0"/>
      <dgm:spPr/>
    </dgm:pt>
    <dgm:pt modelId="{FF1D9822-4471-40D6-9F61-4BAC2F6B6296}" type="pres">
      <dgm:prSet presAssocID="{FA009C84-2AAE-4994-A1CC-1F4C266B4C4B}" presName="hierChild5" presStyleCnt="0"/>
      <dgm:spPr/>
    </dgm:pt>
    <dgm:pt modelId="{7C2BF15B-82AC-4358-9072-E638B64A95F1}" type="pres">
      <dgm:prSet presAssocID="{272FFC94-BC4D-4245-8DFA-0D343EE8C997}" presName="Name64" presStyleLbl="parChTrans1D4" presStyleIdx="44" presStyleCnt="197" custSzX="3960001" custSzY="180000"/>
      <dgm:spPr/>
      <dgm:t>
        <a:bodyPr/>
        <a:lstStyle/>
        <a:p>
          <a:endParaRPr lang="da-DK"/>
        </a:p>
      </dgm:t>
    </dgm:pt>
    <dgm:pt modelId="{E4867702-884A-4D9E-AED4-81B247134B83}" type="pres">
      <dgm:prSet presAssocID="{32FE9B42-8AA3-43A7-BB9C-215693DC3624}" presName="hierRoot2" presStyleCnt="0">
        <dgm:presLayoutVars>
          <dgm:hierBranch val="init"/>
        </dgm:presLayoutVars>
      </dgm:prSet>
      <dgm:spPr/>
    </dgm:pt>
    <dgm:pt modelId="{C2DF549E-ACC3-4E6A-A694-7DBD0C0BB432}" type="pres">
      <dgm:prSet presAssocID="{32FE9B42-8AA3-43A7-BB9C-215693DC3624}" presName="rootComposite" presStyleCnt="0"/>
      <dgm:spPr/>
    </dgm:pt>
    <dgm:pt modelId="{5186A3C9-8344-4340-827D-6AC6D0398973}" type="pres">
      <dgm:prSet presAssocID="{32FE9B42-8AA3-43A7-BB9C-215693DC3624}" presName="rootText" presStyleLbl="node4" presStyleIdx="44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A2BD858-A888-4943-B13B-9DE60522CDAC}" type="pres">
      <dgm:prSet presAssocID="{32FE9B42-8AA3-43A7-BB9C-215693DC3624}" presName="rootConnector" presStyleLbl="node4" presStyleIdx="44" presStyleCnt="197"/>
      <dgm:spPr/>
      <dgm:t>
        <a:bodyPr/>
        <a:lstStyle/>
        <a:p>
          <a:endParaRPr lang="da-DK"/>
        </a:p>
      </dgm:t>
    </dgm:pt>
    <dgm:pt modelId="{C8C2F56F-B6A2-41E1-B183-28530B17B2D3}" type="pres">
      <dgm:prSet presAssocID="{32FE9B42-8AA3-43A7-BB9C-215693DC3624}" presName="hierChild4" presStyleCnt="0"/>
      <dgm:spPr/>
    </dgm:pt>
    <dgm:pt modelId="{2835EA21-56C0-4C12-8DF1-7F5427954352}" type="pres">
      <dgm:prSet presAssocID="{32FE9B42-8AA3-43A7-BB9C-215693DC3624}" presName="hierChild5" presStyleCnt="0"/>
      <dgm:spPr/>
    </dgm:pt>
    <dgm:pt modelId="{06EE71E8-8B9C-4C5A-A88B-BEBB368DD643}" type="pres">
      <dgm:prSet presAssocID="{357ABB0B-D499-48D4-9C6A-F35EE78B2C46}" presName="Name64" presStyleLbl="parChTrans1D4" presStyleIdx="45" presStyleCnt="197" custSzX="3960001" custSzY="180000"/>
      <dgm:spPr/>
      <dgm:t>
        <a:bodyPr/>
        <a:lstStyle/>
        <a:p>
          <a:endParaRPr lang="da-DK"/>
        </a:p>
      </dgm:t>
    </dgm:pt>
    <dgm:pt modelId="{100E2EB7-30FB-4A4F-8F07-BAFC60BB6ABA}" type="pres">
      <dgm:prSet presAssocID="{33C51A9D-614A-4680-9593-A8AB7C48ADEA}" presName="hierRoot2" presStyleCnt="0">
        <dgm:presLayoutVars>
          <dgm:hierBranch val="init"/>
        </dgm:presLayoutVars>
      </dgm:prSet>
      <dgm:spPr/>
    </dgm:pt>
    <dgm:pt modelId="{91DBB2B6-D184-4055-B172-C099557BEB9C}" type="pres">
      <dgm:prSet presAssocID="{33C51A9D-614A-4680-9593-A8AB7C48ADEA}" presName="rootComposite" presStyleCnt="0"/>
      <dgm:spPr/>
    </dgm:pt>
    <dgm:pt modelId="{7A0E999F-0DE0-47CB-81DE-024AFCC572D4}" type="pres">
      <dgm:prSet presAssocID="{33C51A9D-614A-4680-9593-A8AB7C48ADEA}" presName="rootText" presStyleLbl="node4" presStyleIdx="45" presStyleCnt="197" custScaleX="345265" custScaleY="4799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037AEEE-FDC0-4BF0-B9D6-76760684DE9A}" type="pres">
      <dgm:prSet presAssocID="{33C51A9D-614A-4680-9593-A8AB7C48ADEA}" presName="rootConnector" presStyleLbl="node4" presStyleIdx="45" presStyleCnt="197"/>
      <dgm:spPr/>
      <dgm:t>
        <a:bodyPr/>
        <a:lstStyle/>
        <a:p>
          <a:endParaRPr lang="da-DK"/>
        </a:p>
      </dgm:t>
    </dgm:pt>
    <dgm:pt modelId="{E81C4593-7FB2-4443-82C2-3E4CF76CA603}" type="pres">
      <dgm:prSet presAssocID="{33C51A9D-614A-4680-9593-A8AB7C48ADEA}" presName="hierChild4" presStyleCnt="0"/>
      <dgm:spPr/>
    </dgm:pt>
    <dgm:pt modelId="{3BFA2CD2-F07F-43FD-8AC5-F9DAB692FFFA}" type="pres">
      <dgm:prSet presAssocID="{33C51A9D-614A-4680-9593-A8AB7C48ADEA}" presName="hierChild5" presStyleCnt="0"/>
      <dgm:spPr/>
    </dgm:pt>
    <dgm:pt modelId="{9B50E324-A4F0-4FA2-8B08-B201ABB5BB60}" type="pres">
      <dgm:prSet presAssocID="{35B20207-9C9C-4F7C-9BF0-EF10D77B7DF3}" presName="hierChild5" presStyleCnt="0"/>
      <dgm:spPr/>
    </dgm:pt>
    <dgm:pt modelId="{2A702847-3946-4726-A93F-2DFCDB9AF1BC}" type="pres">
      <dgm:prSet presAssocID="{1AE70BFE-3D94-48DE-84B3-36F66B3FED71}" presName="hierChild5" presStyleCnt="0"/>
      <dgm:spPr/>
    </dgm:pt>
    <dgm:pt modelId="{7ABEE4A6-0F39-4BE8-BE8B-46B11B765FC9}" type="pres">
      <dgm:prSet presAssocID="{DC2C7A17-29FD-414A-B894-794C051A3AD7}" presName="Name64" presStyleLbl="parChTrans1D4" presStyleIdx="46" presStyleCnt="197" custSzX="3960001" custSzY="180000"/>
      <dgm:spPr/>
      <dgm:t>
        <a:bodyPr/>
        <a:lstStyle/>
        <a:p>
          <a:endParaRPr lang="en-GB"/>
        </a:p>
      </dgm:t>
    </dgm:pt>
    <dgm:pt modelId="{9501F662-92B5-4C74-ADF8-1132A9506BFE}" type="pres">
      <dgm:prSet presAssocID="{484FDDCD-7D26-484D-B182-C6700408DC67}" presName="hierRoot2" presStyleCnt="0">
        <dgm:presLayoutVars>
          <dgm:hierBranch val="init"/>
        </dgm:presLayoutVars>
      </dgm:prSet>
      <dgm:spPr/>
    </dgm:pt>
    <dgm:pt modelId="{D98DBB36-144A-4AC2-BC5A-BCCDD87C25A8}" type="pres">
      <dgm:prSet presAssocID="{484FDDCD-7D26-484D-B182-C6700408DC67}" presName="rootComposite" presStyleCnt="0"/>
      <dgm:spPr/>
    </dgm:pt>
    <dgm:pt modelId="{479792BE-F07F-4359-B56D-9DD22B456BB9}" type="pres">
      <dgm:prSet presAssocID="{484FDDCD-7D26-484D-B182-C6700408DC67}" presName="rootText" presStyleLbl="node4" presStyleIdx="46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7A45A0B-3514-4C84-A441-661378593C7A}" type="pres">
      <dgm:prSet presAssocID="{484FDDCD-7D26-484D-B182-C6700408DC67}" presName="rootConnector" presStyleLbl="node4" presStyleIdx="46" presStyleCnt="197"/>
      <dgm:spPr/>
      <dgm:t>
        <a:bodyPr/>
        <a:lstStyle/>
        <a:p>
          <a:endParaRPr lang="en-GB"/>
        </a:p>
      </dgm:t>
    </dgm:pt>
    <dgm:pt modelId="{A42DDF59-0C00-4ADC-9E37-894903361CC3}" type="pres">
      <dgm:prSet presAssocID="{484FDDCD-7D26-484D-B182-C6700408DC67}" presName="hierChild4" presStyleCnt="0"/>
      <dgm:spPr/>
    </dgm:pt>
    <dgm:pt modelId="{45B35DCC-B23E-41F3-95F6-A3EF8A8B4833}" type="pres">
      <dgm:prSet presAssocID="{26FD1DAD-A6E9-41E7-AB06-680BB18C38FD}" presName="Name64" presStyleLbl="parChTrans1D4" presStyleIdx="47" presStyleCnt="197" custSzX="3960001" custSzY="180000"/>
      <dgm:spPr/>
      <dgm:t>
        <a:bodyPr/>
        <a:lstStyle/>
        <a:p>
          <a:endParaRPr lang="en-GB"/>
        </a:p>
      </dgm:t>
    </dgm:pt>
    <dgm:pt modelId="{94CD3051-745D-480E-B963-684598D7F123}" type="pres">
      <dgm:prSet presAssocID="{75D3FE7D-1307-4291-924A-F72E360D8AF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CCE1AE5E-7192-4561-B25B-B2CF34EED628}" type="pres">
      <dgm:prSet presAssocID="{75D3FE7D-1307-4291-924A-F72E360D8AF6}" presName="rootComposite" presStyleCnt="0"/>
      <dgm:spPr/>
      <dgm:t>
        <a:bodyPr/>
        <a:lstStyle/>
        <a:p>
          <a:endParaRPr lang="en-GB"/>
        </a:p>
      </dgm:t>
    </dgm:pt>
    <dgm:pt modelId="{7623A221-C875-492E-BE11-43EB3B26904E}" type="pres">
      <dgm:prSet presAssocID="{75D3FE7D-1307-4291-924A-F72E360D8AF6}" presName="rootText" presStyleLbl="node4" presStyleIdx="47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E362C63-1870-406C-80DD-8801BCB035D7}" type="pres">
      <dgm:prSet presAssocID="{75D3FE7D-1307-4291-924A-F72E360D8AF6}" presName="rootConnector" presStyleLbl="node4" presStyleIdx="47" presStyleCnt="197"/>
      <dgm:spPr/>
      <dgm:t>
        <a:bodyPr/>
        <a:lstStyle/>
        <a:p>
          <a:endParaRPr lang="en-GB"/>
        </a:p>
      </dgm:t>
    </dgm:pt>
    <dgm:pt modelId="{9588DC36-822A-44E4-899E-5E3E040BE05C}" type="pres">
      <dgm:prSet presAssocID="{75D3FE7D-1307-4291-924A-F72E360D8AF6}" presName="hierChild4" presStyleCnt="0"/>
      <dgm:spPr/>
      <dgm:t>
        <a:bodyPr/>
        <a:lstStyle/>
        <a:p>
          <a:endParaRPr lang="en-GB"/>
        </a:p>
      </dgm:t>
    </dgm:pt>
    <dgm:pt modelId="{FAB2F5BD-55AE-423D-9935-C525B6CD83F2}" type="pres">
      <dgm:prSet presAssocID="{75D3FE7D-1307-4291-924A-F72E360D8AF6}" presName="hierChild5" presStyleCnt="0"/>
      <dgm:spPr/>
      <dgm:t>
        <a:bodyPr/>
        <a:lstStyle/>
        <a:p>
          <a:endParaRPr lang="en-GB"/>
        </a:p>
      </dgm:t>
    </dgm:pt>
    <dgm:pt modelId="{1D7ADE8F-2912-407F-A1EC-B7064547A65E}" type="pres">
      <dgm:prSet presAssocID="{F281D0CD-75A7-4A2A-8C30-9BF30178581E}" presName="Name64" presStyleLbl="parChTrans1D4" presStyleIdx="48" presStyleCnt="197" custSzX="3960001" custSzY="180000"/>
      <dgm:spPr/>
      <dgm:t>
        <a:bodyPr/>
        <a:lstStyle/>
        <a:p>
          <a:endParaRPr lang="en-GB"/>
        </a:p>
      </dgm:t>
    </dgm:pt>
    <dgm:pt modelId="{487C956D-211F-491A-BD37-5103AA1C1728}" type="pres">
      <dgm:prSet presAssocID="{35CBAB6C-A1F8-42C1-A5AF-39D1AD11DCB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909816FD-0801-433F-95FC-8E1CE2C5BEED}" type="pres">
      <dgm:prSet presAssocID="{35CBAB6C-A1F8-42C1-A5AF-39D1AD11DCB7}" presName="rootComposite" presStyleCnt="0"/>
      <dgm:spPr/>
      <dgm:t>
        <a:bodyPr/>
        <a:lstStyle/>
        <a:p>
          <a:endParaRPr lang="en-GB"/>
        </a:p>
      </dgm:t>
    </dgm:pt>
    <dgm:pt modelId="{AEB9C4F8-4571-4225-820C-9BDAC24AE61C}" type="pres">
      <dgm:prSet presAssocID="{35CBAB6C-A1F8-42C1-A5AF-39D1AD11DCB7}" presName="rootText" presStyleLbl="node4" presStyleIdx="48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02A6F7D-F176-45FA-BD57-6DBA80CE3912}" type="pres">
      <dgm:prSet presAssocID="{35CBAB6C-A1F8-42C1-A5AF-39D1AD11DCB7}" presName="rootConnector" presStyleLbl="node4" presStyleIdx="48" presStyleCnt="197"/>
      <dgm:spPr/>
      <dgm:t>
        <a:bodyPr/>
        <a:lstStyle/>
        <a:p>
          <a:endParaRPr lang="en-GB"/>
        </a:p>
      </dgm:t>
    </dgm:pt>
    <dgm:pt modelId="{2CFB0F0A-3792-48FD-A8B3-870ADE262048}" type="pres">
      <dgm:prSet presAssocID="{35CBAB6C-A1F8-42C1-A5AF-39D1AD11DCB7}" presName="hierChild4" presStyleCnt="0"/>
      <dgm:spPr/>
      <dgm:t>
        <a:bodyPr/>
        <a:lstStyle/>
        <a:p>
          <a:endParaRPr lang="en-GB"/>
        </a:p>
      </dgm:t>
    </dgm:pt>
    <dgm:pt modelId="{87AFCD2C-A5F0-423E-9EC5-283C331111D5}" type="pres">
      <dgm:prSet presAssocID="{35CBAB6C-A1F8-42C1-A5AF-39D1AD11DCB7}" presName="hierChild5" presStyleCnt="0"/>
      <dgm:spPr/>
      <dgm:t>
        <a:bodyPr/>
        <a:lstStyle/>
        <a:p>
          <a:endParaRPr lang="en-GB"/>
        </a:p>
      </dgm:t>
    </dgm:pt>
    <dgm:pt modelId="{CCD26DA0-0844-4B3C-AE94-12333BEE22FB}" type="pres">
      <dgm:prSet presAssocID="{E17CCEAE-A12E-4AF5-81FF-7C7FFB16EEA8}" presName="Name64" presStyleLbl="parChTrans1D4" presStyleIdx="49" presStyleCnt="197" custSzX="3960001" custSzY="180000"/>
      <dgm:spPr/>
      <dgm:t>
        <a:bodyPr/>
        <a:lstStyle/>
        <a:p>
          <a:endParaRPr lang="en-GB"/>
        </a:p>
      </dgm:t>
    </dgm:pt>
    <dgm:pt modelId="{E636CDD9-E6E8-453B-A7F8-4F80B134CDAC}" type="pres">
      <dgm:prSet presAssocID="{DA65B835-7C29-4D15-A9EA-26C90E20E6D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AE55F2F-92B5-47AD-818A-DCF97F5EB1FB}" type="pres">
      <dgm:prSet presAssocID="{DA65B835-7C29-4D15-A9EA-26C90E20E6D4}" presName="rootComposite" presStyleCnt="0"/>
      <dgm:spPr/>
      <dgm:t>
        <a:bodyPr/>
        <a:lstStyle/>
        <a:p>
          <a:endParaRPr lang="en-GB"/>
        </a:p>
      </dgm:t>
    </dgm:pt>
    <dgm:pt modelId="{F8EB1692-F4BF-4AC3-B7B2-96F4680A4E8E}" type="pres">
      <dgm:prSet presAssocID="{DA65B835-7C29-4D15-A9EA-26C90E20E6D4}" presName="rootText" presStyleLbl="node4" presStyleIdx="49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15A8C39-2C07-40FC-B0D8-D923C2EE87A9}" type="pres">
      <dgm:prSet presAssocID="{DA65B835-7C29-4D15-A9EA-26C90E20E6D4}" presName="rootConnector" presStyleLbl="node4" presStyleIdx="49" presStyleCnt="197"/>
      <dgm:spPr/>
      <dgm:t>
        <a:bodyPr/>
        <a:lstStyle/>
        <a:p>
          <a:endParaRPr lang="en-GB"/>
        </a:p>
      </dgm:t>
    </dgm:pt>
    <dgm:pt modelId="{CCD2A754-F8BE-45B4-BFF3-DAB8EF9E0C23}" type="pres">
      <dgm:prSet presAssocID="{DA65B835-7C29-4D15-A9EA-26C90E20E6D4}" presName="hierChild4" presStyleCnt="0"/>
      <dgm:spPr/>
      <dgm:t>
        <a:bodyPr/>
        <a:lstStyle/>
        <a:p>
          <a:endParaRPr lang="en-GB"/>
        </a:p>
      </dgm:t>
    </dgm:pt>
    <dgm:pt modelId="{DFE99209-F549-4F70-B78A-6795F785CF0B}" type="pres">
      <dgm:prSet presAssocID="{DA65B835-7C29-4D15-A9EA-26C90E20E6D4}" presName="hierChild5" presStyleCnt="0"/>
      <dgm:spPr/>
      <dgm:t>
        <a:bodyPr/>
        <a:lstStyle/>
        <a:p>
          <a:endParaRPr lang="en-GB"/>
        </a:p>
      </dgm:t>
    </dgm:pt>
    <dgm:pt modelId="{B25CD19E-42CB-4512-9080-53847448244F}" type="pres">
      <dgm:prSet presAssocID="{7C770506-E95A-4254-B7B9-6B68927BCC5D}" presName="Name64" presStyleLbl="parChTrans1D4" presStyleIdx="50" presStyleCnt="197" custSzX="3960001" custSzY="180000"/>
      <dgm:spPr/>
      <dgm:t>
        <a:bodyPr/>
        <a:lstStyle/>
        <a:p>
          <a:endParaRPr lang="en-GB"/>
        </a:p>
      </dgm:t>
    </dgm:pt>
    <dgm:pt modelId="{1C095FEE-7862-40E8-AFE7-8977FD83DC5C}" type="pres">
      <dgm:prSet presAssocID="{EDFD882B-8024-4348-851F-6899E262EADB}" presName="hierRoot2" presStyleCnt="0">
        <dgm:presLayoutVars>
          <dgm:hierBranch val="init"/>
        </dgm:presLayoutVars>
      </dgm:prSet>
      <dgm:spPr/>
    </dgm:pt>
    <dgm:pt modelId="{6FA35D77-73A9-49E6-B13E-D3990F0A0F20}" type="pres">
      <dgm:prSet presAssocID="{EDFD882B-8024-4348-851F-6899E262EADB}" presName="rootComposite" presStyleCnt="0"/>
      <dgm:spPr/>
    </dgm:pt>
    <dgm:pt modelId="{BBD20222-EDED-49F9-8BB6-9707EDB3B0B3}" type="pres">
      <dgm:prSet presAssocID="{EDFD882B-8024-4348-851F-6899E262EADB}" presName="rootText" presStyleLbl="node4" presStyleIdx="50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BA6E83A-3A62-48F8-B94E-2BA6498349F7}" type="pres">
      <dgm:prSet presAssocID="{EDFD882B-8024-4348-851F-6899E262EADB}" presName="rootConnector" presStyleLbl="node4" presStyleIdx="50" presStyleCnt="197"/>
      <dgm:spPr/>
      <dgm:t>
        <a:bodyPr/>
        <a:lstStyle/>
        <a:p>
          <a:endParaRPr lang="en-GB"/>
        </a:p>
      </dgm:t>
    </dgm:pt>
    <dgm:pt modelId="{6C606427-2549-40FD-9EE6-46E52A6A9220}" type="pres">
      <dgm:prSet presAssocID="{EDFD882B-8024-4348-851F-6899E262EADB}" presName="hierChild4" presStyleCnt="0"/>
      <dgm:spPr/>
    </dgm:pt>
    <dgm:pt modelId="{E257A547-35C1-453D-9DE3-A4CC7B9991FB}" type="pres">
      <dgm:prSet presAssocID="{EDFD882B-8024-4348-851F-6899E262EADB}" presName="hierChild5" presStyleCnt="0"/>
      <dgm:spPr/>
    </dgm:pt>
    <dgm:pt modelId="{9AAF78A5-58CE-4F13-AC15-7C6EA06BDA59}" type="pres">
      <dgm:prSet presAssocID="{AE5CE4D0-42C6-4DCA-A1EC-21E1E3FE1C81}" presName="Name64" presStyleLbl="parChTrans1D4" presStyleIdx="51" presStyleCnt="197" custSzX="3960001" custSzY="180000"/>
      <dgm:spPr/>
      <dgm:t>
        <a:bodyPr/>
        <a:lstStyle/>
        <a:p>
          <a:endParaRPr lang="en-GB"/>
        </a:p>
      </dgm:t>
    </dgm:pt>
    <dgm:pt modelId="{3FFA847D-C2C3-457E-B163-A9F7D1A135A3}" type="pres">
      <dgm:prSet presAssocID="{220B4589-5ED1-4775-A8E2-895A7A4CF56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BBD6C94C-2641-422E-8AD1-05D5EB4A8CBA}" type="pres">
      <dgm:prSet presAssocID="{220B4589-5ED1-4775-A8E2-895A7A4CF56F}" presName="rootComposite" presStyleCnt="0"/>
      <dgm:spPr/>
      <dgm:t>
        <a:bodyPr/>
        <a:lstStyle/>
        <a:p>
          <a:endParaRPr lang="en-GB"/>
        </a:p>
      </dgm:t>
    </dgm:pt>
    <dgm:pt modelId="{DF513D41-147C-484E-B46A-67BB408F8865}" type="pres">
      <dgm:prSet presAssocID="{220B4589-5ED1-4775-A8E2-895A7A4CF56F}" presName="rootText" presStyleLbl="node4" presStyleIdx="51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ED3EAC4-AF06-4DA7-8F34-00CF49B1247C}" type="pres">
      <dgm:prSet presAssocID="{220B4589-5ED1-4775-A8E2-895A7A4CF56F}" presName="rootConnector" presStyleLbl="node4" presStyleIdx="51" presStyleCnt="197"/>
      <dgm:spPr/>
      <dgm:t>
        <a:bodyPr/>
        <a:lstStyle/>
        <a:p>
          <a:endParaRPr lang="en-GB"/>
        </a:p>
      </dgm:t>
    </dgm:pt>
    <dgm:pt modelId="{70F94D2B-24FD-4458-A43A-4E97136760FF}" type="pres">
      <dgm:prSet presAssocID="{220B4589-5ED1-4775-A8E2-895A7A4CF56F}" presName="hierChild4" presStyleCnt="0"/>
      <dgm:spPr/>
      <dgm:t>
        <a:bodyPr/>
        <a:lstStyle/>
        <a:p>
          <a:endParaRPr lang="en-GB"/>
        </a:p>
      </dgm:t>
    </dgm:pt>
    <dgm:pt modelId="{7227B43E-2363-4D37-AF9A-23507454664E}" type="pres">
      <dgm:prSet presAssocID="{220B4589-5ED1-4775-A8E2-895A7A4CF56F}" presName="hierChild5" presStyleCnt="0"/>
      <dgm:spPr/>
      <dgm:t>
        <a:bodyPr/>
        <a:lstStyle/>
        <a:p>
          <a:endParaRPr lang="en-GB"/>
        </a:p>
      </dgm:t>
    </dgm:pt>
    <dgm:pt modelId="{2626ED75-28EC-4A8C-918D-45142F3B0D6C}" type="pres">
      <dgm:prSet presAssocID="{484FDDCD-7D26-484D-B182-C6700408DC67}" presName="hierChild5" presStyleCnt="0"/>
      <dgm:spPr/>
    </dgm:pt>
    <dgm:pt modelId="{53577203-5CE3-478C-854F-402E67D3F2F3}" type="pres">
      <dgm:prSet presAssocID="{965AC0F0-E5BB-4291-BACA-269340FFA75B}" presName="hierChild5" presStyleCnt="0"/>
      <dgm:spPr/>
      <dgm:t>
        <a:bodyPr/>
        <a:lstStyle/>
        <a:p>
          <a:endParaRPr lang="en-GB"/>
        </a:p>
      </dgm:t>
    </dgm:pt>
    <dgm:pt modelId="{C3D9F492-DA43-4FA2-9436-42D2435F6810}" type="pres">
      <dgm:prSet presAssocID="{F64DFDB7-23BD-4289-9D20-8CF7DD1FCB9E}" presName="Name64" presStyleLbl="parChTrans1D3" presStyleIdx="4" presStyleCnt="27" custSzX="3960001" custSzY="180000"/>
      <dgm:spPr/>
      <dgm:t>
        <a:bodyPr/>
        <a:lstStyle/>
        <a:p>
          <a:endParaRPr lang="en-GB"/>
        </a:p>
      </dgm:t>
    </dgm:pt>
    <dgm:pt modelId="{B914D77C-2132-483F-8241-0CC508685790}" type="pres">
      <dgm:prSet presAssocID="{30453F08-5668-4BCF-A3FD-541981C150C9}" presName="hierRoot2" presStyleCnt="0">
        <dgm:presLayoutVars>
          <dgm:hierBranch val="init"/>
        </dgm:presLayoutVars>
      </dgm:prSet>
      <dgm:spPr/>
    </dgm:pt>
    <dgm:pt modelId="{2E02F09E-4DD9-4A15-887C-3C47A2AAC2A1}" type="pres">
      <dgm:prSet presAssocID="{30453F08-5668-4BCF-A3FD-541981C150C9}" presName="rootComposite" presStyleCnt="0"/>
      <dgm:spPr/>
    </dgm:pt>
    <dgm:pt modelId="{FD25543E-0411-41BF-986D-2AFB0DC565AE}" type="pres">
      <dgm:prSet presAssocID="{30453F08-5668-4BCF-A3FD-541981C150C9}" presName="rootText" presStyleLbl="node3" presStyleIdx="4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40A2274-F53C-4369-BACA-97443EFF9653}" type="pres">
      <dgm:prSet presAssocID="{30453F08-5668-4BCF-A3FD-541981C150C9}" presName="rootConnector" presStyleLbl="node3" presStyleIdx="4" presStyleCnt="27"/>
      <dgm:spPr/>
      <dgm:t>
        <a:bodyPr/>
        <a:lstStyle/>
        <a:p>
          <a:endParaRPr lang="sv-SE"/>
        </a:p>
      </dgm:t>
    </dgm:pt>
    <dgm:pt modelId="{D7700F6E-121B-4F34-98A5-57E4C18B1A75}" type="pres">
      <dgm:prSet presAssocID="{30453F08-5668-4BCF-A3FD-541981C150C9}" presName="hierChild4" presStyleCnt="0"/>
      <dgm:spPr/>
    </dgm:pt>
    <dgm:pt modelId="{13481CEA-CECE-48AA-AB01-4810F99F8490}" type="pres">
      <dgm:prSet presAssocID="{3F2CE08B-65A5-439C-96C4-F7F6F36EA852}" presName="Name64" presStyleLbl="parChTrans1D4" presStyleIdx="52" presStyleCnt="197" custSzX="3960001" custSzY="180000"/>
      <dgm:spPr/>
      <dgm:t>
        <a:bodyPr/>
        <a:lstStyle/>
        <a:p>
          <a:endParaRPr lang="en-GB"/>
        </a:p>
      </dgm:t>
    </dgm:pt>
    <dgm:pt modelId="{10E557C5-4E71-4722-A944-CA4EEBD2638E}" type="pres">
      <dgm:prSet presAssocID="{4A009B87-7ACF-4678-8AA7-89894C4952CF}" presName="hierRoot2" presStyleCnt="0">
        <dgm:presLayoutVars>
          <dgm:hierBranch val="init"/>
        </dgm:presLayoutVars>
      </dgm:prSet>
      <dgm:spPr/>
    </dgm:pt>
    <dgm:pt modelId="{8B62D239-699B-4962-B736-6ACFCAFC68D7}" type="pres">
      <dgm:prSet presAssocID="{4A009B87-7ACF-4678-8AA7-89894C4952CF}" presName="rootComposite" presStyleCnt="0"/>
      <dgm:spPr/>
    </dgm:pt>
    <dgm:pt modelId="{DD362C7B-5FE8-4F4D-B605-182F01F754ED}" type="pres">
      <dgm:prSet presAssocID="{4A009B87-7ACF-4678-8AA7-89894C4952CF}" presName="rootText" presStyleLbl="node4" presStyleIdx="52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A8380B-5D3D-4781-804E-26EF0A220FD2}" type="pres">
      <dgm:prSet presAssocID="{4A009B87-7ACF-4678-8AA7-89894C4952CF}" presName="rootConnector" presStyleLbl="node4" presStyleIdx="52" presStyleCnt="197"/>
      <dgm:spPr/>
      <dgm:t>
        <a:bodyPr/>
        <a:lstStyle/>
        <a:p>
          <a:endParaRPr lang="en-GB"/>
        </a:p>
      </dgm:t>
    </dgm:pt>
    <dgm:pt modelId="{7E932557-127D-4124-9456-4E958077BE0F}" type="pres">
      <dgm:prSet presAssocID="{4A009B87-7ACF-4678-8AA7-89894C4952CF}" presName="hierChild4" presStyleCnt="0"/>
      <dgm:spPr/>
    </dgm:pt>
    <dgm:pt modelId="{D3D769F3-8246-4774-972D-A295CFED56C2}" type="pres">
      <dgm:prSet presAssocID="{91586F6F-E104-4B32-966D-776E6BE5CF61}" presName="Name64" presStyleLbl="parChTrans1D4" presStyleIdx="53" presStyleCnt="197" custSzX="3960001" custSzY="180000"/>
      <dgm:spPr/>
      <dgm:t>
        <a:bodyPr/>
        <a:lstStyle/>
        <a:p>
          <a:endParaRPr lang="en-GB"/>
        </a:p>
      </dgm:t>
    </dgm:pt>
    <dgm:pt modelId="{A2A9D5A8-4B64-4ADE-BF82-8137FE72B3D4}" type="pres">
      <dgm:prSet presAssocID="{1FADA6E0-850E-4CBC-838E-B901366030B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67F07A6D-71B4-40E8-9118-016C60433539}" type="pres">
      <dgm:prSet presAssocID="{1FADA6E0-850E-4CBC-838E-B901366030B0}" presName="rootComposite" presStyleCnt="0"/>
      <dgm:spPr/>
      <dgm:t>
        <a:bodyPr/>
        <a:lstStyle/>
        <a:p>
          <a:endParaRPr lang="en-GB"/>
        </a:p>
      </dgm:t>
    </dgm:pt>
    <dgm:pt modelId="{519EC8AA-6DEA-4CF2-9DC8-B68C0509E9EE}" type="pres">
      <dgm:prSet presAssocID="{1FADA6E0-850E-4CBC-838E-B901366030B0}" presName="rootText" presStyleLbl="node4" presStyleIdx="53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F73F59C-76A0-4A6B-A80D-E00518F91F35}" type="pres">
      <dgm:prSet presAssocID="{1FADA6E0-850E-4CBC-838E-B901366030B0}" presName="rootConnector" presStyleLbl="node4" presStyleIdx="53" presStyleCnt="197"/>
      <dgm:spPr/>
      <dgm:t>
        <a:bodyPr/>
        <a:lstStyle/>
        <a:p>
          <a:endParaRPr lang="en-GB"/>
        </a:p>
      </dgm:t>
    </dgm:pt>
    <dgm:pt modelId="{AF89821F-0A13-4853-8359-B6C46D46323F}" type="pres">
      <dgm:prSet presAssocID="{1FADA6E0-850E-4CBC-838E-B901366030B0}" presName="hierChild4" presStyleCnt="0"/>
      <dgm:spPr/>
      <dgm:t>
        <a:bodyPr/>
        <a:lstStyle/>
        <a:p>
          <a:endParaRPr lang="en-GB"/>
        </a:p>
      </dgm:t>
    </dgm:pt>
    <dgm:pt modelId="{FE43654C-90E5-4814-A750-A902E10C6000}" type="pres">
      <dgm:prSet presAssocID="{2E7A769B-9AC5-4509-BBC1-983D18347DA0}" presName="Name64" presStyleLbl="parChTrans1D4" presStyleIdx="54" presStyleCnt="197" custSzX="3960023" custSzY="180000"/>
      <dgm:spPr/>
      <dgm:t>
        <a:bodyPr/>
        <a:lstStyle/>
        <a:p>
          <a:endParaRPr lang="da-DK"/>
        </a:p>
      </dgm:t>
    </dgm:pt>
    <dgm:pt modelId="{28631E68-820E-485E-851A-E6FD64BCDFE5}" type="pres">
      <dgm:prSet presAssocID="{3AFA22D5-B72C-4763-ACBE-EB538D235038}" presName="hierRoot2" presStyleCnt="0">
        <dgm:presLayoutVars>
          <dgm:hierBranch val="init"/>
        </dgm:presLayoutVars>
      </dgm:prSet>
      <dgm:spPr/>
    </dgm:pt>
    <dgm:pt modelId="{F9CDD278-9D50-48C7-B400-5AAC71FDBEDD}" type="pres">
      <dgm:prSet presAssocID="{3AFA22D5-B72C-4763-ACBE-EB538D235038}" presName="rootComposite" presStyleCnt="0"/>
      <dgm:spPr/>
    </dgm:pt>
    <dgm:pt modelId="{3403B9C0-74AD-4C69-B865-BFEF44C546B9}" type="pres">
      <dgm:prSet presAssocID="{3AFA22D5-B72C-4763-ACBE-EB538D235038}" presName="rootText" presStyleLbl="node4" presStyleIdx="54" presStyleCnt="197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4318111-AE5B-439B-9200-3001206CB512}" type="pres">
      <dgm:prSet presAssocID="{3AFA22D5-B72C-4763-ACBE-EB538D235038}" presName="rootConnector" presStyleLbl="node4" presStyleIdx="54" presStyleCnt="197"/>
      <dgm:spPr/>
      <dgm:t>
        <a:bodyPr/>
        <a:lstStyle/>
        <a:p>
          <a:endParaRPr lang="da-DK"/>
        </a:p>
      </dgm:t>
    </dgm:pt>
    <dgm:pt modelId="{026117C3-9B07-45DA-903B-0FCECA63F3AC}" type="pres">
      <dgm:prSet presAssocID="{3AFA22D5-B72C-4763-ACBE-EB538D235038}" presName="hierChild4" presStyleCnt="0"/>
      <dgm:spPr/>
    </dgm:pt>
    <dgm:pt modelId="{14AE8EBE-18B3-4F58-AFE6-8FCFB157DDBE}" type="pres">
      <dgm:prSet presAssocID="{3AFA22D5-B72C-4763-ACBE-EB538D235038}" presName="hierChild5" presStyleCnt="0"/>
      <dgm:spPr/>
    </dgm:pt>
    <dgm:pt modelId="{5A6E1D70-4BE5-4824-8A93-7038039AEDB3}" type="pres">
      <dgm:prSet presAssocID="{BB0E3479-9970-4F84-9BBE-77DDB0C91719}" presName="Name64" presStyleLbl="parChTrans1D4" presStyleIdx="55" presStyleCnt="197" custSzX="3960023" custSzY="180000"/>
      <dgm:spPr/>
      <dgm:t>
        <a:bodyPr/>
        <a:lstStyle/>
        <a:p>
          <a:endParaRPr lang="da-DK"/>
        </a:p>
      </dgm:t>
    </dgm:pt>
    <dgm:pt modelId="{66721CC6-6974-4205-8AE8-644FB833BB30}" type="pres">
      <dgm:prSet presAssocID="{22865101-5741-4C9C-B0AC-D5BB013F15AD}" presName="hierRoot2" presStyleCnt="0">
        <dgm:presLayoutVars>
          <dgm:hierBranch val="init"/>
        </dgm:presLayoutVars>
      </dgm:prSet>
      <dgm:spPr/>
    </dgm:pt>
    <dgm:pt modelId="{15BAD1A7-00CE-472C-997C-CD6B349CAC57}" type="pres">
      <dgm:prSet presAssocID="{22865101-5741-4C9C-B0AC-D5BB013F15AD}" presName="rootComposite" presStyleCnt="0"/>
      <dgm:spPr/>
    </dgm:pt>
    <dgm:pt modelId="{1FEA9688-DE22-413A-A36C-CA5E55C6B30D}" type="pres">
      <dgm:prSet presAssocID="{22865101-5741-4C9C-B0AC-D5BB013F15AD}" presName="rootText" presStyleLbl="node4" presStyleIdx="55" presStyleCnt="197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1EC45E6-0885-4550-AFC4-E03F44B33EDA}" type="pres">
      <dgm:prSet presAssocID="{22865101-5741-4C9C-B0AC-D5BB013F15AD}" presName="rootConnector" presStyleLbl="node4" presStyleIdx="55" presStyleCnt="197"/>
      <dgm:spPr/>
      <dgm:t>
        <a:bodyPr/>
        <a:lstStyle/>
        <a:p>
          <a:endParaRPr lang="da-DK"/>
        </a:p>
      </dgm:t>
    </dgm:pt>
    <dgm:pt modelId="{2BC58D3D-3812-4FC3-A913-43EA47E617FA}" type="pres">
      <dgm:prSet presAssocID="{22865101-5741-4C9C-B0AC-D5BB013F15AD}" presName="hierChild4" presStyleCnt="0"/>
      <dgm:spPr/>
    </dgm:pt>
    <dgm:pt modelId="{E7B8F4EE-56C9-49EE-965A-305945A89A41}" type="pres">
      <dgm:prSet presAssocID="{22865101-5741-4C9C-B0AC-D5BB013F15AD}" presName="hierChild5" presStyleCnt="0"/>
      <dgm:spPr/>
    </dgm:pt>
    <dgm:pt modelId="{9D3708E6-36EC-4A46-907B-67473CA13496}" type="pres">
      <dgm:prSet presAssocID="{1FADA6E0-850E-4CBC-838E-B901366030B0}" presName="hierChild5" presStyleCnt="0"/>
      <dgm:spPr/>
      <dgm:t>
        <a:bodyPr/>
        <a:lstStyle/>
        <a:p>
          <a:endParaRPr lang="en-GB"/>
        </a:p>
      </dgm:t>
    </dgm:pt>
    <dgm:pt modelId="{7725CBBB-2825-434F-ABFF-E3E2F58CE7A9}" type="pres">
      <dgm:prSet presAssocID="{02520DF8-13E2-4E50-BBA8-B0523C6C6024}" presName="Name64" presStyleLbl="parChTrans1D4" presStyleIdx="56" presStyleCnt="197" custSzX="3960001" custSzY="180000"/>
      <dgm:spPr/>
      <dgm:t>
        <a:bodyPr/>
        <a:lstStyle/>
        <a:p>
          <a:endParaRPr lang="da-DK"/>
        </a:p>
      </dgm:t>
    </dgm:pt>
    <dgm:pt modelId="{0CFBACFD-7322-48BD-AD9A-D28853BB28BC}" type="pres">
      <dgm:prSet presAssocID="{B7130351-A2A0-4C0F-B8B1-6C71B7EC916F}" presName="hierRoot2" presStyleCnt="0">
        <dgm:presLayoutVars>
          <dgm:hierBranch val="init"/>
        </dgm:presLayoutVars>
      </dgm:prSet>
      <dgm:spPr/>
    </dgm:pt>
    <dgm:pt modelId="{64347B0D-85E7-4BC1-A5F0-806B83318C9D}" type="pres">
      <dgm:prSet presAssocID="{B7130351-A2A0-4C0F-B8B1-6C71B7EC916F}" presName="rootComposite" presStyleCnt="0"/>
      <dgm:spPr/>
    </dgm:pt>
    <dgm:pt modelId="{0B489081-F9F6-4756-9CEC-6B32D6FB6DD2}" type="pres">
      <dgm:prSet presAssocID="{B7130351-A2A0-4C0F-B8B1-6C71B7EC916F}" presName="rootText" presStyleLbl="node4" presStyleIdx="56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C7A6FF0-AA0F-47F2-9029-62A7AC6FDC4C}" type="pres">
      <dgm:prSet presAssocID="{B7130351-A2A0-4C0F-B8B1-6C71B7EC916F}" presName="rootConnector" presStyleLbl="node4" presStyleIdx="56" presStyleCnt="197"/>
      <dgm:spPr/>
      <dgm:t>
        <a:bodyPr/>
        <a:lstStyle/>
        <a:p>
          <a:endParaRPr lang="da-DK"/>
        </a:p>
      </dgm:t>
    </dgm:pt>
    <dgm:pt modelId="{A14DF541-3900-4D56-BEBB-FF8FAF41F230}" type="pres">
      <dgm:prSet presAssocID="{B7130351-A2A0-4C0F-B8B1-6C71B7EC916F}" presName="hierChild4" presStyleCnt="0"/>
      <dgm:spPr/>
    </dgm:pt>
    <dgm:pt modelId="{3272CCB1-FA76-40D7-8306-6591B1D2860D}" type="pres">
      <dgm:prSet presAssocID="{CC0EB07A-F1AD-45AA-9B64-4E7707A9714E}" presName="Name64" presStyleLbl="parChTrans1D4" presStyleIdx="57" presStyleCnt="197" custSzX="3960023" custSzY="180000"/>
      <dgm:spPr/>
      <dgm:t>
        <a:bodyPr/>
        <a:lstStyle/>
        <a:p>
          <a:endParaRPr lang="da-DK"/>
        </a:p>
      </dgm:t>
    </dgm:pt>
    <dgm:pt modelId="{3F287A4F-6BD6-44F9-A9C9-E2F5E9C413E2}" type="pres">
      <dgm:prSet presAssocID="{A8073163-2928-4CF7-B22C-A921863192E7}" presName="hierRoot2" presStyleCnt="0">
        <dgm:presLayoutVars>
          <dgm:hierBranch val="init"/>
        </dgm:presLayoutVars>
      </dgm:prSet>
      <dgm:spPr/>
    </dgm:pt>
    <dgm:pt modelId="{70E13A90-107A-4BC8-9C28-B4539B9B436E}" type="pres">
      <dgm:prSet presAssocID="{A8073163-2928-4CF7-B22C-A921863192E7}" presName="rootComposite" presStyleCnt="0"/>
      <dgm:spPr/>
    </dgm:pt>
    <dgm:pt modelId="{CE4F2618-5F1F-456E-9A64-CE8C392D9E3C}" type="pres">
      <dgm:prSet presAssocID="{A8073163-2928-4CF7-B22C-A921863192E7}" presName="rootText" presStyleLbl="node4" presStyleIdx="57" presStyleCnt="197" custFlipVert="0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EA4B55C-A792-4D3B-9D9A-D9D2F4C50240}" type="pres">
      <dgm:prSet presAssocID="{A8073163-2928-4CF7-B22C-A921863192E7}" presName="rootConnector" presStyleLbl="node4" presStyleIdx="57" presStyleCnt="197"/>
      <dgm:spPr/>
      <dgm:t>
        <a:bodyPr/>
        <a:lstStyle/>
        <a:p>
          <a:endParaRPr lang="da-DK"/>
        </a:p>
      </dgm:t>
    </dgm:pt>
    <dgm:pt modelId="{14D412D0-E3CB-4FAE-98CD-CFE783897200}" type="pres">
      <dgm:prSet presAssocID="{A8073163-2928-4CF7-B22C-A921863192E7}" presName="hierChild4" presStyleCnt="0"/>
      <dgm:spPr/>
    </dgm:pt>
    <dgm:pt modelId="{A8731920-B844-4396-900D-4B54814E3293}" type="pres">
      <dgm:prSet presAssocID="{A8073163-2928-4CF7-B22C-A921863192E7}" presName="hierChild5" presStyleCnt="0"/>
      <dgm:spPr/>
    </dgm:pt>
    <dgm:pt modelId="{B3832A81-D302-4F60-9892-F7BD4309A82E}" type="pres">
      <dgm:prSet presAssocID="{92F2B1EB-7E44-4A4F-A08A-487AB9BF61FC}" presName="Name64" presStyleLbl="parChTrans1D4" presStyleIdx="58" presStyleCnt="197" custSzX="3960023" custSzY="180000"/>
      <dgm:spPr/>
      <dgm:t>
        <a:bodyPr/>
        <a:lstStyle/>
        <a:p>
          <a:endParaRPr lang="da-DK"/>
        </a:p>
      </dgm:t>
    </dgm:pt>
    <dgm:pt modelId="{4ADDF324-77C1-4BAC-914B-EFC768D3E515}" type="pres">
      <dgm:prSet presAssocID="{69F0BB8B-F247-4069-8C03-E506BCE05C86}" presName="hierRoot2" presStyleCnt="0">
        <dgm:presLayoutVars>
          <dgm:hierBranch val="init"/>
        </dgm:presLayoutVars>
      </dgm:prSet>
      <dgm:spPr/>
    </dgm:pt>
    <dgm:pt modelId="{2FD74DEA-9C2F-4BAE-98A8-0B8977353C5F}" type="pres">
      <dgm:prSet presAssocID="{69F0BB8B-F247-4069-8C03-E506BCE05C86}" presName="rootComposite" presStyleCnt="0"/>
      <dgm:spPr/>
    </dgm:pt>
    <dgm:pt modelId="{BE35DC70-F613-41E1-81B5-2C7AB76DCD96}" type="pres">
      <dgm:prSet presAssocID="{69F0BB8B-F247-4069-8C03-E506BCE05C86}" presName="rootText" presStyleLbl="node4" presStyleIdx="58" presStyleCnt="197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7CC33AC-7D9A-4E7E-AB96-EBAF615DCFD3}" type="pres">
      <dgm:prSet presAssocID="{69F0BB8B-F247-4069-8C03-E506BCE05C86}" presName="rootConnector" presStyleLbl="node4" presStyleIdx="58" presStyleCnt="197"/>
      <dgm:spPr/>
      <dgm:t>
        <a:bodyPr/>
        <a:lstStyle/>
        <a:p>
          <a:endParaRPr lang="da-DK"/>
        </a:p>
      </dgm:t>
    </dgm:pt>
    <dgm:pt modelId="{EC21DA0C-4882-4033-9B0A-6CB2A20C5192}" type="pres">
      <dgm:prSet presAssocID="{69F0BB8B-F247-4069-8C03-E506BCE05C86}" presName="hierChild4" presStyleCnt="0"/>
      <dgm:spPr/>
    </dgm:pt>
    <dgm:pt modelId="{1770F25D-3EA8-4AFD-AF09-1BD4BE456BF5}" type="pres">
      <dgm:prSet presAssocID="{69F0BB8B-F247-4069-8C03-E506BCE05C86}" presName="hierChild5" presStyleCnt="0"/>
      <dgm:spPr/>
    </dgm:pt>
    <dgm:pt modelId="{1489BEE3-BD43-4988-AB2B-581F4B02E443}" type="pres">
      <dgm:prSet presAssocID="{B7130351-A2A0-4C0F-B8B1-6C71B7EC916F}" presName="hierChild5" presStyleCnt="0"/>
      <dgm:spPr/>
    </dgm:pt>
    <dgm:pt modelId="{3BF99FA6-64FB-41A0-BE23-59B8C8842D15}" type="pres">
      <dgm:prSet presAssocID="{D6AFECE0-8F80-4162-BC36-4530D03E0DC8}" presName="Name64" presStyleLbl="parChTrans1D4" presStyleIdx="59" presStyleCnt="197" custSzX="3960001" custSzY="180000"/>
      <dgm:spPr/>
      <dgm:t>
        <a:bodyPr/>
        <a:lstStyle/>
        <a:p>
          <a:endParaRPr lang="da-DK"/>
        </a:p>
      </dgm:t>
    </dgm:pt>
    <dgm:pt modelId="{2CAD84E1-165A-48DE-B0B5-D9512E5F47CC}" type="pres">
      <dgm:prSet presAssocID="{966E412B-8EFD-46BF-8817-DC0FCDBBF1BB}" presName="hierRoot2" presStyleCnt="0">
        <dgm:presLayoutVars>
          <dgm:hierBranch val="init"/>
        </dgm:presLayoutVars>
      </dgm:prSet>
      <dgm:spPr/>
    </dgm:pt>
    <dgm:pt modelId="{E720087D-C4E9-4D6B-9A64-EC151270E358}" type="pres">
      <dgm:prSet presAssocID="{966E412B-8EFD-46BF-8817-DC0FCDBBF1BB}" presName="rootComposite" presStyleCnt="0"/>
      <dgm:spPr/>
    </dgm:pt>
    <dgm:pt modelId="{EF355707-020B-4870-BB63-BD54DF6CCE99}" type="pres">
      <dgm:prSet presAssocID="{966E412B-8EFD-46BF-8817-DC0FCDBBF1BB}" presName="rootText" presStyleLbl="node4" presStyleIdx="59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540D174-CB32-4477-8791-BAAF965B016A}" type="pres">
      <dgm:prSet presAssocID="{966E412B-8EFD-46BF-8817-DC0FCDBBF1BB}" presName="rootConnector" presStyleLbl="node4" presStyleIdx="59" presStyleCnt="197"/>
      <dgm:spPr/>
      <dgm:t>
        <a:bodyPr/>
        <a:lstStyle/>
        <a:p>
          <a:endParaRPr lang="da-DK"/>
        </a:p>
      </dgm:t>
    </dgm:pt>
    <dgm:pt modelId="{BD4BC733-98B2-41DE-BF8B-5C6AFCEEB52C}" type="pres">
      <dgm:prSet presAssocID="{966E412B-8EFD-46BF-8817-DC0FCDBBF1BB}" presName="hierChild4" presStyleCnt="0"/>
      <dgm:spPr/>
    </dgm:pt>
    <dgm:pt modelId="{5E3FC431-E5F3-4D1C-8C1B-B2409C91BBC8}" type="pres">
      <dgm:prSet presAssocID="{0DB17323-A020-4707-972E-AF9E46A67DD3}" presName="Name64" presStyleLbl="parChTrans1D4" presStyleIdx="60" presStyleCnt="197" custSzX="3960023" custSzY="180000"/>
      <dgm:spPr/>
      <dgm:t>
        <a:bodyPr/>
        <a:lstStyle/>
        <a:p>
          <a:endParaRPr lang="da-DK"/>
        </a:p>
      </dgm:t>
    </dgm:pt>
    <dgm:pt modelId="{D47B29C8-85D0-4742-8931-9333F9636934}" type="pres">
      <dgm:prSet presAssocID="{5C6B8603-CAA9-406C-B6A9-AEFD7FB10596}" presName="hierRoot2" presStyleCnt="0">
        <dgm:presLayoutVars>
          <dgm:hierBranch val="init"/>
        </dgm:presLayoutVars>
      </dgm:prSet>
      <dgm:spPr/>
    </dgm:pt>
    <dgm:pt modelId="{65301F09-8FC4-4970-8565-950E3A322103}" type="pres">
      <dgm:prSet presAssocID="{5C6B8603-CAA9-406C-B6A9-AEFD7FB10596}" presName="rootComposite" presStyleCnt="0"/>
      <dgm:spPr/>
    </dgm:pt>
    <dgm:pt modelId="{24F11B53-C40B-4474-B01D-79613EC1451D}" type="pres">
      <dgm:prSet presAssocID="{5C6B8603-CAA9-406C-B6A9-AEFD7FB10596}" presName="rootText" presStyleLbl="node4" presStyleIdx="60" presStyleCnt="197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AFBAA53-AF2B-4E12-9ABB-202CAEF5884B}" type="pres">
      <dgm:prSet presAssocID="{5C6B8603-CAA9-406C-B6A9-AEFD7FB10596}" presName="rootConnector" presStyleLbl="node4" presStyleIdx="60" presStyleCnt="197"/>
      <dgm:spPr/>
      <dgm:t>
        <a:bodyPr/>
        <a:lstStyle/>
        <a:p>
          <a:endParaRPr lang="da-DK"/>
        </a:p>
      </dgm:t>
    </dgm:pt>
    <dgm:pt modelId="{A56895F3-ADB1-4623-B054-83CD548016FA}" type="pres">
      <dgm:prSet presAssocID="{5C6B8603-CAA9-406C-B6A9-AEFD7FB10596}" presName="hierChild4" presStyleCnt="0"/>
      <dgm:spPr/>
    </dgm:pt>
    <dgm:pt modelId="{58C73775-6DFB-4C19-8584-4611D157A842}" type="pres">
      <dgm:prSet presAssocID="{5C6B8603-CAA9-406C-B6A9-AEFD7FB10596}" presName="hierChild5" presStyleCnt="0"/>
      <dgm:spPr/>
    </dgm:pt>
    <dgm:pt modelId="{14155A4E-6147-4D6F-BEEC-F684A7FE572A}" type="pres">
      <dgm:prSet presAssocID="{1EA6667B-1B06-42C1-89F8-9A6C5B5B4BC0}" presName="Name64" presStyleLbl="parChTrans1D4" presStyleIdx="61" presStyleCnt="197" custSzX="3960023" custSzY="180000"/>
      <dgm:spPr/>
      <dgm:t>
        <a:bodyPr/>
        <a:lstStyle/>
        <a:p>
          <a:endParaRPr lang="da-DK"/>
        </a:p>
      </dgm:t>
    </dgm:pt>
    <dgm:pt modelId="{2DA2D638-6A1E-47DD-AA2F-DC0F0A73D4BD}" type="pres">
      <dgm:prSet presAssocID="{502A6976-54E0-4516-ABED-1E7D9ECD6942}" presName="hierRoot2" presStyleCnt="0">
        <dgm:presLayoutVars>
          <dgm:hierBranch val="init"/>
        </dgm:presLayoutVars>
      </dgm:prSet>
      <dgm:spPr/>
    </dgm:pt>
    <dgm:pt modelId="{3905B197-314B-4E3A-B8D1-1D58562EAE0A}" type="pres">
      <dgm:prSet presAssocID="{502A6976-54E0-4516-ABED-1E7D9ECD6942}" presName="rootComposite" presStyleCnt="0"/>
      <dgm:spPr/>
    </dgm:pt>
    <dgm:pt modelId="{79EAF269-4BD1-495A-8498-724C0BCD0095}" type="pres">
      <dgm:prSet presAssocID="{502A6976-54E0-4516-ABED-1E7D9ECD6942}" presName="rootText" presStyleLbl="node4" presStyleIdx="61" presStyleCnt="197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1B1DCF1-F442-479E-BAD3-8636875600F1}" type="pres">
      <dgm:prSet presAssocID="{502A6976-54E0-4516-ABED-1E7D9ECD6942}" presName="rootConnector" presStyleLbl="node4" presStyleIdx="61" presStyleCnt="197"/>
      <dgm:spPr/>
      <dgm:t>
        <a:bodyPr/>
        <a:lstStyle/>
        <a:p>
          <a:endParaRPr lang="da-DK"/>
        </a:p>
      </dgm:t>
    </dgm:pt>
    <dgm:pt modelId="{8F9FB9AE-C2FE-4829-9F7F-464FACCA262A}" type="pres">
      <dgm:prSet presAssocID="{502A6976-54E0-4516-ABED-1E7D9ECD6942}" presName="hierChild4" presStyleCnt="0"/>
      <dgm:spPr/>
    </dgm:pt>
    <dgm:pt modelId="{71450893-B5B1-419A-BCCC-BF9E63538730}" type="pres">
      <dgm:prSet presAssocID="{502A6976-54E0-4516-ABED-1E7D9ECD6942}" presName="hierChild5" presStyleCnt="0"/>
      <dgm:spPr/>
    </dgm:pt>
    <dgm:pt modelId="{43124973-7182-4DD3-A555-F1F0E8EDE607}" type="pres">
      <dgm:prSet presAssocID="{AD62BF2E-E136-4144-9CCE-D5DB18701886}" presName="Name64" presStyleLbl="parChTrans1D4" presStyleIdx="62" presStyleCnt="197" custSzX="3960023" custSzY="180000"/>
      <dgm:spPr/>
      <dgm:t>
        <a:bodyPr/>
        <a:lstStyle/>
        <a:p>
          <a:endParaRPr lang="da-DK"/>
        </a:p>
      </dgm:t>
    </dgm:pt>
    <dgm:pt modelId="{68056768-3B75-4940-AA4E-B11CABF54BB2}" type="pres">
      <dgm:prSet presAssocID="{6CAA8BFE-B93F-4C84-BDEC-808142ED5670}" presName="hierRoot2" presStyleCnt="0">
        <dgm:presLayoutVars>
          <dgm:hierBranch val="init"/>
        </dgm:presLayoutVars>
      </dgm:prSet>
      <dgm:spPr/>
    </dgm:pt>
    <dgm:pt modelId="{E2364FD9-3E84-446C-AD2C-B23F2A733447}" type="pres">
      <dgm:prSet presAssocID="{6CAA8BFE-B93F-4C84-BDEC-808142ED5670}" presName="rootComposite" presStyleCnt="0"/>
      <dgm:spPr/>
    </dgm:pt>
    <dgm:pt modelId="{633E5B59-E658-4241-B4F4-B9D06C5BE792}" type="pres">
      <dgm:prSet presAssocID="{6CAA8BFE-B93F-4C84-BDEC-808142ED5670}" presName="rootText" presStyleLbl="node4" presStyleIdx="62" presStyleCnt="197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C1687BE-1269-42C5-8793-8977177D040C}" type="pres">
      <dgm:prSet presAssocID="{6CAA8BFE-B93F-4C84-BDEC-808142ED5670}" presName="rootConnector" presStyleLbl="node4" presStyleIdx="62" presStyleCnt="197"/>
      <dgm:spPr/>
      <dgm:t>
        <a:bodyPr/>
        <a:lstStyle/>
        <a:p>
          <a:endParaRPr lang="da-DK"/>
        </a:p>
      </dgm:t>
    </dgm:pt>
    <dgm:pt modelId="{D0EB2E65-940C-407E-9C21-AE0D4AFD9550}" type="pres">
      <dgm:prSet presAssocID="{6CAA8BFE-B93F-4C84-BDEC-808142ED5670}" presName="hierChild4" presStyleCnt="0"/>
      <dgm:spPr/>
    </dgm:pt>
    <dgm:pt modelId="{3A1CC91F-C491-4D70-879D-643D0E54D6D5}" type="pres">
      <dgm:prSet presAssocID="{6CAA8BFE-B93F-4C84-BDEC-808142ED5670}" presName="hierChild5" presStyleCnt="0"/>
      <dgm:spPr/>
    </dgm:pt>
    <dgm:pt modelId="{74BE8222-5D20-4D47-BA75-BE00AC938076}" type="pres">
      <dgm:prSet presAssocID="{3F4339D5-CC33-4FC8-968F-4989A35FAABC}" presName="Name64" presStyleLbl="parChTrans1D4" presStyleIdx="63" presStyleCnt="197" custSzX="3960023" custSzY="180000"/>
      <dgm:spPr/>
      <dgm:t>
        <a:bodyPr/>
        <a:lstStyle/>
        <a:p>
          <a:endParaRPr lang="da-DK"/>
        </a:p>
      </dgm:t>
    </dgm:pt>
    <dgm:pt modelId="{978AB744-726A-49C8-9D2C-8A877AE13BC3}" type="pres">
      <dgm:prSet presAssocID="{719A077E-C4FC-42D5-81F3-16AB8B2EA39F}" presName="hierRoot2" presStyleCnt="0">
        <dgm:presLayoutVars>
          <dgm:hierBranch val="init"/>
        </dgm:presLayoutVars>
      </dgm:prSet>
      <dgm:spPr/>
    </dgm:pt>
    <dgm:pt modelId="{3CD98852-F133-48D3-BBAC-9A23C4B1FFB4}" type="pres">
      <dgm:prSet presAssocID="{719A077E-C4FC-42D5-81F3-16AB8B2EA39F}" presName="rootComposite" presStyleCnt="0"/>
      <dgm:spPr/>
    </dgm:pt>
    <dgm:pt modelId="{AE63003D-7E6B-4D58-9248-B32E8FEC6290}" type="pres">
      <dgm:prSet presAssocID="{719A077E-C4FC-42D5-81F3-16AB8B2EA39F}" presName="rootText" presStyleLbl="node4" presStyleIdx="63" presStyleCnt="197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D833BE1-CA79-4AE9-A354-734B451A3493}" type="pres">
      <dgm:prSet presAssocID="{719A077E-C4FC-42D5-81F3-16AB8B2EA39F}" presName="rootConnector" presStyleLbl="node4" presStyleIdx="63" presStyleCnt="197"/>
      <dgm:spPr/>
      <dgm:t>
        <a:bodyPr/>
        <a:lstStyle/>
        <a:p>
          <a:endParaRPr lang="da-DK"/>
        </a:p>
      </dgm:t>
    </dgm:pt>
    <dgm:pt modelId="{D966A651-14CD-4CF1-A602-CE6CA7007004}" type="pres">
      <dgm:prSet presAssocID="{719A077E-C4FC-42D5-81F3-16AB8B2EA39F}" presName="hierChild4" presStyleCnt="0"/>
      <dgm:spPr/>
    </dgm:pt>
    <dgm:pt modelId="{37C18509-2E63-488B-BE9A-DEC3601076EC}" type="pres">
      <dgm:prSet presAssocID="{719A077E-C4FC-42D5-81F3-16AB8B2EA39F}" presName="hierChild5" presStyleCnt="0"/>
      <dgm:spPr/>
    </dgm:pt>
    <dgm:pt modelId="{87D06A79-EAE6-4917-BDF2-DC48DAF4A2A6}" type="pres">
      <dgm:prSet presAssocID="{D3FB6148-B8D5-4123-BA74-26615BAACCA2}" presName="Name64" presStyleLbl="parChTrans1D4" presStyleIdx="64" presStyleCnt="197" custSzX="3960023" custSzY="180000"/>
      <dgm:spPr/>
      <dgm:t>
        <a:bodyPr/>
        <a:lstStyle/>
        <a:p>
          <a:endParaRPr lang="da-DK"/>
        </a:p>
      </dgm:t>
    </dgm:pt>
    <dgm:pt modelId="{FF96AB53-1BAE-41C6-BE94-3EB0E51DEBD3}" type="pres">
      <dgm:prSet presAssocID="{1CA66675-2E86-4F2B-9911-43037AA9464A}" presName="hierRoot2" presStyleCnt="0">
        <dgm:presLayoutVars>
          <dgm:hierBranch val="init"/>
        </dgm:presLayoutVars>
      </dgm:prSet>
      <dgm:spPr/>
    </dgm:pt>
    <dgm:pt modelId="{2C3BA7AF-468E-4AA7-BF19-C4AD7F143996}" type="pres">
      <dgm:prSet presAssocID="{1CA66675-2E86-4F2B-9911-43037AA9464A}" presName="rootComposite" presStyleCnt="0"/>
      <dgm:spPr/>
    </dgm:pt>
    <dgm:pt modelId="{F5B532C3-6E90-41DD-B7D5-53E845A37F9F}" type="pres">
      <dgm:prSet presAssocID="{1CA66675-2E86-4F2B-9911-43037AA9464A}" presName="rootText" presStyleLbl="node4" presStyleIdx="64" presStyleCnt="197" custScaleX="323327" custScaleY="45692" custLinFactNeighborX="-3590" custLinFactNeighborY="4940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A5165F7-6370-4F0C-8390-08E91CD38BFA}" type="pres">
      <dgm:prSet presAssocID="{1CA66675-2E86-4F2B-9911-43037AA9464A}" presName="rootConnector" presStyleLbl="node4" presStyleIdx="64" presStyleCnt="197"/>
      <dgm:spPr/>
      <dgm:t>
        <a:bodyPr/>
        <a:lstStyle/>
        <a:p>
          <a:endParaRPr lang="da-DK"/>
        </a:p>
      </dgm:t>
    </dgm:pt>
    <dgm:pt modelId="{DE7EC907-4AF2-4733-ADA7-41088F723956}" type="pres">
      <dgm:prSet presAssocID="{1CA66675-2E86-4F2B-9911-43037AA9464A}" presName="hierChild4" presStyleCnt="0"/>
      <dgm:spPr/>
    </dgm:pt>
    <dgm:pt modelId="{F0351204-D15E-4515-B974-1BD9607ADAA5}" type="pres">
      <dgm:prSet presAssocID="{1CA66675-2E86-4F2B-9911-43037AA9464A}" presName="hierChild5" presStyleCnt="0"/>
      <dgm:spPr/>
    </dgm:pt>
    <dgm:pt modelId="{B2C0852E-B05D-4E3F-99E4-81BA2124716A}" type="pres">
      <dgm:prSet presAssocID="{966E412B-8EFD-46BF-8817-DC0FCDBBF1BB}" presName="hierChild5" presStyleCnt="0"/>
      <dgm:spPr/>
    </dgm:pt>
    <dgm:pt modelId="{FB9C3F84-EF3B-4E38-A746-506C50DD33A0}" type="pres">
      <dgm:prSet presAssocID="{2125CE26-4E56-4633-A02B-648C94278281}" presName="Name64" presStyleLbl="parChTrans1D4" presStyleIdx="65" presStyleCnt="197" custSzX="3960001" custSzY="180000"/>
      <dgm:spPr/>
      <dgm:t>
        <a:bodyPr/>
        <a:lstStyle/>
        <a:p>
          <a:endParaRPr lang="da-DK"/>
        </a:p>
      </dgm:t>
    </dgm:pt>
    <dgm:pt modelId="{296261AB-B8CA-4322-A248-849297CC38F3}" type="pres">
      <dgm:prSet presAssocID="{9983C1B9-77A6-49B6-9694-09D0424E4DE1}" presName="hierRoot2" presStyleCnt="0">
        <dgm:presLayoutVars>
          <dgm:hierBranch val="init"/>
        </dgm:presLayoutVars>
      </dgm:prSet>
      <dgm:spPr/>
    </dgm:pt>
    <dgm:pt modelId="{B77788F8-1E36-438E-A5E6-08CC4A406857}" type="pres">
      <dgm:prSet presAssocID="{9983C1B9-77A6-49B6-9694-09D0424E4DE1}" presName="rootComposite" presStyleCnt="0"/>
      <dgm:spPr/>
    </dgm:pt>
    <dgm:pt modelId="{05877EE7-A06B-4750-9404-DB4ACFA6B4CC}" type="pres">
      <dgm:prSet presAssocID="{9983C1B9-77A6-49B6-9694-09D0424E4DE1}" presName="rootText" presStyleLbl="node4" presStyleIdx="65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8B24440-753F-47AB-A16C-5ED4BE873C9F}" type="pres">
      <dgm:prSet presAssocID="{9983C1B9-77A6-49B6-9694-09D0424E4DE1}" presName="rootConnector" presStyleLbl="node4" presStyleIdx="65" presStyleCnt="197"/>
      <dgm:spPr/>
      <dgm:t>
        <a:bodyPr/>
        <a:lstStyle/>
        <a:p>
          <a:endParaRPr lang="da-DK"/>
        </a:p>
      </dgm:t>
    </dgm:pt>
    <dgm:pt modelId="{CB3B014C-732F-4871-8092-591E6A4C5055}" type="pres">
      <dgm:prSet presAssocID="{9983C1B9-77A6-49B6-9694-09D0424E4DE1}" presName="hierChild4" presStyleCnt="0"/>
      <dgm:spPr/>
    </dgm:pt>
    <dgm:pt modelId="{D3151116-CEDA-44B9-B685-2087B65F9F68}" type="pres">
      <dgm:prSet presAssocID="{9983C1B9-77A6-49B6-9694-09D0424E4DE1}" presName="hierChild5" presStyleCnt="0"/>
      <dgm:spPr/>
    </dgm:pt>
    <dgm:pt modelId="{81A726B8-C960-4F5C-8FEE-E83163C9D38E}" type="pres">
      <dgm:prSet presAssocID="{368A3BA3-7F67-4DDA-B030-431BF1980862}" presName="Name64" presStyleLbl="parChTrans1D4" presStyleIdx="66" presStyleCnt="197" custSzX="3960001" custSzY="180000"/>
      <dgm:spPr/>
      <dgm:t>
        <a:bodyPr/>
        <a:lstStyle/>
        <a:p>
          <a:endParaRPr lang="en-GB"/>
        </a:p>
      </dgm:t>
    </dgm:pt>
    <dgm:pt modelId="{87D6A2F7-FED7-485F-8C21-1CB2A59220AF}" type="pres">
      <dgm:prSet presAssocID="{1CDE546F-9B3A-49EE-80C4-F11A9F9438F1}" presName="hierRoot2" presStyleCnt="0">
        <dgm:presLayoutVars>
          <dgm:hierBranch val="init"/>
        </dgm:presLayoutVars>
      </dgm:prSet>
      <dgm:spPr/>
    </dgm:pt>
    <dgm:pt modelId="{14784750-9A88-469C-847B-4E85E37580AE}" type="pres">
      <dgm:prSet presAssocID="{1CDE546F-9B3A-49EE-80C4-F11A9F9438F1}" presName="rootComposite" presStyleCnt="0"/>
      <dgm:spPr/>
    </dgm:pt>
    <dgm:pt modelId="{9D71A83C-408F-45B8-9720-5B62A08A9342}" type="pres">
      <dgm:prSet presAssocID="{1CDE546F-9B3A-49EE-80C4-F11A9F9438F1}" presName="rootText" presStyleLbl="node4" presStyleIdx="66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7AC3338-7187-4471-A09B-7E657A7DEDEA}" type="pres">
      <dgm:prSet presAssocID="{1CDE546F-9B3A-49EE-80C4-F11A9F9438F1}" presName="rootConnector" presStyleLbl="node4" presStyleIdx="66" presStyleCnt="197"/>
      <dgm:spPr/>
      <dgm:t>
        <a:bodyPr/>
        <a:lstStyle/>
        <a:p>
          <a:endParaRPr lang="en-GB"/>
        </a:p>
      </dgm:t>
    </dgm:pt>
    <dgm:pt modelId="{0CF57843-2E26-4882-A29E-581C981535FF}" type="pres">
      <dgm:prSet presAssocID="{1CDE546F-9B3A-49EE-80C4-F11A9F9438F1}" presName="hierChild4" presStyleCnt="0"/>
      <dgm:spPr/>
    </dgm:pt>
    <dgm:pt modelId="{B6AE150E-ED5E-4A14-B87E-3593FD63BCB5}" type="pres">
      <dgm:prSet presAssocID="{1CDE546F-9B3A-49EE-80C4-F11A9F9438F1}" presName="hierChild5" presStyleCnt="0"/>
      <dgm:spPr/>
    </dgm:pt>
    <dgm:pt modelId="{A9DE9F7B-AFEB-4BFC-B48D-ECDBEF639CEE}" type="pres">
      <dgm:prSet presAssocID="{B1E36E7F-19AD-4224-AC9C-A6661BE7A0E4}" presName="Name64" presStyleLbl="parChTrans1D4" presStyleIdx="67" presStyleCnt="197" custSzX="3960001" custSzY="180000"/>
      <dgm:spPr/>
      <dgm:t>
        <a:bodyPr/>
        <a:lstStyle/>
        <a:p>
          <a:endParaRPr lang="en-GB"/>
        </a:p>
      </dgm:t>
    </dgm:pt>
    <dgm:pt modelId="{51AD04FB-8D6E-4C56-8AAA-99BEC26D4FE7}" type="pres">
      <dgm:prSet presAssocID="{1213DAA9-9ED7-474B-9A7F-A71D9C207E86}" presName="hierRoot2" presStyleCnt="0">
        <dgm:presLayoutVars>
          <dgm:hierBranch val="init"/>
        </dgm:presLayoutVars>
      </dgm:prSet>
      <dgm:spPr/>
    </dgm:pt>
    <dgm:pt modelId="{B30A7101-B7AB-47FE-AE54-98887BB2EC87}" type="pres">
      <dgm:prSet presAssocID="{1213DAA9-9ED7-474B-9A7F-A71D9C207E86}" presName="rootComposite" presStyleCnt="0"/>
      <dgm:spPr/>
    </dgm:pt>
    <dgm:pt modelId="{EAE34965-8C99-42E2-AB5A-C68859C5FFB9}" type="pres">
      <dgm:prSet presAssocID="{1213DAA9-9ED7-474B-9A7F-A71D9C207E86}" presName="rootText" presStyleLbl="node4" presStyleIdx="67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6F9012A-E92C-46C3-9251-FB6914A735C9}" type="pres">
      <dgm:prSet presAssocID="{1213DAA9-9ED7-474B-9A7F-A71D9C207E86}" presName="rootConnector" presStyleLbl="node4" presStyleIdx="67" presStyleCnt="197"/>
      <dgm:spPr/>
      <dgm:t>
        <a:bodyPr/>
        <a:lstStyle/>
        <a:p>
          <a:endParaRPr lang="en-GB"/>
        </a:p>
      </dgm:t>
    </dgm:pt>
    <dgm:pt modelId="{83B1DFC9-FE56-402F-8C25-D1934928872C}" type="pres">
      <dgm:prSet presAssocID="{1213DAA9-9ED7-474B-9A7F-A71D9C207E86}" presName="hierChild4" presStyleCnt="0"/>
      <dgm:spPr/>
    </dgm:pt>
    <dgm:pt modelId="{BFBA570F-3D37-4F03-A9A2-8870DC6580F2}" type="pres">
      <dgm:prSet presAssocID="{1213DAA9-9ED7-474B-9A7F-A71D9C207E86}" presName="hierChild5" presStyleCnt="0"/>
      <dgm:spPr/>
    </dgm:pt>
    <dgm:pt modelId="{0A190D6D-369C-42B3-919B-D9EE6D466E4F}" type="pres">
      <dgm:prSet presAssocID="{4A009B87-7ACF-4678-8AA7-89894C4952CF}" presName="hierChild5" presStyleCnt="0"/>
      <dgm:spPr/>
    </dgm:pt>
    <dgm:pt modelId="{EBD11944-7A47-409C-AA32-7DCA01E04530}" type="pres">
      <dgm:prSet presAssocID="{197859CD-448B-4628-8C62-7D87C65ACA9F}" presName="Name64" presStyleLbl="parChTrans1D4" presStyleIdx="68" presStyleCnt="197" custSzX="3960001" custSzY="180000"/>
      <dgm:spPr/>
      <dgm:t>
        <a:bodyPr/>
        <a:lstStyle/>
        <a:p>
          <a:endParaRPr lang="en-GB"/>
        </a:p>
      </dgm:t>
    </dgm:pt>
    <dgm:pt modelId="{15DA0EA6-3C27-4B72-88F9-997CA415DDF1}" type="pres">
      <dgm:prSet presAssocID="{5F28AA67-89AA-4444-BD0D-9382CAC4451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9057FB8B-BAF3-4181-8659-A0E50EB8E035}" type="pres">
      <dgm:prSet presAssocID="{5F28AA67-89AA-4444-BD0D-9382CAC44517}" presName="rootComposite" presStyleCnt="0"/>
      <dgm:spPr/>
      <dgm:t>
        <a:bodyPr/>
        <a:lstStyle/>
        <a:p>
          <a:endParaRPr lang="en-GB"/>
        </a:p>
      </dgm:t>
    </dgm:pt>
    <dgm:pt modelId="{CC2165B3-6E0C-4223-BE0A-A307F2444E34}" type="pres">
      <dgm:prSet presAssocID="{5F28AA67-89AA-4444-BD0D-9382CAC44517}" presName="rootText" presStyleLbl="node4" presStyleIdx="68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19E8C71-C62D-4E07-974F-058202AB250B}" type="pres">
      <dgm:prSet presAssocID="{5F28AA67-89AA-4444-BD0D-9382CAC44517}" presName="rootConnector" presStyleLbl="node4" presStyleIdx="68" presStyleCnt="197"/>
      <dgm:spPr/>
      <dgm:t>
        <a:bodyPr/>
        <a:lstStyle/>
        <a:p>
          <a:endParaRPr lang="en-GB"/>
        </a:p>
      </dgm:t>
    </dgm:pt>
    <dgm:pt modelId="{3CD61AE1-B36F-48B6-BA03-4F7EF9431306}" type="pres">
      <dgm:prSet presAssocID="{5F28AA67-89AA-4444-BD0D-9382CAC44517}" presName="hierChild4" presStyleCnt="0"/>
      <dgm:spPr/>
      <dgm:t>
        <a:bodyPr/>
        <a:lstStyle/>
        <a:p>
          <a:endParaRPr lang="en-GB"/>
        </a:p>
      </dgm:t>
    </dgm:pt>
    <dgm:pt modelId="{F6ABFAF8-7466-4E95-9EAC-713FB87FE59D}" type="pres">
      <dgm:prSet presAssocID="{5F28AA67-89AA-4444-BD0D-9382CAC44517}" presName="hierChild5" presStyleCnt="0"/>
      <dgm:spPr/>
      <dgm:t>
        <a:bodyPr/>
        <a:lstStyle/>
        <a:p>
          <a:endParaRPr lang="en-GB"/>
        </a:p>
      </dgm:t>
    </dgm:pt>
    <dgm:pt modelId="{D78DFD9D-2F1B-448D-9148-B37F044FEF1B}" type="pres">
      <dgm:prSet presAssocID="{30453F08-5668-4BCF-A3FD-541981C150C9}" presName="hierChild5" presStyleCnt="0"/>
      <dgm:spPr/>
    </dgm:pt>
    <dgm:pt modelId="{87020865-82CA-4E05-AC4A-01684ACC8E52}" type="pres">
      <dgm:prSet presAssocID="{CBF50FE1-7E91-4CA3-9D01-2167AC7D5149}" presName="Name64" presStyleLbl="parChTrans1D3" presStyleIdx="5" presStyleCnt="27" custSzX="3960001" custSzY="180000"/>
      <dgm:spPr/>
      <dgm:t>
        <a:bodyPr/>
        <a:lstStyle/>
        <a:p>
          <a:endParaRPr lang="en-GB"/>
        </a:p>
      </dgm:t>
    </dgm:pt>
    <dgm:pt modelId="{5F303431-9583-45A1-9F09-3DCEFC6E5794}" type="pres">
      <dgm:prSet presAssocID="{C60FC133-8D04-42BD-BBE5-4E28C3E4E61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61BE2AFB-03EC-4F5C-836A-51B549ABF398}" type="pres">
      <dgm:prSet presAssocID="{C60FC133-8D04-42BD-BBE5-4E28C3E4E61D}" presName="rootComposite" presStyleCnt="0"/>
      <dgm:spPr/>
      <dgm:t>
        <a:bodyPr/>
        <a:lstStyle/>
        <a:p>
          <a:endParaRPr lang="en-GB"/>
        </a:p>
      </dgm:t>
    </dgm:pt>
    <dgm:pt modelId="{286A34EB-FC36-45C5-BC88-F8C2942D23E1}" type="pres">
      <dgm:prSet presAssocID="{C60FC133-8D04-42BD-BBE5-4E28C3E4E61D}" presName="rootText" presStyleLbl="node3" presStyleIdx="5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83C98BB-F49C-4E54-B65E-293215D288C6}" type="pres">
      <dgm:prSet presAssocID="{C60FC133-8D04-42BD-BBE5-4E28C3E4E61D}" presName="rootConnector" presStyleLbl="node3" presStyleIdx="5" presStyleCnt="27"/>
      <dgm:spPr/>
      <dgm:t>
        <a:bodyPr/>
        <a:lstStyle/>
        <a:p>
          <a:endParaRPr lang="en-GB"/>
        </a:p>
      </dgm:t>
    </dgm:pt>
    <dgm:pt modelId="{1F9A3259-F756-447D-83D2-DD30086CC217}" type="pres">
      <dgm:prSet presAssocID="{C60FC133-8D04-42BD-BBE5-4E28C3E4E61D}" presName="hierChild4" presStyleCnt="0"/>
      <dgm:spPr/>
      <dgm:t>
        <a:bodyPr/>
        <a:lstStyle/>
        <a:p>
          <a:endParaRPr lang="en-GB"/>
        </a:p>
      </dgm:t>
    </dgm:pt>
    <dgm:pt modelId="{8AA5F301-220A-4525-A0B0-DEA7E1B08611}" type="pres">
      <dgm:prSet presAssocID="{80A5D376-682D-4B82-B18F-85FBC585ABCA}" presName="Name64" presStyleLbl="parChTrans1D4" presStyleIdx="69" presStyleCnt="197" custSzX="3960001" custSzY="180000"/>
      <dgm:spPr/>
      <dgm:t>
        <a:bodyPr/>
        <a:lstStyle/>
        <a:p>
          <a:endParaRPr lang="en-GB"/>
        </a:p>
      </dgm:t>
    </dgm:pt>
    <dgm:pt modelId="{D0AB9611-FBFE-476C-9B28-C0BBDA959E91}" type="pres">
      <dgm:prSet presAssocID="{16DD41ED-E6BA-4830-9AC7-4B1DC070A7EB}" presName="hierRoot2" presStyleCnt="0">
        <dgm:presLayoutVars>
          <dgm:hierBranch val="init"/>
        </dgm:presLayoutVars>
      </dgm:prSet>
      <dgm:spPr/>
    </dgm:pt>
    <dgm:pt modelId="{D558EE6D-3A76-4579-BD0D-FB058A89B38C}" type="pres">
      <dgm:prSet presAssocID="{16DD41ED-E6BA-4830-9AC7-4B1DC070A7EB}" presName="rootComposite" presStyleCnt="0"/>
      <dgm:spPr/>
    </dgm:pt>
    <dgm:pt modelId="{661DEB7C-1F5B-4935-AE21-04245A7C52CD}" type="pres">
      <dgm:prSet presAssocID="{16DD41ED-E6BA-4830-9AC7-4B1DC070A7EB}" presName="rootText" presStyleLbl="node4" presStyleIdx="69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D593FE3-FE81-4063-B8C6-2FB65C19A686}" type="pres">
      <dgm:prSet presAssocID="{16DD41ED-E6BA-4830-9AC7-4B1DC070A7EB}" presName="rootConnector" presStyleLbl="node4" presStyleIdx="69" presStyleCnt="197"/>
      <dgm:spPr/>
      <dgm:t>
        <a:bodyPr/>
        <a:lstStyle/>
        <a:p>
          <a:endParaRPr lang="en-GB"/>
        </a:p>
      </dgm:t>
    </dgm:pt>
    <dgm:pt modelId="{5E9B59CF-3052-4715-B1FF-1AC607E3326F}" type="pres">
      <dgm:prSet presAssocID="{16DD41ED-E6BA-4830-9AC7-4B1DC070A7EB}" presName="hierChild4" presStyleCnt="0"/>
      <dgm:spPr/>
    </dgm:pt>
    <dgm:pt modelId="{1E5C2EDA-2876-4AB2-A9D4-A8EB10F2588B}" type="pres">
      <dgm:prSet presAssocID="{BB9A04D8-DE67-4ACE-A4DD-0182A001D696}" presName="Name64" presStyleLbl="parChTrans1D4" presStyleIdx="70" presStyleCnt="197" custSzX="3960001" custSzY="180000"/>
      <dgm:spPr/>
      <dgm:t>
        <a:bodyPr/>
        <a:lstStyle/>
        <a:p>
          <a:endParaRPr lang="en-GB"/>
        </a:p>
      </dgm:t>
    </dgm:pt>
    <dgm:pt modelId="{2A6EF887-E983-459B-9483-44E04A3877CE}" type="pres">
      <dgm:prSet presAssocID="{871DB694-B45A-47FB-8D1F-16404A559454}" presName="hierRoot2" presStyleCnt="0">
        <dgm:presLayoutVars>
          <dgm:hierBranch val="init"/>
        </dgm:presLayoutVars>
      </dgm:prSet>
      <dgm:spPr/>
    </dgm:pt>
    <dgm:pt modelId="{A64D063B-79A5-4B53-AAF2-E756EEA66C6B}" type="pres">
      <dgm:prSet presAssocID="{871DB694-B45A-47FB-8D1F-16404A559454}" presName="rootComposite" presStyleCnt="0"/>
      <dgm:spPr/>
    </dgm:pt>
    <dgm:pt modelId="{E508827E-7DCB-4577-8070-B74EA1EE61D3}" type="pres">
      <dgm:prSet presAssocID="{871DB694-B45A-47FB-8D1F-16404A559454}" presName="rootText" presStyleLbl="node4" presStyleIdx="70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1F55571-27FF-4D06-AEFA-244C766AA000}" type="pres">
      <dgm:prSet presAssocID="{871DB694-B45A-47FB-8D1F-16404A559454}" presName="rootConnector" presStyleLbl="node4" presStyleIdx="70" presStyleCnt="197"/>
      <dgm:spPr/>
      <dgm:t>
        <a:bodyPr/>
        <a:lstStyle/>
        <a:p>
          <a:endParaRPr lang="en-GB"/>
        </a:p>
      </dgm:t>
    </dgm:pt>
    <dgm:pt modelId="{38D9DA1A-1E93-4098-ADD3-BC32FD18CC67}" type="pres">
      <dgm:prSet presAssocID="{871DB694-B45A-47FB-8D1F-16404A559454}" presName="hierChild4" presStyleCnt="0"/>
      <dgm:spPr/>
    </dgm:pt>
    <dgm:pt modelId="{A088EBDA-FD0E-4CE8-94EF-98EA05679E2C}" type="pres">
      <dgm:prSet presAssocID="{543B897C-D450-45A6-B8AF-D14B45D1AF23}" presName="Name64" presStyleLbl="parChTrans1D4" presStyleIdx="71" presStyleCnt="197" custSzX="3960001" custSzY="180000"/>
      <dgm:spPr/>
      <dgm:t>
        <a:bodyPr/>
        <a:lstStyle/>
        <a:p>
          <a:endParaRPr lang="en-GB"/>
        </a:p>
      </dgm:t>
    </dgm:pt>
    <dgm:pt modelId="{36264944-ED37-447B-ACC9-DB01572FBC86}" type="pres">
      <dgm:prSet presAssocID="{49C2699C-FA31-4F04-8EE7-1871E1B8445C}" presName="hierRoot2" presStyleCnt="0">
        <dgm:presLayoutVars>
          <dgm:hierBranch val="init"/>
        </dgm:presLayoutVars>
      </dgm:prSet>
      <dgm:spPr/>
    </dgm:pt>
    <dgm:pt modelId="{359663A9-325C-41E8-A436-D8C69F764FC5}" type="pres">
      <dgm:prSet presAssocID="{49C2699C-FA31-4F04-8EE7-1871E1B8445C}" presName="rootComposite" presStyleCnt="0"/>
      <dgm:spPr/>
    </dgm:pt>
    <dgm:pt modelId="{34C85E7A-7F6F-4CB6-9B30-FEE7697F947A}" type="pres">
      <dgm:prSet presAssocID="{49C2699C-FA31-4F04-8EE7-1871E1B8445C}" presName="rootText" presStyleLbl="node4" presStyleIdx="71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ED7C842-6636-4BD1-94E4-94CD153BB297}" type="pres">
      <dgm:prSet presAssocID="{49C2699C-FA31-4F04-8EE7-1871E1B8445C}" presName="rootConnector" presStyleLbl="node4" presStyleIdx="71" presStyleCnt="197"/>
      <dgm:spPr/>
      <dgm:t>
        <a:bodyPr/>
        <a:lstStyle/>
        <a:p>
          <a:endParaRPr lang="en-GB"/>
        </a:p>
      </dgm:t>
    </dgm:pt>
    <dgm:pt modelId="{65689D25-3109-4E8B-A986-DF2DAE3F30F9}" type="pres">
      <dgm:prSet presAssocID="{49C2699C-FA31-4F04-8EE7-1871E1B8445C}" presName="hierChild4" presStyleCnt="0"/>
      <dgm:spPr/>
    </dgm:pt>
    <dgm:pt modelId="{534C0BD2-DEE5-4FEC-A8A6-F619C6F0C5D4}" type="pres">
      <dgm:prSet presAssocID="{49C2699C-FA31-4F04-8EE7-1871E1B8445C}" presName="hierChild5" presStyleCnt="0"/>
      <dgm:spPr/>
    </dgm:pt>
    <dgm:pt modelId="{E3F89478-C697-45EF-86EB-D49163FA1B77}" type="pres">
      <dgm:prSet presAssocID="{10FD0AC0-E83E-4228-B5E9-CEF79A6F02CE}" presName="Name64" presStyleLbl="parChTrans1D4" presStyleIdx="72" presStyleCnt="197" custSzX="3960001" custSzY="180000"/>
      <dgm:spPr/>
      <dgm:t>
        <a:bodyPr/>
        <a:lstStyle/>
        <a:p>
          <a:endParaRPr lang="en-GB"/>
        </a:p>
      </dgm:t>
    </dgm:pt>
    <dgm:pt modelId="{3824E48E-3765-429D-B6DE-091328EAB261}" type="pres">
      <dgm:prSet presAssocID="{490E51BC-1C71-4515-B5FC-DC7D24D4DF8E}" presName="hierRoot2" presStyleCnt="0">
        <dgm:presLayoutVars>
          <dgm:hierBranch val="init"/>
        </dgm:presLayoutVars>
      </dgm:prSet>
      <dgm:spPr/>
    </dgm:pt>
    <dgm:pt modelId="{3407131E-088B-432E-BB86-2ACD24AF899A}" type="pres">
      <dgm:prSet presAssocID="{490E51BC-1C71-4515-B5FC-DC7D24D4DF8E}" presName="rootComposite" presStyleCnt="0"/>
      <dgm:spPr/>
    </dgm:pt>
    <dgm:pt modelId="{440618E0-0865-437A-99BC-8B4987C7FD14}" type="pres">
      <dgm:prSet presAssocID="{490E51BC-1C71-4515-B5FC-DC7D24D4DF8E}" presName="rootText" presStyleLbl="node4" presStyleIdx="72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9F78EC-A8A4-4BEA-B652-26F6308FE96A}" type="pres">
      <dgm:prSet presAssocID="{490E51BC-1C71-4515-B5FC-DC7D24D4DF8E}" presName="rootConnector" presStyleLbl="node4" presStyleIdx="72" presStyleCnt="197"/>
      <dgm:spPr/>
      <dgm:t>
        <a:bodyPr/>
        <a:lstStyle/>
        <a:p>
          <a:endParaRPr lang="en-GB"/>
        </a:p>
      </dgm:t>
    </dgm:pt>
    <dgm:pt modelId="{921280FE-79E1-4D3B-9110-AA150BCA78DB}" type="pres">
      <dgm:prSet presAssocID="{490E51BC-1C71-4515-B5FC-DC7D24D4DF8E}" presName="hierChild4" presStyleCnt="0"/>
      <dgm:spPr/>
    </dgm:pt>
    <dgm:pt modelId="{5748B7CC-7175-4E2F-B0BC-25DE89401494}" type="pres">
      <dgm:prSet presAssocID="{490E51BC-1C71-4515-B5FC-DC7D24D4DF8E}" presName="hierChild5" presStyleCnt="0"/>
      <dgm:spPr/>
    </dgm:pt>
    <dgm:pt modelId="{747D49CB-9AF2-4654-A2A6-712EE2FB865C}" type="pres">
      <dgm:prSet presAssocID="{871DB694-B45A-47FB-8D1F-16404A559454}" presName="hierChild5" presStyleCnt="0"/>
      <dgm:spPr/>
    </dgm:pt>
    <dgm:pt modelId="{55547B6D-B466-4597-A79A-0600EC15194B}" type="pres">
      <dgm:prSet presAssocID="{16DD41ED-E6BA-4830-9AC7-4B1DC070A7EB}" presName="hierChild5" presStyleCnt="0"/>
      <dgm:spPr/>
    </dgm:pt>
    <dgm:pt modelId="{1C71CF5E-D5FC-45CF-A17D-1FA414041024}" type="pres">
      <dgm:prSet presAssocID="{8A9C44CC-C1E9-4084-A87E-4808FC90FE77}" presName="Name64" presStyleLbl="parChTrans1D4" presStyleIdx="73" presStyleCnt="197" custSzX="3960001" custSzY="180000"/>
      <dgm:spPr/>
      <dgm:t>
        <a:bodyPr/>
        <a:lstStyle/>
        <a:p>
          <a:endParaRPr lang="en-GB"/>
        </a:p>
      </dgm:t>
    </dgm:pt>
    <dgm:pt modelId="{8704FC4F-56E0-4C4C-B094-4A82393F0216}" type="pres">
      <dgm:prSet presAssocID="{967CB0F4-4876-4924-8CF0-F2DF1D75F8A5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57D9D0FA-9B35-4662-9ACF-A22B877FB532}" type="pres">
      <dgm:prSet presAssocID="{967CB0F4-4876-4924-8CF0-F2DF1D75F8A5}" presName="rootComposite" presStyleCnt="0"/>
      <dgm:spPr/>
      <dgm:t>
        <a:bodyPr/>
        <a:lstStyle/>
        <a:p>
          <a:endParaRPr lang="en-GB"/>
        </a:p>
      </dgm:t>
    </dgm:pt>
    <dgm:pt modelId="{0348703F-168D-4BD0-94B4-89550C0B0CBB}" type="pres">
      <dgm:prSet presAssocID="{967CB0F4-4876-4924-8CF0-F2DF1D75F8A5}" presName="rootText" presStyleLbl="node4" presStyleIdx="73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61EE54E-B63D-4656-9A37-A3BC80E09C0D}" type="pres">
      <dgm:prSet presAssocID="{967CB0F4-4876-4924-8CF0-F2DF1D75F8A5}" presName="rootConnector" presStyleLbl="node4" presStyleIdx="73" presStyleCnt="197"/>
      <dgm:spPr/>
      <dgm:t>
        <a:bodyPr/>
        <a:lstStyle/>
        <a:p>
          <a:endParaRPr lang="en-GB"/>
        </a:p>
      </dgm:t>
    </dgm:pt>
    <dgm:pt modelId="{71FF119E-FBCF-483C-98F7-F7907AF1D810}" type="pres">
      <dgm:prSet presAssocID="{967CB0F4-4876-4924-8CF0-F2DF1D75F8A5}" presName="hierChild4" presStyleCnt="0"/>
      <dgm:spPr/>
      <dgm:t>
        <a:bodyPr/>
        <a:lstStyle/>
        <a:p>
          <a:endParaRPr lang="en-GB"/>
        </a:p>
      </dgm:t>
    </dgm:pt>
    <dgm:pt modelId="{CB30D99E-DB41-4F99-9F6F-0AEFE06DA5C3}" type="pres">
      <dgm:prSet presAssocID="{C99AC11D-9E46-4214-80C6-27AA1ACC7E6E}" presName="Name64" presStyleLbl="parChTrans1D4" presStyleIdx="74" presStyleCnt="197" custSzX="3960001" custSzY="180000"/>
      <dgm:spPr/>
      <dgm:t>
        <a:bodyPr/>
        <a:lstStyle/>
        <a:p>
          <a:endParaRPr lang="en-GB"/>
        </a:p>
      </dgm:t>
    </dgm:pt>
    <dgm:pt modelId="{5879D506-397E-400C-8FB3-664EBEC35022}" type="pres">
      <dgm:prSet presAssocID="{9EA9F680-3E61-48F5-BD8D-57D6A89D320C}" presName="hierRoot2" presStyleCnt="0">
        <dgm:presLayoutVars>
          <dgm:hierBranch val="init"/>
        </dgm:presLayoutVars>
      </dgm:prSet>
      <dgm:spPr/>
    </dgm:pt>
    <dgm:pt modelId="{EAD9A511-D797-4D58-8847-DDEDBFF2B9B8}" type="pres">
      <dgm:prSet presAssocID="{9EA9F680-3E61-48F5-BD8D-57D6A89D320C}" presName="rootComposite" presStyleCnt="0"/>
      <dgm:spPr/>
    </dgm:pt>
    <dgm:pt modelId="{7BD57F48-8435-4C44-88CD-2AEE2A64CD0C}" type="pres">
      <dgm:prSet presAssocID="{9EA9F680-3E61-48F5-BD8D-57D6A89D320C}" presName="rootText" presStyleLbl="node4" presStyleIdx="74" presStyleCnt="197" custScaleX="348539" custScaleY="479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C8949CB-4D84-4D08-BD24-E3DF80093999}" type="pres">
      <dgm:prSet presAssocID="{9EA9F680-3E61-48F5-BD8D-57D6A89D320C}" presName="rootConnector" presStyleLbl="node4" presStyleIdx="74" presStyleCnt="197"/>
      <dgm:spPr/>
      <dgm:t>
        <a:bodyPr/>
        <a:lstStyle/>
        <a:p>
          <a:endParaRPr lang="en-GB"/>
        </a:p>
      </dgm:t>
    </dgm:pt>
    <dgm:pt modelId="{D180F45F-52F1-492B-94C7-4BD077CEE247}" type="pres">
      <dgm:prSet presAssocID="{9EA9F680-3E61-48F5-BD8D-57D6A89D320C}" presName="hierChild4" presStyleCnt="0"/>
      <dgm:spPr/>
    </dgm:pt>
    <dgm:pt modelId="{E8A53D08-7DA3-47E7-84B1-F1BEBC1BC0DD}" type="pres">
      <dgm:prSet presAssocID="{BCEA5AA7-6982-4776-A0A6-B097E5D9F234}" presName="Name64" presStyleLbl="parChTrans1D4" presStyleIdx="75" presStyleCnt="197" custSzX="3960001" custSzY="180000"/>
      <dgm:spPr/>
      <dgm:t>
        <a:bodyPr/>
        <a:lstStyle/>
        <a:p>
          <a:endParaRPr lang="en-GB"/>
        </a:p>
      </dgm:t>
    </dgm:pt>
    <dgm:pt modelId="{8EF2BF51-583A-4B14-BE9C-C3C83FD1ED1D}" type="pres">
      <dgm:prSet presAssocID="{9153B343-E905-4C55-8777-7881B325C2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0D234BC1-5AE0-4DE0-B293-6F835D4F5E8C}" type="pres">
      <dgm:prSet presAssocID="{9153B343-E905-4C55-8777-7881B325C2EF}" presName="rootComposite" presStyleCnt="0"/>
      <dgm:spPr/>
      <dgm:t>
        <a:bodyPr/>
        <a:lstStyle/>
        <a:p>
          <a:endParaRPr lang="en-GB"/>
        </a:p>
      </dgm:t>
    </dgm:pt>
    <dgm:pt modelId="{239CBAE3-88D5-4B63-B469-DC606E819B60}" type="pres">
      <dgm:prSet presAssocID="{9153B343-E905-4C55-8777-7881B325C2EF}" presName="rootText" presStyleLbl="node4" presStyleIdx="75" presStyleCnt="197" custScaleX="348539" custScaleY="479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49640ED-8320-4330-A2FB-733E2E2C43B6}" type="pres">
      <dgm:prSet presAssocID="{9153B343-E905-4C55-8777-7881B325C2EF}" presName="rootConnector" presStyleLbl="node4" presStyleIdx="75" presStyleCnt="197"/>
      <dgm:spPr/>
      <dgm:t>
        <a:bodyPr/>
        <a:lstStyle/>
        <a:p>
          <a:endParaRPr lang="en-GB"/>
        </a:p>
      </dgm:t>
    </dgm:pt>
    <dgm:pt modelId="{02F7086B-C3F1-475D-8860-29BD3CB3909A}" type="pres">
      <dgm:prSet presAssocID="{9153B343-E905-4C55-8777-7881B325C2EF}" presName="hierChild4" presStyleCnt="0"/>
      <dgm:spPr/>
      <dgm:t>
        <a:bodyPr/>
        <a:lstStyle/>
        <a:p>
          <a:endParaRPr lang="en-GB"/>
        </a:p>
      </dgm:t>
    </dgm:pt>
    <dgm:pt modelId="{A6AF4081-E647-484C-8807-D51CE7FB643E}" type="pres">
      <dgm:prSet presAssocID="{9153B343-E905-4C55-8777-7881B325C2EF}" presName="hierChild5" presStyleCnt="0"/>
      <dgm:spPr/>
      <dgm:t>
        <a:bodyPr/>
        <a:lstStyle/>
        <a:p>
          <a:endParaRPr lang="en-GB"/>
        </a:p>
      </dgm:t>
    </dgm:pt>
    <dgm:pt modelId="{1D10EEE1-F9DC-4417-9D51-60707E07DC62}" type="pres">
      <dgm:prSet presAssocID="{81968C17-5477-40D7-9A1E-646E006832E2}" presName="Name64" presStyleLbl="parChTrans1D4" presStyleIdx="76" presStyleCnt="197" custSzX="3960001" custSzY="180000"/>
      <dgm:spPr/>
      <dgm:t>
        <a:bodyPr/>
        <a:lstStyle/>
        <a:p>
          <a:endParaRPr lang="en-GB"/>
        </a:p>
      </dgm:t>
    </dgm:pt>
    <dgm:pt modelId="{3E2931DD-0663-44E2-BCF7-D31A4F771F7C}" type="pres">
      <dgm:prSet presAssocID="{956F5EE9-FF79-40B0-974F-21B04ECAFD6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78EDDAFC-0987-493C-BEFD-D71F0C8DE9C9}" type="pres">
      <dgm:prSet presAssocID="{956F5EE9-FF79-40B0-974F-21B04ECAFD61}" presName="rootComposite" presStyleCnt="0"/>
      <dgm:spPr/>
      <dgm:t>
        <a:bodyPr/>
        <a:lstStyle/>
        <a:p>
          <a:endParaRPr lang="en-GB"/>
        </a:p>
      </dgm:t>
    </dgm:pt>
    <dgm:pt modelId="{34F4B6AE-78A8-4B19-964E-1FC2B8433755}" type="pres">
      <dgm:prSet presAssocID="{956F5EE9-FF79-40B0-974F-21B04ECAFD61}" presName="rootText" presStyleLbl="node4" presStyleIdx="76" presStyleCnt="197" custScaleX="348539" custScaleY="479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68817B5-A568-477E-B39E-91ACDED10AD7}" type="pres">
      <dgm:prSet presAssocID="{956F5EE9-FF79-40B0-974F-21B04ECAFD61}" presName="rootConnector" presStyleLbl="node4" presStyleIdx="76" presStyleCnt="197"/>
      <dgm:spPr/>
      <dgm:t>
        <a:bodyPr/>
        <a:lstStyle/>
        <a:p>
          <a:endParaRPr lang="en-GB"/>
        </a:p>
      </dgm:t>
    </dgm:pt>
    <dgm:pt modelId="{5D022732-1CEE-41CD-B457-15CF4E8B1D60}" type="pres">
      <dgm:prSet presAssocID="{956F5EE9-FF79-40B0-974F-21B04ECAFD61}" presName="hierChild4" presStyleCnt="0"/>
      <dgm:spPr/>
      <dgm:t>
        <a:bodyPr/>
        <a:lstStyle/>
        <a:p>
          <a:endParaRPr lang="en-GB"/>
        </a:p>
      </dgm:t>
    </dgm:pt>
    <dgm:pt modelId="{860DE21D-E896-478E-9E3B-753DBADCE82C}" type="pres">
      <dgm:prSet presAssocID="{956F5EE9-FF79-40B0-974F-21B04ECAFD61}" presName="hierChild5" presStyleCnt="0"/>
      <dgm:spPr/>
      <dgm:t>
        <a:bodyPr/>
        <a:lstStyle/>
        <a:p>
          <a:endParaRPr lang="en-GB"/>
        </a:p>
      </dgm:t>
    </dgm:pt>
    <dgm:pt modelId="{7D0DAA11-D311-4488-AE74-0889CCE77BD9}" type="pres">
      <dgm:prSet presAssocID="{9EA9F680-3E61-48F5-BD8D-57D6A89D320C}" presName="hierChild5" presStyleCnt="0"/>
      <dgm:spPr/>
    </dgm:pt>
    <dgm:pt modelId="{10687094-51D0-4512-879A-ED7C1D045C53}" type="pres">
      <dgm:prSet presAssocID="{34CDBE98-8188-4E25-9749-55A02E032757}" presName="Name64" presStyleLbl="parChTrans1D4" presStyleIdx="77" presStyleCnt="197" custSzX="3960001" custSzY="180000"/>
      <dgm:spPr/>
      <dgm:t>
        <a:bodyPr/>
        <a:lstStyle/>
        <a:p>
          <a:endParaRPr lang="en-GB"/>
        </a:p>
      </dgm:t>
    </dgm:pt>
    <dgm:pt modelId="{9A4D72E2-F112-4EDB-BE61-38D4656E1882}" type="pres">
      <dgm:prSet presAssocID="{98D72408-B0CD-4A7F-9041-1707E6AAAB97}" presName="hierRoot2" presStyleCnt="0">
        <dgm:presLayoutVars>
          <dgm:hierBranch val="init"/>
        </dgm:presLayoutVars>
      </dgm:prSet>
      <dgm:spPr/>
    </dgm:pt>
    <dgm:pt modelId="{ECFA5A33-C65F-43D0-8C84-F199EEC97140}" type="pres">
      <dgm:prSet presAssocID="{98D72408-B0CD-4A7F-9041-1707E6AAAB97}" presName="rootComposite" presStyleCnt="0"/>
      <dgm:spPr/>
    </dgm:pt>
    <dgm:pt modelId="{3091632D-1EAE-4142-A691-F87BD775E1E4}" type="pres">
      <dgm:prSet presAssocID="{98D72408-B0CD-4A7F-9041-1707E6AAAB97}" presName="rootText" presStyleLbl="node4" presStyleIdx="77" presStyleCnt="197" custScaleX="348539" custScaleY="479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18BA947-A755-4B96-94D6-C4B6634E529D}" type="pres">
      <dgm:prSet presAssocID="{98D72408-B0CD-4A7F-9041-1707E6AAAB97}" presName="rootConnector" presStyleLbl="node4" presStyleIdx="77" presStyleCnt="197"/>
      <dgm:spPr/>
      <dgm:t>
        <a:bodyPr/>
        <a:lstStyle/>
        <a:p>
          <a:endParaRPr lang="en-GB"/>
        </a:p>
      </dgm:t>
    </dgm:pt>
    <dgm:pt modelId="{DAD41D34-1E68-4A84-9F7A-768102F38436}" type="pres">
      <dgm:prSet presAssocID="{98D72408-B0CD-4A7F-9041-1707E6AAAB97}" presName="hierChild4" presStyleCnt="0"/>
      <dgm:spPr/>
    </dgm:pt>
    <dgm:pt modelId="{579597E0-8A07-4DD9-9451-6A6F5D5D24C1}" type="pres">
      <dgm:prSet presAssocID="{E88FDC8B-0154-4E62-9537-4EA3A43AEE06}" presName="Name64" presStyleLbl="parChTrans1D4" presStyleIdx="78" presStyleCnt="197" custSzX="3960001" custSzY="180000"/>
      <dgm:spPr/>
      <dgm:t>
        <a:bodyPr/>
        <a:lstStyle/>
        <a:p>
          <a:endParaRPr lang="en-GB"/>
        </a:p>
      </dgm:t>
    </dgm:pt>
    <dgm:pt modelId="{8B3C313A-7175-4CE1-B849-63F7152249EC}" type="pres">
      <dgm:prSet presAssocID="{F68D07C8-6BF7-4724-8DCF-C24E50170C95}" presName="hierRoot2" presStyleCnt="0">
        <dgm:presLayoutVars>
          <dgm:hierBranch val="init"/>
        </dgm:presLayoutVars>
      </dgm:prSet>
      <dgm:spPr/>
    </dgm:pt>
    <dgm:pt modelId="{F5FD04CD-72B4-44D2-ABB6-5310A3B25ECC}" type="pres">
      <dgm:prSet presAssocID="{F68D07C8-6BF7-4724-8DCF-C24E50170C95}" presName="rootComposite" presStyleCnt="0"/>
      <dgm:spPr/>
    </dgm:pt>
    <dgm:pt modelId="{201039E4-E74F-481B-8DA6-F93C133F0146}" type="pres">
      <dgm:prSet presAssocID="{F68D07C8-6BF7-4724-8DCF-C24E50170C95}" presName="rootText" presStyleLbl="node4" presStyleIdx="78" presStyleCnt="197" custScaleX="348539" custScaleY="479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A466CFA-EDAE-4B1F-9943-92D81EA83C7F}" type="pres">
      <dgm:prSet presAssocID="{F68D07C8-6BF7-4724-8DCF-C24E50170C95}" presName="rootConnector" presStyleLbl="node4" presStyleIdx="78" presStyleCnt="197"/>
      <dgm:spPr/>
      <dgm:t>
        <a:bodyPr/>
        <a:lstStyle/>
        <a:p>
          <a:endParaRPr lang="en-GB"/>
        </a:p>
      </dgm:t>
    </dgm:pt>
    <dgm:pt modelId="{0BEA8948-64A5-42E8-9923-37FE90BAAC7E}" type="pres">
      <dgm:prSet presAssocID="{F68D07C8-6BF7-4724-8DCF-C24E50170C95}" presName="hierChild4" presStyleCnt="0"/>
      <dgm:spPr/>
    </dgm:pt>
    <dgm:pt modelId="{B0E03A3A-2098-4ACE-A067-A084739FDBEE}" type="pres">
      <dgm:prSet presAssocID="{F68D07C8-6BF7-4724-8DCF-C24E50170C95}" presName="hierChild5" presStyleCnt="0"/>
      <dgm:spPr/>
    </dgm:pt>
    <dgm:pt modelId="{18C9938A-3B39-43E9-B843-47C47F9C2F15}" type="pres">
      <dgm:prSet presAssocID="{3824AFD7-D19E-40C9-B423-785DB9681BDC}" presName="Name64" presStyleLbl="parChTrans1D4" presStyleIdx="79" presStyleCnt="197" custSzX="3960001" custSzY="180000"/>
      <dgm:spPr/>
      <dgm:t>
        <a:bodyPr/>
        <a:lstStyle/>
        <a:p>
          <a:endParaRPr lang="en-GB"/>
        </a:p>
      </dgm:t>
    </dgm:pt>
    <dgm:pt modelId="{3BC8657D-0D84-4D2A-BEB9-FB191BD03596}" type="pres">
      <dgm:prSet presAssocID="{4B4F7888-B069-4803-BCB5-00630AB32C82}" presName="hierRoot2" presStyleCnt="0">
        <dgm:presLayoutVars>
          <dgm:hierBranch val="init"/>
        </dgm:presLayoutVars>
      </dgm:prSet>
      <dgm:spPr/>
    </dgm:pt>
    <dgm:pt modelId="{7010B51C-A993-456F-9F9C-75C200E4C76F}" type="pres">
      <dgm:prSet presAssocID="{4B4F7888-B069-4803-BCB5-00630AB32C82}" presName="rootComposite" presStyleCnt="0"/>
      <dgm:spPr/>
    </dgm:pt>
    <dgm:pt modelId="{ED6BFDC6-24F6-4B61-9D59-4C313C9FD0B2}" type="pres">
      <dgm:prSet presAssocID="{4B4F7888-B069-4803-BCB5-00630AB32C82}" presName="rootText" presStyleLbl="node4" presStyleIdx="79" presStyleCnt="197" custScaleX="348539" custScaleY="4794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1317DDF-92B5-4BB2-BFAE-1D91E92CE8BF}" type="pres">
      <dgm:prSet presAssocID="{4B4F7888-B069-4803-BCB5-00630AB32C82}" presName="rootConnector" presStyleLbl="node4" presStyleIdx="79" presStyleCnt="197"/>
      <dgm:spPr/>
      <dgm:t>
        <a:bodyPr/>
        <a:lstStyle/>
        <a:p>
          <a:endParaRPr lang="en-GB"/>
        </a:p>
      </dgm:t>
    </dgm:pt>
    <dgm:pt modelId="{75D53EDC-4C18-4678-B817-BCDA002F55B1}" type="pres">
      <dgm:prSet presAssocID="{4B4F7888-B069-4803-BCB5-00630AB32C82}" presName="hierChild4" presStyleCnt="0"/>
      <dgm:spPr/>
    </dgm:pt>
    <dgm:pt modelId="{A066B590-0659-4D1E-8061-ED18076FDFBB}" type="pres">
      <dgm:prSet presAssocID="{4B4F7888-B069-4803-BCB5-00630AB32C82}" presName="hierChild5" presStyleCnt="0"/>
      <dgm:spPr/>
    </dgm:pt>
    <dgm:pt modelId="{E7B333A3-4CCF-40C5-A824-44DDE1BC47D7}" type="pres">
      <dgm:prSet presAssocID="{98D72408-B0CD-4A7F-9041-1707E6AAAB97}" presName="hierChild5" presStyleCnt="0"/>
      <dgm:spPr/>
    </dgm:pt>
    <dgm:pt modelId="{FC06F7F6-5535-43A1-B470-13428253FA68}" type="pres">
      <dgm:prSet presAssocID="{967CB0F4-4876-4924-8CF0-F2DF1D75F8A5}" presName="hierChild5" presStyleCnt="0"/>
      <dgm:spPr/>
      <dgm:t>
        <a:bodyPr/>
        <a:lstStyle/>
        <a:p>
          <a:endParaRPr lang="en-GB"/>
        </a:p>
      </dgm:t>
    </dgm:pt>
    <dgm:pt modelId="{3775AB45-96D6-4811-8C38-26B4F28FE93C}" type="pres">
      <dgm:prSet presAssocID="{7D0AE739-3291-4FB0-BCB9-5F2BF36F2BD5}" presName="Name64" presStyleLbl="parChTrans1D4" presStyleIdx="80" presStyleCnt="197" custSzX="3960001" custSzY="180000"/>
      <dgm:spPr/>
      <dgm:t>
        <a:bodyPr/>
        <a:lstStyle/>
        <a:p>
          <a:endParaRPr lang="en-GB"/>
        </a:p>
      </dgm:t>
    </dgm:pt>
    <dgm:pt modelId="{1D62B7F9-75DF-4EED-8640-1124024FCA0E}" type="pres">
      <dgm:prSet presAssocID="{77F020B6-794E-435F-8EFC-E876F045F0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7EF79717-0D6D-4035-AB38-62A3934C399C}" type="pres">
      <dgm:prSet presAssocID="{77F020B6-794E-435F-8EFC-E876F045F05D}" presName="rootComposite" presStyleCnt="0"/>
      <dgm:spPr/>
      <dgm:t>
        <a:bodyPr/>
        <a:lstStyle/>
        <a:p>
          <a:endParaRPr lang="en-GB"/>
        </a:p>
      </dgm:t>
    </dgm:pt>
    <dgm:pt modelId="{0F37F00A-AC7A-453F-836C-AF71165F9641}" type="pres">
      <dgm:prSet presAssocID="{77F020B6-794E-435F-8EFC-E876F045F05D}" presName="rootText" presStyleLbl="node4" presStyleIdx="80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43A26BA-1E1F-4C48-8C86-E71918C4AF5A}" type="pres">
      <dgm:prSet presAssocID="{77F020B6-794E-435F-8EFC-E876F045F05D}" presName="rootConnector" presStyleLbl="node4" presStyleIdx="80" presStyleCnt="197"/>
      <dgm:spPr/>
      <dgm:t>
        <a:bodyPr/>
        <a:lstStyle/>
        <a:p>
          <a:endParaRPr lang="en-GB"/>
        </a:p>
      </dgm:t>
    </dgm:pt>
    <dgm:pt modelId="{E1E803B9-C988-4B3C-BC99-E6CB693716D7}" type="pres">
      <dgm:prSet presAssocID="{77F020B6-794E-435F-8EFC-E876F045F05D}" presName="hierChild4" presStyleCnt="0"/>
      <dgm:spPr/>
      <dgm:t>
        <a:bodyPr/>
        <a:lstStyle/>
        <a:p>
          <a:endParaRPr lang="en-GB"/>
        </a:p>
      </dgm:t>
    </dgm:pt>
    <dgm:pt modelId="{194ED931-BCFA-401F-9690-7A000F343E9F}" type="pres">
      <dgm:prSet presAssocID="{AA0F20AB-6558-49B0-9793-A98098710702}" presName="Name64" presStyleLbl="parChTrans1D4" presStyleIdx="81" presStyleCnt="197" custSzX="3960001" custSzY="180000"/>
      <dgm:spPr/>
      <dgm:t>
        <a:bodyPr/>
        <a:lstStyle/>
        <a:p>
          <a:endParaRPr lang="en-GB"/>
        </a:p>
      </dgm:t>
    </dgm:pt>
    <dgm:pt modelId="{A48291C8-B45C-450E-B9CB-3FCBC3E50AD9}" type="pres">
      <dgm:prSet presAssocID="{F5E188E2-D1BD-41F8-90FD-9ACB0282B8B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EDCB34F5-2249-4DBB-895F-CBE271D4A671}" type="pres">
      <dgm:prSet presAssocID="{F5E188E2-D1BD-41F8-90FD-9ACB0282B8B6}" presName="rootComposite" presStyleCnt="0"/>
      <dgm:spPr/>
      <dgm:t>
        <a:bodyPr/>
        <a:lstStyle/>
        <a:p>
          <a:endParaRPr lang="en-GB"/>
        </a:p>
      </dgm:t>
    </dgm:pt>
    <dgm:pt modelId="{866F8458-5F0B-4EA1-A257-FF85ACA32813}" type="pres">
      <dgm:prSet presAssocID="{F5E188E2-D1BD-41F8-90FD-9ACB0282B8B6}" presName="rootText" presStyleLbl="node4" presStyleIdx="81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58D1228-470F-4FBE-A7D6-7E7DD634244E}" type="pres">
      <dgm:prSet presAssocID="{F5E188E2-D1BD-41F8-90FD-9ACB0282B8B6}" presName="rootConnector" presStyleLbl="node4" presStyleIdx="81" presStyleCnt="197"/>
      <dgm:spPr/>
      <dgm:t>
        <a:bodyPr/>
        <a:lstStyle/>
        <a:p>
          <a:endParaRPr lang="en-GB"/>
        </a:p>
      </dgm:t>
    </dgm:pt>
    <dgm:pt modelId="{32EA9CD2-F5E6-4663-AF33-C17B1EB34DAE}" type="pres">
      <dgm:prSet presAssocID="{F5E188E2-D1BD-41F8-90FD-9ACB0282B8B6}" presName="hierChild4" presStyleCnt="0"/>
      <dgm:spPr/>
      <dgm:t>
        <a:bodyPr/>
        <a:lstStyle/>
        <a:p>
          <a:endParaRPr lang="en-GB"/>
        </a:p>
      </dgm:t>
    </dgm:pt>
    <dgm:pt modelId="{23916B41-53F5-4A50-91BF-172F7D67DFBA}" type="pres">
      <dgm:prSet presAssocID="{F5E188E2-D1BD-41F8-90FD-9ACB0282B8B6}" presName="hierChild5" presStyleCnt="0"/>
      <dgm:spPr/>
      <dgm:t>
        <a:bodyPr/>
        <a:lstStyle/>
        <a:p>
          <a:endParaRPr lang="en-GB"/>
        </a:p>
      </dgm:t>
    </dgm:pt>
    <dgm:pt modelId="{4D18F2C2-373C-44B5-9E6D-3FF1496538E7}" type="pres">
      <dgm:prSet presAssocID="{7A10EF3F-25A2-47DC-822E-26749346F14C}" presName="Name64" presStyleLbl="parChTrans1D4" presStyleIdx="82" presStyleCnt="197" custSzX="3960001" custSzY="180000"/>
      <dgm:spPr/>
      <dgm:t>
        <a:bodyPr/>
        <a:lstStyle/>
        <a:p>
          <a:endParaRPr lang="en-GB"/>
        </a:p>
      </dgm:t>
    </dgm:pt>
    <dgm:pt modelId="{9994DEB4-B06D-46A7-A094-F6AE1F1D7A14}" type="pres">
      <dgm:prSet presAssocID="{BEB58085-FD20-4486-A3AE-3AD9037B1D1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2196B28B-F33A-4A16-803B-575ACB41D16E}" type="pres">
      <dgm:prSet presAssocID="{BEB58085-FD20-4486-A3AE-3AD9037B1D1A}" presName="rootComposite" presStyleCnt="0"/>
      <dgm:spPr/>
      <dgm:t>
        <a:bodyPr/>
        <a:lstStyle/>
        <a:p>
          <a:endParaRPr lang="en-GB"/>
        </a:p>
      </dgm:t>
    </dgm:pt>
    <dgm:pt modelId="{006CAE2B-970C-4652-9E5F-0C52B77CDD98}" type="pres">
      <dgm:prSet presAssocID="{BEB58085-FD20-4486-A3AE-3AD9037B1D1A}" presName="rootText" presStyleLbl="node4" presStyleIdx="82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7E4BD81-8F14-4B89-8800-923688AEBE03}" type="pres">
      <dgm:prSet presAssocID="{BEB58085-FD20-4486-A3AE-3AD9037B1D1A}" presName="rootConnector" presStyleLbl="node4" presStyleIdx="82" presStyleCnt="197"/>
      <dgm:spPr/>
      <dgm:t>
        <a:bodyPr/>
        <a:lstStyle/>
        <a:p>
          <a:endParaRPr lang="en-GB"/>
        </a:p>
      </dgm:t>
    </dgm:pt>
    <dgm:pt modelId="{5778C69F-2F40-4EDA-86DE-28F08001E559}" type="pres">
      <dgm:prSet presAssocID="{BEB58085-FD20-4486-A3AE-3AD9037B1D1A}" presName="hierChild4" presStyleCnt="0"/>
      <dgm:spPr/>
      <dgm:t>
        <a:bodyPr/>
        <a:lstStyle/>
        <a:p>
          <a:endParaRPr lang="en-GB"/>
        </a:p>
      </dgm:t>
    </dgm:pt>
    <dgm:pt modelId="{B5868FD3-D7D0-4DC4-B9BA-A5FE346D516C}" type="pres">
      <dgm:prSet presAssocID="{BEB58085-FD20-4486-A3AE-3AD9037B1D1A}" presName="hierChild5" presStyleCnt="0"/>
      <dgm:spPr/>
      <dgm:t>
        <a:bodyPr/>
        <a:lstStyle/>
        <a:p>
          <a:endParaRPr lang="en-GB"/>
        </a:p>
      </dgm:t>
    </dgm:pt>
    <dgm:pt modelId="{512E614F-2983-4E22-B9C2-156537605597}" type="pres">
      <dgm:prSet presAssocID="{77F020B6-794E-435F-8EFC-E876F045F05D}" presName="hierChild5" presStyleCnt="0"/>
      <dgm:spPr/>
      <dgm:t>
        <a:bodyPr/>
        <a:lstStyle/>
        <a:p>
          <a:endParaRPr lang="en-GB"/>
        </a:p>
      </dgm:t>
    </dgm:pt>
    <dgm:pt modelId="{41204D36-5F12-439F-B464-3D6883FC665C}" type="pres">
      <dgm:prSet presAssocID="{0081F8CF-BBC7-4A5D-9D98-CFE33E2A8A1D}" presName="Name64" presStyleLbl="parChTrans1D4" presStyleIdx="83" presStyleCnt="197" custSzX="3960001" custSzY="180000"/>
      <dgm:spPr/>
      <dgm:t>
        <a:bodyPr/>
        <a:lstStyle/>
        <a:p>
          <a:endParaRPr lang="en-GB"/>
        </a:p>
      </dgm:t>
    </dgm:pt>
    <dgm:pt modelId="{B2B3372B-24A1-49BA-B07D-E90AB5DA156A}" type="pres">
      <dgm:prSet presAssocID="{69AB7B41-D970-4DED-BA09-56CC0615EBC0}" presName="hierRoot2" presStyleCnt="0">
        <dgm:presLayoutVars>
          <dgm:hierBranch val="init"/>
        </dgm:presLayoutVars>
      </dgm:prSet>
      <dgm:spPr/>
    </dgm:pt>
    <dgm:pt modelId="{D473B9FB-C0A2-49C3-82FE-7191BD51994F}" type="pres">
      <dgm:prSet presAssocID="{69AB7B41-D970-4DED-BA09-56CC0615EBC0}" presName="rootComposite" presStyleCnt="0"/>
      <dgm:spPr/>
    </dgm:pt>
    <dgm:pt modelId="{B01EC1EE-DD7B-4273-ACC1-2AE10CBB231D}" type="pres">
      <dgm:prSet presAssocID="{69AB7B41-D970-4DED-BA09-56CC0615EBC0}" presName="rootText" presStyleLbl="node4" presStyleIdx="83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CFC7F11-6779-44F9-B2F7-75F02159EA88}" type="pres">
      <dgm:prSet presAssocID="{69AB7B41-D970-4DED-BA09-56CC0615EBC0}" presName="rootConnector" presStyleLbl="node4" presStyleIdx="83" presStyleCnt="197"/>
      <dgm:spPr/>
      <dgm:t>
        <a:bodyPr/>
        <a:lstStyle/>
        <a:p>
          <a:endParaRPr lang="sv-SE"/>
        </a:p>
      </dgm:t>
    </dgm:pt>
    <dgm:pt modelId="{E75DD2F4-B7E1-49C0-A45E-080387FC6FA3}" type="pres">
      <dgm:prSet presAssocID="{69AB7B41-D970-4DED-BA09-56CC0615EBC0}" presName="hierChild4" presStyleCnt="0"/>
      <dgm:spPr/>
    </dgm:pt>
    <dgm:pt modelId="{61D5246A-0DCE-4C78-B708-7B021C2326E7}" type="pres">
      <dgm:prSet presAssocID="{ACF3B8F2-DA8B-4BE2-A4C7-47E1D11C2791}" presName="Name64" presStyleLbl="parChTrans1D4" presStyleIdx="84" presStyleCnt="197" custSzX="3960001" custSzY="180000"/>
      <dgm:spPr/>
      <dgm:t>
        <a:bodyPr/>
        <a:lstStyle/>
        <a:p>
          <a:endParaRPr lang="en-GB"/>
        </a:p>
      </dgm:t>
    </dgm:pt>
    <dgm:pt modelId="{A473F910-3F74-4059-BC9D-ED8A44C6FB65}" type="pres">
      <dgm:prSet presAssocID="{9A1C89F7-E66D-42A7-A00A-3B2E8695D222}" presName="hierRoot2" presStyleCnt="0">
        <dgm:presLayoutVars>
          <dgm:hierBranch val="init"/>
        </dgm:presLayoutVars>
      </dgm:prSet>
      <dgm:spPr/>
    </dgm:pt>
    <dgm:pt modelId="{7A4E52D3-8048-4D15-8F0D-B7A1AA016D2C}" type="pres">
      <dgm:prSet presAssocID="{9A1C89F7-E66D-42A7-A00A-3B2E8695D222}" presName="rootComposite" presStyleCnt="0"/>
      <dgm:spPr/>
    </dgm:pt>
    <dgm:pt modelId="{DC0952FC-6B82-4673-A040-0411883EA8A1}" type="pres">
      <dgm:prSet presAssocID="{9A1C89F7-E66D-42A7-A00A-3B2E8695D222}" presName="rootText" presStyleLbl="node4" presStyleIdx="84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445EFA-A944-4F62-9CD7-B282AE67A11E}" type="pres">
      <dgm:prSet presAssocID="{9A1C89F7-E66D-42A7-A00A-3B2E8695D222}" presName="rootConnector" presStyleLbl="node4" presStyleIdx="84" presStyleCnt="197"/>
      <dgm:spPr/>
      <dgm:t>
        <a:bodyPr/>
        <a:lstStyle/>
        <a:p>
          <a:endParaRPr lang="en-GB"/>
        </a:p>
      </dgm:t>
    </dgm:pt>
    <dgm:pt modelId="{E197B60C-BBD0-45DC-854C-839E1ACEB37C}" type="pres">
      <dgm:prSet presAssocID="{9A1C89F7-E66D-42A7-A00A-3B2E8695D222}" presName="hierChild4" presStyleCnt="0"/>
      <dgm:spPr/>
    </dgm:pt>
    <dgm:pt modelId="{E2C7CD3C-04CD-49AF-87E4-6CDFB949E9AD}" type="pres">
      <dgm:prSet presAssocID="{9A1C89F7-E66D-42A7-A00A-3B2E8695D222}" presName="hierChild5" presStyleCnt="0"/>
      <dgm:spPr/>
    </dgm:pt>
    <dgm:pt modelId="{06EBA4E6-6DF7-4D93-9D21-DD0C400B6EA5}" type="pres">
      <dgm:prSet presAssocID="{53666F5C-52A8-4E64-9462-9DF782D1801E}" presName="Name64" presStyleLbl="parChTrans1D4" presStyleIdx="85" presStyleCnt="197" custSzX="3960001" custSzY="180000"/>
      <dgm:spPr/>
      <dgm:t>
        <a:bodyPr/>
        <a:lstStyle/>
        <a:p>
          <a:endParaRPr lang="en-GB"/>
        </a:p>
      </dgm:t>
    </dgm:pt>
    <dgm:pt modelId="{83CE4DDD-D36B-42C2-BBCD-CF99DCE6AD67}" type="pres">
      <dgm:prSet presAssocID="{93EB8978-67F1-4610-B478-9D1428F157D3}" presName="hierRoot2" presStyleCnt="0">
        <dgm:presLayoutVars>
          <dgm:hierBranch val="init"/>
        </dgm:presLayoutVars>
      </dgm:prSet>
      <dgm:spPr/>
    </dgm:pt>
    <dgm:pt modelId="{8026FA7A-2CE8-4FBC-8672-7AC398E13EE8}" type="pres">
      <dgm:prSet presAssocID="{93EB8978-67F1-4610-B478-9D1428F157D3}" presName="rootComposite" presStyleCnt="0"/>
      <dgm:spPr/>
    </dgm:pt>
    <dgm:pt modelId="{FEB4CC72-CC14-4D4A-B1E4-1DADDD70F6BE}" type="pres">
      <dgm:prSet presAssocID="{93EB8978-67F1-4610-B478-9D1428F157D3}" presName="rootText" presStyleLbl="node4" presStyleIdx="85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F9F43B-0BAC-4239-B935-213D34345F7B}" type="pres">
      <dgm:prSet presAssocID="{93EB8978-67F1-4610-B478-9D1428F157D3}" presName="rootConnector" presStyleLbl="node4" presStyleIdx="85" presStyleCnt="197"/>
      <dgm:spPr/>
      <dgm:t>
        <a:bodyPr/>
        <a:lstStyle/>
        <a:p>
          <a:endParaRPr lang="en-GB"/>
        </a:p>
      </dgm:t>
    </dgm:pt>
    <dgm:pt modelId="{095541E8-FF91-4DE8-B2E9-3FBC29AC3D86}" type="pres">
      <dgm:prSet presAssocID="{93EB8978-67F1-4610-B478-9D1428F157D3}" presName="hierChild4" presStyleCnt="0"/>
      <dgm:spPr/>
    </dgm:pt>
    <dgm:pt modelId="{591DC724-6519-407B-AEFE-699AD11CF98D}" type="pres">
      <dgm:prSet presAssocID="{93EB8978-67F1-4610-B478-9D1428F157D3}" presName="hierChild5" presStyleCnt="0"/>
      <dgm:spPr/>
    </dgm:pt>
    <dgm:pt modelId="{4EF4DBBC-19BC-4058-913D-3DF0BA03D2E4}" type="pres">
      <dgm:prSet presAssocID="{D5DACD46-FE7F-484D-8787-24101E8710B0}" presName="Name64" presStyleLbl="parChTrans1D4" presStyleIdx="86" presStyleCnt="197" custSzX="3960001" custSzY="180000"/>
      <dgm:spPr/>
      <dgm:t>
        <a:bodyPr/>
        <a:lstStyle/>
        <a:p>
          <a:endParaRPr lang="da-DK"/>
        </a:p>
      </dgm:t>
    </dgm:pt>
    <dgm:pt modelId="{535539A4-6389-4FD6-A7E5-B9113D54948E}" type="pres">
      <dgm:prSet presAssocID="{94299680-36E7-46AE-8D9C-C0E145A8DE33}" presName="hierRoot2" presStyleCnt="0">
        <dgm:presLayoutVars>
          <dgm:hierBranch val="init"/>
        </dgm:presLayoutVars>
      </dgm:prSet>
      <dgm:spPr/>
    </dgm:pt>
    <dgm:pt modelId="{E673957D-6453-44C6-9AD2-935252B9E0C1}" type="pres">
      <dgm:prSet presAssocID="{94299680-36E7-46AE-8D9C-C0E145A8DE33}" presName="rootComposite" presStyleCnt="0"/>
      <dgm:spPr/>
    </dgm:pt>
    <dgm:pt modelId="{7AE44ABB-EB22-408D-850E-620762E0CE8B}" type="pres">
      <dgm:prSet presAssocID="{94299680-36E7-46AE-8D9C-C0E145A8DE33}" presName="rootText" presStyleLbl="node4" presStyleIdx="86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559E0C3-0D73-43E2-9104-66B84664D2A4}" type="pres">
      <dgm:prSet presAssocID="{94299680-36E7-46AE-8D9C-C0E145A8DE33}" presName="rootConnector" presStyleLbl="node4" presStyleIdx="86" presStyleCnt="197"/>
      <dgm:spPr/>
      <dgm:t>
        <a:bodyPr/>
        <a:lstStyle/>
        <a:p>
          <a:endParaRPr lang="da-DK"/>
        </a:p>
      </dgm:t>
    </dgm:pt>
    <dgm:pt modelId="{2D8EDB94-1D60-4161-A6D5-982E4CA5971C}" type="pres">
      <dgm:prSet presAssocID="{94299680-36E7-46AE-8D9C-C0E145A8DE33}" presName="hierChild4" presStyleCnt="0"/>
      <dgm:spPr/>
    </dgm:pt>
    <dgm:pt modelId="{7B91F23B-E107-479D-B65B-95027BC6A962}" type="pres">
      <dgm:prSet presAssocID="{94299680-36E7-46AE-8D9C-C0E145A8DE33}" presName="hierChild5" presStyleCnt="0"/>
      <dgm:spPr/>
    </dgm:pt>
    <dgm:pt modelId="{81F13F81-624A-449A-8689-543ED3BB17A3}" type="pres">
      <dgm:prSet presAssocID="{69AB7B41-D970-4DED-BA09-56CC0615EBC0}" presName="hierChild5" presStyleCnt="0"/>
      <dgm:spPr/>
    </dgm:pt>
    <dgm:pt modelId="{DE54A278-89D6-4670-9098-D477BA607ED3}" type="pres">
      <dgm:prSet presAssocID="{C60FC133-8D04-42BD-BBE5-4E28C3E4E61D}" presName="hierChild5" presStyleCnt="0"/>
      <dgm:spPr/>
      <dgm:t>
        <a:bodyPr/>
        <a:lstStyle/>
        <a:p>
          <a:endParaRPr lang="en-GB"/>
        </a:p>
      </dgm:t>
    </dgm:pt>
    <dgm:pt modelId="{5287B543-183E-402B-AB11-B56E38027CA6}" type="pres">
      <dgm:prSet presAssocID="{94D649FD-79FF-4E6B-86D0-8B120DAD610A}" presName="Name64" presStyleLbl="parChTrans1D3" presStyleIdx="6" presStyleCnt="27" custSzX="3960001" custSzY="180000"/>
      <dgm:spPr/>
      <dgm:t>
        <a:bodyPr/>
        <a:lstStyle/>
        <a:p>
          <a:endParaRPr lang="en-GB"/>
        </a:p>
      </dgm:t>
    </dgm:pt>
    <dgm:pt modelId="{CDC3BA1C-2AB6-446C-8B06-154380A397E6}" type="pres">
      <dgm:prSet presAssocID="{65158216-54C4-426B-8312-A90234881AC7}" presName="hierRoot2" presStyleCnt="0">
        <dgm:presLayoutVars>
          <dgm:hierBranch val="init"/>
        </dgm:presLayoutVars>
      </dgm:prSet>
      <dgm:spPr/>
    </dgm:pt>
    <dgm:pt modelId="{C159C70F-D7E6-432C-8BF8-1E374B706EFE}" type="pres">
      <dgm:prSet presAssocID="{65158216-54C4-426B-8312-A90234881AC7}" presName="rootComposite" presStyleCnt="0"/>
      <dgm:spPr/>
    </dgm:pt>
    <dgm:pt modelId="{8C3F5FAC-5AA7-4F51-9A49-C0406FE37191}" type="pres">
      <dgm:prSet presAssocID="{65158216-54C4-426B-8312-A90234881AC7}" presName="rootText" presStyleLbl="node3" presStyleIdx="6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963987-8845-4D0E-86A3-D9475AED8F74}" type="pres">
      <dgm:prSet presAssocID="{65158216-54C4-426B-8312-A90234881AC7}" presName="rootConnector" presStyleLbl="node3" presStyleIdx="6" presStyleCnt="27"/>
      <dgm:spPr/>
      <dgm:t>
        <a:bodyPr/>
        <a:lstStyle/>
        <a:p>
          <a:endParaRPr lang="en-GB"/>
        </a:p>
      </dgm:t>
    </dgm:pt>
    <dgm:pt modelId="{5A9E001B-01FA-44E5-AE07-F077C5A89BF4}" type="pres">
      <dgm:prSet presAssocID="{65158216-54C4-426B-8312-A90234881AC7}" presName="hierChild4" presStyleCnt="0"/>
      <dgm:spPr/>
    </dgm:pt>
    <dgm:pt modelId="{E6DD0C79-51D5-4D5F-A024-1A9DEC3F6800}" type="pres">
      <dgm:prSet presAssocID="{12CF28FC-07A9-4CD2-AC3F-B1C3C9465C27}" presName="Name64" presStyleLbl="parChTrans1D4" presStyleIdx="87" presStyleCnt="197" custSzX="3960001" custSzY="180000"/>
      <dgm:spPr/>
      <dgm:t>
        <a:bodyPr/>
        <a:lstStyle/>
        <a:p>
          <a:endParaRPr lang="en-GB"/>
        </a:p>
      </dgm:t>
    </dgm:pt>
    <dgm:pt modelId="{6340F632-0618-4D54-9131-CA079A15B50D}" type="pres">
      <dgm:prSet presAssocID="{7BE5C8BE-CAA5-44EC-A7C5-6687149136B4}" presName="hierRoot2" presStyleCnt="0">
        <dgm:presLayoutVars>
          <dgm:hierBranch val="init"/>
        </dgm:presLayoutVars>
      </dgm:prSet>
      <dgm:spPr/>
    </dgm:pt>
    <dgm:pt modelId="{0AEA5E0B-6BA0-40F0-8EB4-E6D8A1156D4E}" type="pres">
      <dgm:prSet presAssocID="{7BE5C8BE-CAA5-44EC-A7C5-6687149136B4}" presName="rootComposite" presStyleCnt="0"/>
      <dgm:spPr/>
    </dgm:pt>
    <dgm:pt modelId="{3290546D-3723-4B97-8BB0-16DC5F727B8B}" type="pres">
      <dgm:prSet presAssocID="{7BE5C8BE-CAA5-44EC-A7C5-6687149136B4}" presName="rootText" presStyleLbl="node4" presStyleIdx="87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8F3A624-4B01-498D-87B7-DB1C2B292A05}" type="pres">
      <dgm:prSet presAssocID="{7BE5C8BE-CAA5-44EC-A7C5-6687149136B4}" presName="rootConnector" presStyleLbl="node4" presStyleIdx="87" presStyleCnt="197"/>
      <dgm:spPr/>
      <dgm:t>
        <a:bodyPr/>
        <a:lstStyle/>
        <a:p>
          <a:endParaRPr lang="en-GB"/>
        </a:p>
      </dgm:t>
    </dgm:pt>
    <dgm:pt modelId="{E974A1CB-566F-4A03-AC00-624F77B74BE0}" type="pres">
      <dgm:prSet presAssocID="{7BE5C8BE-CAA5-44EC-A7C5-6687149136B4}" presName="hierChild4" presStyleCnt="0"/>
      <dgm:spPr/>
    </dgm:pt>
    <dgm:pt modelId="{28C6404B-0594-4CB4-B50E-B6A4BCF2D848}" type="pres">
      <dgm:prSet presAssocID="{7BE5C8BE-CAA5-44EC-A7C5-6687149136B4}" presName="hierChild5" presStyleCnt="0"/>
      <dgm:spPr/>
    </dgm:pt>
    <dgm:pt modelId="{A59CE3A8-231D-4E8F-B4D2-5A4F2C42261C}" type="pres">
      <dgm:prSet presAssocID="{F7282E07-DEBF-4DB1-BFBE-A432E51D2451}" presName="Name64" presStyleLbl="parChTrans1D4" presStyleIdx="88" presStyleCnt="197" custSzX="3960001" custSzY="180000"/>
      <dgm:spPr/>
      <dgm:t>
        <a:bodyPr/>
        <a:lstStyle/>
        <a:p>
          <a:endParaRPr lang="en-GB"/>
        </a:p>
      </dgm:t>
    </dgm:pt>
    <dgm:pt modelId="{FA8D7594-7DA8-4D4E-8106-99AF1A98AEE5}" type="pres">
      <dgm:prSet presAssocID="{53286EFD-D5E2-44DF-93DA-FB1C80CC32B9}" presName="hierRoot2" presStyleCnt="0">
        <dgm:presLayoutVars>
          <dgm:hierBranch val="init"/>
        </dgm:presLayoutVars>
      </dgm:prSet>
      <dgm:spPr/>
    </dgm:pt>
    <dgm:pt modelId="{AA59F263-69DB-4A1D-B4AF-04938D81FE4E}" type="pres">
      <dgm:prSet presAssocID="{53286EFD-D5E2-44DF-93DA-FB1C80CC32B9}" presName="rootComposite" presStyleCnt="0"/>
      <dgm:spPr/>
    </dgm:pt>
    <dgm:pt modelId="{86B9FE54-8C29-478A-A047-09FADCFE16D2}" type="pres">
      <dgm:prSet presAssocID="{53286EFD-D5E2-44DF-93DA-FB1C80CC32B9}" presName="rootText" presStyleLbl="node4" presStyleIdx="88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2F8AC50-1166-4407-80D8-B06F3F2D205D}" type="pres">
      <dgm:prSet presAssocID="{53286EFD-D5E2-44DF-93DA-FB1C80CC32B9}" presName="rootConnector" presStyleLbl="node4" presStyleIdx="88" presStyleCnt="197"/>
      <dgm:spPr/>
      <dgm:t>
        <a:bodyPr/>
        <a:lstStyle/>
        <a:p>
          <a:endParaRPr lang="en-GB"/>
        </a:p>
      </dgm:t>
    </dgm:pt>
    <dgm:pt modelId="{11BAC43E-9F65-42BA-BC1B-F1BB07B92DAB}" type="pres">
      <dgm:prSet presAssocID="{53286EFD-D5E2-44DF-93DA-FB1C80CC32B9}" presName="hierChild4" presStyleCnt="0"/>
      <dgm:spPr/>
    </dgm:pt>
    <dgm:pt modelId="{26C42024-B6AE-42BD-A97F-F84EE1C523A9}" type="pres">
      <dgm:prSet presAssocID="{53286EFD-D5E2-44DF-93DA-FB1C80CC32B9}" presName="hierChild5" presStyleCnt="0"/>
      <dgm:spPr/>
    </dgm:pt>
    <dgm:pt modelId="{12AFB628-1CD8-4949-AB9A-A2140C568E49}" type="pres">
      <dgm:prSet presAssocID="{65158216-54C4-426B-8312-A90234881AC7}" presName="hierChild5" presStyleCnt="0"/>
      <dgm:spPr/>
    </dgm:pt>
    <dgm:pt modelId="{9ECCB681-A5B0-9640-B826-F30016E34F4E}" type="pres">
      <dgm:prSet presAssocID="{C5F675C8-5FEB-5549-A7D1-B0D35042AC3B}" presName="Name64" presStyleLbl="parChTrans1D3" presStyleIdx="7" presStyleCnt="27" custSzX="3960001" custSzY="180000"/>
      <dgm:spPr/>
      <dgm:t>
        <a:bodyPr/>
        <a:lstStyle/>
        <a:p>
          <a:endParaRPr lang="en-US"/>
        </a:p>
      </dgm:t>
    </dgm:pt>
    <dgm:pt modelId="{1DA13178-CA9E-5F46-94C2-493A00FF03E2}" type="pres">
      <dgm:prSet presAssocID="{6D971A16-10E3-2247-B093-0B5A6337E4BE}" presName="hierRoot2" presStyleCnt="0">
        <dgm:presLayoutVars>
          <dgm:hierBranch val="init"/>
        </dgm:presLayoutVars>
      </dgm:prSet>
      <dgm:spPr/>
    </dgm:pt>
    <dgm:pt modelId="{E0E9804F-99A4-1A4F-B132-6FBACEBF5FA7}" type="pres">
      <dgm:prSet presAssocID="{6D971A16-10E3-2247-B093-0B5A6337E4BE}" presName="rootComposite" presStyleCnt="0"/>
      <dgm:spPr/>
    </dgm:pt>
    <dgm:pt modelId="{385A57A7-A328-6841-BAAE-5892705A817D}" type="pres">
      <dgm:prSet presAssocID="{6D971A16-10E3-2247-B093-0B5A6337E4BE}" presName="rootText" presStyleLbl="node3" presStyleIdx="7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AD8520-99FE-A841-8246-AACA80FCD7E9}" type="pres">
      <dgm:prSet presAssocID="{6D971A16-10E3-2247-B093-0B5A6337E4BE}" presName="rootConnector" presStyleLbl="node3" presStyleIdx="7" presStyleCnt="27"/>
      <dgm:spPr/>
      <dgm:t>
        <a:bodyPr/>
        <a:lstStyle/>
        <a:p>
          <a:endParaRPr lang="en-US"/>
        </a:p>
      </dgm:t>
    </dgm:pt>
    <dgm:pt modelId="{27A17048-7CD7-7F4D-8928-2DBAF4FFF5D5}" type="pres">
      <dgm:prSet presAssocID="{6D971A16-10E3-2247-B093-0B5A6337E4BE}" presName="hierChild4" presStyleCnt="0"/>
      <dgm:spPr/>
    </dgm:pt>
    <dgm:pt modelId="{9A075884-0883-EB48-B359-BCC212EC1905}" type="pres">
      <dgm:prSet presAssocID="{EB84BD68-966E-464E-8EFA-23DA9D24D084}" presName="Name64" presStyleLbl="parChTrans1D4" presStyleIdx="89" presStyleCnt="197" custSzX="3960001" custSzY="180000"/>
      <dgm:spPr/>
      <dgm:t>
        <a:bodyPr/>
        <a:lstStyle/>
        <a:p>
          <a:endParaRPr lang="en-US"/>
        </a:p>
      </dgm:t>
    </dgm:pt>
    <dgm:pt modelId="{C1DDDA27-875B-F44B-B922-E35B18708F4A}" type="pres">
      <dgm:prSet presAssocID="{33D9D371-128F-554F-A35A-6FB9158FD29F}" presName="hierRoot2" presStyleCnt="0">
        <dgm:presLayoutVars>
          <dgm:hierBranch val="init"/>
        </dgm:presLayoutVars>
      </dgm:prSet>
      <dgm:spPr/>
    </dgm:pt>
    <dgm:pt modelId="{6051C130-B2A8-0143-962F-350CE1479A5F}" type="pres">
      <dgm:prSet presAssocID="{33D9D371-128F-554F-A35A-6FB9158FD29F}" presName="rootComposite" presStyleCnt="0"/>
      <dgm:spPr/>
    </dgm:pt>
    <dgm:pt modelId="{D6567DC2-1703-CC41-B662-5F5C3ACD29A1}" type="pres">
      <dgm:prSet presAssocID="{33D9D371-128F-554F-A35A-6FB9158FD29F}" presName="rootText" presStyleLbl="node4" presStyleIdx="89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020309-38CD-EF41-86AC-B660C43C6F45}" type="pres">
      <dgm:prSet presAssocID="{33D9D371-128F-554F-A35A-6FB9158FD29F}" presName="rootConnector" presStyleLbl="node4" presStyleIdx="89" presStyleCnt="197"/>
      <dgm:spPr/>
      <dgm:t>
        <a:bodyPr/>
        <a:lstStyle/>
        <a:p>
          <a:endParaRPr lang="en-US"/>
        </a:p>
      </dgm:t>
    </dgm:pt>
    <dgm:pt modelId="{204F6CF7-A500-0D46-84A5-CDEDE5EB8421}" type="pres">
      <dgm:prSet presAssocID="{33D9D371-128F-554F-A35A-6FB9158FD29F}" presName="hierChild4" presStyleCnt="0"/>
      <dgm:spPr/>
    </dgm:pt>
    <dgm:pt modelId="{B8198D1E-8102-3B41-9D60-4C85E0BF6A74}" type="pres">
      <dgm:prSet presAssocID="{33D9D371-128F-554F-A35A-6FB9158FD29F}" presName="hierChild5" presStyleCnt="0"/>
      <dgm:spPr/>
    </dgm:pt>
    <dgm:pt modelId="{7C7196D5-9792-CE42-8127-47ADABA7EAA7}" type="pres">
      <dgm:prSet presAssocID="{0FBEC936-5E3B-0A49-A2E4-A27E7AB8745A}" presName="Name64" presStyleLbl="parChTrans1D4" presStyleIdx="90" presStyleCnt="197" custSzX="3960001" custSzY="180000"/>
      <dgm:spPr/>
      <dgm:t>
        <a:bodyPr/>
        <a:lstStyle/>
        <a:p>
          <a:endParaRPr lang="en-US"/>
        </a:p>
      </dgm:t>
    </dgm:pt>
    <dgm:pt modelId="{B20A4717-229C-C04E-96F7-E155952EB34D}" type="pres">
      <dgm:prSet presAssocID="{B909ADFA-F800-6C44-9334-FF0316C9B58D}" presName="hierRoot2" presStyleCnt="0">
        <dgm:presLayoutVars>
          <dgm:hierBranch val="init"/>
        </dgm:presLayoutVars>
      </dgm:prSet>
      <dgm:spPr/>
    </dgm:pt>
    <dgm:pt modelId="{E96B50B3-8E1A-3546-B64F-ACA447268033}" type="pres">
      <dgm:prSet presAssocID="{B909ADFA-F800-6C44-9334-FF0316C9B58D}" presName="rootComposite" presStyleCnt="0"/>
      <dgm:spPr/>
    </dgm:pt>
    <dgm:pt modelId="{7C0D63AC-4647-6D47-B67E-BA74C46E9BD6}" type="pres">
      <dgm:prSet presAssocID="{B909ADFA-F800-6C44-9334-FF0316C9B58D}" presName="rootText" presStyleLbl="node4" presStyleIdx="90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E5C9CCB-A16A-594E-A183-D0C7497B55CF}" type="pres">
      <dgm:prSet presAssocID="{B909ADFA-F800-6C44-9334-FF0316C9B58D}" presName="rootConnector" presStyleLbl="node4" presStyleIdx="90" presStyleCnt="197"/>
      <dgm:spPr/>
      <dgm:t>
        <a:bodyPr/>
        <a:lstStyle/>
        <a:p>
          <a:endParaRPr lang="en-US"/>
        </a:p>
      </dgm:t>
    </dgm:pt>
    <dgm:pt modelId="{7D7FDDD0-9B9F-B34F-928B-8D05401B1DED}" type="pres">
      <dgm:prSet presAssocID="{B909ADFA-F800-6C44-9334-FF0316C9B58D}" presName="hierChild4" presStyleCnt="0"/>
      <dgm:spPr/>
    </dgm:pt>
    <dgm:pt modelId="{F94D9FBE-FD93-43BB-BA3A-DB81E7C0C7D9}" type="pres">
      <dgm:prSet presAssocID="{3830E21E-0353-4325-BE33-1811B293F39E}" presName="Name64" presStyleLbl="parChTrans1D4" presStyleIdx="91" presStyleCnt="197" custSzX="3960001" custSzY="180000"/>
      <dgm:spPr/>
      <dgm:t>
        <a:bodyPr/>
        <a:lstStyle/>
        <a:p>
          <a:endParaRPr lang="da-DK"/>
        </a:p>
      </dgm:t>
    </dgm:pt>
    <dgm:pt modelId="{E3D5A44C-E9C2-447E-A0A8-81004C7697F9}" type="pres">
      <dgm:prSet presAssocID="{CD9613BB-E85F-4078-821D-EE24E3133CF5}" presName="hierRoot2" presStyleCnt="0">
        <dgm:presLayoutVars>
          <dgm:hierBranch val="init"/>
        </dgm:presLayoutVars>
      </dgm:prSet>
      <dgm:spPr/>
    </dgm:pt>
    <dgm:pt modelId="{E799AABE-5094-4F63-ACB8-E50B9AA50873}" type="pres">
      <dgm:prSet presAssocID="{CD9613BB-E85F-4078-821D-EE24E3133CF5}" presName="rootComposite" presStyleCnt="0"/>
      <dgm:spPr/>
    </dgm:pt>
    <dgm:pt modelId="{AFD7582A-3B19-40BE-96DD-00AE17B36966}" type="pres">
      <dgm:prSet presAssocID="{CD9613BB-E85F-4078-821D-EE24E3133CF5}" presName="rootText" presStyleLbl="node4" presStyleIdx="91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08CCB4F-CBC1-47FE-AAD0-F355B41AF903}" type="pres">
      <dgm:prSet presAssocID="{CD9613BB-E85F-4078-821D-EE24E3133CF5}" presName="rootConnector" presStyleLbl="node4" presStyleIdx="91" presStyleCnt="197"/>
      <dgm:spPr/>
      <dgm:t>
        <a:bodyPr/>
        <a:lstStyle/>
        <a:p>
          <a:endParaRPr lang="da-DK"/>
        </a:p>
      </dgm:t>
    </dgm:pt>
    <dgm:pt modelId="{B6D8A89E-A89B-4609-8F79-3304A3B534C5}" type="pres">
      <dgm:prSet presAssocID="{CD9613BB-E85F-4078-821D-EE24E3133CF5}" presName="hierChild4" presStyleCnt="0"/>
      <dgm:spPr/>
    </dgm:pt>
    <dgm:pt modelId="{F5BDD18E-1339-4E09-B93A-A5139B1E8E83}" type="pres">
      <dgm:prSet presAssocID="{67849FA2-9B59-4503-8FDD-6557AD6E21F0}" presName="Name64" presStyleLbl="parChTrans1D4" presStyleIdx="92" presStyleCnt="197" custSzX="3960001" custSzY="180000"/>
      <dgm:spPr/>
      <dgm:t>
        <a:bodyPr/>
        <a:lstStyle/>
        <a:p>
          <a:endParaRPr lang="da-DK"/>
        </a:p>
      </dgm:t>
    </dgm:pt>
    <dgm:pt modelId="{21E9BB96-AB72-4853-A502-6A26010BE0A4}" type="pres">
      <dgm:prSet presAssocID="{8BABA235-F386-4458-880F-03FC3A055282}" presName="hierRoot2" presStyleCnt="0">
        <dgm:presLayoutVars>
          <dgm:hierBranch val="init"/>
        </dgm:presLayoutVars>
      </dgm:prSet>
      <dgm:spPr/>
    </dgm:pt>
    <dgm:pt modelId="{2AFF6392-3308-47AC-9531-1BFC4CDAAC87}" type="pres">
      <dgm:prSet presAssocID="{8BABA235-F386-4458-880F-03FC3A055282}" presName="rootComposite" presStyleCnt="0"/>
      <dgm:spPr/>
    </dgm:pt>
    <dgm:pt modelId="{5BB828CA-0F34-4748-B288-0528B14C92FA}" type="pres">
      <dgm:prSet presAssocID="{8BABA235-F386-4458-880F-03FC3A055282}" presName="rootText" presStyleLbl="node4" presStyleIdx="92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7007387-747E-4294-9DD3-21B28B63EA1E}" type="pres">
      <dgm:prSet presAssocID="{8BABA235-F386-4458-880F-03FC3A055282}" presName="rootConnector" presStyleLbl="node4" presStyleIdx="92" presStyleCnt="197"/>
      <dgm:spPr/>
      <dgm:t>
        <a:bodyPr/>
        <a:lstStyle/>
        <a:p>
          <a:endParaRPr lang="da-DK"/>
        </a:p>
      </dgm:t>
    </dgm:pt>
    <dgm:pt modelId="{6474F9C4-256B-4D07-8DC1-8D6828B86818}" type="pres">
      <dgm:prSet presAssocID="{8BABA235-F386-4458-880F-03FC3A055282}" presName="hierChild4" presStyleCnt="0"/>
      <dgm:spPr/>
    </dgm:pt>
    <dgm:pt modelId="{DFA1E1BB-B437-413D-8F67-7AF5727A306F}" type="pres">
      <dgm:prSet presAssocID="{8BABA235-F386-4458-880F-03FC3A055282}" presName="hierChild5" presStyleCnt="0"/>
      <dgm:spPr/>
    </dgm:pt>
    <dgm:pt modelId="{20988B10-823D-4676-AF85-8E4F28FDBB17}" type="pres">
      <dgm:prSet presAssocID="{01B912DE-A638-41DF-8B8D-68AE834F5BEA}" presName="Name64" presStyleLbl="parChTrans1D4" presStyleIdx="93" presStyleCnt="197" custSzX="3960001" custSzY="180000"/>
      <dgm:spPr/>
      <dgm:t>
        <a:bodyPr/>
        <a:lstStyle/>
        <a:p>
          <a:endParaRPr lang="da-DK"/>
        </a:p>
      </dgm:t>
    </dgm:pt>
    <dgm:pt modelId="{BB747FF6-D89A-4113-A208-640294129F73}" type="pres">
      <dgm:prSet presAssocID="{02EC9B96-C9AD-42FB-B74A-AC5CAA97B6BD}" presName="hierRoot2" presStyleCnt="0">
        <dgm:presLayoutVars>
          <dgm:hierBranch val="init"/>
        </dgm:presLayoutVars>
      </dgm:prSet>
      <dgm:spPr/>
    </dgm:pt>
    <dgm:pt modelId="{3BA0F815-40DB-4320-B5E0-1D9320DC7CBC}" type="pres">
      <dgm:prSet presAssocID="{02EC9B96-C9AD-42FB-B74A-AC5CAA97B6BD}" presName="rootComposite" presStyleCnt="0"/>
      <dgm:spPr/>
    </dgm:pt>
    <dgm:pt modelId="{62F7441E-5470-4599-95FC-FB6E988819B1}" type="pres">
      <dgm:prSet presAssocID="{02EC9B96-C9AD-42FB-B74A-AC5CAA97B6BD}" presName="rootText" presStyleLbl="node4" presStyleIdx="93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519226D-8C7C-447C-9802-1FAB39F5B349}" type="pres">
      <dgm:prSet presAssocID="{02EC9B96-C9AD-42FB-B74A-AC5CAA97B6BD}" presName="rootConnector" presStyleLbl="node4" presStyleIdx="93" presStyleCnt="197"/>
      <dgm:spPr/>
      <dgm:t>
        <a:bodyPr/>
        <a:lstStyle/>
        <a:p>
          <a:endParaRPr lang="da-DK"/>
        </a:p>
      </dgm:t>
    </dgm:pt>
    <dgm:pt modelId="{64D048BD-1C57-4CE6-8088-C46F5FDCD4E6}" type="pres">
      <dgm:prSet presAssocID="{02EC9B96-C9AD-42FB-B74A-AC5CAA97B6BD}" presName="hierChild4" presStyleCnt="0"/>
      <dgm:spPr/>
    </dgm:pt>
    <dgm:pt modelId="{EF95F94D-763C-4E61-A189-2F50FBBEB9CA}" type="pres">
      <dgm:prSet presAssocID="{02EC9B96-C9AD-42FB-B74A-AC5CAA97B6BD}" presName="hierChild5" presStyleCnt="0"/>
      <dgm:spPr/>
    </dgm:pt>
    <dgm:pt modelId="{9DC457FF-DE38-4174-B367-95323A1D2D8A}" type="pres">
      <dgm:prSet presAssocID="{CA7DC307-9F93-46B4-BC2F-194B71991534}" presName="Name64" presStyleLbl="parChTrans1D4" presStyleIdx="94" presStyleCnt="197" custSzX="3960001" custSzY="180000"/>
      <dgm:spPr/>
      <dgm:t>
        <a:bodyPr/>
        <a:lstStyle/>
        <a:p>
          <a:endParaRPr lang="da-DK"/>
        </a:p>
      </dgm:t>
    </dgm:pt>
    <dgm:pt modelId="{E9FB215B-3F4C-4222-BF29-FC0739C755C0}" type="pres">
      <dgm:prSet presAssocID="{6F3DEAAD-10E9-460D-8278-592E6DFF724E}" presName="hierRoot2" presStyleCnt="0">
        <dgm:presLayoutVars>
          <dgm:hierBranch val="init"/>
        </dgm:presLayoutVars>
      </dgm:prSet>
      <dgm:spPr/>
    </dgm:pt>
    <dgm:pt modelId="{BEB1BD43-990E-4B37-886F-3C5FBDE78AB2}" type="pres">
      <dgm:prSet presAssocID="{6F3DEAAD-10E9-460D-8278-592E6DFF724E}" presName="rootComposite" presStyleCnt="0"/>
      <dgm:spPr/>
    </dgm:pt>
    <dgm:pt modelId="{6B514A39-4D6E-4AAD-AC51-562D60B8035C}" type="pres">
      <dgm:prSet presAssocID="{6F3DEAAD-10E9-460D-8278-592E6DFF724E}" presName="rootText" presStyleLbl="node4" presStyleIdx="94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E939C31-C253-443E-9905-7091B5456D5F}" type="pres">
      <dgm:prSet presAssocID="{6F3DEAAD-10E9-460D-8278-592E6DFF724E}" presName="rootConnector" presStyleLbl="node4" presStyleIdx="94" presStyleCnt="197"/>
      <dgm:spPr/>
      <dgm:t>
        <a:bodyPr/>
        <a:lstStyle/>
        <a:p>
          <a:endParaRPr lang="da-DK"/>
        </a:p>
      </dgm:t>
    </dgm:pt>
    <dgm:pt modelId="{1EF3F15F-1BC9-4BC4-9294-EFBCBE13CB83}" type="pres">
      <dgm:prSet presAssocID="{6F3DEAAD-10E9-460D-8278-592E6DFF724E}" presName="hierChild4" presStyleCnt="0"/>
      <dgm:spPr/>
    </dgm:pt>
    <dgm:pt modelId="{A4AA92EC-8ACD-4927-8397-B8D165B72DC8}" type="pres">
      <dgm:prSet presAssocID="{6F3DEAAD-10E9-460D-8278-592E6DFF724E}" presName="hierChild5" presStyleCnt="0"/>
      <dgm:spPr/>
    </dgm:pt>
    <dgm:pt modelId="{60105DFA-0DA3-4170-B62F-32FB769F2442}" type="pres">
      <dgm:prSet presAssocID="{CD9613BB-E85F-4078-821D-EE24E3133CF5}" presName="hierChild5" presStyleCnt="0"/>
      <dgm:spPr/>
    </dgm:pt>
    <dgm:pt modelId="{BDE603F3-1EC3-4212-8B14-210A129A708A}" type="pres">
      <dgm:prSet presAssocID="{1D232A91-B511-4F00-BE77-09691284DA79}" presName="Name64" presStyleLbl="parChTrans1D4" presStyleIdx="95" presStyleCnt="197" custSzX="3960001" custSzY="180000"/>
      <dgm:spPr/>
      <dgm:t>
        <a:bodyPr/>
        <a:lstStyle/>
        <a:p>
          <a:endParaRPr lang="da-DK"/>
        </a:p>
      </dgm:t>
    </dgm:pt>
    <dgm:pt modelId="{419D6FE0-467A-40FC-BE45-0CF09BA41CA7}" type="pres">
      <dgm:prSet presAssocID="{531C7B8B-7804-4BA0-81D3-311F7AA7573D}" presName="hierRoot2" presStyleCnt="0">
        <dgm:presLayoutVars>
          <dgm:hierBranch val="init"/>
        </dgm:presLayoutVars>
      </dgm:prSet>
      <dgm:spPr/>
    </dgm:pt>
    <dgm:pt modelId="{1D202213-12E7-4E5A-969B-AD52A055DE46}" type="pres">
      <dgm:prSet presAssocID="{531C7B8B-7804-4BA0-81D3-311F7AA7573D}" presName="rootComposite" presStyleCnt="0"/>
      <dgm:spPr/>
    </dgm:pt>
    <dgm:pt modelId="{525BC805-6186-4D08-8F3D-5F7A66B995AE}" type="pres">
      <dgm:prSet presAssocID="{531C7B8B-7804-4BA0-81D3-311F7AA7573D}" presName="rootText" presStyleLbl="node4" presStyleIdx="95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9C2D1A0-ABCF-4B00-819E-8C7A9750099C}" type="pres">
      <dgm:prSet presAssocID="{531C7B8B-7804-4BA0-81D3-311F7AA7573D}" presName="rootConnector" presStyleLbl="node4" presStyleIdx="95" presStyleCnt="197"/>
      <dgm:spPr/>
      <dgm:t>
        <a:bodyPr/>
        <a:lstStyle/>
        <a:p>
          <a:endParaRPr lang="da-DK"/>
        </a:p>
      </dgm:t>
    </dgm:pt>
    <dgm:pt modelId="{63EE49FC-9FE2-4BBA-9430-689C4F2FE77F}" type="pres">
      <dgm:prSet presAssocID="{531C7B8B-7804-4BA0-81D3-311F7AA7573D}" presName="hierChild4" presStyleCnt="0"/>
      <dgm:spPr/>
    </dgm:pt>
    <dgm:pt modelId="{B2A68216-9C1E-4DFA-8900-684D5A85CF65}" type="pres">
      <dgm:prSet presAssocID="{393BCB82-831A-4345-923B-EEEA38216F44}" presName="Name64" presStyleLbl="parChTrans1D4" presStyleIdx="96" presStyleCnt="197" custSzX="3960001" custSzY="180000"/>
      <dgm:spPr/>
      <dgm:t>
        <a:bodyPr/>
        <a:lstStyle/>
        <a:p>
          <a:endParaRPr lang="da-DK"/>
        </a:p>
      </dgm:t>
    </dgm:pt>
    <dgm:pt modelId="{37A31F8C-B7CB-4ECF-8862-AAEFA34D4E5A}" type="pres">
      <dgm:prSet presAssocID="{D76B0069-25B6-4AFC-9DA4-35F351485E45}" presName="hierRoot2" presStyleCnt="0">
        <dgm:presLayoutVars>
          <dgm:hierBranch val="init"/>
        </dgm:presLayoutVars>
      </dgm:prSet>
      <dgm:spPr/>
    </dgm:pt>
    <dgm:pt modelId="{C200C774-DB77-45FF-AEFE-F45E183DDF0D}" type="pres">
      <dgm:prSet presAssocID="{D76B0069-25B6-4AFC-9DA4-35F351485E45}" presName="rootComposite" presStyleCnt="0"/>
      <dgm:spPr/>
    </dgm:pt>
    <dgm:pt modelId="{D2318820-0D12-4E26-83EC-7AC134C5E835}" type="pres">
      <dgm:prSet presAssocID="{D76B0069-25B6-4AFC-9DA4-35F351485E45}" presName="rootText" presStyleLbl="node4" presStyleIdx="96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BC2777E-3A05-4734-989A-F24506ADF031}" type="pres">
      <dgm:prSet presAssocID="{D76B0069-25B6-4AFC-9DA4-35F351485E45}" presName="rootConnector" presStyleLbl="node4" presStyleIdx="96" presStyleCnt="197"/>
      <dgm:spPr/>
      <dgm:t>
        <a:bodyPr/>
        <a:lstStyle/>
        <a:p>
          <a:endParaRPr lang="da-DK"/>
        </a:p>
      </dgm:t>
    </dgm:pt>
    <dgm:pt modelId="{FFAE6EBB-309D-4F9E-A1B5-EB98D939E428}" type="pres">
      <dgm:prSet presAssocID="{D76B0069-25B6-4AFC-9DA4-35F351485E45}" presName="hierChild4" presStyleCnt="0"/>
      <dgm:spPr/>
    </dgm:pt>
    <dgm:pt modelId="{62D9CFF4-724B-4381-8786-6BB51060689B}" type="pres">
      <dgm:prSet presAssocID="{D76B0069-25B6-4AFC-9DA4-35F351485E45}" presName="hierChild5" presStyleCnt="0"/>
      <dgm:spPr/>
    </dgm:pt>
    <dgm:pt modelId="{4D548438-8DE1-471B-A0D9-B59F476E8C5D}" type="pres">
      <dgm:prSet presAssocID="{A3C2BBEE-3926-460D-AEC0-5600CB37B76F}" presName="Name64" presStyleLbl="parChTrans1D4" presStyleIdx="97" presStyleCnt="197" custSzX="3960001" custSzY="180000"/>
      <dgm:spPr/>
      <dgm:t>
        <a:bodyPr/>
        <a:lstStyle/>
        <a:p>
          <a:endParaRPr lang="da-DK"/>
        </a:p>
      </dgm:t>
    </dgm:pt>
    <dgm:pt modelId="{EF2F5589-1B25-4425-B268-14420DC3215C}" type="pres">
      <dgm:prSet presAssocID="{CE980E74-C583-4059-8694-BB24E8290E4E}" presName="hierRoot2" presStyleCnt="0">
        <dgm:presLayoutVars>
          <dgm:hierBranch val="init"/>
        </dgm:presLayoutVars>
      </dgm:prSet>
      <dgm:spPr/>
    </dgm:pt>
    <dgm:pt modelId="{43FF7DB6-70A8-410B-B09A-7668DC88EF14}" type="pres">
      <dgm:prSet presAssocID="{CE980E74-C583-4059-8694-BB24E8290E4E}" presName="rootComposite" presStyleCnt="0"/>
      <dgm:spPr/>
    </dgm:pt>
    <dgm:pt modelId="{01BE31B6-0D60-4645-8E23-9F4CD24224F5}" type="pres">
      <dgm:prSet presAssocID="{CE980E74-C583-4059-8694-BB24E8290E4E}" presName="rootText" presStyleLbl="node4" presStyleIdx="97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781008B-8646-4ECE-BCE2-4CB81A3D9BC5}" type="pres">
      <dgm:prSet presAssocID="{CE980E74-C583-4059-8694-BB24E8290E4E}" presName="rootConnector" presStyleLbl="node4" presStyleIdx="97" presStyleCnt="197"/>
      <dgm:spPr/>
      <dgm:t>
        <a:bodyPr/>
        <a:lstStyle/>
        <a:p>
          <a:endParaRPr lang="da-DK"/>
        </a:p>
      </dgm:t>
    </dgm:pt>
    <dgm:pt modelId="{BB47773D-3BB9-4CD6-8DDE-02E8F9DECEEB}" type="pres">
      <dgm:prSet presAssocID="{CE980E74-C583-4059-8694-BB24E8290E4E}" presName="hierChild4" presStyleCnt="0"/>
      <dgm:spPr/>
    </dgm:pt>
    <dgm:pt modelId="{665C0C3C-1919-49BC-8092-6C57CA8AD977}" type="pres">
      <dgm:prSet presAssocID="{CE980E74-C583-4059-8694-BB24E8290E4E}" presName="hierChild5" presStyleCnt="0"/>
      <dgm:spPr/>
    </dgm:pt>
    <dgm:pt modelId="{8F14765B-219E-4C41-B994-2AB80B5238A9}" type="pres">
      <dgm:prSet presAssocID="{467D8BDA-4232-4A67-B79F-9162C3603EFE}" presName="Name64" presStyleLbl="parChTrans1D4" presStyleIdx="98" presStyleCnt="197" custSzX="3960001" custSzY="180000"/>
      <dgm:spPr/>
      <dgm:t>
        <a:bodyPr/>
        <a:lstStyle/>
        <a:p>
          <a:endParaRPr lang="da-DK"/>
        </a:p>
      </dgm:t>
    </dgm:pt>
    <dgm:pt modelId="{16AA4B23-F3FB-47C1-8E1E-D7A5871C06AA}" type="pres">
      <dgm:prSet presAssocID="{711E0E1D-C093-4BEE-AACC-839C58D437E2}" presName="hierRoot2" presStyleCnt="0">
        <dgm:presLayoutVars>
          <dgm:hierBranch val="init"/>
        </dgm:presLayoutVars>
      </dgm:prSet>
      <dgm:spPr/>
    </dgm:pt>
    <dgm:pt modelId="{EDC6C351-239B-4947-A4C4-51F09B43076B}" type="pres">
      <dgm:prSet presAssocID="{711E0E1D-C093-4BEE-AACC-839C58D437E2}" presName="rootComposite" presStyleCnt="0"/>
      <dgm:spPr/>
    </dgm:pt>
    <dgm:pt modelId="{55B969B2-7E97-4116-B05E-736354C35227}" type="pres">
      <dgm:prSet presAssocID="{711E0E1D-C093-4BEE-AACC-839C58D437E2}" presName="rootText" presStyleLbl="node4" presStyleIdx="98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C5616DF-C2EF-4899-9C1C-717959FF57C4}" type="pres">
      <dgm:prSet presAssocID="{711E0E1D-C093-4BEE-AACC-839C58D437E2}" presName="rootConnector" presStyleLbl="node4" presStyleIdx="98" presStyleCnt="197"/>
      <dgm:spPr/>
      <dgm:t>
        <a:bodyPr/>
        <a:lstStyle/>
        <a:p>
          <a:endParaRPr lang="da-DK"/>
        </a:p>
      </dgm:t>
    </dgm:pt>
    <dgm:pt modelId="{42905176-B097-4DA2-A267-318142E6B230}" type="pres">
      <dgm:prSet presAssocID="{711E0E1D-C093-4BEE-AACC-839C58D437E2}" presName="hierChild4" presStyleCnt="0"/>
      <dgm:spPr/>
    </dgm:pt>
    <dgm:pt modelId="{76BB0F01-25BD-491E-96BA-21FEBABB57C0}" type="pres">
      <dgm:prSet presAssocID="{711E0E1D-C093-4BEE-AACC-839C58D437E2}" presName="hierChild5" presStyleCnt="0"/>
      <dgm:spPr/>
    </dgm:pt>
    <dgm:pt modelId="{02FBCA7E-D001-471A-AF48-FFD09CD059F0}" type="pres">
      <dgm:prSet presAssocID="{531C7B8B-7804-4BA0-81D3-311F7AA7573D}" presName="hierChild5" presStyleCnt="0"/>
      <dgm:spPr/>
    </dgm:pt>
    <dgm:pt modelId="{853AAA04-F3C9-4B72-A596-DD5972FEC979}" type="pres">
      <dgm:prSet presAssocID="{A139156A-1B42-482D-8280-53CFBD29F169}" presName="Name64" presStyleLbl="parChTrans1D4" presStyleIdx="99" presStyleCnt="197" custSzX="3960001" custSzY="180000"/>
      <dgm:spPr/>
      <dgm:t>
        <a:bodyPr/>
        <a:lstStyle/>
        <a:p>
          <a:endParaRPr lang="da-DK"/>
        </a:p>
      </dgm:t>
    </dgm:pt>
    <dgm:pt modelId="{EF67E37A-86FB-40DC-90EA-CB581D9101CC}" type="pres">
      <dgm:prSet presAssocID="{7DB614A4-A953-4049-9EAD-7613D06BB658}" presName="hierRoot2" presStyleCnt="0">
        <dgm:presLayoutVars>
          <dgm:hierBranch val="init"/>
        </dgm:presLayoutVars>
      </dgm:prSet>
      <dgm:spPr/>
    </dgm:pt>
    <dgm:pt modelId="{51F62936-5471-43F3-BE76-DAB0D35255F0}" type="pres">
      <dgm:prSet presAssocID="{7DB614A4-A953-4049-9EAD-7613D06BB658}" presName="rootComposite" presStyleCnt="0"/>
      <dgm:spPr/>
    </dgm:pt>
    <dgm:pt modelId="{AF71D7D6-DFEF-4825-8878-5C9DF0139DFC}" type="pres">
      <dgm:prSet presAssocID="{7DB614A4-A953-4049-9EAD-7613D06BB658}" presName="rootText" presStyleLbl="node4" presStyleIdx="99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4C18362-0FCF-4C4A-83F5-F0304A511D3D}" type="pres">
      <dgm:prSet presAssocID="{7DB614A4-A953-4049-9EAD-7613D06BB658}" presName="rootConnector" presStyleLbl="node4" presStyleIdx="99" presStyleCnt="197"/>
      <dgm:spPr/>
      <dgm:t>
        <a:bodyPr/>
        <a:lstStyle/>
        <a:p>
          <a:endParaRPr lang="da-DK"/>
        </a:p>
      </dgm:t>
    </dgm:pt>
    <dgm:pt modelId="{0CE08A11-9C45-4128-BD2F-52A9BB85B216}" type="pres">
      <dgm:prSet presAssocID="{7DB614A4-A953-4049-9EAD-7613D06BB658}" presName="hierChild4" presStyleCnt="0"/>
      <dgm:spPr/>
    </dgm:pt>
    <dgm:pt modelId="{06469A15-1124-470C-941F-17228E881DCE}" type="pres">
      <dgm:prSet presAssocID="{B849B9AC-011C-4EFB-9FE0-67173E10C11C}" presName="Name64" presStyleLbl="parChTrans1D4" presStyleIdx="100" presStyleCnt="197" custSzX="3960001" custSzY="180000"/>
      <dgm:spPr/>
      <dgm:t>
        <a:bodyPr/>
        <a:lstStyle/>
        <a:p>
          <a:endParaRPr lang="da-DK"/>
        </a:p>
      </dgm:t>
    </dgm:pt>
    <dgm:pt modelId="{4AEB01DD-256D-43ED-ADBF-23D5B01F2237}" type="pres">
      <dgm:prSet presAssocID="{23B9471C-47BB-4C50-AF8E-1EA0BA487A3F}" presName="hierRoot2" presStyleCnt="0">
        <dgm:presLayoutVars>
          <dgm:hierBranch val="init"/>
        </dgm:presLayoutVars>
      </dgm:prSet>
      <dgm:spPr/>
    </dgm:pt>
    <dgm:pt modelId="{7E283302-DB7A-4303-BCB5-1941EFEB1EA8}" type="pres">
      <dgm:prSet presAssocID="{23B9471C-47BB-4C50-AF8E-1EA0BA487A3F}" presName="rootComposite" presStyleCnt="0"/>
      <dgm:spPr/>
    </dgm:pt>
    <dgm:pt modelId="{3D49CD83-8D2F-45FC-91E2-6BE1ADFD7751}" type="pres">
      <dgm:prSet presAssocID="{23B9471C-47BB-4C50-AF8E-1EA0BA487A3F}" presName="rootText" presStyleLbl="node4" presStyleIdx="100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2BFFF57-8BEC-459B-84EC-2C5F58F2F378}" type="pres">
      <dgm:prSet presAssocID="{23B9471C-47BB-4C50-AF8E-1EA0BA487A3F}" presName="rootConnector" presStyleLbl="node4" presStyleIdx="100" presStyleCnt="197"/>
      <dgm:spPr/>
      <dgm:t>
        <a:bodyPr/>
        <a:lstStyle/>
        <a:p>
          <a:endParaRPr lang="da-DK"/>
        </a:p>
      </dgm:t>
    </dgm:pt>
    <dgm:pt modelId="{5C6B1FD0-EB0F-4A05-AEE1-BCB11DCE17BB}" type="pres">
      <dgm:prSet presAssocID="{23B9471C-47BB-4C50-AF8E-1EA0BA487A3F}" presName="hierChild4" presStyleCnt="0"/>
      <dgm:spPr/>
    </dgm:pt>
    <dgm:pt modelId="{3CF48E2A-6E12-47C4-8B5D-0C04F533C530}" type="pres">
      <dgm:prSet presAssocID="{23B9471C-47BB-4C50-AF8E-1EA0BA487A3F}" presName="hierChild5" presStyleCnt="0"/>
      <dgm:spPr/>
    </dgm:pt>
    <dgm:pt modelId="{565DF07B-6055-424D-9BCA-32975BF884A4}" type="pres">
      <dgm:prSet presAssocID="{D312E407-D37A-4390-A6AF-14D64984DDBB}" presName="Name64" presStyleLbl="parChTrans1D4" presStyleIdx="101" presStyleCnt="197" custSzX="3960001" custSzY="180000"/>
      <dgm:spPr/>
      <dgm:t>
        <a:bodyPr/>
        <a:lstStyle/>
        <a:p>
          <a:endParaRPr lang="da-DK"/>
        </a:p>
      </dgm:t>
    </dgm:pt>
    <dgm:pt modelId="{D44E1815-9653-4FC3-8029-015C980B1D65}" type="pres">
      <dgm:prSet presAssocID="{B5841128-5539-4C18-A702-DC9D1AD50C6A}" presName="hierRoot2" presStyleCnt="0">
        <dgm:presLayoutVars>
          <dgm:hierBranch val="init"/>
        </dgm:presLayoutVars>
      </dgm:prSet>
      <dgm:spPr/>
    </dgm:pt>
    <dgm:pt modelId="{9931B345-A99C-455B-8E5C-4CCE588188CF}" type="pres">
      <dgm:prSet presAssocID="{B5841128-5539-4C18-A702-DC9D1AD50C6A}" presName="rootComposite" presStyleCnt="0"/>
      <dgm:spPr/>
    </dgm:pt>
    <dgm:pt modelId="{0FB53333-9763-437D-AE54-E19F1E37EDCB}" type="pres">
      <dgm:prSet presAssocID="{B5841128-5539-4C18-A702-DC9D1AD50C6A}" presName="rootText" presStyleLbl="node4" presStyleIdx="101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BB6D7FD-C425-475F-9935-A41095A06A5A}" type="pres">
      <dgm:prSet presAssocID="{B5841128-5539-4C18-A702-DC9D1AD50C6A}" presName="rootConnector" presStyleLbl="node4" presStyleIdx="101" presStyleCnt="197"/>
      <dgm:spPr/>
      <dgm:t>
        <a:bodyPr/>
        <a:lstStyle/>
        <a:p>
          <a:endParaRPr lang="da-DK"/>
        </a:p>
      </dgm:t>
    </dgm:pt>
    <dgm:pt modelId="{AA603D5D-51E4-4AD7-9F14-DF8E7CBF9448}" type="pres">
      <dgm:prSet presAssocID="{B5841128-5539-4C18-A702-DC9D1AD50C6A}" presName="hierChild4" presStyleCnt="0"/>
      <dgm:spPr/>
    </dgm:pt>
    <dgm:pt modelId="{FDB1A938-BD2A-4365-8866-B711B58B9851}" type="pres">
      <dgm:prSet presAssocID="{B5841128-5539-4C18-A702-DC9D1AD50C6A}" presName="hierChild5" presStyleCnt="0"/>
      <dgm:spPr/>
    </dgm:pt>
    <dgm:pt modelId="{7D6A4C9C-5078-4C76-82F9-A32B35995531}" type="pres">
      <dgm:prSet presAssocID="{7DB614A4-A953-4049-9EAD-7613D06BB658}" presName="hierChild5" presStyleCnt="0"/>
      <dgm:spPr/>
    </dgm:pt>
    <dgm:pt modelId="{E444C16F-7D57-474F-9199-74B8F4088E5E}" type="pres">
      <dgm:prSet presAssocID="{D869A406-E443-406A-9B96-01DA1630DC9C}" presName="Name64" presStyleLbl="parChTrans1D4" presStyleIdx="102" presStyleCnt="197" custSzX="3960001" custSzY="180000"/>
      <dgm:spPr/>
      <dgm:t>
        <a:bodyPr/>
        <a:lstStyle/>
        <a:p>
          <a:endParaRPr lang="da-DK"/>
        </a:p>
      </dgm:t>
    </dgm:pt>
    <dgm:pt modelId="{F6AA92EB-AA7D-444F-808B-3928469FFC3C}" type="pres">
      <dgm:prSet presAssocID="{E8438BB6-0720-42E3-9BED-77FF404FFED2}" presName="hierRoot2" presStyleCnt="0">
        <dgm:presLayoutVars>
          <dgm:hierBranch val="init"/>
        </dgm:presLayoutVars>
      </dgm:prSet>
      <dgm:spPr/>
    </dgm:pt>
    <dgm:pt modelId="{195BAC10-18D5-4A84-9D0A-27DD1F713C60}" type="pres">
      <dgm:prSet presAssocID="{E8438BB6-0720-42E3-9BED-77FF404FFED2}" presName="rootComposite" presStyleCnt="0"/>
      <dgm:spPr/>
    </dgm:pt>
    <dgm:pt modelId="{261FD580-4985-4629-80BD-D0FF07A47135}" type="pres">
      <dgm:prSet presAssocID="{E8438BB6-0720-42E3-9BED-77FF404FFED2}" presName="rootText" presStyleLbl="node4" presStyleIdx="102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3981859-3C8A-4D3D-9FD1-9FF579E742AE}" type="pres">
      <dgm:prSet presAssocID="{E8438BB6-0720-42E3-9BED-77FF404FFED2}" presName="rootConnector" presStyleLbl="node4" presStyleIdx="102" presStyleCnt="197"/>
      <dgm:spPr/>
      <dgm:t>
        <a:bodyPr/>
        <a:lstStyle/>
        <a:p>
          <a:endParaRPr lang="da-DK"/>
        </a:p>
      </dgm:t>
    </dgm:pt>
    <dgm:pt modelId="{39F70F81-B857-4FE4-9703-91FB7F804716}" type="pres">
      <dgm:prSet presAssocID="{E8438BB6-0720-42E3-9BED-77FF404FFED2}" presName="hierChild4" presStyleCnt="0"/>
      <dgm:spPr/>
    </dgm:pt>
    <dgm:pt modelId="{1E71DF2F-1894-44BC-88B8-DA4503E847AA}" type="pres">
      <dgm:prSet presAssocID="{D289F6E3-6616-4FA9-84D4-37B20A4F6FD6}" presName="Name64" presStyleLbl="parChTrans1D4" presStyleIdx="103" presStyleCnt="197" custSzX="3960001" custSzY="180000"/>
      <dgm:spPr/>
      <dgm:t>
        <a:bodyPr/>
        <a:lstStyle/>
        <a:p>
          <a:endParaRPr lang="da-DK"/>
        </a:p>
      </dgm:t>
    </dgm:pt>
    <dgm:pt modelId="{2B8CEDA0-5841-4AC6-8D50-BAF2B1F25A55}" type="pres">
      <dgm:prSet presAssocID="{C821F4E3-44FD-4FD4-B8B4-07D3D246C727}" presName="hierRoot2" presStyleCnt="0">
        <dgm:presLayoutVars>
          <dgm:hierBranch val="init"/>
        </dgm:presLayoutVars>
      </dgm:prSet>
      <dgm:spPr/>
    </dgm:pt>
    <dgm:pt modelId="{1BF50CCD-9F61-4EB2-BABF-B39CA74F2C4B}" type="pres">
      <dgm:prSet presAssocID="{C821F4E3-44FD-4FD4-B8B4-07D3D246C727}" presName="rootComposite" presStyleCnt="0"/>
      <dgm:spPr/>
    </dgm:pt>
    <dgm:pt modelId="{CF0260E5-7790-4D80-A595-E9FA2548F7CC}" type="pres">
      <dgm:prSet presAssocID="{C821F4E3-44FD-4FD4-B8B4-07D3D246C727}" presName="rootText" presStyleLbl="node4" presStyleIdx="103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F94E288-26F8-46A1-86AD-A72126EC353A}" type="pres">
      <dgm:prSet presAssocID="{C821F4E3-44FD-4FD4-B8B4-07D3D246C727}" presName="rootConnector" presStyleLbl="node4" presStyleIdx="103" presStyleCnt="197"/>
      <dgm:spPr/>
      <dgm:t>
        <a:bodyPr/>
        <a:lstStyle/>
        <a:p>
          <a:endParaRPr lang="da-DK"/>
        </a:p>
      </dgm:t>
    </dgm:pt>
    <dgm:pt modelId="{114B45F7-330D-45E5-8B64-C9D7BFF450AF}" type="pres">
      <dgm:prSet presAssocID="{C821F4E3-44FD-4FD4-B8B4-07D3D246C727}" presName="hierChild4" presStyleCnt="0"/>
      <dgm:spPr/>
    </dgm:pt>
    <dgm:pt modelId="{6B9F0747-229C-48CD-98E3-17B1394C1995}" type="pres">
      <dgm:prSet presAssocID="{C821F4E3-44FD-4FD4-B8B4-07D3D246C727}" presName="hierChild5" presStyleCnt="0"/>
      <dgm:spPr/>
    </dgm:pt>
    <dgm:pt modelId="{E3F8355C-092F-4C33-8783-CE18EFAB8B08}" type="pres">
      <dgm:prSet presAssocID="{2E0E4DDD-E617-4A34-AD33-B6825FCACAF1}" presName="Name64" presStyleLbl="parChTrans1D4" presStyleIdx="104" presStyleCnt="197" custSzX="3960001" custSzY="180000"/>
      <dgm:spPr/>
      <dgm:t>
        <a:bodyPr/>
        <a:lstStyle/>
        <a:p>
          <a:endParaRPr lang="da-DK"/>
        </a:p>
      </dgm:t>
    </dgm:pt>
    <dgm:pt modelId="{A0855C27-87E3-41D7-B21C-6C2AFEE60862}" type="pres">
      <dgm:prSet presAssocID="{5FD099E5-2BF0-4C60-9DB2-A3FC7FC48DEE}" presName="hierRoot2" presStyleCnt="0">
        <dgm:presLayoutVars>
          <dgm:hierBranch val="init"/>
        </dgm:presLayoutVars>
      </dgm:prSet>
      <dgm:spPr/>
    </dgm:pt>
    <dgm:pt modelId="{ED676971-CDE1-401C-A2C5-74EB2E6032EC}" type="pres">
      <dgm:prSet presAssocID="{5FD099E5-2BF0-4C60-9DB2-A3FC7FC48DEE}" presName="rootComposite" presStyleCnt="0"/>
      <dgm:spPr/>
    </dgm:pt>
    <dgm:pt modelId="{F36F6552-E7EE-4D3C-9F88-F889037F2051}" type="pres">
      <dgm:prSet presAssocID="{5FD099E5-2BF0-4C60-9DB2-A3FC7FC48DEE}" presName="rootText" presStyleLbl="node4" presStyleIdx="104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4F3E6C4-3182-4847-996D-9811315C5B11}" type="pres">
      <dgm:prSet presAssocID="{5FD099E5-2BF0-4C60-9DB2-A3FC7FC48DEE}" presName="rootConnector" presStyleLbl="node4" presStyleIdx="104" presStyleCnt="197"/>
      <dgm:spPr/>
      <dgm:t>
        <a:bodyPr/>
        <a:lstStyle/>
        <a:p>
          <a:endParaRPr lang="da-DK"/>
        </a:p>
      </dgm:t>
    </dgm:pt>
    <dgm:pt modelId="{113101A6-D374-4D12-AD9A-11C3075192CD}" type="pres">
      <dgm:prSet presAssocID="{5FD099E5-2BF0-4C60-9DB2-A3FC7FC48DEE}" presName="hierChild4" presStyleCnt="0"/>
      <dgm:spPr/>
    </dgm:pt>
    <dgm:pt modelId="{F188254E-4053-4E6E-8E66-F449B268DE69}" type="pres">
      <dgm:prSet presAssocID="{5FD099E5-2BF0-4C60-9DB2-A3FC7FC48DEE}" presName="hierChild5" presStyleCnt="0"/>
      <dgm:spPr/>
    </dgm:pt>
    <dgm:pt modelId="{A359E03B-1181-4A3B-AA68-244DC99F46BB}" type="pres">
      <dgm:prSet presAssocID="{165C8B4E-69B1-473F-BC82-B34A4EA8F1AE}" presName="Name64" presStyleLbl="parChTrans1D4" presStyleIdx="105" presStyleCnt="197" custSzX="3960001" custSzY="180000"/>
      <dgm:spPr/>
      <dgm:t>
        <a:bodyPr/>
        <a:lstStyle/>
        <a:p>
          <a:endParaRPr lang="da-DK"/>
        </a:p>
      </dgm:t>
    </dgm:pt>
    <dgm:pt modelId="{963D8701-63E0-47E1-BAD6-22476CEA946C}" type="pres">
      <dgm:prSet presAssocID="{747BAD0F-4920-41FB-B6A3-8A7DA54BF63E}" presName="hierRoot2" presStyleCnt="0">
        <dgm:presLayoutVars>
          <dgm:hierBranch val="init"/>
        </dgm:presLayoutVars>
      </dgm:prSet>
      <dgm:spPr/>
    </dgm:pt>
    <dgm:pt modelId="{7DEE4228-BCEA-4D52-949D-9D1EAC7655DD}" type="pres">
      <dgm:prSet presAssocID="{747BAD0F-4920-41FB-B6A3-8A7DA54BF63E}" presName="rootComposite" presStyleCnt="0"/>
      <dgm:spPr/>
    </dgm:pt>
    <dgm:pt modelId="{84BABD94-53A9-43AC-B895-70DC6093C32E}" type="pres">
      <dgm:prSet presAssocID="{747BAD0F-4920-41FB-B6A3-8A7DA54BF63E}" presName="rootText" presStyleLbl="node4" presStyleIdx="105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5F09147-D7A6-452D-961B-129635AC7A52}" type="pres">
      <dgm:prSet presAssocID="{747BAD0F-4920-41FB-B6A3-8A7DA54BF63E}" presName="rootConnector" presStyleLbl="node4" presStyleIdx="105" presStyleCnt="197"/>
      <dgm:spPr/>
      <dgm:t>
        <a:bodyPr/>
        <a:lstStyle/>
        <a:p>
          <a:endParaRPr lang="da-DK"/>
        </a:p>
      </dgm:t>
    </dgm:pt>
    <dgm:pt modelId="{B17C99E9-564F-4333-A004-88A73196BE4E}" type="pres">
      <dgm:prSet presAssocID="{747BAD0F-4920-41FB-B6A3-8A7DA54BF63E}" presName="hierChild4" presStyleCnt="0"/>
      <dgm:spPr/>
    </dgm:pt>
    <dgm:pt modelId="{38BCA872-411C-4C6F-8097-E895FD35ECEF}" type="pres">
      <dgm:prSet presAssocID="{747BAD0F-4920-41FB-B6A3-8A7DA54BF63E}" presName="hierChild5" presStyleCnt="0"/>
      <dgm:spPr/>
    </dgm:pt>
    <dgm:pt modelId="{2F2E4389-F31E-4FC8-B8DA-77F48A72DE87}" type="pres">
      <dgm:prSet presAssocID="{E8438BB6-0720-42E3-9BED-77FF404FFED2}" presName="hierChild5" presStyleCnt="0"/>
      <dgm:spPr/>
    </dgm:pt>
    <dgm:pt modelId="{9A965C2A-BDAE-44ED-9625-DA7FEC677E80}" type="pres">
      <dgm:prSet presAssocID="{AF083200-1489-443B-B882-BEC0532CF319}" presName="Name64" presStyleLbl="parChTrans1D4" presStyleIdx="106" presStyleCnt="197" custSzX="3960001" custSzY="180000"/>
      <dgm:spPr/>
      <dgm:t>
        <a:bodyPr/>
        <a:lstStyle/>
        <a:p>
          <a:endParaRPr lang="da-DK"/>
        </a:p>
      </dgm:t>
    </dgm:pt>
    <dgm:pt modelId="{F401A8F4-9DA5-48B7-9D44-C80F57BE55A4}" type="pres">
      <dgm:prSet presAssocID="{7E2D5B21-F552-4B7E-BE38-445FC96041F6}" presName="hierRoot2" presStyleCnt="0">
        <dgm:presLayoutVars>
          <dgm:hierBranch val="init"/>
        </dgm:presLayoutVars>
      </dgm:prSet>
      <dgm:spPr/>
    </dgm:pt>
    <dgm:pt modelId="{36D8541D-5583-4DE8-A3A8-3085E0DE0FF2}" type="pres">
      <dgm:prSet presAssocID="{7E2D5B21-F552-4B7E-BE38-445FC96041F6}" presName="rootComposite" presStyleCnt="0"/>
      <dgm:spPr/>
    </dgm:pt>
    <dgm:pt modelId="{90ABD7FB-CC25-4736-AACB-A0A5FA70A908}" type="pres">
      <dgm:prSet presAssocID="{7E2D5B21-F552-4B7E-BE38-445FC96041F6}" presName="rootText" presStyleLbl="node4" presStyleIdx="106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C74B9C6-379D-4263-8497-D81E634E1B71}" type="pres">
      <dgm:prSet presAssocID="{7E2D5B21-F552-4B7E-BE38-445FC96041F6}" presName="rootConnector" presStyleLbl="node4" presStyleIdx="106" presStyleCnt="197"/>
      <dgm:spPr/>
      <dgm:t>
        <a:bodyPr/>
        <a:lstStyle/>
        <a:p>
          <a:endParaRPr lang="da-DK"/>
        </a:p>
      </dgm:t>
    </dgm:pt>
    <dgm:pt modelId="{2561EF11-60FF-45D1-8D5B-602CA7CC0777}" type="pres">
      <dgm:prSet presAssocID="{7E2D5B21-F552-4B7E-BE38-445FC96041F6}" presName="hierChild4" presStyleCnt="0"/>
      <dgm:spPr/>
    </dgm:pt>
    <dgm:pt modelId="{77CE200A-631E-410F-A635-1EFA3F660272}" type="pres">
      <dgm:prSet presAssocID="{F4CBDF60-B11A-46EA-B712-52C22BFA8B9F}" presName="Name64" presStyleLbl="parChTrans1D4" presStyleIdx="107" presStyleCnt="197" custSzX="3960001" custSzY="180000"/>
      <dgm:spPr/>
      <dgm:t>
        <a:bodyPr/>
        <a:lstStyle/>
        <a:p>
          <a:endParaRPr lang="da-DK"/>
        </a:p>
      </dgm:t>
    </dgm:pt>
    <dgm:pt modelId="{689975C3-F5D3-46A0-9C2E-E21B509BD2EA}" type="pres">
      <dgm:prSet presAssocID="{EBD442B4-AF50-4575-A5D9-2C0761A8FB96}" presName="hierRoot2" presStyleCnt="0">
        <dgm:presLayoutVars>
          <dgm:hierBranch val="init"/>
        </dgm:presLayoutVars>
      </dgm:prSet>
      <dgm:spPr/>
    </dgm:pt>
    <dgm:pt modelId="{5977B466-867C-4C54-9785-D9E63FE3CEF0}" type="pres">
      <dgm:prSet presAssocID="{EBD442B4-AF50-4575-A5D9-2C0761A8FB96}" presName="rootComposite" presStyleCnt="0"/>
      <dgm:spPr/>
    </dgm:pt>
    <dgm:pt modelId="{A42BE716-F519-4C27-8259-418445098595}" type="pres">
      <dgm:prSet presAssocID="{EBD442B4-AF50-4575-A5D9-2C0761A8FB96}" presName="rootText" presStyleLbl="node4" presStyleIdx="107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2834C28-49EE-4107-9A28-515D447F2DCE}" type="pres">
      <dgm:prSet presAssocID="{EBD442B4-AF50-4575-A5D9-2C0761A8FB96}" presName="rootConnector" presStyleLbl="node4" presStyleIdx="107" presStyleCnt="197"/>
      <dgm:spPr/>
      <dgm:t>
        <a:bodyPr/>
        <a:lstStyle/>
        <a:p>
          <a:endParaRPr lang="da-DK"/>
        </a:p>
      </dgm:t>
    </dgm:pt>
    <dgm:pt modelId="{248070BE-B763-4C30-8907-5F292F1FA5D5}" type="pres">
      <dgm:prSet presAssocID="{EBD442B4-AF50-4575-A5D9-2C0761A8FB96}" presName="hierChild4" presStyleCnt="0"/>
      <dgm:spPr/>
    </dgm:pt>
    <dgm:pt modelId="{9F722418-75D4-47D1-AF07-C0BCA7639611}" type="pres">
      <dgm:prSet presAssocID="{EBD442B4-AF50-4575-A5D9-2C0761A8FB96}" presName="hierChild5" presStyleCnt="0"/>
      <dgm:spPr/>
    </dgm:pt>
    <dgm:pt modelId="{52C46D55-4F9E-4EBA-865A-F42F3C6114EB}" type="pres">
      <dgm:prSet presAssocID="{4D29EAC1-7403-4FDD-8E2A-049472DFA956}" presName="Name64" presStyleLbl="parChTrans1D4" presStyleIdx="108" presStyleCnt="197" custSzX="3960001" custSzY="180000"/>
      <dgm:spPr/>
      <dgm:t>
        <a:bodyPr/>
        <a:lstStyle/>
        <a:p>
          <a:endParaRPr lang="da-DK"/>
        </a:p>
      </dgm:t>
    </dgm:pt>
    <dgm:pt modelId="{AF39E75B-BE51-4404-AFB9-7635982428D8}" type="pres">
      <dgm:prSet presAssocID="{1E053623-144C-43E2-854A-31148FBE50C0}" presName="hierRoot2" presStyleCnt="0">
        <dgm:presLayoutVars>
          <dgm:hierBranch val="init"/>
        </dgm:presLayoutVars>
      </dgm:prSet>
      <dgm:spPr/>
    </dgm:pt>
    <dgm:pt modelId="{EF59A924-4C49-4B07-843D-F26E5225C4AB}" type="pres">
      <dgm:prSet presAssocID="{1E053623-144C-43E2-854A-31148FBE50C0}" presName="rootComposite" presStyleCnt="0"/>
      <dgm:spPr/>
    </dgm:pt>
    <dgm:pt modelId="{CBFADB3A-B2A9-4790-8961-C5556C217DEE}" type="pres">
      <dgm:prSet presAssocID="{1E053623-144C-43E2-854A-31148FBE50C0}" presName="rootText" presStyleLbl="node4" presStyleIdx="108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7D70BCB-54C8-46CB-9AD0-0F2A4523A355}" type="pres">
      <dgm:prSet presAssocID="{1E053623-144C-43E2-854A-31148FBE50C0}" presName="rootConnector" presStyleLbl="node4" presStyleIdx="108" presStyleCnt="197"/>
      <dgm:spPr/>
      <dgm:t>
        <a:bodyPr/>
        <a:lstStyle/>
        <a:p>
          <a:endParaRPr lang="da-DK"/>
        </a:p>
      </dgm:t>
    </dgm:pt>
    <dgm:pt modelId="{96448588-20E7-49F5-979F-727FB52DA974}" type="pres">
      <dgm:prSet presAssocID="{1E053623-144C-43E2-854A-31148FBE50C0}" presName="hierChild4" presStyleCnt="0"/>
      <dgm:spPr/>
    </dgm:pt>
    <dgm:pt modelId="{0EBB0A77-2D21-4C95-88AB-F214EEB8A24A}" type="pres">
      <dgm:prSet presAssocID="{1E053623-144C-43E2-854A-31148FBE50C0}" presName="hierChild5" presStyleCnt="0"/>
      <dgm:spPr/>
    </dgm:pt>
    <dgm:pt modelId="{5873B71B-C949-4FE9-A44F-0965C9D0E468}" type="pres">
      <dgm:prSet presAssocID="{9BFC9BE6-D598-40B0-9CC1-5A540B6574AD}" presName="Name64" presStyleLbl="parChTrans1D4" presStyleIdx="109" presStyleCnt="197" custSzX="3960001" custSzY="180000"/>
      <dgm:spPr/>
      <dgm:t>
        <a:bodyPr/>
        <a:lstStyle/>
        <a:p>
          <a:endParaRPr lang="da-DK"/>
        </a:p>
      </dgm:t>
    </dgm:pt>
    <dgm:pt modelId="{D4787C3B-FAA3-4425-B591-3546F9F554CE}" type="pres">
      <dgm:prSet presAssocID="{EEBE74AA-C59D-48F3-AA5F-EE16435010E9}" presName="hierRoot2" presStyleCnt="0">
        <dgm:presLayoutVars>
          <dgm:hierBranch val="init"/>
        </dgm:presLayoutVars>
      </dgm:prSet>
      <dgm:spPr/>
    </dgm:pt>
    <dgm:pt modelId="{5E936CA3-CF79-4E82-B635-C152C0F0BB05}" type="pres">
      <dgm:prSet presAssocID="{EEBE74AA-C59D-48F3-AA5F-EE16435010E9}" presName="rootComposite" presStyleCnt="0"/>
      <dgm:spPr/>
    </dgm:pt>
    <dgm:pt modelId="{6573F3F9-BB0D-4559-A6E3-A92D1ACC70E9}" type="pres">
      <dgm:prSet presAssocID="{EEBE74AA-C59D-48F3-AA5F-EE16435010E9}" presName="rootText" presStyleLbl="node4" presStyleIdx="109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B554960-CFBE-47FF-8E23-CB2AA638F032}" type="pres">
      <dgm:prSet presAssocID="{EEBE74AA-C59D-48F3-AA5F-EE16435010E9}" presName="rootConnector" presStyleLbl="node4" presStyleIdx="109" presStyleCnt="197"/>
      <dgm:spPr/>
      <dgm:t>
        <a:bodyPr/>
        <a:lstStyle/>
        <a:p>
          <a:endParaRPr lang="da-DK"/>
        </a:p>
      </dgm:t>
    </dgm:pt>
    <dgm:pt modelId="{C11C1950-6401-423C-B110-EB732F9042B4}" type="pres">
      <dgm:prSet presAssocID="{EEBE74AA-C59D-48F3-AA5F-EE16435010E9}" presName="hierChild4" presStyleCnt="0"/>
      <dgm:spPr/>
    </dgm:pt>
    <dgm:pt modelId="{B0923CCC-5CB5-415B-829D-D99FE440AD64}" type="pres">
      <dgm:prSet presAssocID="{EEBE74AA-C59D-48F3-AA5F-EE16435010E9}" presName="hierChild5" presStyleCnt="0"/>
      <dgm:spPr/>
    </dgm:pt>
    <dgm:pt modelId="{AB6D24CC-7EBA-452D-A171-69855327F591}" type="pres">
      <dgm:prSet presAssocID="{AA25BF3D-AB9D-45B4-A899-576F2DA7FEBF}" presName="Name64" presStyleLbl="parChTrans1D4" presStyleIdx="110" presStyleCnt="197" custSzX="3960001" custSzY="180000"/>
      <dgm:spPr/>
      <dgm:t>
        <a:bodyPr/>
        <a:lstStyle/>
        <a:p>
          <a:endParaRPr lang="da-DK"/>
        </a:p>
      </dgm:t>
    </dgm:pt>
    <dgm:pt modelId="{456AA474-C6BD-4323-9391-19D11328D9F0}" type="pres">
      <dgm:prSet presAssocID="{9E4520F7-88CA-4ABB-9AE9-A12771E12A09}" presName="hierRoot2" presStyleCnt="0">
        <dgm:presLayoutVars>
          <dgm:hierBranch val="init"/>
        </dgm:presLayoutVars>
      </dgm:prSet>
      <dgm:spPr/>
    </dgm:pt>
    <dgm:pt modelId="{640B6DF3-1FD7-4C63-8232-151311C88613}" type="pres">
      <dgm:prSet presAssocID="{9E4520F7-88CA-4ABB-9AE9-A12771E12A09}" presName="rootComposite" presStyleCnt="0"/>
      <dgm:spPr/>
    </dgm:pt>
    <dgm:pt modelId="{23AF9BC5-CD50-428C-B813-ECCAC5E31E29}" type="pres">
      <dgm:prSet presAssocID="{9E4520F7-88CA-4ABB-9AE9-A12771E12A09}" presName="rootText" presStyleLbl="node4" presStyleIdx="110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63F5FCA-CB4D-4067-8C5E-FE10D2E151A4}" type="pres">
      <dgm:prSet presAssocID="{9E4520F7-88CA-4ABB-9AE9-A12771E12A09}" presName="rootConnector" presStyleLbl="node4" presStyleIdx="110" presStyleCnt="197"/>
      <dgm:spPr/>
      <dgm:t>
        <a:bodyPr/>
        <a:lstStyle/>
        <a:p>
          <a:endParaRPr lang="da-DK"/>
        </a:p>
      </dgm:t>
    </dgm:pt>
    <dgm:pt modelId="{06C18001-3A19-4686-87AD-16B2813BC143}" type="pres">
      <dgm:prSet presAssocID="{9E4520F7-88CA-4ABB-9AE9-A12771E12A09}" presName="hierChild4" presStyleCnt="0"/>
      <dgm:spPr/>
    </dgm:pt>
    <dgm:pt modelId="{CD8B0092-C7D9-4B54-8492-7F9F2B10DD2A}" type="pres">
      <dgm:prSet presAssocID="{9E4520F7-88CA-4ABB-9AE9-A12771E12A09}" presName="hierChild5" presStyleCnt="0"/>
      <dgm:spPr/>
    </dgm:pt>
    <dgm:pt modelId="{D215F76A-D3E6-42BE-B6D7-239695715E90}" type="pres">
      <dgm:prSet presAssocID="{7E2D5B21-F552-4B7E-BE38-445FC96041F6}" presName="hierChild5" presStyleCnt="0"/>
      <dgm:spPr/>
    </dgm:pt>
    <dgm:pt modelId="{FC3B1CC4-0D59-B946-B44C-24E128357B15}" type="pres">
      <dgm:prSet presAssocID="{B909ADFA-F800-6C44-9334-FF0316C9B58D}" presName="hierChild5" presStyleCnt="0"/>
      <dgm:spPr/>
    </dgm:pt>
    <dgm:pt modelId="{975598D1-8CDE-784D-817F-97C483F17215}" type="pres">
      <dgm:prSet presAssocID="{6D971A16-10E3-2247-B093-0B5A6337E4BE}" presName="hierChild5" presStyleCnt="0"/>
      <dgm:spPr/>
    </dgm:pt>
    <dgm:pt modelId="{7901DD8D-A8AA-45E8-8477-800962CF89F3}" type="pres">
      <dgm:prSet presAssocID="{026A8D25-DCFE-484C-9B3C-876F0EE62216}" presName="hierChild5" presStyleCnt="0"/>
      <dgm:spPr/>
      <dgm:t>
        <a:bodyPr/>
        <a:lstStyle/>
        <a:p>
          <a:endParaRPr lang="en-GB"/>
        </a:p>
      </dgm:t>
    </dgm:pt>
    <dgm:pt modelId="{D3B8F3C4-AD5E-40A2-A8A6-77893AA07A6F}" type="pres">
      <dgm:prSet presAssocID="{86AC2801-34F9-4D5A-BF2F-6A1618A0D3EA}" presName="Name64" presStyleLbl="parChTrans1D2" presStyleIdx="1" presStyleCnt="7" custSzX="3960001" custSzY="180000"/>
      <dgm:spPr/>
      <dgm:t>
        <a:bodyPr/>
        <a:lstStyle/>
        <a:p>
          <a:endParaRPr lang="en-GB"/>
        </a:p>
      </dgm:t>
    </dgm:pt>
    <dgm:pt modelId="{49A90E78-47C5-438F-969F-279C07DC80AC}" type="pres">
      <dgm:prSet presAssocID="{E72FEC01-647D-4675-ADBD-164563E72F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9787658B-6092-4C7D-95C7-56652CB1DAEB}" type="pres">
      <dgm:prSet presAssocID="{E72FEC01-647D-4675-ADBD-164563E72FE4}" presName="rootComposite" presStyleCnt="0"/>
      <dgm:spPr/>
      <dgm:t>
        <a:bodyPr/>
        <a:lstStyle/>
        <a:p>
          <a:endParaRPr lang="en-GB"/>
        </a:p>
      </dgm:t>
    </dgm:pt>
    <dgm:pt modelId="{EE1B1350-C2D8-4511-85E5-9EA543782D71}" type="pres">
      <dgm:prSet presAssocID="{E72FEC01-647D-4675-ADBD-164563E72FE4}" presName="rootText" presStyleLbl="node2" presStyleIdx="1" presStyleCnt="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4E861FD-4EBF-4171-8818-D7C1F7DA88AB}" type="pres">
      <dgm:prSet presAssocID="{E72FEC01-647D-4675-ADBD-164563E72FE4}" presName="rootConnector" presStyleLbl="node2" presStyleIdx="1" presStyleCnt="7"/>
      <dgm:spPr/>
      <dgm:t>
        <a:bodyPr/>
        <a:lstStyle/>
        <a:p>
          <a:endParaRPr lang="en-GB"/>
        </a:p>
      </dgm:t>
    </dgm:pt>
    <dgm:pt modelId="{C9E07915-D537-4EA8-960B-8D4338E504AF}" type="pres">
      <dgm:prSet presAssocID="{E72FEC01-647D-4675-ADBD-164563E72FE4}" presName="hierChild4" presStyleCnt="0"/>
      <dgm:spPr/>
      <dgm:t>
        <a:bodyPr/>
        <a:lstStyle/>
        <a:p>
          <a:endParaRPr lang="en-GB"/>
        </a:p>
      </dgm:t>
    </dgm:pt>
    <dgm:pt modelId="{89024FF2-14D6-4094-B64D-F585334D7EBA}" type="pres">
      <dgm:prSet presAssocID="{E097C4A7-0B72-4881-A3A2-D583A7B6952A}" presName="Name64" presStyleLbl="parChTrans1D3" presStyleIdx="8" presStyleCnt="27" custSzX="3960001" custSzY="180000"/>
      <dgm:spPr/>
      <dgm:t>
        <a:bodyPr/>
        <a:lstStyle/>
        <a:p>
          <a:endParaRPr lang="en-GB"/>
        </a:p>
      </dgm:t>
    </dgm:pt>
    <dgm:pt modelId="{F58CD77E-8F78-4D9E-AB62-9D9FAB9B4487}" type="pres">
      <dgm:prSet presAssocID="{F96ED8DC-3EF0-4C15-A833-AB1E75B1779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40370034-A264-4113-A7F8-ED625DA7EFC3}" type="pres">
      <dgm:prSet presAssocID="{F96ED8DC-3EF0-4C15-A833-AB1E75B17793}" presName="rootComposite" presStyleCnt="0"/>
      <dgm:spPr/>
      <dgm:t>
        <a:bodyPr/>
        <a:lstStyle/>
        <a:p>
          <a:endParaRPr lang="en-GB"/>
        </a:p>
      </dgm:t>
    </dgm:pt>
    <dgm:pt modelId="{AD62D399-A30C-44B4-9F9D-D68D7C03495C}" type="pres">
      <dgm:prSet presAssocID="{F96ED8DC-3EF0-4C15-A833-AB1E75B17793}" presName="rootText" presStyleLbl="node3" presStyleIdx="8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CF10DC4-601F-47D3-93F9-A0754E992988}" type="pres">
      <dgm:prSet presAssocID="{F96ED8DC-3EF0-4C15-A833-AB1E75B17793}" presName="rootConnector" presStyleLbl="node3" presStyleIdx="8" presStyleCnt="27"/>
      <dgm:spPr/>
      <dgm:t>
        <a:bodyPr/>
        <a:lstStyle/>
        <a:p>
          <a:endParaRPr lang="en-GB"/>
        </a:p>
      </dgm:t>
    </dgm:pt>
    <dgm:pt modelId="{2ADF7FE7-C11B-42D9-A65C-5330B0AB5962}" type="pres">
      <dgm:prSet presAssocID="{F96ED8DC-3EF0-4C15-A833-AB1E75B17793}" presName="hierChild4" presStyleCnt="0"/>
      <dgm:spPr/>
      <dgm:t>
        <a:bodyPr/>
        <a:lstStyle/>
        <a:p>
          <a:endParaRPr lang="en-GB"/>
        </a:p>
      </dgm:t>
    </dgm:pt>
    <dgm:pt modelId="{36DB9C70-2E2A-4FB3-AB39-69E920B6481C}" type="pres">
      <dgm:prSet presAssocID="{E51E9894-9253-4B88-A663-4A06D6F54B9D}" presName="Name64" presStyleLbl="parChTrans1D4" presStyleIdx="111" presStyleCnt="197" custSzX="3960001" custSzY="180000"/>
      <dgm:spPr/>
      <dgm:t>
        <a:bodyPr/>
        <a:lstStyle/>
        <a:p>
          <a:endParaRPr lang="en-GB"/>
        </a:p>
      </dgm:t>
    </dgm:pt>
    <dgm:pt modelId="{DEABC402-843E-49D4-914F-D40BFF0EC5E7}" type="pres">
      <dgm:prSet presAssocID="{488CE746-950C-421B-B846-D0D7FB1E6B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E24C64D-B9D5-409C-8DC6-8C8D65114BFD}" type="pres">
      <dgm:prSet presAssocID="{488CE746-950C-421B-B846-D0D7FB1E6B5D}" presName="rootComposite" presStyleCnt="0"/>
      <dgm:spPr/>
      <dgm:t>
        <a:bodyPr/>
        <a:lstStyle/>
        <a:p>
          <a:endParaRPr lang="en-GB"/>
        </a:p>
      </dgm:t>
    </dgm:pt>
    <dgm:pt modelId="{0DA01712-AA85-499D-AB72-4A5A4EFD00A7}" type="pres">
      <dgm:prSet presAssocID="{488CE746-950C-421B-B846-D0D7FB1E6B5D}" presName="rootText" presStyleLbl="node4" presStyleIdx="111" presStyleCnt="197" custScaleX="323327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2C9AA7F-21C8-4C59-ADB8-4F418AB6D612}" type="pres">
      <dgm:prSet presAssocID="{488CE746-950C-421B-B846-D0D7FB1E6B5D}" presName="rootConnector" presStyleLbl="node4" presStyleIdx="111" presStyleCnt="197"/>
      <dgm:spPr/>
      <dgm:t>
        <a:bodyPr/>
        <a:lstStyle/>
        <a:p>
          <a:endParaRPr lang="en-GB"/>
        </a:p>
      </dgm:t>
    </dgm:pt>
    <dgm:pt modelId="{9090968C-6D00-400F-B777-1FF077A20F41}" type="pres">
      <dgm:prSet presAssocID="{488CE746-950C-421B-B846-D0D7FB1E6B5D}" presName="hierChild4" presStyleCnt="0"/>
      <dgm:spPr/>
      <dgm:t>
        <a:bodyPr/>
        <a:lstStyle/>
        <a:p>
          <a:endParaRPr lang="en-GB"/>
        </a:p>
      </dgm:t>
    </dgm:pt>
    <dgm:pt modelId="{1CF9BE0F-C293-4F15-AC4C-D9307DC769E9}" type="pres">
      <dgm:prSet presAssocID="{3E4DF304-EA6B-4A74-8BA3-6C1F3B849AC1}" presName="Name64" presStyleLbl="parChTrans1D4" presStyleIdx="112" presStyleCnt="197" custSzX="3960001" custSzY="180000"/>
      <dgm:spPr/>
      <dgm:t>
        <a:bodyPr/>
        <a:lstStyle/>
        <a:p>
          <a:endParaRPr lang="da-DK"/>
        </a:p>
      </dgm:t>
    </dgm:pt>
    <dgm:pt modelId="{F50B4719-C1F9-492A-BFCA-F7C5138F2BF6}" type="pres">
      <dgm:prSet presAssocID="{A2A1C38F-0B0C-497D-9C3A-3D426A4CD709}" presName="hierRoot2" presStyleCnt="0">
        <dgm:presLayoutVars>
          <dgm:hierBranch val="init"/>
        </dgm:presLayoutVars>
      </dgm:prSet>
      <dgm:spPr/>
    </dgm:pt>
    <dgm:pt modelId="{0C8A3350-E270-429B-862D-7A5967953B3C}" type="pres">
      <dgm:prSet presAssocID="{A2A1C38F-0B0C-497D-9C3A-3D426A4CD709}" presName="rootComposite" presStyleCnt="0"/>
      <dgm:spPr/>
    </dgm:pt>
    <dgm:pt modelId="{7430C5F0-D653-4654-96D6-A5227528D0F7}" type="pres">
      <dgm:prSet presAssocID="{A2A1C38F-0B0C-497D-9C3A-3D426A4CD709}" presName="rootText" presStyleLbl="node4" presStyleIdx="112" presStyleCnt="197" custScaleX="323327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D12350E-0816-467A-AA0F-8EC32323205F}" type="pres">
      <dgm:prSet presAssocID="{A2A1C38F-0B0C-497D-9C3A-3D426A4CD709}" presName="rootConnector" presStyleLbl="node4" presStyleIdx="112" presStyleCnt="197"/>
      <dgm:spPr/>
      <dgm:t>
        <a:bodyPr/>
        <a:lstStyle/>
        <a:p>
          <a:endParaRPr lang="da-DK"/>
        </a:p>
      </dgm:t>
    </dgm:pt>
    <dgm:pt modelId="{641EB262-930C-4026-9B1A-C5075FC028BF}" type="pres">
      <dgm:prSet presAssocID="{A2A1C38F-0B0C-497D-9C3A-3D426A4CD709}" presName="hierChild4" presStyleCnt="0"/>
      <dgm:spPr/>
    </dgm:pt>
    <dgm:pt modelId="{CC5B1FF9-2128-4F90-8189-E03A8453B38C}" type="pres">
      <dgm:prSet presAssocID="{A2A1C38F-0B0C-497D-9C3A-3D426A4CD709}" presName="hierChild5" presStyleCnt="0"/>
      <dgm:spPr/>
    </dgm:pt>
    <dgm:pt modelId="{A35759BC-3CCC-4A5B-8112-C3973AC99A9F}" type="pres">
      <dgm:prSet presAssocID="{060BE1B3-9FD0-4ACA-91CC-71C6734B721F}" presName="Name64" presStyleLbl="parChTrans1D4" presStyleIdx="113" presStyleCnt="197" custSzX="3960001" custSzY="180000"/>
      <dgm:spPr/>
      <dgm:t>
        <a:bodyPr/>
        <a:lstStyle/>
        <a:p>
          <a:endParaRPr lang="da-DK"/>
        </a:p>
      </dgm:t>
    </dgm:pt>
    <dgm:pt modelId="{033E81C1-2153-4DCB-9085-12F6D1A14DA9}" type="pres">
      <dgm:prSet presAssocID="{7C421836-A980-48CC-BB51-B0AD67A86C9C}" presName="hierRoot2" presStyleCnt="0">
        <dgm:presLayoutVars>
          <dgm:hierBranch val="init"/>
        </dgm:presLayoutVars>
      </dgm:prSet>
      <dgm:spPr/>
    </dgm:pt>
    <dgm:pt modelId="{6B5ED712-A99C-4225-A763-16C60E2C9563}" type="pres">
      <dgm:prSet presAssocID="{7C421836-A980-48CC-BB51-B0AD67A86C9C}" presName="rootComposite" presStyleCnt="0"/>
      <dgm:spPr/>
    </dgm:pt>
    <dgm:pt modelId="{32C51699-68F7-46E8-9E54-A5D321BE16DB}" type="pres">
      <dgm:prSet presAssocID="{7C421836-A980-48CC-BB51-B0AD67A86C9C}" presName="rootText" presStyleLbl="node4" presStyleIdx="113" presStyleCnt="197" custScaleX="323327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459DF5F-4DE4-403B-95A0-69D9FAF0B951}" type="pres">
      <dgm:prSet presAssocID="{7C421836-A980-48CC-BB51-B0AD67A86C9C}" presName="rootConnector" presStyleLbl="node4" presStyleIdx="113" presStyleCnt="197"/>
      <dgm:spPr/>
      <dgm:t>
        <a:bodyPr/>
        <a:lstStyle/>
        <a:p>
          <a:endParaRPr lang="da-DK"/>
        </a:p>
      </dgm:t>
    </dgm:pt>
    <dgm:pt modelId="{AF4667E9-7635-4CE9-BDCE-04F7CB89B008}" type="pres">
      <dgm:prSet presAssocID="{7C421836-A980-48CC-BB51-B0AD67A86C9C}" presName="hierChild4" presStyleCnt="0"/>
      <dgm:spPr/>
    </dgm:pt>
    <dgm:pt modelId="{53030FD2-9122-4E1B-9F1E-4537CF3EE3D8}" type="pres">
      <dgm:prSet presAssocID="{7C421836-A980-48CC-BB51-B0AD67A86C9C}" presName="hierChild5" presStyleCnt="0"/>
      <dgm:spPr/>
    </dgm:pt>
    <dgm:pt modelId="{FFDB08FB-925C-4B03-8157-1A7787291C22}" type="pres">
      <dgm:prSet presAssocID="{B5B38281-4274-4C08-94FA-05B182D1CABB}" presName="Name64" presStyleLbl="parChTrans1D4" presStyleIdx="114" presStyleCnt="197" custSzX="3960001" custSzY="180000"/>
      <dgm:spPr/>
      <dgm:t>
        <a:bodyPr/>
        <a:lstStyle/>
        <a:p>
          <a:endParaRPr lang="da-DK"/>
        </a:p>
      </dgm:t>
    </dgm:pt>
    <dgm:pt modelId="{A263A477-4E7D-4D72-AE3B-D96BCDCCEC03}" type="pres">
      <dgm:prSet presAssocID="{38E9FC31-67F5-4E63-89C5-AF878729AC7B}" presName="hierRoot2" presStyleCnt="0">
        <dgm:presLayoutVars>
          <dgm:hierBranch val="init"/>
        </dgm:presLayoutVars>
      </dgm:prSet>
      <dgm:spPr/>
    </dgm:pt>
    <dgm:pt modelId="{58E55250-66C4-4E63-B9AE-2A0DFEAF566C}" type="pres">
      <dgm:prSet presAssocID="{38E9FC31-67F5-4E63-89C5-AF878729AC7B}" presName="rootComposite" presStyleCnt="0"/>
      <dgm:spPr/>
    </dgm:pt>
    <dgm:pt modelId="{3D6D79DC-C288-4C59-B03C-452A9A3EDF54}" type="pres">
      <dgm:prSet presAssocID="{38E9FC31-67F5-4E63-89C5-AF878729AC7B}" presName="rootText" presStyleLbl="node4" presStyleIdx="114" presStyleCnt="197" custScaleX="323327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B2740E8-C441-4A6C-8731-ED4A0DC792E3}" type="pres">
      <dgm:prSet presAssocID="{38E9FC31-67F5-4E63-89C5-AF878729AC7B}" presName="rootConnector" presStyleLbl="node4" presStyleIdx="114" presStyleCnt="197"/>
      <dgm:spPr/>
      <dgm:t>
        <a:bodyPr/>
        <a:lstStyle/>
        <a:p>
          <a:endParaRPr lang="da-DK"/>
        </a:p>
      </dgm:t>
    </dgm:pt>
    <dgm:pt modelId="{00A7A16A-3E7C-41A4-9A74-7FB12C867D74}" type="pres">
      <dgm:prSet presAssocID="{38E9FC31-67F5-4E63-89C5-AF878729AC7B}" presName="hierChild4" presStyleCnt="0"/>
      <dgm:spPr/>
    </dgm:pt>
    <dgm:pt modelId="{8C0C46BF-7B03-4E23-9872-5B769FEB6375}" type="pres">
      <dgm:prSet presAssocID="{38E9FC31-67F5-4E63-89C5-AF878729AC7B}" presName="hierChild5" presStyleCnt="0"/>
      <dgm:spPr/>
    </dgm:pt>
    <dgm:pt modelId="{882D9D86-A865-49F6-A46C-4E7AEA770E6E}" type="pres">
      <dgm:prSet presAssocID="{B38CF7EF-00C5-4CC9-9796-F2C3E9E46CDF}" presName="Name64" presStyleLbl="parChTrans1D4" presStyleIdx="115" presStyleCnt="197" custSzX="3960001" custSzY="180000"/>
      <dgm:spPr/>
      <dgm:t>
        <a:bodyPr/>
        <a:lstStyle/>
        <a:p>
          <a:endParaRPr lang="da-DK"/>
        </a:p>
      </dgm:t>
    </dgm:pt>
    <dgm:pt modelId="{A4F3845B-CFFF-4BDB-BB6A-1DB57BB66EFD}" type="pres">
      <dgm:prSet presAssocID="{D315847A-93F6-4B5C-9EEE-F420EE8DED30}" presName="hierRoot2" presStyleCnt="0">
        <dgm:presLayoutVars>
          <dgm:hierBranch val="init"/>
        </dgm:presLayoutVars>
      </dgm:prSet>
      <dgm:spPr/>
    </dgm:pt>
    <dgm:pt modelId="{82CE68A3-2E3C-484B-8E5D-DBF7B3F663F7}" type="pres">
      <dgm:prSet presAssocID="{D315847A-93F6-4B5C-9EEE-F420EE8DED30}" presName="rootComposite" presStyleCnt="0"/>
      <dgm:spPr/>
    </dgm:pt>
    <dgm:pt modelId="{9E79875A-CA28-4E56-87CE-7EAFECD2FC34}" type="pres">
      <dgm:prSet presAssocID="{D315847A-93F6-4B5C-9EEE-F420EE8DED30}" presName="rootText" presStyleLbl="node4" presStyleIdx="115" presStyleCnt="197" custScaleX="323327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CDD7245-68F5-4ACD-85C9-103165C47044}" type="pres">
      <dgm:prSet presAssocID="{D315847A-93F6-4B5C-9EEE-F420EE8DED30}" presName="rootConnector" presStyleLbl="node4" presStyleIdx="115" presStyleCnt="197"/>
      <dgm:spPr/>
      <dgm:t>
        <a:bodyPr/>
        <a:lstStyle/>
        <a:p>
          <a:endParaRPr lang="da-DK"/>
        </a:p>
      </dgm:t>
    </dgm:pt>
    <dgm:pt modelId="{A72B7A43-D9D5-4D9A-916F-A71CB71BEDAE}" type="pres">
      <dgm:prSet presAssocID="{D315847A-93F6-4B5C-9EEE-F420EE8DED30}" presName="hierChild4" presStyleCnt="0"/>
      <dgm:spPr/>
    </dgm:pt>
    <dgm:pt modelId="{54BB4563-FE6E-4255-9D95-FEFB22FC12F3}" type="pres">
      <dgm:prSet presAssocID="{D315847A-93F6-4B5C-9EEE-F420EE8DED30}" presName="hierChild5" presStyleCnt="0"/>
      <dgm:spPr/>
    </dgm:pt>
    <dgm:pt modelId="{4E2A1266-D549-403B-898D-6D9FFBD145F0}" type="pres">
      <dgm:prSet presAssocID="{488CE746-950C-421B-B846-D0D7FB1E6B5D}" presName="hierChild5" presStyleCnt="0"/>
      <dgm:spPr/>
      <dgm:t>
        <a:bodyPr/>
        <a:lstStyle/>
        <a:p>
          <a:endParaRPr lang="en-GB"/>
        </a:p>
      </dgm:t>
    </dgm:pt>
    <dgm:pt modelId="{47B60B0A-20F0-49F2-894D-29BA540EA70E}" type="pres">
      <dgm:prSet presAssocID="{585BD997-A2AA-472B-8F5D-5423A85FA248}" presName="Name64" presStyleLbl="parChTrans1D4" presStyleIdx="116" presStyleCnt="197" custSzX="3960001" custSzY="180000"/>
      <dgm:spPr/>
      <dgm:t>
        <a:bodyPr/>
        <a:lstStyle/>
        <a:p>
          <a:endParaRPr lang="da-DK"/>
        </a:p>
      </dgm:t>
    </dgm:pt>
    <dgm:pt modelId="{D270EB16-A592-4C26-A0C1-0B67305C8A81}" type="pres">
      <dgm:prSet presAssocID="{F1DBDF05-FFC8-42C3-99D0-1C22E56DAAA1}" presName="hierRoot2" presStyleCnt="0">
        <dgm:presLayoutVars>
          <dgm:hierBranch val="init"/>
        </dgm:presLayoutVars>
      </dgm:prSet>
      <dgm:spPr/>
    </dgm:pt>
    <dgm:pt modelId="{3497A2D7-0EFE-453F-8B98-2BA93A9FF436}" type="pres">
      <dgm:prSet presAssocID="{F1DBDF05-FFC8-42C3-99D0-1C22E56DAAA1}" presName="rootComposite" presStyleCnt="0"/>
      <dgm:spPr/>
    </dgm:pt>
    <dgm:pt modelId="{BDEB45E0-6AF6-4AF2-A2A7-74CE21DBA49D}" type="pres">
      <dgm:prSet presAssocID="{F1DBDF05-FFC8-42C3-99D0-1C22E56DAAA1}" presName="rootText" presStyleLbl="node4" presStyleIdx="116" presStyleCnt="197" custScaleX="323327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D98BF58-BC04-4BA0-8EA2-718AD084615A}" type="pres">
      <dgm:prSet presAssocID="{F1DBDF05-FFC8-42C3-99D0-1C22E56DAAA1}" presName="rootConnector" presStyleLbl="node4" presStyleIdx="116" presStyleCnt="197"/>
      <dgm:spPr/>
      <dgm:t>
        <a:bodyPr/>
        <a:lstStyle/>
        <a:p>
          <a:endParaRPr lang="da-DK"/>
        </a:p>
      </dgm:t>
    </dgm:pt>
    <dgm:pt modelId="{5BB69875-647B-4EAE-931F-AFDC1E43DC66}" type="pres">
      <dgm:prSet presAssocID="{F1DBDF05-FFC8-42C3-99D0-1C22E56DAAA1}" presName="hierChild4" presStyleCnt="0"/>
      <dgm:spPr/>
    </dgm:pt>
    <dgm:pt modelId="{C0D09E14-637B-4318-A7FA-B09BF5971A41}" type="pres">
      <dgm:prSet presAssocID="{21270760-B1F3-4A37-9EE2-4FC19A71BB66}" presName="Name64" presStyleLbl="parChTrans1D4" presStyleIdx="117" presStyleCnt="197" custSzX="3960001" custSzY="180000"/>
      <dgm:spPr/>
      <dgm:t>
        <a:bodyPr/>
        <a:lstStyle/>
        <a:p>
          <a:endParaRPr lang="da-DK"/>
        </a:p>
      </dgm:t>
    </dgm:pt>
    <dgm:pt modelId="{0D519358-7BF5-4B09-823D-CC59D0CF016E}" type="pres">
      <dgm:prSet presAssocID="{51FF7C56-2B42-40C6-A260-207E828708DD}" presName="hierRoot2" presStyleCnt="0">
        <dgm:presLayoutVars>
          <dgm:hierBranch val="init"/>
        </dgm:presLayoutVars>
      </dgm:prSet>
      <dgm:spPr/>
    </dgm:pt>
    <dgm:pt modelId="{7C2E534E-809D-4EA6-A13B-B06CDA3C098F}" type="pres">
      <dgm:prSet presAssocID="{51FF7C56-2B42-40C6-A260-207E828708DD}" presName="rootComposite" presStyleCnt="0"/>
      <dgm:spPr/>
    </dgm:pt>
    <dgm:pt modelId="{7426D148-DEEF-4D24-8414-16F1947469AF}" type="pres">
      <dgm:prSet presAssocID="{51FF7C56-2B42-40C6-A260-207E828708DD}" presName="rootText" presStyleLbl="node4" presStyleIdx="117" presStyleCnt="197" custScaleX="323327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ABC2610-527C-4770-8124-333E93ADE48B}" type="pres">
      <dgm:prSet presAssocID="{51FF7C56-2B42-40C6-A260-207E828708DD}" presName="rootConnector" presStyleLbl="node4" presStyleIdx="117" presStyleCnt="197"/>
      <dgm:spPr/>
      <dgm:t>
        <a:bodyPr/>
        <a:lstStyle/>
        <a:p>
          <a:endParaRPr lang="da-DK"/>
        </a:p>
      </dgm:t>
    </dgm:pt>
    <dgm:pt modelId="{5A0A2DA1-4B46-48E3-8892-34671CF28721}" type="pres">
      <dgm:prSet presAssocID="{51FF7C56-2B42-40C6-A260-207E828708DD}" presName="hierChild4" presStyleCnt="0"/>
      <dgm:spPr/>
    </dgm:pt>
    <dgm:pt modelId="{456B3B5C-65DB-40B6-80F3-CD9F6E814375}" type="pres">
      <dgm:prSet presAssocID="{51FF7C56-2B42-40C6-A260-207E828708DD}" presName="hierChild5" presStyleCnt="0"/>
      <dgm:spPr/>
    </dgm:pt>
    <dgm:pt modelId="{FFBCA894-1BE4-4B83-90C5-1A6CD624CF7B}" type="pres">
      <dgm:prSet presAssocID="{38C016A0-6BBA-465B-921F-3FAD9295F2FC}" presName="Name64" presStyleLbl="parChTrans1D4" presStyleIdx="118" presStyleCnt="197" custSzX="3960001" custSzY="180000"/>
      <dgm:spPr/>
      <dgm:t>
        <a:bodyPr/>
        <a:lstStyle/>
        <a:p>
          <a:endParaRPr lang="da-DK"/>
        </a:p>
      </dgm:t>
    </dgm:pt>
    <dgm:pt modelId="{EA928D34-CA44-46AF-8D18-440164AFA3BB}" type="pres">
      <dgm:prSet presAssocID="{A78C36EE-07AA-409A-99DD-A1387C834E86}" presName="hierRoot2" presStyleCnt="0">
        <dgm:presLayoutVars>
          <dgm:hierBranch val="init"/>
        </dgm:presLayoutVars>
      </dgm:prSet>
      <dgm:spPr/>
    </dgm:pt>
    <dgm:pt modelId="{8A4E5B24-BC81-492F-A581-840562B1C40D}" type="pres">
      <dgm:prSet presAssocID="{A78C36EE-07AA-409A-99DD-A1387C834E86}" presName="rootComposite" presStyleCnt="0"/>
      <dgm:spPr/>
    </dgm:pt>
    <dgm:pt modelId="{CCFAEBB7-2970-4F9B-9FFE-EA3C33CBB204}" type="pres">
      <dgm:prSet presAssocID="{A78C36EE-07AA-409A-99DD-A1387C834E86}" presName="rootText" presStyleLbl="node4" presStyleIdx="118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8B879AD-C90B-4FCC-AB34-D212E54E4374}" type="pres">
      <dgm:prSet presAssocID="{A78C36EE-07AA-409A-99DD-A1387C834E86}" presName="rootConnector" presStyleLbl="node4" presStyleIdx="118" presStyleCnt="197"/>
      <dgm:spPr/>
      <dgm:t>
        <a:bodyPr/>
        <a:lstStyle/>
        <a:p>
          <a:endParaRPr lang="da-DK"/>
        </a:p>
      </dgm:t>
    </dgm:pt>
    <dgm:pt modelId="{88E00948-7441-481B-A084-34124ABC4866}" type="pres">
      <dgm:prSet presAssocID="{A78C36EE-07AA-409A-99DD-A1387C834E86}" presName="hierChild4" presStyleCnt="0"/>
      <dgm:spPr/>
    </dgm:pt>
    <dgm:pt modelId="{8D45C389-27AE-4386-9CD0-25AA8BE00FD0}" type="pres">
      <dgm:prSet presAssocID="{A78C36EE-07AA-409A-99DD-A1387C834E86}" presName="hierChild5" presStyleCnt="0"/>
      <dgm:spPr/>
    </dgm:pt>
    <dgm:pt modelId="{E286A4AF-C387-4701-8F40-FB0CDA640492}" type="pres">
      <dgm:prSet presAssocID="{19B36DF5-1FFA-4DC7-994F-0A381E6DF319}" presName="Name64" presStyleLbl="parChTrans1D4" presStyleIdx="119" presStyleCnt="197" custSzX="3960001" custSzY="180000"/>
      <dgm:spPr/>
      <dgm:t>
        <a:bodyPr/>
        <a:lstStyle/>
        <a:p>
          <a:endParaRPr lang="da-DK"/>
        </a:p>
      </dgm:t>
    </dgm:pt>
    <dgm:pt modelId="{AFCE7C2F-AC4D-4496-AA60-A0798CF88C4D}" type="pres">
      <dgm:prSet presAssocID="{216A82B0-4800-4175-BB1C-7636A950B1DF}" presName="hierRoot2" presStyleCnt="0">
        <dgm:presLayoutVars>
          <dgm:hierBranch val="init"/>
        </dgm:presLayoutVars>
      </dgm:prSet>
      <dgm:spPr/>
    </dgm:pt>
    <dgm:pt modelId="{A3DAEC74-C57F-4A76-84C7-8752CB924B6E}" type="pres">
      <dgm:prSet presAssocID="{216A82B0-4800-4175-BB1C-7636A950B1DF}" presName="rootComposite" presStyleCnt="0"/>
      <dgm:spPr/>
    </dgm:pt>
    <dgm:pt modelId="{851002A6-E913-467A-A471-B8AE0D237DE4}" type="pres">
      <dgm:prSet presAssocID="{216A82B0-4800-4175-BB1C-7636A950B1DF}" presName="rootText" presStyleLbl="node4" presStyleIdx="119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4D0B7B9-9739-45E1-9CB4-ADCBC920B87B}" type="pres">
      <dgm:prSet presAssocID="{216A82B0-4800-4175-BB1C-7636A950B1DF}" presName="rootConnector" presStyleLbl="node4" presStyleIdx="119" presStyleCnt="197"/>
      <dgm:spPr/>
      <dgm:t>
        <a:bodyPr/>
        <a:lstStyle/>
        <a:p>
          <a:endParaRPr lang="da-DK"/>
        </a:p>
      </dgm:t>
    </dgm:pt>
    <dgm:pt modelId="{34081D69-F395-47D4-A88B-6CE82F46F441}" type="pres">
      <dgm:prSet presAssocID="{216A82B0-4800-4175-BB1C-7636A950B1DF}" presName="hierChild4" presStyleCnt="0"/>
      <dgm:spPr/>
    </dgm:pt>
    <dgm:pt modelId="{4FE8E0B0-05B2-4D97-B894-46F1BDB51256}" type="pres">
      <dgm:prSet presAssocID="{216A82B0-4800-4175-BB1C-7636A950B1DF}" presName="hierChild5" presStyleCnt="0"/>
      <dgm:spPr/>
    </dgm:pt>
    <dgm:pt modelId="{1ABC1A43-834F-4C1D-8F29-08FFCBAA5764}" type="pres">
      <dgm:prSet presAssocID="{12497532-D37E-46A5-9A4D-54592AD0F7DF}" presName="Name64" presStyleLbl="parChTrans1D4" presStyleIdx="120" presStyleCnt="197" custSzX="3960001" custSzY="180000"/>
      <dgm:spPr/>
      <dgm:t>
        <a:bodyPr/>
        <a:lstStyle/>
        <a:p>
          <a:endParaRPr lang="da-DK"/>
        </a:p>
      </dgm:t>
    </dgm:pt>
    <dgm:pt modelId="{715A1F4A-FF95-42F9-902A-33D3073C3E57}" type="pres">
      <dgm:prSet presAssocID="{0D1A8C41-F2B5-43E4-B3BF-9916FEE046A5}" presName="hierRoot2" presStyleCnt="0">
        <dgm:presLayoutVars>
          <dgm:hierBranch val="init"/>
        </dgm:presLayoutVars>
      </dgm:prSet>
      <dgm:spPr/>
    </dgm:pt>
    <dgm:pt modelId="{7F0FA004-0757-425D-93A3-8B2F1F6DC642}" type="pres">
      <dgm:prSet presAssocID="{0D1A8C41-F2B5-43E4-B3BF-9916FEE046A5}" presName="rootComposite" presStyleCnt="0"/>
      <dgm:spPr/>
    </dgm:pt>
    <dgm:pt modelId="{F86C9381-BB40-4F5E-807B-9FD025434B23}" type="pres">
      <dgm:prSet presAssocID="{0D1A8C41-F2B5-43E4-B3BF-9916FEE046A5}" presName="rootText" presStyleLbl="node4" presStyleIdx="120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EDFDED9-D221-41E9-9DBC-79C56E0E404D}" type="pres">
      <dgm:prSet presAssocID="{0D1A8C41-F2B5-43E4-B3BF-9916FEE046A5}" presName="rootConnector" presStyleLbl="node4" presStyleIdx="120" presStyleCnt="197"/>
      <dgm:spPr/>
      <dgm:t>
        <a:bodyPr/>
        <a:lstStyle/>
        <a:p>
          <a:endParaRPr lang="da-DK"/>
        </a:p>
      </dgm:t>
    </dgm:pt>
    <dgm:pt modelId="{228D3638-3150-45AA-B8ED-9F8078523171}" type="pres">
      <dgm:prSet presAssocID="{0D1A8C41-F2B5-43E4-B3BF-9916FEE046A5}" presName="hierChild4" presStyleCnt="0"/>
      <dgm:spPr/>
    </dgm:pt>
    <dgm:pt modelId="{9A3EFDDC-2549-49F1-B24E-E843564EF9CB}" type="pres">
      <dgm:prSet presAssocID="{0D1A8C41-F2B5-43E4-B3BF-9916FEE046A5}" presName="hierChild5" presStyleCnt="0"/>
      <dgm:spPr/>
    </dgm:pt>
    <dgm:pt modelId="{9BCAC7E6-1E7F-4B25-B85C-5E97B466A07E}" type="pres">
      <dgm:prSet presAssocID="{F1DBDF05-FFC8-42C3-99D0-1C22E56DAAA1}" presName="hierChild5" presStyleCnt="0"/>
      <dgm:spPr/>
    </dgm:pt>
    <dgm:pt modelId="{ECE406A5-9510-4BB3-BEF4-190F97F87946}" type="pres">
      <dgm:prSet presAssocID="{DFF4CDE3-8957-42CC-857A-E1BAC3DCA073}" presName="Name64" presStyleLbl="parChTrans1D4" presStyleIdx="121" presStyleCnt="197" custSzX="3960001" custSzY="180000"/>
      <dgm:spPr/>
      <dgm:t>
        <a:bodyPr/>
        <a:lstStyle/>
        <a:p>
          <a:endParaRPr lang="da-DK"/>
        </a:p>
      </dgm:t>
    </dgm:pt>
    <dgm:pt modelId="{0A7C4317-428E-46A3-A1D8-CCFC3683E078}" type="pres">
      <dgm:prSet presAssocID="{1A48CF9E-4410-4FF4-96F5-B19CF1113F02}" presName="hierRoot2" presStyleCnt="0">
        <dgm:presLayoutVars>
          <dgm:hierBranch val="init"/>
        </dgm:presLayoutVars>
      </dgm:prSet>
      <dgm:spPr/>
    </dgm:pt>
    <dgm:pt modelId="{12BDA92B-C754-478C-BB8D-3A4BBDEFC1C7}" type="pres">
      <dgm:prSet presAssocID="{1A48CF9E-4410-4FF4-96F5-B19CF1113F02}" presName="rootComposite" presStyleCnt="0"/>
      <dgm:spPr/>
    </dgm:pt>
    <dgm:pt modelId="{B99C74AB-E2BE-45B3-B539-54D792423985}" type="pres">
      <dgm:prSet presAssocID="{1A48CF9E-4410-4FF4-96F5-B19CF1113F02}" presName="rootText" presStyleLbl="node4" presStyleIdx="121" presStyleCnt="197" custScaleX="323327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74E938A-2AB9-43ED-9656-538E225247CF}" type="pres">
      <dgm:prSet presAssocID="{1A48CF9E-4410-4FF4-96F5-B19CF1113F02}" presName="rootConnector" presStyleLbl="node4" presStyleIdx="121" presStyleCnt="197"/>
      <dgm:spPr/>
      <dgm:t>
        <a:bodyPr/>
        <a:lstStyle/>
        <a:p>
          <a:endParaRPr lang="da-DK"/>
        </a:p>
      </dgm:t>
    </dgm:pt>
    <dgm:pt modelId="{17118DAC-11D6-48B1-AF32-8A4EEC4C2A80}" type="pres">
      <dgm:prSet presAssocID="{1A48CF9E-4410-4FF4-96F5-B19CF1113F02}" presName="hierChild4" presStyleCnt="0"/>
      <dgm:spPr/>
    </dgm:pt>
    <dgm:pt modelId="{900DF218-5D33-4938-967E-814B4A8EF578}" type="pres">
      <dgm:prSet presAssocID="{1A48CF9E-4410-4FF4-96F5-B19CF1113F02}" presName="hierChild5" presStyleCnt="0"/>
      <dgm:spPr/>
    </dgm:pt>
    <dgm:pt modelId="{C3B1BCDB-B79C-4E11-A78F-8F766AAF5412}" type="pres">
      <dgm:prSet presAssocID="{F96ED8DC-3EF0-4C15-A833-AB1E75B17793}" presName="hierChild5" presStyleCnt="0"/>
      <dgm:spPr/>
      <dgm:t>
        <a:bodyPr/>
        <a:lstStyle/>
        <a:p>
          <a:endParaRPr lang="en-GB"/>
        </a:p>
      </dgm:t>
    </dgm:pt>
    <dgm:pt modelId="{24E96021-F18D-4A75-AC88-CCDB4CE33B42}" type="pres">
      <dgm:prSet presAssocID="{0482EA9F-E858-4965-BF14-72C4D29579A4}" presName="Name64" presStyleLbl="parChTrans1D3" presStyleIdx="9" presStyleCnt="27" custSzX="3960001" custSzY="180000"/>
      <dgm:spPr/>
      <dgm:t>
        <a:bodyPr/>
        <a:lstStyle/>
        <a:p>
          <a:endParaRPr lang="en-GB"/>
        </a:p>
      </dgm:t>
    </dgm:pt>
    <dgm:pt modelId="{6A9AB2DC-5425-4B12-9D73-040227EDDE15}" type="pres">
      <dgm:prSet presAssocID="{966F9014-9211-44DD-974F-DB686E449EA1}" presName="hierRoot2" presStyleCnt="0">
        <dgm:presLayoutVars>
          <dgm:hierBranch val="init"/>
        </dgm:presLayoutVars>
      </dgm:prSet>
      <dgm:spPr/>
    </dgm:pt>
    <dgm:pt modelId="{020181C4-2340-4805-9250-95B438C4D68A}" type="pres">
      <dgm:prSet presAssocID="{966F9014-9211-44DD-974F-DB686E449EA1}" presName="rootComposite" presStyleCnt="0"/>
      <dgm:spPr/>
    </dgm:pt>
    <dgm:pt modelId="{8E929886-DCF9-4362-8925-AC0FE7BEC7A8}" type="pres">
      <dgm:prSet presAssocID="{966F9014-9211-44DD-974F-DB686E449EA1}" presName="rootText" presStyleLbl="node3" presStyleIdx="9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7AD98E5-1D65-4E35-AB98-14ABE78ABCF5}" type="pres">
      <dgm:prSet presAssocID="{966F9014-9211-44DD-974F-DB686E449EA1}" presName="rootConnector" presStyleLbl="node3" presStyleIdx="9" presStyleCnt="27"/>
      <dgm:spPr/>
      <dgm:t>
        <a:bodyPr/>
        <a:lstStyle/>
        <a:p>
          <a:endParaRPr lang="en-GB"/>
        </a:p>
      </dgm:t>
    </dgm:pt>
    <dgm:pt modelId="{6C69A4FB-4786-4DEC-858F-268DE55EB6F5}" type="pres">
      <dgm:prSet presAssocID="{966F9014-9211-44DD-974F-DB686E449EA1}" presName="hierChild4" presStyleCnt="0"/>
      <dgm:spPr/>
    </dgm:pt>
    <dgm:pt modelId="{7E58F22F-4E9C-4425-A8E9-3885253C3373}" type="pres">
      <dgm:prSet presAssocID="{FE98017C-08F0-4B56-87B8-EC0E8D847990}" presName="Name64" presStyleLbl="parChTrans1D4" presStyleIdx="122" presStyleCnt="197" custSzX="3960001" custSzY="180000"/>
      <dgm:spPr/>
      <dgm:t>
        <a:bodyPr/>
        <a:lstStyle/>
        <a:p>
          <a:endParaRPr lang="en-GB"/>
        </a:p>
      </dgm:t>
    </dgm:pt>
    <dgm:pt modelId="{3224141C-A2B7-4895-9A1D-3454F71E5F3B}" type="pres">
      <dgm:prSet presAssocID="{F7AAC9E3-EC80-4259-A983-4D4CF8DC7EE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FBCA0F8-FBEC-4815-960A-D49B2200AA93}" type="pres">
      <dgm:prSet presAssocID="{F7AAC9E3-EC80-4259-A983-4D4CF8DC7EE6}" presName="rootComposite" presStyleCnt="0"/>
      <dgm:spPr/>
      <dgm:t>
        <a:bodyPr/>
        <a:lstStyle/>
        <a:p>
          <a:endParaRPr lang="en-GB"/>
        </a:p>
      </dgm:t>
    </dgm:pt>
    <dgm:pt modelId="{99F0C5FA-7FAC-4953-ADC4-779AEA8A6304}" type="pres">
      <dgm:prSet presAssocID="{F7AAC9E3-EC80-4259-A983-4D4CF8DC7EE6}" presName="rootText" presStyleLbl="node4" presStyleIdx="122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28317E7-3670-47BB-A653-2EEA8DC12F74}" type="pres">
      <dgm:prSet presAssocID="{F7AAC9E3-EC80-4259-A983-4D4CF8DC7EE6}" presName="rootConnector" presStyleLbl="node4" presStyleIdx="122" presStyleCnt="197"/>
      <dgm:spPr/>
      <dgm:t>
        <a:bodyPr/>
        <a:lstStyle/>
        <a:p>
          <a:endParaRPr lang="en-GB"/>
        </a:p>
      </dgm:t>
    </dgm:pt>
    <dgm:pt modelId="{FC4EFA8E-3162-47C6-B6B8-2737B5DDBF63}" type="pres">
      <dgm:prSet presAssocID="{F7AAC9E3-EC80-4259-A983-4D4CF8DC7EE6}" presName="hierChild4" presStyleCnt="0"/>
      <dgm:spPr/>
      <dgm:t>
        <a:bodyPr/>
        <a:lstStyle/>
        <a:p>
          <a:endParaRPr lang="en-GB"/>
        </a:p>
      </dgm:t>
    </dgm:pt>
    <dgm:pt modelId="{3817244B-D730-41A4-808F-02FBF85E327A}" type="pres">
      <dgm:prSet presAssocID="{2916823C-0A8D-4CCC-B881-807D09B2530B}" presName="Name64" presStyleLbl="parChTrans1D4" presStyleIdx="123" presStyleCnt="197" custSzX="3960001" custSzY="180000"/>
      <dgm:spPr/>
      <dgm:t>
        <a:bodyPr/>
        <a:lstStyle/>
        <a:p>
          <a:endParaRPr lang="da-DK"/>
        </a:p>
      </dgm:t>
    </dgm:pt>
    <dgm:pt modelId="{A2BC2A70-FAE3-45E2-A03F-5C3C3AD30621}" type="pres">
      <dgm:prSet presAssocID="{529CAFF3-B929-4FF2-9A52-F9CE46AD94C3}" presName="hierRoot2" presStyleCnt="0">
        <dgm:presLayoutVars>
          <dgm:hierBranch val="init"/>
        </dgm:presLayoutVars>
      </dgm:prSet>
      <dgm:spPr/>
    </dgm:pt>
    <dgm:pt modelId="{4468A3D4-76F2-42AF-9CB3-B6E615E19533}" type="pres">
      <dgm:prSet presAssocID="{529CAFF3-B929-4FF2-9A52-F9CE46AD94C3}" presName="rootComposite" presStyleCnt="0"/>
      <dgm:spPr/>
    </dgm:pt>
    <dgm:pt modelId="{BBBD0D98-57E4-4CF2-92DF-BDFB9D2B92AE}" type="pres">
      <dgm:prSet presAssocID="{529CAFF3-B929-4FF2-9A52-F9CE46AD94C3}" presName="rootText" presStyleLbl="node4" presStyleIdx="123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B8003B2-4281-4341-9723-639C32EEDC50}" type="pres">
      <dgm:prSet presAssocID="{529CAFF3-B929-4FF2-9A52-F9CE46AD94C3}" presName="rootConnector" presStyleLbl="node4" presStyleIdx="123" presStyleCnt="197"/>
      <dgm:spPr/>
      <dgm:t>
        <a:bodyPr/>
        <a:lstStyle/>
        <a:p>
          <a:endParaRPr lang="da-DK"/>
        </a:p>
      </dgm:t>
    </dgm:pt>
    <dgm:pt modelId="{D917E767-FDA8-42F7-9437-1AA246690401}" type="pres">
      <dgm:prSet presAssocID="{529CAFF3-B929-4FF2-9A52-F9CE46AD94C3}" presName="hierChild4" presStyleCnt="0"/>
      <dgm:spPr/>
    </dgm:pt>
    <dgm:pt modelId="{869F9107-A0F8-4699-A71A-D483C1C8021E}" type="pres">
      <dgm:prSet presAssocID="{529CAFF3-B929-4FF2-9A52-F9CE46AD94C3}" presName="hierChild5" presStyleCnt="0"/>
      <dgm:spPr/>
    </dgm:pt>
    <dgm:pt modelId="{47D0442A-09E7-4AA2-9545-6ECB52C7A0C7}" type="pres">
      <dgm:prSet presAssocID="{6A98B320-F914-4D3C-A6B8-7123B2567735}" presName="Name64" presStyleLbl="parChTrans1D4" presStyleIdx="124" presStyleCnt="197" custSzX="3960001" custSzY="180000"/>
      <dgm:spPr/>
      <dgm:t>
        <a:bodyPr/>
        <a:lstStyle/>
        <a:p>
          <a:endParaRPr lang="da-DK"/>
        </a:p>
      </dgm:t>
    </dgm:pt>
    <dgm:pt modelId="{BA40A825-FE13-46CA-98B7-60F6DB45C9A4}" type="pres">
      <dgm:prSet presAssocID="{74D7D33C-E160-43CF-A224-A280645C12D4}" presName="hierRoot2" presStyleCnt="0">
        <dgm:presLayoutVars>
          <dgm:hierBranch val="init"/>
        </dgm:presLayoutVars>
      </dgm:prSet>
      <dgm:spPr/>
    </dgm:pt>
    <dgm:pt modelId="{168ED738-2928-41E7-ADE9-C894DC40206D}" type="pres">
      <dgm:prSet presAssocID="{74D7D33C-E160-43CF-A224-A280645C12D4}" presName="rootComposite" presStyleCnt="0"/>
      <dgm:spPr/>
    </dgm:pt>
    <dgm:pt modelId="{F2A67919-3AEA-4134-BD90-B0112A19DFFB}" type="pres">
      <dgm:prSet presAssocID="{74D7D33C-E160-43CF-A224-A280645C12D4}" presName="rootText" presStyleLbl="node4" presStyleIdx="124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5F1130A-C00F-4B59-9FC0-9A530B715FEE}" type="pres">
      <dgm:prSet presAssocID="{74D7D33C-E160-43CF-A224-A280645C12D4}" presName="rootConnector" presStyleLbl="node4" presStyleIdx="124" presStyleCnt="197"/>
      <dgm:spPr/>
      <dgm:t>
        <a:bodyPr/>
        <a:lstStyle/>
        <a:p>
          <a:endParaRPr lang="da-DK"/>
        </a:p>
      </dgm:t>
    </dgm:pt>
    <dgm:pt modelId="{3EB44DD9-BC4A-4F7D-8F1B-66D02FBDCDA5}" type="pres">
      <dgm:prSet presAssocID="{74D7D33C-E160-43CF-A224-A280645C12D4}" presName="hierChild4" presStyleCnt="0"/>
      <dgm:spPr/>
    </dgm:pt>
    <dgm:pt modelId="{778841DF-7570-4A75-8971-F9EA161FB093}" type="pres">
      <dgm:prSet presAssocID="{74D7D33C-E160-43CF-A224-A280645C12D4}" presName="hierChild5" presStyleCnt="0"/>
      <dgm:spPr/>
    </dgm:pt>
    <dgm:pt modelId="{DBA6C39D-9214-4EA3-B96D-A6EA212AC704}" type="pres">
      <dgm:prSet presAssocID="{F7AAC9E3-EC80-4259-A983-4D4CF8DC7EE6}" presName="hierChild5" presStyleCnt="0"/>
      <dgm:spPr/>
      <dgm:t>
        <a:bodyPr/>
        <a:lstStyle/>
        <a:p>
          <a:endParaRPr lang="en-GB"/>
        </a:p>
      </dgm:t>
    </dgm:pt>
    <dgm:pt modelId="{F39250F6-810E-4116-BB55-E29E30F3F808}" type="pres">
      <dgm:prSet presAssocID="{A63339DC-CFAD-442E-BFAD-7876B5DB2A84}" presName="Name64" presStyleLbl="parChTrans1D4" presStyleIdx="125" presStyleCnt="197" custSzX="3960001" custSzY="180000"/>
      <dgm:spPr/>
      <dgm:t>
        <a:bodyPr/>
        <a:lstStyle/>
        <a:p>
          <a:endParaRPr lang="en-GB"/>
        </a:p>
      </dgm:t>
    </dgm:pt>
    <dgm:pt modelId="{165111B9-3482-4492-9621-5C4D9488417D}" type="pres">
      <dgm:prSet presAssocID="{0C10682F-2A06-44E6-B773-EBC5F614A5CB}" presName="hierRoot2" presStyleCnt="0">
        <dgm:presLayoutVars>
          <dgm:hierBranch val="init"/>
        </dgm:presLayoutVars>
      </dgm:prSet>
      <dgm:spPr/>
    </dgm:pt>
    <dgm:pt modelId="{8343AC2A-19A6-4EAD-8410-DCBB4571FF1D}" type="pres">
      <dgm:prSet presAssocID="{0C10682F-2A06-44E6-B773-EBC5F614A5CB}" presName="rootComposite" presStyleCnt="0"/>
      <dgm:spPr/>
    </dgm:pt>
    <dgm:pt modelId="{0ACF3EA3-A177-49F6-B951-DF3F28F489B7}" type="pres">
      <dgm:prSet presAssocID="{0C10682F-2A06-44E6-B773-EBC5F614A5CB}" presName="rootText" presStyleLbl="node4" presStyleIdx="125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F90EFC9-0075-45E8-B891-038872E1926F}" type="pres">
      <dgm:prSet presAssocID="{0C10682F-2A06-44E6-B773-EBC5F614A5CB}" presName="rootConnector" presStyleLbl="node4" presStyleIdx="125" presStyleCnt="197"/>
      <dgm:spPr/>
      <dgm:t>
        <a:bodyPr/>
        <a:lstStyle/>
        <a:p>
          <a:endParaRPr lang="en-GB"/>
        </a:p>
      </dgm:t>
    </dgm:pt>
    <dgm:pt modelId="{9B444F14-7AD0-453C-9C0B-87672C2849B2}" type="pres">
      <dgm:prSet presAssocID="{0C10682F-2A06-44E6-B773-EBC5F614A5CB}" presName="hierChild4" presStyleCnt="0"/>
      <dgm:spPr/>
    </dgm:pt>
    <dgm:pt modelId="{9E2247B7-5F79-4B04-90EF-DD1D5416221C}" type="pres">
      <dgm:prSet presAssocID="{0C10682F-2A06-44E6-B773-EBC5F614A5CB}" presName="hierChild5" presStyleCnt="0"/>
      <dgm:spPr/>
    </dgm:pt>
    <dgm:pt modelId="{AC6F8E77-3B36-45D8-ADB3-3EBB61458C6A}" type="pres">
      <dgm:prSet presAssocID="{966F9014-9211-44DD-974F-DB686E449EA1}" presName="hierChild5" presStyleCnt="0"/>
      <dgm:spPr/>
    </dgm:pt>
    <dgm:pt modelId="{5D8545CB-843E-4742-B02C-6FD4E5A6B3F4}" type="pres">
      <dgm:prSet presAssocID="{E72FEC01-647D-4675-ADBD-164563E72FE4}" presName="hierChild5" presStyleCnt="0"/>
      <dgm:spPr/>
      <dgm:t>
        <a:bodyPr/>
        <a:lstStyle/>
        <a:p>
          <a:endParaRPr lang="en-GB"/>
        </a:p>
      </dgm:t>
    </dgm:pt>
    <dgm:pt modelId="{43374411-D187-47E2-A8F0-F2323B2183A8}" type="pres">
      <dgm:prSet presAssocID="{DFC320E8-5C59-4CF5-839D-5495295A5482}" presName="Name64" presStyleLbl="parChTrans1D2" presStyleIdx="2" presStyleCnt="7" custSzX="3960001" custSzY="180000"/>
      <dgm:spPr/>
      <dgm:t>
        <a:bodyPr/>
        <a:lstStyle/>
        <a:p>
          <a:endParaRPr lang="en-GB"/>
        </a:p>
      </dgm:t>
    </dgm:pt>
    <dgm:pt modelId="{43DE391A-D2EA-4FCA-B5A1-B35A5AED5B06}" type="pres">
      <dgm:prSet presAssocID="{5AD34C59-4BC5-4AD5-9844-71FDC30CA94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8171E591-CA7A-4782-8D0C-F8A80FB1578F}" type="pres">
      <dgm:prSet presAssocID="{5AD34C59-4BC5-4AD5-9844-71FDC30CA94F}" presName="rootComposite" presStyleCnt="0"/>
      <dgm:spPr/>
      <dgm:t>
        <a:bodyPr/>
        <a:lstStyle/>
        <a:p>
          <a:endParaRPr lang="en-GB"/>
        </a:p>
      </dgm:t>
    </dgm:pt>
    <dgm:pt modelId="{D5BC35B4-6C0E-46FB-A5CF-215E81E32C84}" type="pres">
      <dgm:prSet presAssocID="{5AD34C59-4BC5-4AD5-9844-71FDC30CA94F}" presName="rootText" presStyleLbl="node2" presStyleIdx="2" presStyleCnt="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CFE181C-8836-4B02-91D1-24B11FED1AC1}" type="pres">
      <dgm:prSet presAssocID="{5AD34C59-4BC5-4AD5-9844-71FDC30CA94F}" presName="rootConnector" presStyleLbl="node2" presStyleIdx="2" presStyleCnt="7"/>
      <dgm:spPr/>
      <dgm:t>
        <a:bodyPr/>
        <a:lstStyle/>
        <a:p>
          <a:endParaRPr lang="en-GB"/>
        </a:p>
      </dgm:t>
    </dgm:pt>
    <dgm:pt modelId="{6ED3A2E1-4E8C-4854-B6BA-9ABF0657166D}" type="pres">
      <dgm:prSet presAssocID="{5AD34C59-4BC5-4AD5-9844-71FDC30CA94F}" presName="hierChild4" presStyleCnt="0"/>
      <dgm:spPr/>
      <dgm:t>
        <a:bodyPr/>
        <a:lstStyle/>
        <a:p>
          <a:endParaRPr lang="en-GB"/>
        </a:p>
      </dgm:t>
    </dgm:pt>
    <dgm:pt modelId="{F12B12E4-94EF-4621-88F8-AE707006CD15}" type="pres">
      <dgm:prSet presAssocID="{33A0C6CE-FED8-4E73-B4B1-D3433469A458}" presName="Name64" presStyleLbl="parChTrans1D3" presStyleIdx="10" presStyleCnt="27" custSzX="3960001" custSzY="180000"/>
      <dgm:spPr/>
      <dgm:t>
        <a:bodyPr/>
        <a:lstStyle/>
        <a:p>
          <a:endParaRPr lang="da-DK"/>
        </a:p>
      </dgm:t>
    </dgm:pt>
    <dgm:pt modelId="{5BB320F3-6CDA-4A2D-B790-92D69F9F1909}" type="pres">
      <dgm:prSet presAssocID="{4CD49BAC-209D-41DA-99AB-1C5EB580B54E}" presName="hierRoot2" presStyleCnt="0">
        <dgm:presLayoutVars>
          <dgm:hierBranch val="init"/>
        </dgm:presLayoutVars>
      </dgm:prSet>
      <dgm:spPr/>
    </dgm:pt>
    <dgm:pt modelId="{0C80F104-2D5C-42BA-959B-020A999184E0}" type="pres">
      <dgm:prSet presAssocID="{4CD49BAC-209D-41DA-99AB-1C5EB580B54E}" presName="rootComposite" presStyleCnt="0"/>
      <dgm:spPr/>
    </dgm:pt>
    <dgm:pt modelId="{F6398880-C3F4-4993-84E1-2236CE10984F}" type="pres">
      <dgm:prSet presAssocID="{4CD49BAC-209D-41DA-99AB-1C5EB580B54E}" presName="rootText" presStyleLbl="node3" presStyleIdx="10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0C4A90D-F267-4FE6-B587-EEDD448487D5}" type="pres">
      <dgm:prSet presAssocID="{4CD49BAC-209D-41DA-99AB-1C5EB580B54E}" presName="rootConnector" presStyleLbl="node3" presStyleIdx="10" presStyleCnt="27"/>
      <dgm:spPr/>
      <dgm:t>
        <a:bodyPr/>
        <a:lstStyle/>
        <a:p>
          <a:endParaRPr lang="da-DK"/>
        </a:p>
      </dgm:t>
    </dgm:pt>
    <dgm:pt modelId="{43464637-EA27-459B-A171-BAE3187CE23C}" type="pres">
      <dgm:prSet presAssocID="{4CD49BAC-209D-41DA-99AB-1C5EB580B54E}" presName="hierChild4" presStyleCnt="0"/>
      <dgm:spPr/>
    </dgm:pt>
    <dgm:pt modelId="{EBE2970D-7D44-496C-A2BC-4019383ABB8F}" type="pres">
      <dgm:prSet presAssocID="{30F18E7C-2BB8-465E-8431-45D16AA883CD}" presName="Name64" presStyleLbl="parChTrans1D4" presStyleIdx="126" presStyleCnt="197" custSzX="3960001" custSzY="180000"/>
      <dgm:spPr/>
      <dgm:t>
        <a:bodyPr/>
        <a:lstStyle/>
        <a:p>
          <a:endParaRPr lang="da-DK"/>
        </a:p>
      </dgm:t>
    </dgm:pt>
    <dgm:pt modelId="{1342FD45-FD15-4758-A715-B976A885DF65}" type="pres">
      <dgm:prSet presAssocID="{CCE69C95-EEAC-4E66-B29D-0437E6E6AAAF}" presName="hierRoot2" presStyleCnt="0">
        <dgm:presLayoutVars>
          <dgm:hierBranch val="init"/>
        </dgm:presLayoutVars>
      </dgm:prSet>
      <dgm:spPr/>
    </dgm:pt>
    <dgm:pt modelId="{0B07F297-9516-4537-A055-FCEBE788C36D}" type="pres">
      <dgm:prSet presAssocID="{CCE69C95-EEAC-4E66-B29D-0437E6E6AAAF}" presName="rootComposite" presStyleCnt="0"/>
      <dgm:spPr/>
    </dgm:pt>
    <dgm:pt modelId="{C76F73C9-3589-47C4-B1CD-8AF211EE7430}" type="pres">
      <dgm:prSet presAssocID="{CCE69C95-EEAC-4E66-B29D-0437E6E6AAAF}" presName="rootText" presStyleLbl="node4" presStyleIdx="126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6765951-1658-4D0C-9CCB-BE3A1C7D493A}" type="pres">
      <dgm:prSet presAssocID="{CCE69C95-EEAC-4E66-B29D-0437E6E6AAAF}" presName="rootConnector" presStyleLbl="node4" presStyleIdx="126" presStyleCnt="197"/>
      <dgm:spPr/>
      <dgm:t>
        <a:bodyPr/>
        <a:lstStyle/>
        <a:p>
          <a:endParaRPr lang="da-DK"/>
        </a:p>
      </dgm:t>
    </dgm:pt>
    <dgm:pt modelId="{7E10E90A-9D7F-40F3-BEA3-70B2C923FB2D}" type="pres">
      <dgm:prSet presAssocID="{CCE69C95-EEAC-4E66-B29D-0437E6E6AAAF}" presName="hierChild4" presStyleCnt="0"/>
      <dgm:spPr/>
    </dgm:pt>
    <dgm:pt modelId="{86BDD3DF-4CCD-4E15-80D6-E0AED491EDA1}" type="pres">
      <dgm:prSet presAssocID="{F144BD95-71A3-4C51-8D36-5F913B3E890A}" presName="Name64" presStyleLbl="parChTrans1D4" presStyleIdx="127" presStyleCnt="197" custSzX="3960001" custSzY="180000"/>
      <dgm:spPr/>
      <dgm:t>
        <a:bodyPr/>
        <a:lstStyle/>
        <a:p>
          <a:endParaRPr lang="da-DK"/>
        </a:p>
      </dgm:t>
    </dgm:pt>
    <dgm:pt modelId="{79FD30DC-8053-4564-9074-054164E0F22A}" type="pres">
      <dgm:prSet presAssocID="{1B4341B9-DDE3-46A9-8642-36D5485D80DC}" presName="hierRoot2" presStyleCnt="0">
        <dgm:presLayoutVars>
          <dgm:hierBranch val="init"/>
        </dgm:presLayoutVars>
      </dgm:prSet>
      <dgm:spPr/>
    </dgm:pt>
    <dgm:pt modelId="{6E0A85FE-9CA5-49B1-A8D3-1498C14E1225}" type="pres">
      <dgm:prSet presAssocID="{1B4341B9-DDE3-46A9-8642-36D5485D80DC}" presName="rootComposite" presStyleCnt="0"/>
      <dgm:spPr/>
    </dgm:pt>
    <dgm:pt modelId="{BBC296D7-79D0-4A66-AD6F-F63B84DB82C2}" type="pres">
      <dgm:prSet presAssocID="{1B4341B9-DDE3-46A9-8642-36D5485D80DC}" presName="rootText" presStyleLbl="node4" presStyleIdx="127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AC8C368-58D3-43DF-82C7-C6FF0238159E}" type="pres">
      <dgm:prSet presAssocID="{1B4341B9-DDE3-46A9-8642-36D5485D80DC}" presName="rootConnector" presStyleLbl="node4" presStyleIdx="127" presStyleCnt="197"/>
      <dgm:spPr/>
      <dgm:t>
        <a:bodyPr/>
        <a:lstStyle/>
        <a:p>
          <a:endParaRPr lang="da-DK"/>
        </a:p>
      </dgm:t>
    </dgm:pt>
    <dgm:pt modelId="{DD4B168C-1353-4FE7-8665-34516DF4CE01}" type="pres">
      <dgm:prSet presAssocID="{1B4341B9-DDE3-46A9-8642-36D5485D80DC}" presName="hierChild4" presStyleCnt="0"/>
      <dgm:spPr/>
    </dgm:pt>
    <dgm:pt modelId="{A7C9C7A5-EE40-4EF4-B7B9-1CB4A2173850}" type="pres">
      <dgm:prSet presAssocID="{1B4341B9-DDE3-46A9-8642-36D5485D80DC}" presName="hierChild5" presStyleCnt="0"/>
      <dgm:spPr/>
    </dgm:pt>
    <dgm:pt modelId="{856373B4-7945-44A8-B2FB-EE56D6CE64EA}" type="pres">
      <dgm:prSet presAssocID="{A859C3FF-EABD-4D93-B8F8-AB447CDA8758}" presName="Name64" presStyleLbl="parChTrans1D4" presStyleIdx="128" presStyleCnt="197" custSzX="3960001" custSzY="180000"/>
      <dgm:spPr/>
      <dgm:t>
        <a:bodyPr/>
        <a:lstStyle/>
        <a:p>
          <a:endParaRPr lang="da-DK"/>
        </a:p>
      </dgm:t>
    </dgm:pt>
    <dgm:pt modelId="{F2176942-D18A-414F-B8AB-D391AD604134}" type="pres">
      <dgm:prSet presAssocID="{99EA2EB2-4618-47F0-809A-F8E2CD905366}" presName="hierRoot2" presStyleCnt="0">
        <dgm:presLayoutVars>
          <dgm:hierBranch val="init"/>
        </dgm:presLayoutVars>
      </dgm:prSet>
      <dgm:spPr/>
    </dgm:pt>
    <dgm:pt modelId="{0E1D2288-14AE-4A36-A7BE-22D600B13384}" type="pres">
      <dgm:prSet presAssocID="{99EA2EB2-4618-47F0-809A-F8E2CD905366}" presName="rootComposite" presStyleCnt="0"/>
      <dgm:spPr/>
    </dgm:pt>
    <dgm:pt modelId="{605EF73A-A997-4AA1-AD89-0C9AFB1106C6}" type="pres">
      <dgm:prSet presAssocID="{99EA2EB2-4618-47F0-809A-F8E2CD905366}" presName="rootText" presStyleLbl="node4" presStyleIdx="128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375C7C7-0973-483D-B102-53D66F36EA7A}" type="pres">
      <dgm:prSet presAssocID="{99EA2EB2-4618-47F0-809A-F8E2CD905366}" presName="rootConnector" presStyleLbl="node4" presStyleIdx="128" presStyleCnt="197"/>
      <dgm:spPr/>
      <dgm:t>
        <a:bodyPr/>
        <a:lstStyle/>
        <a:p>
          <a:endParaRPr lang="da-DK"/>
        </a:p>
      </dgm:t>
    </dgm:pt>
    <dgm:pt modelId="{4A244A2D-2E4E-4102-ACF6-627BB2808721}" type="pres">
      <dgm:prSet presAssocID="{99EA2EB2-4618-47F0-809A-F8E2CD905366}" presName="hierChild4" presStyleCnt="0"/>
      <dgm:spPr/>
    </dgm:pt>
    <dgm:pt modelId="{57C081EE-04D6-4EA0-829E-B10C37D7F1B1}" type="pres">
      <dgm:prSet presAssocID="{99EA2EB2-4618-47F0-809A-F8E2CD905366}" presName="hierChild5" presStyleCnt="0"/>
      <dgm:spPr/>
    </dgm:pt>
    <dgm:pt modelId="{792902C6-8553-432B-869C-F417D7DF5F02}" type="pres">
      <dgm:prSet presAssocID="{C96F9238-07C1-4974-B7BE-FCF66446F45C}" presName="Name64" presStyleLbl="parChTrans1D4" presStyleIdx="129" presStyleCnt="197" custSzX="3960001" custSzY="180000"/>
      <dgm:spPr/>
      <dgm:t>
        <a:bodyPr/>
        <a:lstStyle/>
        <a:p>
          <a:endParaRPr lang="da-DK"/>
        </a:p>
      </dgm:t>
    </dgm:pt>
    <dgm:pt modelId="{C6F44F65-4167-4FC9-A566-D823D4D6A31D}" type="pres">
      <dgm:prSet presAssocID="{521A7221-5B7F-4A12-A9FF-CBC49672DD54}" presName="hierRoot2" presStyleCnt="0">
        <dgm:presLayoutVars>
          <dgm:hierBranch val="init"/>
        </dgm:presLayoutVars>
      </dgm:prSet>
      <dgm:spPr/>
    </dgm:pt>
    <dgm:pt modelId="{80A2FF64-61F7-4562-A208-55F83503725A}" type="pres">
      <dgm:prSet presAssocID="{521A7221-5B7F-4A12-A9FF-CBC49672DD54}" presName="rootComposite" presStyleCnt="0"/>
      <dgm:spPr/>
    </dgm:pt>
    <dgm:pt modelId="{D5A51E1A-EDC1-4563-81F0-1FDB00A2C3F5}" type="pres">
      <dgm:prSet presAssocID="{521A7221-5B7F-4A12-A9FF-CBC49672DD54}" presName="rootText" presStyleLbl="node4" presStyleIdx="129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6534D0B-8925-4A31-8A38-7AE693274629}" type="pres">
      <dgm:prSet presAssocID="{521A7221-5B7F-4A12-A9FF-CBC49672DD54}" presName="rootConnector" presStyleLbl="node4" presStyleIdx="129" presStyleCnt="197"/>
      <dgm:spPr/>
      <dgm:t>
        <a:bodyPr/>
        <a:lstStyle/>
        <a:p>
          <a:endParaRPr lang="da-DK"/>
        </a:p>
      </dgm:t>
    </dgm:pt>
    <dgm:pt modelId="{7C4CE684-AAE5-482B-B817-92D9A8FCEDC3}" type="pres">
      <dgm:prSet presAssocID="{521A7221-5B7F-4A12-A9FF-CBC49672DD54}" presName="hierChild4" presStyleCnt="0"/>
      <dgm:spPr/>
    </dgm:pt>
    <dgm:pt modelId="{6E6E317B-2A31-45B3-9D3F-EA8F6089B650}" type="pres">
      <dgm:prSet presAssocID="{521A7221-5B7F-4A12-A9FF-CBC49672DD54}" presName="hierChild5" presStyleCnt="0"/>
      <dgm:spPr/>
    </dgm:pt>
    <dgm:pt modelId="{A95B8A37-4581-449E-A9EA-F3F79CA85C1A}" type="pres">
      <dgm:prSet presAssocID="{CCE69C95-EEAC-4E66-B29D-0437E6E6AAAF}" presName="hierChild5" presStyleCnt="0"/>
      <dgm:spPr/>
    </dgm:pt>
    <dgm:pt modelId="{62353271-79CC-486E-8FCF-17C6834B26C0}" type="pres">
      <dgm:prSet presAssocID="{ABF6DF90-487A-4DC1-BADE-4E3F4C7C4B44}" presName="Name64" presStyleLbl="parChTrans1D4" presStyleIdx="130" presStyleCnt="197" custSzX="3960001" custSzY="180000"/>
      <dgm:spPr/>
      <dgm:t>
        <a:bodyPr/>
        <a:lstStyle/>
        <a:p>
          <a:endParaRPr lang="da-DK"/>
        </a:p>
      </dgm:t>
    </dgm:pt>
    <dgm:pt modelId="{FE5C3A70-90DF-457E-90DB-CC5A91A250BA}" type="pres">
      <dgm:prSet presAssocID="{CB9FEC2F-7CDA-44B8-B89F-3F704F2F4453}" presName="hierRoot2" presStyleCnt="0">
        <dgm:presLayoutVars>
          <dgm:hierBranch val="init"/>
        </dgm:presLayoutVars>
      </dgm:prSet>
      <dgm:spPr/>
    </dgm:pt>
    <dgm:pt modelId="{BD90624B-48BD-4757-87D4-7F65A5F7EFCB}" type="pres">
      <dgm:prSet presAssocID="{CB9FEC2F-7CDA-44B8-B89F-3F704F2F4453}" presName="rootComposite" presStyleCnt="0"/>
      <dgm:spPr/>
    </dgm:pt>
    <dgm:pt modelId="{84E6F7B5-4B2C-4B45-BAEB-E09A511DCBF6}" type="pres">
      <dgm:prSet presAssocID="{CB9FEC2F-7CDA-44B8-B89F-3F704F2F4453}" presName="rootText" presStyleLbl="node4" presStyleIdx="130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9309D30-339A-4227-BF3E-08480C0D224B}" type="pres">
      <dgm:prSet presAssocID="{CB9FEC2F-7CDA-44B8-B89F-3F704F2F4453}" presName="rootConnector" presStyleLbl="node4" presStyleIdx="130" presStyleCnt="197"/>
      <dgm:spPr/>
      <dgm:t>
        <a:bodyPr/>
        <a:lstStyle/>
        <a:p>
          <a:endParaRPr lang="da-DK"/>
        </a:p>
      </dgm:t>
    </dgm:pt>
    <dgm:pt modelId="{7BC5904A-5EDA-4D43-9702-F2F904AC9D1E}" type="pres">
      <dgm:prSet presAssocID="{CB9FEC2F-7CDA-44B8-B89F-3F704F2F4453}" presName="hierChild4" presStyleCnt="0"/>
      <dgm:spPr/>
    </dgm:pt>
    <dgm:pt modelId="{876A1F08-99AE-4F20-81FC-37CA888F1E61}" type="pres">
      <dgm:prSet presAssocID="{E7E54E93-741B-451A-AB91-DA3F120FAC6F}" presName="Name64" presStyleLbl="parChTrans1D4" presStyleIdx="131" presStyleCnt="197" custSzX="3960001" custSzY="180000"/>
      <dgm:spPr/>
      <dgm:t>
        <a:bodyPr/>
        <a:lstStyle/>
        <a:p>
          <a:endParaRPr lang="da-DK"/>
        </a:p>
      </dgm:t>
    </dgm:pt>
    <dgm:pt modelId="{FAA984BD-BD7F-47BB-A12D-F5BD728F62EF}" type="pres">
      <dgm:prSet presAssocID="{D3D01A29-D43C-4BE3-8D26-F11F2872ADA0}" presName="hierRoot2" presStyleCnt="0">
        <dgm:presLayoutVars>
          <dgm:hierBranch val="init"/>
        </dgm:presLayoutVars>
      </dgm:prSet>
      <dgm:spPr/>
    </dgm:pt>
    <dgm:pt modelId="{48351B2F-8B1C-4971-9B02-CD52DF44E86E}" type="pres">
      <dgm:prSet presAssocID="{D3D01A29-D43C-4BE3-8D26-F11F2872ADA0}" presName="rootComposite" presStyleCnt="0"/>
      <dgm:spPr/>
    </dgm:pt>
    <dgm:pt modelId="{118A3315-50B1-4B25-B8A8-AAC8517D3236}" type="pres">
      <dgm:prSet presAssocID="{D3D01A29-D43C-4BE3-8D26-F11F2872ADA0}" presName="rootText" presStyleLbl="node4" presStyleIdx="131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0972191-5502-46D7-90F4-C15A792E9E4D}" type="pres">
      <dgm:prSet presAssocID="{D3D01A29-D43C-4BE3-8D26-F11F2872ADA0}" presName="rootConnector" presStyleLbl="node4" presStyleIdx="131" presStyleCnt="197"/>
      <dgm:spPr/>
      <dgm:t>
        <a:bodyPr/>
        <a:lstStyle/>
        <a:p>
          <a:endParaRPr lang="da-DK"/>
        </a:p>
      </dgm:t>
    </dgm:pt>
    <dgm:pt modelId="{EA29EB35-CAD2-4456-9B21-0F9271459FEF}" type="pres">
      <dgm:prSet presAssocID="{D3D01A29-D43C-4BE3-8D26-F11F2872ADA0}" presName="hierChild4" presStyleCnt="0"/>
      <dgm:spPr/>
    </dgm:pt>
    <dgm:pt modelId="{876B54D4-F42F-4BCD-AEB8-8A02C2CAE745}" type="pres">
      <dgm:prSet presAssocID="{D3D01A29-D43C-4BE3-8D26-F11F2872ADA0}" presName="hierChild5" presStyleCnt="0"/>
      <dgm:spPr/>
    </dgm:pt>
    <dgm:pt modelId="{378F50BA-BC53-4E27-B690-4AF832B67FCA}" type="pres">
      <dgm:prSet presAssocID="{D3C3FE20-4A7B-4B01-BC2F-557C6C925CDE}" presName="Name64" presStyleLbl="parChTrans1D4" presStyleIdx="132" presStyleCnt="197" custSzX="3960001" custSzY="180000"/>
      <dgm:spPr/>
      <dgm:t>
        <a:bodyPr/>
        <a:lstStyle/>
        <a:p>
          <a:endParaRPr lang="da-DK"/>
        </a:p>
      </dgm:t>
    </dgm:pt>
    <dgm:pt modelId="{C64FADEC-1419-4AC1-95F5-0FA8C51E81F6}" type="pres">
      <dgm:prSet presAssocID="{E41C9231-EB01-427C-8C47-0F7C60AA8F92}" presName="hierRoot2" presStyleCnt="0">
        <dgm:presLayoutVars>
          <dgm:hierBranch val="init"/>
        </dgm:presLayoutVars>
      </dgm:prSet>
      <dgm:spPr/>
    </dgm:pt>
    <dgm:pt modelId="{5036D460-35C6-4DC7-9504-B7D5A408F603}" type="pres">
      <dgm:prSet presAssocID="{E41C9231-EB01-427C-8C47-0F7C60AA8F92}" presName="rootComposite" presStyleCnt="0"/>
      <dgm:spPr/>
    </dgm:pt>
    <dgm:pt modelId="{D582D119-02A1-472D-AB50-D06C88AE3FCF}" type="pres">
      <dgm:prSet presAssocID="{E41C9231-EB01-427C-8C47-0F7C60AA8F92}" presName="rootText" presStyleLbl="node4" presStyleIdx="132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629483D-1E6B-4922-9268-51D69C9F53C5}" type="pres">
      <dgm:prSet presAssocID="{E41C9231-EB01-427C-8C47-0F7C60AA8F92}" presName="rootConnector" presStyleLbl="node4" presStyleIdx="132" presStyleCnt="197"/>
      <dgm:spPr/>
      <dgm:t>
        <a:bodyPr/>
        <a:lstStyle/>
        <a:p>
          <a:endParaRPr lang="da-DK"/>
        </a:p>
      </dgm:t>
    </dgm:pt>
    <dgm:pt modelId="{838D3630-E699-4029-8F53-35833224B823}" type="pres">
      <dgm:prSet presAssocID="{E41C9231-EB01-427C-8C47-0F7C60AA8F92}" presName="hierChild4" presStyleCnt="0"/>
      <dgm:spPr/>
    </dgm:pt>
    <dgm:pt modelId="{956C8810-67C1-44FF-B62A-36449BFCA6F4}" type="pres">
      <dgm:prSet presAssocID="{E41C9231-EB01-427C-8C47-0F7C60AA8F92}" presName="hierChild5" presStyleCnt="0"/>
      <dgm:spPr/>
    </dgm:pt>
    <dgm:pt modelId="{0A6DB82B-7490-4852-9AF1-B3172533BBB0}" type="pres">
      <dgm:prSet presAssocID="{CE05A7C6-CBD0-40D8-8E33-49B354564D88}" presName="Name64" presStyleLbl="parChTrans1D4" presStyleIdx="133" presStyleCnt="197" custSzX="3960001" custSzY="180000"/>
      <dgm:spPr/>
      <dgm:t>
        <a:bodyPr/>
        <a:lstStyle/>
        <a:p>
          <a:endParaRPr lang="da-DK"/>
        </a:p>
      </dgm:t>
    </dgm:pt>
    <dgm:pt modelId="{FDEA7D60-BA9F-4A43-AFF5-D39F23322ECF}" type="pres">
      <dgm:prSet presAssocID="{9BD594A2-CC2A-4F1F-AF53-9F30832CE090}" presName="hierRoot2" presStyleCnt="0">
        <dgm:presLayoutVars>
          <dgm:hierBranch val="init"/>
        </dgm:presLayoutVars>
      </dgm:prSet>
      <dgm:spPr/>
    </dgm:pt>
    <dgm:pt modelId="{8B8018F6-7BE3-40CB-9B52-427F3DEEF424}" type="pres">
      <dgm:prSet presAssocID="{9BD594A2-CC2A-4F1F-AF53-9F30832CE090}" presName="rootComposite" presStyleCnt="0"/>
      <dgm:spPr/>
    </dgm:pt>
    <dgm:pt modelId="{D46F0A97-5C5B-4708-B1CA-7502A3D566CE}" type="pres">
      <dgm:prSet presAssocID="{9BD594A2-CC2A-4F1F-AF53-9F30832CE090}" presName="rootText" presStyleLbl="node4" presStyleIdx="133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8F71413-4822-4F4A-99E6-48DD938D8E64}" type="pres">
      <dgm:prSet presAssocID="{9BD594A2-CC2A-4F1F-AF53-9F30832CE090}" presName="rootConnector" presStyleLbl="node4" presStyleIdx="133" presStyleCnt="197"/>
      <dgm:spPr/>
      <dgm:t>
        <a:bodyPr/>
        <a:lstStyle/>
        <a:p>
          <a:endParaRPr lang="da-DK"/>
        </a:p>
      </dgm:t>
    </dgm:pt>
    <dgm:pt modelId="{B0A0AF51-52A0-4CC1-ADBC-01226136A267}" type="pres">
      <dgm:prSet presAssocID="{9BD594A2-CC2A-4F1F-AF53-9F30832CE090}" presName="hierChild4" presStyleCnt="0"/>
      <dgm:spPr/>
    </dgm:pt>
    <dgm:pt modelId="{9CFCDAA1-5239-427D-A126-E99D972AA7F8}" type="pres">
      <dgm:prSet presAssocID="{9BD594A2-CC2A-4F1F-AF53-9F30832CE090}" presName="hierChild5" presStyleCnt="0"/>
      <dgm:spPr/>
    </dgm:pt>
    <dgm:pt modelId="{C3F58365-ED8F-4CDD-9949-234FC1DA647C}" type="pres">
      <dgm:prSet presAssocID="{702D73D3-8FA1-4965-828E-F4E38912D891}" presName="Name64" presStyleLbl="parChTrans1D4" presStyleIdx="134" presStyleCnt="197" custSzX="3960001" custSzY="180000"/>
      <dgm:spPr/>
      <dgm:t>
        <a:bodyPr/>
        <a:lstStyle/>
        <a:p>
          <a:endParaRPr lang="da-DK"/>
        </a:p>
      </dgm:t>
    </dgm:pt>
    <dgm:pt modelId="{D96439E0-2388-4DCF-AED2-89C9A2B17A15}" type="pres">
      <dgm:prSet presAssocID="{B28491C0-2C61-46FA-989A-24F4E41C0E77}" presName="hierRoot2" presStyleCnt="0">
        <dgm:presLayoutVars>
          <dgm:hierBranch val="init"/>
        </dgm:presLayoutVars>
      </dgm:prSet>
      <dgm:spPr/>
    </dgm:pt>
    <dgm:pt modelId="{D95B33F0-9A3D-4B85-8348-07E5BD55EF2B}" type="pres">
      <dgm:prSet presAssocID="{B28491C0-2C61-46FA-989A-24F4E41C0E77}" presName="rootComposite" presStyleCnt="0"/>
      <dgm:spPr/>
    </dgm:pt>
    <dgm:pt modelId="{F24AC2ED-AD47-4F29-8235-0B254CCC30E7}" type="pres">
      <dgm:prSet presAssocID="{B28491C0-2C61-46FA-989A-24F4E41C0E77}" presName="rootText" presStyleLbl="node4" presStyleIdx="134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038F8C6-A563-490F-A5B7-C742AB31B873}" type="pres">
      <dgm:prSet presAssocID="{B28491C0-2C61-46FA-989A-24F4E41C0E77}" presName="rootConnector" presStyleLbl="node4" presStyleIdx="134" presStyleCnt="197"/>
      <dgm:spPr/>
      <dgm:t>
        <a:bodyPr/>
        <a:lstStyle/>
        <a:p>
          <a:endParaRPr lang="da-DK"/>
        </a:p>
      </dgm:t>
    </dgm:pt>
    <dgm:pt modelId="{95473C90-BF83-4879-B104-8291B742EDA0}" type="pres">
      <dgm:prSet presAssocID="{B28491C0-2C61-46FA-989A-24F4E41C0E77}" presName="hierChild4" presStyleCnt="0"/>
      <dgm:spPr/>
    </dgm:pt>
    <dgm:pt modelId="{C3DD4F17-820F-4C27-852B-B7BF2BE2746E}" type="pres">
      <dgm:prSet presAssocID="{B28491C0-2C61-46FA-989A-24F4E41C0E77}" presName="hierChild5" presStyleCnt="0"/>
      <dgm:spPr/>
    </dgm:pt>
    <dgm:pt modelId="{25CCD13B-3B34-46A5-8E98-2379E4BBC06F}" type="pres">
      <dgm:prSet presAssocID="{5787C7C7-3CD9-4ACA-8504-26D10581E681}" presName="Name64" presStyleLbl="parChTrans1D4" presStyleIdx="135" presStyleCnt="197" custSzX="3960001" custSzY="180000"/>
      <dgm:spPr/>
      <dgm:t>
        <a:bodyPr/>
        <a:lstStyle/>
        <a:p>
          <a:endParaRPr lang="da-DK"/>
        </a:p>
      </dgm:t>
    </dgm:pt>
    <dgm:pt modelId="{6707E1F2-CF77-463D-966B-993AFEBEA1CE}" type="pres">
      <dgm:prSet presAssocID="{F1619503-AE69-44CD-920B-94C63F8AF409}" presName="hierRoot2" presStyleCnt="0">
        <dgm:presLayoutVars>
          <dgm:hierBranch val="init"/>
        </dgm:presLayoutVars>
      </dgm:prSet>
      <dgm:spPr/>
    </dgm:pt>
    <dgm:pt modelId="{9FFA486E-23F7-4833-BDF1-5AF10E4EA6CD}" type="pres">
      <dgm:prSet presAssocID="{F1619503-AE69-44CD-920B-94C63F8AF409}" presName="rootComposite" presStyleCnt="0"/>
      <dgm:spPr/>
    </dgm:pt>
    <dgm:pt modelId="{0B18521B-F7EA-48B6-B548-A3ABEFF12528}" type="pres">
      <dgm:prSet presAssocID="{F1619503-AE69-44CD-920B-94C63F8AF409}" presName="rootText" presStyleLbl="node4" presStyleIdx="135" presStyleCnt="197" custScaleX="323011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72B4EA2-372B-406D-ABBE-38BBF94255B1}" type="pres">
      <dgm:prSet presAssocID="{F1619503-AE69-44CD-920B-94C63F8AF409}" presName="rootConnector" presStyleLbl="node4" presStyleIdx="135" presStyleCnt="197"/>
      <dgm:spPr/>
      <dgm:t>
        <a:bodyPr/>
        <a:lstStyle/>
        <a:p>
          <a:endParaRPr lang="da-DK"/>
        </a:p>
      </dgm:t>
    </dgm:pt>
    <dgm:pt modelId="{BD952D6D-A393-4A81-8FE4-348337B346BC}" type="pres">
      <dgm:prSet presAssocID="{F1619503-AE69-44CD-920B-94C63F8AF409}" presName="hierChild4" presStyleCnt="0"/>
      <dgm:spPr/>
    </dgm:pt>
    <dgm:pt modelId="{26EBDD96-643E-41FC-84CC-7F8EBFE3410C}" type="pres">
      <dgm:prSet presAssocID="{F1619503-AE69-44CD-920B-94C63F8AF409}" presName="hierChild5" presStyleCnt="0"/>
      <dgm:spPr/>
    </dgm:pt>
    <dgm:pt modelId="{52664BC6-D695-4DC9-A7B4-6A0D9CB88A21}" type="pres">
      <dgm:prSet presAssocID="{CB9FEC2F-7CDA-44B8-B89F-3F704F2F4453}" presName="hierChild5" presStyleCnt="0"/>
      <dgm:spPr/>
    </dgm:pt>
    <dgm:pt modelId="{AFEE0D4A-14CD-4E1E-BD62-11001BE15DBF}" type="pres">
      <dgm:prSet presAssocID="{4CD49BAC-209D-41DA-99AB-1C5EB580B54E}" presName="hierChild5" presStyleCnt="0"/>
      <dgm:spPr/>
    </dgm:pt>
    <dgm:pt modelId="{0C05555D-0F18-4807-B106-D13887C749F2}" type="pres">
      <dgm:prSet presAssocID="{EBF4FA74-B30B-401E-BAB3-C28F5C231CF2}" presName="Name64" presStyleLbl="parChTrans1D3" presStyleIdx="11" presStyleCnt="27" custSzX="3960001" custSzY="180000"/>
      <dgm:spPr/>
      <dgm:t>
        <a:bodyPr/>
        <a:lstStyle/>
        <a:p>
          <a:endParaRPr lang="en-GB"/>
        </a:p>
      </dgm:t>
    </dgm:pt>
    <dgm:pt modelId="{BFA28FF1-2546-424E-8158-50C8D87A99CE}" type="pres">
      <dgm:prSet presAssocID="{429B03C4-2317-4C34-B871-011F2BEAD674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2D5E4D35-9000-4254-8AA5-84778B2A00E3}" type="pres">
      <dgm:prSet presAssocID="{429B03C4-2317-4C34-B871-011F2BEAD674}" presName="rootComposite" presStyleCnt="0"/>
      <dgm:spPr/>
      <dgm:t>
        <a:bodyPr/>
        <a:lstStyle/>
        <a:p>
          <a:endParaRPr lang="en-GB"/>
        </a:p>
      </dgm:t>
    </dgm:pt>
    <dgm:pt modelId="{0538638C-93B9-405D-B270-997AB8C7628E}" type="pres">
      <dgm:prSet presAssocID="{429B03C4-2317-4C34-B871-011F2BEAD674}" presName="rootText" presStyleLbl="node3" presStyleIdx="11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5D5E3F9-117D-4108-B395-FAD26E2B3610}" type="pres">
      <dgm:prSet presAssocID="{429B03C4-2317-4C34-B871-011F2BEAD674}" presName="rootConnector" presStyleLbl="node3" presStyleIdx="11" presStyleCnt="27"/>
      <dgm:spPr/>
      <dgm:t>
        <a:bodyPr/>
        <a:lstStyle/>
        <a:p>
          <a:endParaRPr lang="en-GB"/>
        </a:p>
      </dgm:t>
    </dgm:pt>
    <dgm:pt modelId="{7455EBE1-A708-4227-9FB3-3769F52D9D59}" type="pres">
      <dgm:prSet presAssocID="{429B03C4-2317-4C34-B871-011F2BEAD674}" presName="hierChild4" presStyleCnt="0"/>
      <dgm:spPr/>
      <dgm:t>
        <a:bodyPr/>
        <a:lstStyle/>
        <a:p>
          <a:endParaRPr lang="en-GB"/>
        </a:p>
      </dgm:t>
    </dgm:pt>
    <dgm:pt modelId="{93CA5A1E-40A6-42F5-B7DB-B87653833B33}" type="pres">
      <dgm:prSet presAssocID="{0BF79247-BBDD-4F8A-8C91-1283F3DAEE06}" presName="Name64" presStyleLbl="parChTrans1D4" presStyleIdx="136" presStyleCnt="197" custSzX="3960001" custSzY="180000"/>
      <dgm:spPr/>
      <dgm:t>
        <a:bodyPr/>
        <a:lstStyle/>
        <a:p>
          <a:endParaRPr lang="da-DK"/>
        </a:p>
      </dgm:t>
    </dgm:pt>
    <dgm:pt modelId="{82385A6A-C5EA-49BB-BDBB-EEF84B14DF27}" type="pres">
      <dgm:prSet presAssocID="{90E4DE74-CF91-4130-A3C7-85BDA638913B}" presName="hierRoot2" presStyleCnt="0">
        <dgm:presLayoutVars>
          <dgm:hierBranch val="init"/>
        </dgm:presLayoutVars>
      </dgm:prSet>
      <dgm:spPr/>
    </dgm:pt>
    <dgm:pt modelId="{DDCFB6BF-B323-4CB2-BE2D-491894DA4EE1}" type="pres">
      <dgm:prSet presAssocID="{90E4DE74-CF91-4130-A3C7-85BDA638913B}" presName="rootComposite" presStyleCnt="0"/>
      <dgm:spPr/>
    </dgm:pt>
    <dgm:pt modelId="{52C39CE2-0967-4AEB-8899-69F1F5EC51A8}" type="pres">
      <dgm:prSet presAssocID="{90E4DE74-CF91-4130-A3C7-85BDA638913B}" presName="rootText" presStyleLbl="node4" presStyleIdx="136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E0DCD7C-6D90-4B10-9C70-2CC94D2EDCDA}" type="pres">
      <dgm:prSet presAssocID="{90E4DE74-CF91-4130-A3C7-85BDA638913B}" presName="rootConnector" presStyleLbl="node4" presStyleIdx="136" presStyleCnt="197"/>
      <dgm:spPr/>
      <dgm:t>
        <a:bodyPr/>
        <a:lstStyle/>
        <a:p>
          <a:endParaRPr lang="da-DK"/>
        </a:p>
      </dgm:t>
    </dgm:pt>
    <dgm:pt modelId="{36F30810-3D17-4D5E-9A25-A4BCB2BD5196}" type="pres">
      <dgm:prSet presAssocID="{90E4DE74-CF91-4130-A3C7-85BDA638913B}" presName="hierChild4" presStyleCnt="0"/>
      <dgm:spPr/>
    </dgm:pt>
    <dgm:pt modelId="{1A2E623E-91ED-4F58-89C2-6D3206EB1FE0}" type="pres">
      <dgm:prSet presAssocID="{2AC73274-C754-4E84-8D69-F7437CBDCD5B}" presName="Name64" presStyleLbl="parChTrans1D4" presStyleIdx="137" presStyleCnt="197" custSzX="3960001" custSzY="180000"/>
      <dgm:spPr/>
      <dgm:t>
        <a:bodyPr/>
        <a:lstStyle/>
        <a:p>
          <a:endParaRPr lang="da-DK"/>
        </a:p>
      </dgm:t>
    </dgm:pt>
    <dgm:pt modelId="{DE2FEF0B-BF94-45E7-9F38-29C652029B8E}" type="pres">
      <dgm:prSet presAssocID="{F22300EB-AA37-4378-9AE6-2FA57F6DE10E}" presName="hierRoot2" presStyleCnt="0">
        <dgm:presLayoutVars>
          <dgm:hierBranch val="init"/>
        </dgm:presLayoutVars>
      </dgm:prSet>
      <dgm:spPr/>
    </dgm:pt>
    <dgm:pt modelId="{E324528A-8257-4D95-885B-58961E343E84}" type="pres">
      <dgm:prSet presAssocID="{F22300EB-AA37-4378-9AE6-2FA57F6DE10E}" presName="rootComposite" presStyleCnt="0"/>
      <dgm:spPr/>
    </dgm:pt>
    <dgm:pt modelId="{77FA66FF-2999-4BD8-8CB7-27C2874DF100}" type="pres">
      <dgm:prSet presAssocID="{F22300EB-AA37-4378-9AE6-2FA57F6DE10E}" presName="rootText" presStyleLbl="node4" presStyleIdx="137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9660E6F-4CED-4104-AC49-2B2FCC0CACE8}" type="pres">
      <dgm:prSet presAssocID="{F22300EB-AA37-4378-9AE6-2FA57F6DE10E}" presName="rootConnector" presStyleLbl="node4" presStyleIdx="137" presStyleCnt="197"/>
      <dgm:spPr/>
      <dgm:t>
        <a:bodyPr/>
        <a:lstStyle/>
        <a:p>
          <a:endParaRPr lang="da-DK"/>
        </a:p>
      </dgm:t>
    </dgm:pt>
    <dgm:pt modelId="{08E83586-C951-4A4E-A075-B54237F0417F}" type="pres">
      <dgm:prSet presAssocID="{F22300EB-AA37-4378-9AE6-2FA57F6DE10E}" presName="hierChild4" presStyleCnt="0"/>
      <dgm:spPr/>
    </dgm:pt>
    <dgm:pt modelId="{735027C7-E002-4A21-80A0-6227DD781AFC}" type="pres">
      <dgm:prSet presAssocID="{F22300EB-AA37-4378-9AE6-2FA57F6DE10E}" presName="hierChild5" presStyleCnt="0"/>
      <dgm:spPr/>
    </dgm:pt>
    <dgm:pt modelId="{EE437131-2AA9-4D0D-B808-2B7CACB911AA}" type="pres">
      <dgm:prSet presAssocID="{7B44D31B-C53F-48BF-B6A4-D16CA0AACBDA}" presName="Name64" presStyleLbl="parChTrans1D4" presStyleIdx="138" presStyleCnt="197" custSzX="3960001" custSzY="180000"/>
      <dgm:spPr/>
      <dgm:t>
        <a:bodyPr/>
        <a:lstStyle/>
        <a:p>
          <a:endParaRPr lang="da-DK"/>
        </a:p>
      </dgm:t>
    </dgm:pt>
    <dgm:pt modelId="{90CD6B47-8357-4C30-8749-BD0FD76F8C0B}" type="pres">
      <dgm:prSet presAssocID="{729EDD0F-7E9D-465F-99F4-2EECA34D29FF}" presName="hierRoot2" presStyleCnt="0">
        <dgm:presLayoutVars>
          <dgm:hierBranch val="init"/>
        </dgm:presLayoutVars>
      </dgm:prSet>
      <dgm:spPr/>
    </dgm:pt>
    <dgm:pt modelId="{D95471EC-CF52-42D6-868A-BFA67D4A3149}" type="pres">
      <dgm:prSet presAssocID="{729EDD0F-7E9D-465F-99F4-2EECA34D29FF}" presName="rootComposite" presStyleCnt="0"/>
      <dgm:spPr/>
    </dgm:pt>
    <dgm:pt modelId="{11F07062-95DC-4EB9-B785-410E58722832}" type="pres">
      <dgm:prSet presAssocID="{729EDD0F-7E9D-465F-99F4-2EECA34D29FF}" presName="rootText" presStyleLbl="node4" presStyleIdx="138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1DD8BBA-3AFD-4A1B-83D6-8CC2E3D578B4}" type="pres">
      <dgm:prSet presAssocID="{729EDD0F-7E9D-465F-99F4-2EECA34D29FF}" presName="rootConnector" presStyleLbl="node4" presStyleIdx="138" presStyleCnt="197"/>
      <dgm:spPr/>
      <dgm:t>
        <a:bodyPr/>
        <a:lstStyle/>
        <a:p>
          <a:endParaRPr lang="da-DK"/>
        </a:p>
      </dgm:t>
    </dgm:pt>
    <dgm:pt modelId="{0FA9FE99-446A-43C4-B721-BD4B538C173A}" type="pres">
      <dgm:prSet presAssocID="{729EDD0F-7E9D-465F-99F4-2EECA34D29FF}" presName="hierChild4" presStyleCnt="0"/>
      <dgm:spPr/>
    </dgm:pt>
    <dgm:pt modelId="{B9F2E345-4E06-4F30-8B3B-AAF5A0BEFA44}" type="pres">
      <dgm:prSet presAssocID="{729EDD0F-7E9D-465F-99F4-2EECA34D29FF}" presName="hierChild5" presStyleCnt="0"/>
      <dgm:spPr/>
    </dgm:pt>
    <dgm:pt modelId="{D79F18FC-8306-4D43-9873-EFCC550F5292}" type="pres">
      <dgm:prSet presAssocID="{05DEA4F1-49FA-4AEA-91E4-D321A4F68C5C}" presName="Name64" presStyleLbl="parChTrans1D4" presStyleIdx="139" presStyleCnt="197" custSzX="3960001" custSzY="180000"/>
      <dgm:spPr/>
      <dgm:t>
        <a:bodyPr/>
        <a:lstStyle/>
        <a:p>
          <a:endParaRPr lang="da-DK"/>
        </a:p>
      </dgm:t>
    </dgm:pt>
    <dgm:pt modelId="{626FD38C-413E-402D-BAE2-3A71DD99587D}" type="pres">
      <dgm:prSet presAssocID="{7613ABFF-2A0A-499D-A267-9B6D9F4B37F5}" presName="hierRoot2" presStyleCnt="0">
        <dgm:presLayoutVars>
          <dgm:hierBranch val="init"/>
        </dgm:presLayoutVars>
      </dgm:prSet>
      <dgm:spPr/>
    </dgm:pt>
    <dgm:pt modelId="{75A8D10B-D223-4B19-B1FD-B02711B2845C}" type="pres">
      <dgm:prSet presAssocID="{7613ABFF-2A0A-499D-A267-9B6D9F4B37F5}" presName="rootComposite" presStyleCnt="0"/>
      <dgm:spPr/>
    </dgm:pt>
    <dgm:pt modelId="{8A577293-3D6E-49E8-8826-8E933E4A60B4}" type="pres">
      <dgm:prSet presAssocID="{7613ABFF-2A0A-499D-A267-9B6D9F4B37F5}" presName="rootText" presStyleLbl="node4" presStyleIdx="139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049BE91-8830-43CC-9495-BE20F1152760}" type="pres">
      <dgm:prSet presAssocID="{7613ABFF-2A0A-499D-A267-9B6D9F4B37F5}" presName="rootConnector" presStyleLbl="node4" presStyleIdx="139" presStyleCnt="197"/>
      <dgm:spPr/>
      <dgm:t>
        <a:bodyPr/>
        <a:lstStyle/>
        <a:p>
          <a:endParaRPr lang="da-DK"/>
        </a:p>
      </dgm:t>
    </dgm:pt>
    <dgm:pt modelId="{7D3F38EA-3A7B-4CBF-A92D-62039A293F9F}" type="pres">
      <dgm:prSet presAssocID="{7613ABFF-2A0A-499D-A267-9B6D9F4B37F5}" presName="hierChild4" presStyleCnt="0"/>
      <dgm:spPr/>
    </dgm:pt>
    <dgm:pt modelId="{E117D128-7923-43F3-A109-C05EE2C869C6}" type="pres">
      <dgm:prSet presAssocID="{7613ABFF-2A0A-499D-A267-9B6D9F4B37F5}" presName="hierChild5" presStyleCnt="0"/>
      <dgm:spPr/>
    </dgm:pt>
    <dgm:pt modelId="{156F050D-CB50-4475-AF9D-D7EED61C40C5}" type="pres">
      <dgm:prSet presAssocID="{27F69432-C6A1-4DC4-9F40-439E8DFDA783}" presName="Name64" presStyleLbl="parChTrans1D4" presStyleIdx="140" presStyleCnt="197" custSzX="3960001" custSzY="180000"/>
      <dgm:spPr/>
      <dgm:t>
        <a:bodyPr/>
        <a:lstStyle/>
        <a:p>
          <a:endParaRPr lang="da-DK"/>
        </a:p>
      </dgm:t>
    </dgm:pt>
    <dgm:pt modelId="{CDD193BE-BAD7-4C29-91F9-6FF0F731C191}" type="pres">
      <dgm:prSet presAssocID="{AFEA3E6B-8E81-4F69-98EB-A4C39E9615C8}" presName="hierRoot2" presStyleCnt="0">
        <dgm:presLayoutVars>
          <dgm:hierBranch val="init"/>
        </dgm:presLayoutVars>
      </dgm:prSet>
      <dgm:spPr/>
    </dgm:pt>
    <dgm:pt modelId="{429FCC24-CA70-4276-9A76-F72A30339A08}" type="pres">
      <dgm:prSet presAssocID="{AFEA3E6B-8E81-4F69-98EB-A4C39E9615C8}" presName="rootComposite" presStyleCnt="0"/>
      <dgm:spPr/>
    </dgm:pt>
    <dgm:pt modelId="{D81A89F9-EDAF-4134-A84F-EFC3FC54749F}" type="pres">
      <dgm:prSet presAssocID="{AFEA3E6B-8E81-4F69-98EB-A4C39E9615C8}" presName="rootText" presStyleLbl="node4" presStyleIdx="140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8253E24-4361-417C-BD61-30C4C4B5E200}" type="pres">
      <dgm:prSet presAssocID="{AFEA3E6B-8E81-4F69-98EB-A4C39E9615C8}" presName="rootConnector" presStyleLbl="node4" presStyleIdx="140" presStyleCnt="197"/>
      <dgm:spPr/>
      <dgm:t>
        <a:bodyPr/>
        <a:lstStyle/>
        <a:p>
          <a:endParaRPr lang="da-DK"/>
        </a:p>
      </dgm:t>
    </dgm:pt>
    <dgm:pt modelId="{FA427425-DBC4-49A7-AB8A-9252C75C44D2}" type="pres">
      <dgm:prSet presAssocID="{AFEA3E6B-8E81-4F69-98EB-A4C39E9615C8}" presName="hierChild4" presStyleCnt="0"/>
      <dgm:spPr/>
    </dgm:pt>
    <dgm:pt modelId="{834A108C-381E-4C87-A954-04A75A04BE38}" type="pres">
      <dgm:prSet presAssocID="{AFEA3E6B-8E81-4F69-98EB-A4C39E9615C8}" presName="hierChild5" presStyleCnt="0"/>
      <dgm:spPr/>
    </dgm:pt>
    <dgm:pt modelId="{CEFA87CA-5D71-4CAA-AE5C-AF0BBAE0BE3A}" type="pres">
      <dgm:prSet presAssocID="{90E4DE74-CF91-4130-A3C7-85BDA638913B}" presName="hierChild5" presStyleCnt="0"/>
      <dgm:spPr/>
    </dgm:pt>
    <dgm:pt modelId="{656DA7CD-57BC-41F2-9EE0-50D86A499F21}" type="pres">
      <dgm:prSet presAssocID="{5C471668-AC9A-47BD-A663-376F0B6DBFC6}" presName="Name64" presStyleLbl="parChTrans1D4" presStyleIdx="141" presStyleCnt="197" custSzX="3960001" custSzY="180000"/>
      <dgm:spPr/>
      <dgm:t>
        <a:bodyPr/>
        <a:lstStyle/>
        <a:p>
          <a:endParaRPr lang="en-GB"/>
        </a:p>
      </dgm:t>
    </dgm:pt>
    <dgm:pt modelId="{7C7755BE-5909-4A69-B755-B2B389590B6A}" type="pres">
      <dgm:prSet presAssocID="{74650677-2404-40A5-BE9F-154F97EE6D03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D9C95C61-5F4D-4E6F-811E-6E6CC039FD12}" type="pres">
      <dgm:prSet presAssocID="{74650677-2404-40A5-BE9F-154F97EE6D03}" presName="rootComposite" presStyleCnt="0"/>
      <dgm:spPr/>
      <dgm:t>
        <a:bodyPr/>
        <a:lstStyle/>
        <a:p>
          <a:endParaRPr lang="en-GB"/>
        </a:p>
      </dgm:t>
    </dgm:pt>
    <dgm:pt modelId="{E7E7D9B7-301C-422C-8F66-F45D99FA2F3D}" type="pres">
      <dgm:prSet presAssocID="{74650677-2404-40A5-BE9F-154F97EE6D03}" presName="rootText" presStyleLbl="node4" presStyleIdx="141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8DEFE81-647D-4819-B161-D7A6D4C51124}" type="pres">
      <dgm:prSet presAssocID="{74650677-2404-40A5-BE9F-154F97EE6D03}" presName="rootConnector" presStyleLbl="node4" presStyleIdx="141" presStyleCnt="197"/>
      <dgm:spPr/>
      <dgm:t>
        <a:bodyPr/>
        <a:lstStyle/>
        <a:p>
          <a:endParaRPr lang="en-GB"/>
        </a:p>
      </dgm:t>
    </dgm:pt>
    <dgm:pt modelId="{83283584-A2BB-42FF-8406-06FADC1F9B9C}" type="pres">
      <dgm:prSet presAssocID="{74650677-2404-40A5-BE9F-154F97EE6D03}" presName="hierChild4" presStyleCnt="0"/>
      <dgm:spPr/>
      <dgm:t>
        <a:bodyPr/>
        <a:lstStyle/>
        <a:p>
          <a:endParaRPr lang="en-GB"/>
        </a:p>
      </dgm:t>
    </dgm:pt>
    <dgm:pt modelId="{79BB1E34-A93C-47AD-8332-F1B1E6FF39F5}" type="pres">
      <dgm:prSet presAssocID="{1AD43B8A-1CED-4002-BC17-58EA9C8A0EF0}" presName="Name64" presStyleLbl="parChTrans1D4" presStyleIdx="142" presStyleCnt="197" custSzX="3960001" custSzY="180000"/>
      <dgm:spPr/>
      <dgm:t>
        <a:bodyPr/>
        <a:lstStyle/>
        <a:p>
          <a:endParaRPr lang="en-GB"/>
        </a:p>
      </dgm:t>
    </dgm:pt>
    <dgm:pt modelId="{5A10A6E3-4820-42CE-8167-3829D76C9BC3}" type="pres">
      <dgm:prSet presAssocID="{E0441E0A-9CD8-498D-8192-4F53C6913D6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CDC8A452-7688-4833-AF70-F60E71469F17}" type="pres">
      <dgm:prSet presAssocID="{E0441E0A-9CD8-498D-8192-4F53C6913D6F}" presName="rootComposite" presStyleCnt="0"/>
      <dgm:spPr/>
      <dgm:t>
        <a:bodyPr/>
        <a:lstStyle/>
        <a:p>
          <a:endParaRPr lang="en-GB"/>
        </a:p>
      </dgm:t>
    </dgm:pt>
    <dgm:pt modelId="{64ED61D5-23D4-47A8-B432-84A508283BBE}" type="pres">
      <dgm:prSet presAssocID="{E0441E0A-9CD8-498D-8192-4F53C6913D6F}" presName="rootText" presStyleLbl="node4" presStyleIdx="142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B14DFE4-1DCF-4296-8674-6D3AC584BBC8}" type="pres">
      <dgm:prSet presAssocID="{E0441E0A-9CD8-498D-8192-4F53C6913D6F}" presName="rootConnector" presStyleLbl="node4" presStyleIdx="142" presStyleCnt="197"/>
      <dgm:spPr/>
      <dgm:t>
        <a:bodyPr/>
        <a:lstStyle/>
        <a:p>
          <a:endParaRPr lang="en-GB"/>
        </a:p>
      </dgm:t>
    </dgm:pt>
    <dgm:pt modelId="{5F395DC0-CD63-405D-9479-C954CA303C96}" type="pres">
      <dgm:prSet presAssocID="{E0441E0A-9CD8-498D-8192-4F53C6913D6F}" presName="hierChild4" presStyleCnt="0"/>
      <dgm:spPr/>
      <dgm:t>
        <a:bodyPr/>
        <a:lstStyle/>
        <a:p>
          <a:endParaRPr lang="en-GB"/>
        </a:p>
      </dgm:t>
    </dgm:pt>
    <dgm:pt modelId="{DC1E3DDE-1D83-4C89-93E8-249641A83C68}" type="pres">
      <dgm:prSet presAssocID="{E0441E0A-9CD8-498D-8192-4F53C6913D6F}" presName="hierChild5" presStyleCnt="0"/>
      <dgm:spPr/>
      <dgm:t>
        <a:bodyPr/>
        <a:lstStyle/>
        <a:p>
          <a:endParaRPr lang="en-GB"/>
        </a:p>
      </dgm:t>
    </dgm:pt>
    <dgm:pt modelId="{7848B9C9-087C-4743-83D1-802942CCAB88}" type="pres">
      <dgm:prSet presAssocID="{CA5697FC-5237-4803-B102-61EDDE5ECBD3}" presName="Name64" presStyleLbl="parChTrans1D4" presStyleIdx="143" presStyleCnt="197" custSzX="3960001" custSzY="180000"/>
      <dgm:spPr/>
      <dgm:t>
        <a:bodyPr/>
        <a:lstStyle/>
        <a:p>
          <a:endParaRPr lang="en-GB"/>
        </a:p>
      </dgm:t>
    </dgm:pt>
    <dgm:pt modelId="{002C283D-0CE3-461B-A9F3-5016DEE330E4}" type="pres">
      <dgm:prSet presAssocID="{BE57435E-E8AF-4F41-832D-B23A14A46DA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76804543-EAC1-4FB3-B31A-EEA2698A2BB1}" type="pres">
      <dgm:prSet presAssocID="{BE57435E-E8AF-4F41-832D-B23A14A46DAF}" presName="rootComposite" presStyleCnt="0"/>
      <dgm:spPr/>
      <dgm:t>
        <a:bodyPr/>
        <a:lstStyle/>
        <a:p>
          <a:endParaRPr lang="en-GB"/>
        </a:p>
      </dgm:t>
    </dgm:pt>
    <dgm:pt modelId="{0490DB20-B28A-4955-A411-D6C292E21925}" type="pres">
      <dgm:prSet presAssocID="{BE57435E-E8AF-4F41-832D-B23A14A46DAF}" presName="rootText" presStyleLbl="node4" presStyleIdx="143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877FFC5-EC80-48FD-AB8D-005E7064A88E}" type="pres">
      <dgm:prSet presAssocID="{BE57435E-E8AF-4F41-832D-B23A14A46DAF}" presName="rootConnector" presStyleLbl="node4" presStyleIdx="143" presStyleCnt="197"/>
      <dgm:spPr/>
      <dgm:t>
        <a:bodyPr/>
        <a:lstStyle/>
        <a:p>
          <a:endParaRPr lang="en-GB"/>
        </a:p>
      </dgm:t>
    </dgm:pt>
    <dgm:pt modelId="{1CECD88D-9384-4436-AA05-877F1EEFC377}" type="pres">
      <dgm:prSet presAssocID="{BE57435E-E8AF-4F41-832D-B23A14A46DAF}" presName="hierChild4" presStyleCnt="0"/>
      <dgm:spPr/>
      <dgm:t>
        <a:bodyPr/>
        <a:lstStyle/>
        <a:p>
          <a:endParaRPr lang="en-GB"/>
        </a:p>
      </dgm:t>
    </dgm:pt>
    <dgm:pt modelId="{733EAAF8-AC5F-4357-8010-C89E99140B3D}" type="pres">
      <dgm:prSet presAssocID="{BE57435E-E8AF-4F41-832D-B23A14A46DAF}" presName="hierChild5" presStyleCnt="0"/>
      <dgm:spPr/>
      <dgm:t>
        <a:bodyPr/>
        <a:lstStyle/>
        <a:p>
          <a:endParaRPr lang="en-GB"/>
        </a:p>
      </dgm:t>
    </dgm:pt>
    <dgm:pt modelId="{031A7818-2BD1-49CF-86A0-9D9B1D57E074}" type="pres">
      <dgm:prSet presAssocID="{CF69F065-45F3-4143-932C-F691DA9305D5}" presName="Name64" presStyleLbl="parChTrans1D4" presStyleIdx="144" presStyleCnt="197" custSzX="3960001" custSzY="180000"/>
      <dgm:spPr/>
      <dgm:t>
        <a:bodyPr/>
        <a:lstStyle/>
        <a:p>
          <a:endParaRPr lang="en-GB"/>
        </a:p>
      </dgm:t>
    </dgm:pt>
    <dgm:pt modelId="{EF8426D6-0142-40AC-82A4-A31BE9C9A86C}" type="pres">
      <dgm:prSet presAssocID="{7F8B3A60-0A31-4651-98CA-5B7B476A8602}" presName="hierRoot2" presStyleCnt="0">
        <dgm:presLayoutVars>
          <dgm:hierBranch val="init"/>
        </dgm:presLayoutVars>
      </dgm:prSet>
      <dgm:spPr/>
    </dgm:pt>
    <dgm:pt modelId="{C63356E9-EB86-4B79-AE9C-C1AE00B57154}" type="pres">
      <dgm:prSet presAssocID="{7F8B3A60-0A31-4651-98CA-5B7B476A8602}" presName="rootComposite" presStyleCnt="0"/>
      <dgm:spPr/>
    </dgm:pt>
    <dgm:pt modelId="{37853AD5-2ADE-463A-99E9-56CF36504A8A}" type="pres">
      <dgm:prSet presAssocID="{7F8B3A60-0A31-4651-98CA-5B7B476A8602}" presName="rootText" presStyleLbl="node4" presStyleIdx="144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3680B0E-B8FE-4924-A16E-40F0F4745499}" type="pres">
      <dgm:prSet presAssocID="{7F8B3A60-0A31-4651-98CA-5B7B476A8602}" presName="rootConnector" presStyleLbl="node4" presStyleIdx="144" presStyleCnt="197"/>
      <dgm:spPr/>
      <dgm:t>
        <a:bodyPr/>
        <a:lstStyle/>
        <a:p>
          <a:endParaRPr lang="en-GB"/>
        </a:p>
      </dgm:t>
    </dgm:pt>
    <dgm:pt modelId="{A8A0139B-1B31-4420-A64A-6FFAD24741F5}" type="pres">
      <dgm:prSet presAssocID="{7F8B3A60-0A31-4651-98CA-5B7B476A8602}" presName="hierChild4" presStyleCnt="0"/>
      <dgm:spPr/>
    </dgm:pt>
    <dgm:pt modelId="{760A32A3-8811-47CF-95CD-CC85A2E3F286}" type="pres">
      <dgm:prSet presAssocID="{7F8B3A60-0A31-4651-98CA-5B7B476A8602}" presName="hierChild5" presStyleCnt="0"/>
      <dgm:spPr/>
    </dgm:pt>
    <dgm:pt modelId="{B9BB966A-EDF8-47F1-ADDF-CC825483B5CB}" type="pres">
      <dgm:prSet presAssocID="{1543B876-5D75-48B9-B55B-F742A2E8B581}" presName="Name64" presStyleLbl="parChTrans1D4" presStyleIdx="145" presStyleCnt="197" custSzX="3960009" custSzY="180000"/>
      <dgm:spPr/>
      <dgm:t>
        <a:bodyPr/>
        <a:lstStyle/>
        <a:p>
          <a:endParaRPr lang="en-GB"/>
        </a:p>
      </dgm:t>
    </dgm:pt>
    <dgm:pt modelId="{32CDF6FE-02FA-44A1-975B-B21719F0956D}" type="pres">
      <dgm:prSet presAssocID="{78A034CC-3AB7-4399-95CF-B094C29599B2}" presName="hierRoot2" presStyleCnt="0">
        <dgm:presLayoutVars>
          <dgm:hierBranch val="init"/>
        </dgm:presLayoutVars>
      </dgm:prSet>
      <dgm:spPr/>
    </dgm:pt>
    <dgm:pt modelId="{0DDC8723-73A6-4F20-9676-E3527129BD39}" type="pres">
      <dgm:prSet presAssocID="{78A034CC-3AB7-4399-95CF-B094C29599B2}" presName="rootComposite" presStyleCnt="0"/>
      <dgm:spPr/>
    </dgm:pt>
    <dgm:pt modelId="{17E3DD0B-58CC-416E-8F9D-EADAD8464F6C}" type="pres">
      <dgm:prSet presAssocID="{78A034CC-3AB7-4399-95CF-B094C29599B2}" presName="rootText" presStyleLbl="node4" presStyleIdx="145" presStyleCnt="197" custScaleX="323011" custScaleY="45647" custLinFactNeighborX="356" custLinFactNeighborY="-349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75A0E5E-71E8-40EC-B2A8-8FEEFB744F04}" type="pres">
      <dgm:prSet presAssocID="{78A034CC-3AB7-4399-95CF-B094C29599B2}" presName="rootConnector" presStyleLbl="node4" presStyleIdx="145" presStyleCnt="197"/>
      <dgm:spPr/>
      <dgm:t>
        <a:bodyPr/>
        <a:lstStyle/>
        <a:p>
          <a:endParaRPr lang="en-GB"/>
        </a:p>
      </dgm:t>
    </dgm:pt>
    <dgm:pt modelId="{5EF07589-7101-491E-B064-797236C0F65E}" type="pres">
      <dgm:prSet presAssocID="{78A034CC-3AB7-4399-95CF-B094C29599B2}" presName="hierChild4" presStyleCnt="0"/>
      <dgm:spPr/>
    </dgm:pt>
    <dgm:pt modelId="{53E6F37D-26BC-4292-B971-0570345B9457}" type="pres">
      <dgm:prSet presAssocID="{78A034CC-3AB7-4399-95CF-B094C29599B2}" presName="hierChild5" presStyleCnt="0"/>
      <dgm:spPr/>
    </dgm:pt>
    <dgm:pt modelId="{087F9FB2-033F-4F82-A302-71D55ED79D92}" type="pres">
      <dgm:prSet presAssocID="{74650677-2404-40A5-BE9F-154F97EE6D03}" presName="hierChild5" presStyleCnt="0"/>
      <dgm:spPr/>
      <dgm:t>
        <a:bodyPr/>
        <a:lstStyle/>
        <a:p>
          <a:endParaRPr lang="en-GB"/>
        </a:p>
      </dgm:t>
    </dgm:pt>
    <dgm:pt modelId="{930EF0A3-0554-451F-A93A-64D565AE0E48}" type="pres">
      <dgm:prSet presAssocID="{3EF8DBDE-2932-42BE-9F27-0D6448F9EBF6}" presName="Name64" presStyleLbl="parChTrans1D4" presStyleIdx="146" presStyleCnt="197" custSzX="3960001" custSzY="180000"/>
      <dgm:spPr/>
      <dgm:t>
        <a:bodyPr/>
        <a:lstStyle/>
        <a:p>
          <a:endParaRPr lang="da-DK"/>
        </a:p>
      </dgm:t>
    </dgm:pt>
    <dgm:pt modelId="{2C8825E8-67C4-4EF7-BC58-A172F7BFF897}" type="pres">
      <dgm:prSet presAssocID="{6A20A57D-51AA-45C2-A0DD-F78A21AC114E}" presName="hierRoot2" presStyleCnt="0">
        <dgm:presLayoutVars>
          <dgm:hierBranch val="init"/>
        </dgm:presLayoutVars>
      </dgm:prSet>
      <dgm:spPr/>
    </dgm:pt>
    <dgm:pt modelId="{48754A37-E5F2-431C-827C-45A63448832A}" type="pres">
      <dgm:prSet presAssocID="{6A20A57D-51AA-45C2-A0DD-F78A21AC114E}" presName="rootComposite" presStyleCnt="0"/>
      <dgm:spPr/>
    </dgm:pt>
    <dgm:pt modelId="{CBA5EF0D-9111-450F-A941-09037C726A56}" type="pres">
      <dgm:prSet presAssocID="{6A20A57D-51AA-45C2-A0DD-F78A21AC114E}" presName="rootText" presStyleLbl="node4" presStyleIdx="146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152BD67-78E5-4F69-BA0B-0632B29BE89E}" type="pres">
      <dgm:prSet presAssocID="{6A20A57D-51AA-45C2-A0DD-F78A21AC114E}" presName="rootConnector" presStyleLbl="node4" presStyleIdx="146" presStyleCnt="197"/>
      <dgm:spPr/>
      <dgm:t>
        <a:bodyPr/>
        <a:lstStyle/>
        <a:p>
          <a:endParaRPr lang="da-DK"/>
        </a:p>
      </dgm:t>
    </dgm:pt>
    <dgm:pt modelId="{494A126A-1ED2-4A66-BA19-8132CA44506E}" type="pres">
      <dgm:prSet presAssocID="{6A20A57D-51AA-45C2-A0DD-F78A21AC114E}" presName="hierChild4" presStyleCnt="0"/>
      <dgm:spPr/>
    </dgm:pt>
    <dgm:pt modelId="{C0B377BD-90BA-4731-8CDB-A35380E62EFA}" type="pres">
      <dgm:prSet presAssocID="{FF333389-2F24-4070-BC96-B69A43DA2259}" presName="Name64" presStyleLbl="parChTrans1D4" presStyleIdx="147" presStyleCnt="197" custSzX="3960001" custSzY="180000"/>
      <dgm:spPr/>
      <dgm:t>
        <a:bodyPr/>
        <a:lstStyle/>
        <a:p>
          <a:endParaRPr lang="da-DK"/>
        </a:p>
      </dgm:t>
    </dgm:pt>
    <dgm:pt modelId="{7F7B57A1-EAEE-4611-AB75-712F7FC83159}" type="pres">
      <dgm:prSet presAssocID="{E3A270D2-F294-43C2-8A30-11D87B6E5E29}" presName="hierRoot2" presStyleCnt="0">
        <dgm:presLayoutVars>
          <dgm:hierBranch val="init"/>
        </dgm:presLayoutVars>
      </dgm:prSet>
      <dgm:spPr/>
    </dgm:pt>
    <dgm:pt modelId="{BE751608-66B1-4B2D-BA08-00ABB0D5C09D}" type="pres">
      <dgm:prSet presAssocID="{E3A270D2-F294-43C2-8A30-11D87B6E5E29}" presName="rootComposite" presStyleCnt="0"/>
      <dgm:spPr/>
    </dgm:pt>
    <dgm:pt modelId="{0DB76FCF-FEFA-48EB-8A39-F80DA9070253}" type="pres">
      <dgm:prSet presAssocID="{E3A270D2-F294-43C2-8A30-11D87B6E5E29}" presName="rootText" presStyleLbl="node4" presStyleIdx="147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24B0CFF-32F4-40D5-A41F-2C1BC4EB752D}" type="pres">
      <dgm:prSet presAssocID="{E3A270D2-F294-43C2-8A30-11D87B6E5E29}" presName="rootConnector" presStyleLbl="node4" presStyleIdx="147" presStyleCnt="197"/>
      <dgm:spPr/>
      <dgm:t>
        <a:bodyPr/>
        <a:lstStyle/>
        <a:p>
          <a:endParaRPr lang="da-DK"/>
        </a:p>
      </dgm:t>
    </dgm:pt>
    <dgm:pt modelId="{4008C157-33CC-48CC-8CDA-39F17A9DD6F1}" type="pres">
      <dgm:prSet presAssocID="{E3A270D2-F294-43C2-8A30-11D87B6E5E29}" presName="hierChild4" presStyleCnt="0"/>
      <dgm:spPr/>
    </dgm:pt>
    <dgm:pt modelId="{28CE0999-0778-4416-A6F0-FF882D927C71}" type="pres">
      <dgm:prSet presAssocID="{845F1311-F32E-41F6-B29A-D62CB7AA9A2F}" presName="Name64" presStyleLbl="parChTrans1D4" presStyleIdx="148" presStyleCnt="197" custSzX="3960001" custSzY="180000"/>
      <dgm:spPr/>
      <dgm:t>
        <a:bodyPr/>
        <a:lstStyle/>
        <a:p>
          <a:endParaRPr lang="da-DK"/>
        </a:p>
      </dgm:t>
    </dgm:pt>
    <dgm:pt modelId="{CAAB23B8-DFFF-4ABC-88AC-E97ECA22BD4E}" type="pres">
      <dgm:prSet presAssocID="{87DF7488-3A59-4BC4-9D68-E9C2E23CDBC0}" presName="hierRoot2" presStyleCnt="0">
        <dgm:presLayoutVars>
          <dgm:hierBranch val="init"/>
        </dgm:presLayoutVars>
      </dgm:prSet>
      <dgm:spPr/>
    </dgm:pt>
    <dgm:pt modelId="{FE354F46-1ADA-4069-BFBF-043B408C778F}" type="pres">
      <dgm:prSet presAssocID="{87DF7488-3A59-4BC4-9D68-E9C2E23CDBC0}" presName="rootComposite" presStyleCnt="0"/>
      <dgm:spPr/>
    </dgm:pt>
    <dgm:pt modelId="{2E294207-8489-4DE5-A7FD-559969E14F0A}" type="pres">
      <dgm:prSet presAssocID="{87DF7488-3A59-4BC4-9D68-E9C2E23CDBC0}" presName="rootText" presStyleLbl="node4" presStyleIdx="148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B94857A-2C98-42CF-9AA3-38FD5A33909E}" type="pres">
      <dgm:prSet presAssocID="{87DF7488-3A59-4BC4-9D68-E9C2E23CDBC0}" presName="rootConnector" presStyleLbl="node4" presStyleIdx="148" presStyleCnt="197"/>
      <dgm:spPr/>
      <dgm:t>
        <a:bodyPr/>
        <a:lstStyle/>
        <a:p>
          <a:endParaRPr lang="da-DK"/>
        </a:p>
      </dgm:t>
    </dgm:pt>
    <dgm:pt modelId="{8645678C-04B5-451B-A8AE-54DB70002F51}" type="pres">
      <dgm:prSet presAssocID="{87DF7488-3A59-4BC4-9D68-E9C2E23CDBC0}" presName="hierChild4" presStyleCnt="0"/>
      <dgm:spPr/>
    </dgm:pt>
    <dgm:pt modelId="{3A4B0C48-B904-4FA7-AF6E-DEFA46C81DEF}" type="pres">
      <dgm:prSet presAssocID="{87DF7488-3A59-4BC4-9D68-E9C2E23CDBC0}" presName="hierChild5" presStyleCnt="0"/>
      <dgm:spPr/>
    </dgm:pt>
    <dgm:pt modelId="{B8D011C3-4751-47E8-A195-E18189710F55}" type="pres">
      <dgm:prSet presAssocID="{29F0794E-1C9E-4F88-8856-3A7B806DF4F5}" presName="Name64" presStyleLbl="parChTrans1D4" presStyleIdx="149" presStyleCnt="197" custSzX="3960001" custSzY="180000"/>
      <dgm:spPr/>
      <dgm:t>
        <a:bodyPr/>
        <a:lstStyle/>
        <a:p>
          <a:endParaRPr lang="da-DK"/>
        </a:p>
      </dgm:t>
    </dgm:pt>
    <dgm:pt modelId="{682C49F3-34D5-4268-A931-CA8A684666CD}" type="pres">
      <dgm:prSet presAssocID="{16CBD40A-12FD-4098-A8C1-FADE94B71169}" presName="hierRoot2" presStyleCnt="0">
        <dgm:presLayoutVars>
          <dgm:hierBranch val="init"/>
        </dgm:presLayoutVars>
      </dgm:prSet>
      <dgm:spPr/>
    </dgm:pt>
    <dgm:pt modelId="{2910D2C1-EA95-424A-BA1F-C12C4C80B715}" type="pres">
      <dgm:prSet presAssocID="{16CBD40A-12FD-4098-A8C1-FADE94B71169}" presName="rootComposite" presStyleCnt="0"/>
      <dgm:spPr/>
    </dgm:pt>
    <dgm:pt modelId="{80DAECCE-273B-4490-9A90-63278A64E5F5}" type="pres">
      <dgm:prSet presAssocID="{16CBD40A-12FD-4098-A8C1-FADE94B71169}" presName="rootText" presStyleLbl="node4" presStyleIdx="149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925B025-8390-4821-9B48-B3C194A5246F}" type="pres">
      <dgm:prSet presAssocID="{16CBD40A-12FD-4098-A8C1-FADE94B71169}" presName="rootConnector" presStyleLbl="node4" presStyleIdx="149" presStyleCnt="197"/>
      <dgm:spPr/>
      <dgm:t>
        <a:bodyPr/>
        <a:lstStyle/>
        <a:p>
          <a:endParaRPr lang="da-DK"/>
        </a:p>
      </dgm:t>
    </dgm:pt>
    <dgm:pt modelId="{2F1284F0-72B6-40AE-8B14-3093B9427594}" type="pres">
      <dgm:prSet presAssocID="{16CBD40A-12FD-4098-A8C1-FADE94B71169}" presName="hierChild4" presStyleCnt="0"/>
      <dgm:spPr/>
    </dgm:pt>
    <dgm:pt modelId="{49A6CF18-616B-4078-BA1B-ACF503EF66EB}" type="pres">
      <dgm:prSet presAssocID="{16CBD40A-12FD-4098-A8C1-FADE94B71169}" presName="hierChild5" presStyleCnt="0"/>
      <dgm:spPr/>
    </dgm:pt>
    <dgm:pt modelId="{F07E78E0-D973-4641-B9B1-5A2E10FB4410}" type="pres">
      <dgm:prSet presAssocID="{B3D54E0A-BD95-4462-A011-006D9782F2C0}" presName="Name64" presStyleLbl="parChTrans1D4" presStyleIdx="150" presStyleCnt="197" custSzX="3960001" custSzY="180000"/>
      <dgm:spPr/>
      <dgm:t>
        <a:bodyPr/>
        <a:lstStyle/>
        <a:p>
          <a:endParaRPr lang="da-DK"/>
        </a:p>
      </dgm:t>
    </dgm:pt>
    <dgm:pt modelId="{ACDA742A-1C20-41BB-989F-E0310BB36FF0}" type="pres">
      <dgm:prSet presAssocID="{9F33EBB8-1A43-4419-A58D-48D06153D44F}" presName="hierRoot2" presStyleCnt="0">
        <dgm:presLayoutVars>
          <dgm:hierBranch val="init"/>
        </dgm:presLayoutVars>
      </dgm:prSet>
      <dgm:spPr/>
    </dgm:pt>
    <dgm:pt modelId="{E0503200-6F11-4E1A-A029-DF90AB322213}" type="pres">
      <dgm:prSet presAssocID="{9F33EBB8-1A43-4419-A58D-48D06153D44F}" presName="rootComposite" presStyleCnt="0"/>
      <dgm:spPr/>
    </dgm:pt>
    <dgm:pt modelId="{C1D0D02D-20F2-4E53-9E6A-72ED360BCCA9}" type="pres">
      <dgm:prSet presAssocID="{9F33EBB8-1A43-4419-A58D-48D06153D44F}" presName="rootText" presStyleLbl="node4" presStyleIdx="150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B9FD31A-1C61-4ADC-9FBF-6F92D366BAFB}" type="pres">
      <dgm:prSet presAssocID="{9F33EBB8-1A43-4419-A58D-48D06153D44F}" presName="rootConnector" presStyleLbl="node4" presStyleIdx="150" presStyleCnt="197"/>
      <dgm:spPr/>
      <dgm:t>
        <a:bodyPr/>
        <a:lstStyle/>
        <a:p>
          <a:endParaRPr lang="da-DK"/>
        </a:p>
      </dgm:t>
    </dgm:pt>
    <dgm:pt modelId="{A04D80E9-FC56-448E-952F-F0A606BD67A3}" type="pres">
      <dgm:prSet presAssocID="{9F33EBB8-1A43-4419-A58D-48D06153D44F}" presName="hierChild4" presStyleCnt="0"/>
      <dgm:spPr/>
    </dgm:pt>
    <dgm:pt modelId="{D9B43A7B-FC7F-42A6-8383-6EDDFC068D8E}" type="pres">
      <dgm:prSet presAssocID="{9F33EBB8-1A43-4419-A58D-48D06153D44F}" presName="hierChild5" presStyleCnt="0"/>
      <dgm:spPr/>
    </dgm:pt>
    <dgm:pt modelId="{F0B505A9-21AC-4624-BD2F-8EC6A9430662}" type="pres">
      <dgm:prSet presAssocID="{E3A270D2-F294-43C2-8A30-11D87B6E5E29}" presName="hierChild5" presStyleCnt="0"/>
      <dgm:spPr/>
    </dgm:pt>
    <dgm:pt modelId="{3A715F14-6675-4FEA-B15A-3460DB38F7D0}" type="pres">
      <dgm:prSet presAssocID="{7D781319-3F9D-4A04-9EAD-90079431655A}" presName="Name64" presStyleLbl="parChTrans1D4" presStyleIdx="151" presStyleCnt="197" custSzX="3960001" custSzY="180000"/>
      <dgm:spPr/>
      <dgm:t>
        <a:bodyPr/>
        <a:lstStyle/>
        <a:p>
          <a:endParaRPr lang="da-DK"/>
        </a:p>
      </dgm:t>
    </dgm:pt>
    <dgm:pt modelId="{A2BF6ACB-1A60-41A6-92DE-2A5FCA703EDB}" type="pres">
      <dgm:prSet presAssocID="{7CE175B7-01A0-43A6-A710-4D978015060B}" presName="hierRoot2" presStyleCnt="0">
        <dgm:presLayoutVars>
          <dgm:hierBranch val="init"/>
        </dgm:presLayoutVars>
      </dgm:prSet>
      <dgm:spPr/>
    </dgm:pt>
    <dgm:pt modelId="{D4F05F04-5104-4E77-BE8F-AB9F7092162D}" type="pres">
      <dgm:prSet presAssocID="{7CE175B7-01A0-43A6-A710-4D978015060B}" presName="rootComposite" presStyleCnt="0"/>
      <dgm:spPr/>
    </dgm:pt>
    <dgm:pt modelId="{18BCCD2E-2778-4B53-99F6-7DF16A4DACDA}" type="pres">
      <dgm:prSet presAssocID="{7CE175B7-01A0-43A6-A710-4D978015060B}" presName="rootText" presStyleLbl="node4" presStyleIdx="151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4204BCF-5A9E-4B26-A3F4-1314371D3662}" type="pres">
      <dgm:prSet presAssocID="{7CE175B7-01A0-43A6-A710-4D978015060B}" presName="rootConnector" presStyleLbl="node4" presStyleIdx="151" presStyleCnt="197"/>
      <dgm:spPr/>
      <dgm:t>
        <a:bodyPr/>
        <a:lstStyle/>
        <a:p>
          <a:endParaRPr lang="da-DK"/>
        </a:p>
      </dgm:t>
    </dgm:pt>
    <dgm:pt modelId="{00F822D3-00B8-4EF3-9320-C5C683CA26DD}" type="pres">
      <dgm:prSet presAssocID="{7CE175B7-01A0-43A6-A710-4D978015060B}" presName="hierChild4" presStyleCnt="0"/>
      <dgm:spPr/>
    </dgm:pt>
    <dgm:pt modelId="{385C3186-295B-4DF6-B8E5-F6BDC1C93A10}" type="pres">
      <dgm:prSet presAssocID="{5E196585-CBD6-4CB9-8B7C-828C1679A9B6}" presName="Name64" presStyleLbl="parChTrans1D4" presStyleIdx="152" presStyleCnt="197" custSzX="3960001" custSzY="180000"/>
      <dgm:spPr/>
      <dgm:t>
        <a:bodyPr/>
        <a:lstStyle/>
        <a:p>
          <a:endParaRPr lang="da-DK"/>
        </a:p>
      </dgm:t>
    </dgm:pt>
    <dgm:pt modelId="{11FEE558-BB57-4C59-8680-C43B41C5A54D}" type="pres">
      <dgm:prSet presAssocID="{4975B52E-17F5-4135-904C-ADEBF38C97B9}" presName="hierRoot2" presStyleCnt="0">
        <dgm:presLayoutVars>
          <dgm:hierBranch val="init"/>
        </dgm:presLayoutVars>
      </dgm:prSet>
      <dgm:spPr/>
    </dgm:pt>
    <dgm:pt modelId="{20927338-FA5F-434F-AE2C-32D6962AA6A4}" type="pres">
      <dgm:prSet presAssocID="{4975B52E-17F5-4135-904C-ADEBF38C97B9}" presName="rootComposite" presStyleCnt="0"/>
      <dgm:spPr/>
    </dgm:pt>
    <dgm:pt modelId="{4F1AC7FB-3E6F-49E4-A83A-0EACC2F926E3}" type="pres">
      <dgm:prSet presAssocID="{4975B52E-17F5-4135-904C-ADEBF38C97B9}" presName="rootText" presStyleLbl="node4" presStyleIdx="152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09AC98B-0BF4-4990-BC02-811F1A6F3813}" type="pres">
      <dgm:prSet presAssocID="{4975B52E-17F5-4135-904C-ADEBF38C97B9}" presName="rootConnector" presStyleLbl="node4" presStyleIdx="152" presStyleCnt="197"/>
      <dgm:spPr/>
      <dgm:t>
        <a:bodyPr/>
        <a:lstStyle/>
        <a:p>
          <a:endParaRPr lang="da-DK"/>
        </a:p>
      </dgm:t>
    </dgm:pt>
    <dgm:pt modelId="{1F0AADBD-0F1D-426C-BEF7-52F4ED52B146}" type="pres">
      <dgm:prSet presAssocID="{4975B52E-17F5-4135-904C-ADEBF38C97B9}" presName="hierChild4" presStyleCnt="0"/>
      <dgm:spPr/>
    </dgm:pt>
    <dgm:pt modelId="{61963F5F-34F0-41DE-BE4D-EF111B7D80A1}" type="pres">
      <dgm:prSet presAssocID="{4975B52E-17F5-4135-904C-ADEBF38C97B9}" presName="hierChild5" presStyleCnt="0"/>
      <dgm:spPr/>
    </dgm:pt>
    <dgm:pt modelId="{E511FA57-BBB6-4AC5-8768-08FBC847449F}" type="pres">
      <dgm:prSet presAssocID="{6F11206E-D45A-4164-95AE-AB886DE0B549}" presName="Name64" presStyleLbl="parChTrans1D4" presStyleIdx="153" presStyleCnt="197" custSzX="3960001" custSzY="180000"/>
      <dgm:spPr/>
      <dgm:t>
        <a:bodyPr/>
        <a:lstStyle/>
        <a:p>
          <a:endParaRPr lang="da-DK"/>
        </a:p>
      </dgm:t>
    </dgm:pt>
    <dgm:pt modelId="{186C8374-EF3A-473B-B827-3AC97C591462}" type="pres">
      <dgm:prSet presAssocID="{2C8C7D88-4654-4648-9B00-CCB6E6B8B65E}" presName="hierRoot2" presStyleCnt="0">
        <dgm:presLayoutVars>
          <dgm:hierBranch val="init"/>
        </dgm:presLayoutVars>
      </dgm:prSet>
      <dgm:spPr/>
    </dgm:pt>
    <dgm:pt modelId="{6E48A9B8-9F97-42A3-B56B-A219060EDA51}" type="pres">
      <dgm:prSet presAssocID="{2C8C7D88-4654-4648-9B00-CCB6E6B8B65E}" presName="rootComposite" presStyleCnt="0"/>
      <dgm:spPr/>
    </dgm:pt>
    <dgm:pt modelId="{48C967AE-0E46-408B-BFC4-ED7DEE3CF9A1}" type="pres">
      <dgm:prSet presAssocID="{2C8C7D88-4654-4648-9B00-CCB6E6B8B65E}" presName="rootText" presStyleLbl="node4" presStyleIdx="153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80A8974-94C8-46EC-9DF6-B22FB379962B}" type="pres">
      <dgm:prSet presAssocID="{2C8C7D88-4654-4648-9B00-CCB6E6B8B65E}" presName="rootConnector" presStyleLbl="node4" presStyleIdx="153" presStyleCnt="197"/>
      <dgm:spPr/>
      <dgm:t>
        <a:bodyPr/>
        <a:lstStyle/>
        <a:p>
          <a:endParaRPr lang="da-DK"/>
        </a:p>
      </dgm:t>
    </dgm:pt>
    <dgm:pt modelId="{E241509A-F421-4C10-AFB7-5770E6DBB259}" type="pres">
      <dgm:prSet presAssocID="{2C8C7D88-4654-4648-9B00-CCB6E6B8B65E}" presName="hierChild4" presStyleCnt="0"/>
      <dgm:spPr/>
    </dgm:pt>
    <dgm:pt modelId="{51E67B14-F589-4E84-BC7C-712AF5F86C6C}" type="pres">
      <dgm:prSet presAssocID="{2C8C7D88-4654-4648-9B00-CCB6E6B8B65E}" presName="hierChild5" presStyleCnt="0"/>
      <dgm:spPr/>
    </dgm:pt>
    <dgm:pt modelId="{2EEA6768-1B07-4658-8FA4-D0DE92ED4550}" type="pres">
      <dgm:prSet presAssocID="{C297ABA1-2093-4C7E-ABAE-0DB0DFAE908E}" presName="Name64" presStyleLbl="parChTrans1D4" presStyleIdx="154" presStyleCnt="197" custSzX="3960001" custSzY="180000"/>
      <dgm:spPr/>
      <dgm:t>
        <a:bodyPr/>
        <a:lstStyle/>
        <a:p>
          <a:endParaRPr lang="da-DK"/>
        </a:p>
      </dgm:t>
    </dgm:pt>
    <dgm:pt modelId="{5DB097CE-4B35-4196-8E72-FD169B6E6365}" type="pres">
      <dgm:prSet presAssocID="{79C2050B-6C35-4806-95DB-82A28568CD6B}" presName="hierRoot2" presStyleCnt="0">
        <dgm:presLayoutVars>
          <dgm:hierBranch val="init"/>
        </dgm:presLayoutVars>
      </dgm:prSet>
      <dgm:spPr/>
    </dgm:pt>
    <dgm:pt modelId="{5B15CE59-8095-455C-9A83-DBCEA0684062}" type="pres">
      <dgm:prSet presAssocID="{79C2050B-6C35-4806-95DB-82A28568CD6B}" presName="rootComposite" presStyleCnt="0"/>
      <dgm:spPr/>
    </dgm:pt>
    <dgm:pt modelId="{A703C1A1-911D-4E4A-B5CB-3E33F67B9A46}" type="pres">
      <dgm:prSet presAssocID="{79C2050B-6C35-4806-95DB-82A28568CD6B}" presName="rootText" presStyleLbl="node4" presStyleIdx="154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B36E601-9903-4316-BEE5-1A4DDA88A892}" type="pres">
      <dgm:prSet presAssocID="{79C2050B-6C35-4806-95DB-82A28568CD6B}" presName="rootConnector" presStyleLbl="node4" presStyleIdx="154" presStyleCnt="197"/>
      <dgm:spPr/>
      <dgm:t>
        <a:bodyPr/>
        <a:lstStyle/>
        <a:p>
          <a:endParaRPr lang="da-DK"/>
        </a:p>
      </dgm:t>
    </dgm:pt>
    <dgm:pt modelId="{3CA4C538-A94E-498F-97B4-40F4829265CD}" type="pres">
      <dgm:prSet presAssocID="{79C2050B-6C35-4806-95DB-82A28568CD6B}" presName="hierChild4" presStyleCnt="0"/>
      <dgm:spPr/>
    </dgm:pt>
    <dgm:pt modelId="{5D98DCD3-5E3F-49DF-8E3A-CBCC9CAC1D24}" type="pres">
      <dgm:prSet presAssocID="{79C2050B-6C35-4806-95DB-82A28568CD6B}" presName="hierChild5" presStyleCnt="0"/>
      <dgm:spPr/>
    </dgm:pt>
    <dgm:pt modelId="{5763A2BC-9CE5-48DA-8297-96AFFDC0E512}" type="pres">
      <dgm:prSet presAssocID="{FFB847EA-9102-4FC8-BB89-D4CF75B96E54}" presName="Name64" presStyleLbl="parChTrans1D4" presStyleIdx="155" presStyleCnt="197" custSzX="3960001" custSzY="180000"/>
      <dgm:spPr/>
      <dgm:t>
        <a:bodyPr/>
        <a:lstStyle/>
        <a:p>
          <a:endParaRPr lang="da-DK"/>
        </a:p>
      </dgm:t>
    </dgm:pt>
    <dgm:pt modelId="{B8367522-611E-44C7-A6CA-B32A51D1230C}" type="pres">
      <dgm:prSet presAssocID="{9D0ED9A1-9514-44E1-B71F-D79E2D174B11}" presName="hierRoot2" presStyleCnt="0">
        <dgm:presLayoutVars>
          <dgm:hierBranch val="init"/>
        </dgm:presLayoutVars>
      </dgm:prSet>
      <dgm:spPr/>
    </dgm:pt>
    <dgm:pt modelId="{43A474C2-807B-4653-B317-0456F598CDDB}" type="pres">
      <dgm:prSet presAssocID="{9D0ED9A1-9514-44E1-B71F-D79E2D174B11}" presName="rootComposite" presStyleCnt="0"/>
      <dgm:spPr/>
    </dgm:pt>
    <dgm:pt modelId="{01A2C2AA-95ED-4F08-B49A-791B9662AF2B}" type="pres">
      <dgm:prSet presAssocID="{9D0ED9A1-9514-44E1-B71F-D79E2D174B11}" presName="rootText" presStyleLbl="node4" presStyleIdx="155" presStyleCnt="197" custScaleX="323327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7F5674E2-B8CD-47F3-84EB-41226C96435C}" type="pres">
      <dgm:prSet presAssocID="{9D0ED9A1-9514-44E1-B71F-D79E2D174B11}" presName="rootConnector" presStyleLbl="node4" presStyleIdx="155" presStyleCnt="197"/>
      <dgm:spPr/>
      <dgm:t>
        <a:bodyPr/>
        <a:lstStyle/>
        <a:p>
          <a:endParaRPr lang="da-DK"/>
        </a:p>
      </dgm:t>
    </dgm:pt>
    <dgm:pt modelId="{8A8B7A35-4D60-464E-A91A-0989B4DAE0D7}" type="pres">
      <dgm:prSet presAssocID="{9D0ED9A1-9514-44E1-B71F-D79E2D174B11}" presName="hierChild4" presStyleCnt="0"/>
      <dgm:spPr/>
    </dgm:pt>
    <dgm:pt modelId="{17B3AB12-C043-430B-A6C3-347AA2268570}" type="pres">
      <dgm:prSet presAssocID="{9D0ED9A1-9514-44E1-B71F-D79E2D174B11}" presName="hierChild5" presStyleCnt="0"/>
      <dgm:spPr/>
    </dgm:pt>
    <dgm:pt modelId="{6667FF39-E584-4BC0-9ED9-970C34DB7BD4}" type="pres">
      <dgm:prSet presAssocID="{7CE175B7-01A0-43A6-A710-4D978015060B}" presName="hierChild5" presStyleCnt="0"/>
      <dgm:spPr/>
    </dgm:pt>
    <dgm:pt modelId="{1E1B0771-495E-413D-BB86-F71143C40EC8}" type="pres">
      <dgm:prSet presAssocID="{4458F1DC-ADF1-444B-A02F-7507ED7DDD35}" presName="Name64" presStyleLbl="parChTrans1D4" presStyleIdx="156" presStyleCnt="197" custSzX="3960004" custSzY="180000"/>
      <dgm:spPr/>
      <dgm:t>
        <a:bodyPr/>
        <a:lstStyle/>
        <a:p>
          <a:endParaRPr lang="da-DK"/>
        </a:p>
      </dgm:t>
    </dgm:pt>
    <dgm:pt modelId="{6CB008E2-19EC-47F6-AB3B-8BA601797AEC}" type="pres">
      <dgm:prSet presAssocID="{890A57CD-4265-4914-8FFC-A179E82BBB46}" presName="hierRoot2" presStyleCnt="0">
        <dgm:presLayoutVars>
          <dgm:hierBranch val="init"/>
        </dgm:presLayoutVars>
      </dgm:prSet>
      <dgm:spPr/>
    </dgm:pt>
    <dgm:pt modelId="{F5C7B2E9-9470-4269-9FC7-2DA3B1517166}" type="pres">
      <dgm:prSet presAssocID="{890A57CD-4265-4914-8FFC-A179E82BBB46}" presName="rootComposite" presStyleCnt="0"/>
      <dgm:spPr/>
    </dgm:pt>
    <dgm:pt modelId="{266210AC-175A-4FAC-99C0-8A4CF7351A19}" type="pres">
      <dgm:prSet presAssocID="{890A57CD-4265-4914-8FFC-A179E82BBB46}" presName="rootText" presStyleLbl="node4" presStyleIdx="156" presStyleCnt="197" custScaleX="323327" custScaleY="45647" custLinFactNeighborX="356" custLinFactNeighborY="-3499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9F341B5-CAB3-41E5-8C20-3D59A5FFF8A3}" type="pres">
      <dgm:prSet presAssocID="{890A57CD-4265-4914-8FFC-A179E82BBB46}" presName="rootConnector" presStyleLbl="node4" presStyleIdx="156" presStyleCnt="197"/>
      <dgm:spPr/>
      <dgm:t>
        <a:bodyPr/>
        <a:lstStyle/>
        <a:p>
          <a:endParaRPr lang="da-DK"/>
        </a:p>
      </dgm:t>
    </dgm:pt>
    <dgm:pt modelId="{FC914B20-B443-4E1E-897D-4F94AA7F1987}" type="pres">
      <dgm:prSet presAssocID="{890A57CD-4265-4914-8FFC-A179E82BBB46}" presName="hierChild4" presStyleCnt="0"/>
      <dgm:spPr/>
    </dgm:pt>
    <dgm:pt modelId="{809323F7-6A3D-486A-8A77-CC3F2DF31ADB}" type="pres">
      <dgm:prSet presAssocID="{890A57CD-4265-4914-8FFC-A179E82BBB46}" presName="hierChild5" presStyleCnt="0"/>
      <dgm:spPr/>
    </dgm:pt>
    <dgm:pt modelId="{82D124E2-0F13-42E4-9ED2-46C15ACD8E95}" type="pres">
      <dgm:prSet presAssocID="{6A20A57D-51AA-45C2-A0DD-F78A21AC114E}" presName="hierChild5" presStyleCnt="0"/>
      <dgm:spPr/>
    </dgm:pt>
    <dgm:pt modelId="{4AFD3507-B58D-44AF-8157-7F8F047E83A1}" type="pres">
      <dgm:prSet presAssocID="{0BFB5795-040B-4D50-B4B6-7186D5BBB1B8}" presName="Name64" presStyleLbl="parChTrans1D4" presStyleIdx="157" presStyleCnt="197" custSzX="3960001" custSzY="180000"/>
      <dgm:spPr/>
      <dgm:t>
        <a:bodyPr/>
        <a:lstStyle/>
        <a:p>
          <a:endParaRPr lang="da-DK"/>
        </a:p>
      </dgm:t>
    </dgm:pt>
    <dgm:pt modelId="{7970F4AB-E02E-406D-93E2-DAE3A77673D9}" type="pres">
      <dgm:prSet presAssocID="{92E8ED08-8A2A-4102-B40A-E54B60D6ED09}" presName="hierRoot2" presStyleCnt="0">
        <dgm:presLayoutVars>
          <dgm:hierBranch val="init"/>
        </dgm:presLayoutVars>
      </dgm:prSet>
      <dgm:spPr/>
    </dgm:pt>
    <dgm:pt modelId="{73FEBC77-C17C-4613-BC3F-AA763EE6E2BC}" type="pres">
      <dgm:prSet presAssocID="{92E8ED08-8A2A-4102-B40A-E54B60D6ED09}" presName="rootComposite" presStyleCnt="0"/>
      <dgm:spPr/>
    </dgm:pt>
    <dgm:pt modelId="{1356FBC2-5441-4A20-BA33-1854EEFF6691}" type="pres">
      <dgm:prSet presAssocID="{92E8ED08-8A2A-4102-B40A-E54B60D6ED09}" presName="rootText" presStyleLbl="node4" presStyleIdx="157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EA2ADE6-FD26-46F5-8B27-CA1FB04EEA13}" type="pres">
      <dgm:prSet presAssocID="{92E8ED08-8A2A-4102-B40A-E54B60D6ED09}" presName="rootConnector" presStyleLbl="node4" presStyleIdx="157" presStyleCnt="197"/>
      <dgm:spPr/>
      <dgm:t>
        <a:bodyPr/>
        <a:lstStyle/>
        <a:p>
          <a:endParaRPr lang="da-DK"/>
        </a:p>
      </dgm:t>
    </dgm:pt>
    <dgm:pt modelId="{52058048-6A6E-4638-9F83-D566DA4D5661}" type="pres">
      <dgm:prSet presAssocID="{92E8ED08-8A2A-4102-B40A-E54B60D6ED09}" presName="hierChild4" presStyleCnt="0"/>
      <dgm:spPr/>
    </dgm:pt>
    <dgm:pt modelId="{5A9A59B3-8DEA-4555-BDA4-2263115C5367}" type="pres">
      <dgm:prSet presAssocID="{722AEDA6-34CE-4F52-98F9-E2C8083C8FE3}" presName="Name64" presStyleLbl="parChTrans1D4" presStyleIdx="158" presStyleCnt="197" custSzX="3960001" custSzY="180000"/>
      <dgm:spPr/>
      <dgm:t>
        <a:bodyPr/>
        <a:lstStyle/>
        <a:p>
          <a:endParaRPr lang="da-DK"/>
        </a:p>
      </dgm:t>
    </dgm:pt>
    <dgm:pt modelId="{D26705B2-9CC3-4EA8-99F0-524C3B5FA829}" type="pres">
      <dgm:prSet presAssocID="{609EB51D-45F9-4F56-9E7A-52F38674293C}" presName="hierRoot2" presStyleCnt="0">
        <dgm:presLayoutVars>
          <dgm:hierBranch val="init"/>
        </dgm:presLayoutVars>
      </dgm:prSet>
      <dgm:spPr/>
    </dgm:pt>
    <dgm:pt modelId="{4B5CCE33-B725-4B95-8A88-680816CAE77A}" type="pres">
      <dgm:prSet presAssocID="{609EB51D-45F9-4F56-9E7A-52F38674293C}" presName="rootComposite" presStyleCnt="0"/>
      <dgm:spPr/>
    </dgm:pt>
    <dgm:pt modelId="{48CC52E3-55E2-4CB5-8F45-D16FCE65A945}" type="pres">
      <dgm:prSet presAssocID="{609EB51D-45F9-4F56-9E7A-52F38674293C}" presName="rootText" presStyleLbl="node4" presStyleIdx="158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6B6AA5D-C5CF-46ED-96AD-B9CA4A51A221}" type="pres">
      <dgm:prSet presAssocID="{609EB51D-45F9-4F56-9E7A-52F38674293C}" presName="rootConnector" presStyleLbl="node4" presStyleIdx="158" presStyleCnt="197"/>
      <dgm:spPr/>
      <dgm:t>
        <a:bodyPr/>
        <a:lstStyle/>
        <a:p>
          <a:endParaRPr lang="da-DK"/>
        </a:p>
      </dgm:t>
    </dgm:pt>
    <dgm:pt modelId="{FBF12CF0-84E4-47E9-8E03-5FC3074608F4}" type="pres">
      <dgm:prSet presAssocID="{609EB51D-45F9-4F56-9E7A-52F38674293C}" presName="hierChild4" presStyleCnt="0"/>
      <dgm:spPr/>
    </dgm:pt>
    <dgm:pt modelId="{743CCF67-D0FE-49B8-8DCD-0210E5D90D78}" type="pres">
      <dgm:prSet presAssocID="{609EB51D-45F9-4F56-9E7A-52F38674293C}" presName="hierChild5" presStyleCnt="0"/>
      <dgm:spPr/>
    </dgm:pt>
    <dgm:pt modelId="{9C002FC7-C57D-498A-AB0E-755CD02BCF04}" type="pres">
      <dgm:prSet presAssocID="{E9B8D4AD-D6EA-4536-B68C-FCEB73942E2B}" presName="Name64" presStyleLbl="parChTrans1D4" presStyleIdx="159" presStyleCnt="197" custSzX="3960001" custSzY="180000"/>
      <dgm:spPr/>
      <dgm:t>
        <a:bodyPr/>
        <a:lstStyle/>
        <a:p>
          <a:endParaRPr lang="da-DK"/>
        </a:p>
      </dgm:t>
    </dgm:pt>
    <dgm:pt modelId="{C720B828-09C6-4830-964A-8E3DA3BCE1A5}" type="pres">
      <dgm:prSet presAssocID="{F1C0DD22-ACD6-429B-AF15-2709E217B7A3}" presName="hierRoot2" presStyleCnt="0">
        <dgm:presLayoutVars>
          <dgm:hierBranch val="init"/>
        </dgm:presLayoutVars>
      </dgm:prSet>
      <dgm:spPr/>
    </dgm:pt>
    <dgm:pt modelId="{D20856B2-4073-4AAF-AC98-8616F0B65129}" type="pres">
      <dgm:prSet presAssocID="{F1C0DD22-ACD6-429B-AF15-2709E217B7A3}" presName="rootComposite" presStyleCnt="0"/>
      <dgm:spPr/>
    </dgm:pt>
    <dgm:pt modelId="{9EE3CFAC-F9F3-4D5A-A1DE-81144495B276}" type="pres">
      <dgm:prSet presAssocID="{F1C0DD22-ACD6-429B-AF15-2709E217B7A3}" presName="rootText" presStyleLbl="node4" presStyleIdx="159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835EEEF7-0947-4562-9E7E-227273AE26A8}" type="pres">
      <dgm:prSet presAssocID="{F1C0DD22-ACD6-429B-AF15-2709E217B7A3}" presName="rootConnector" presStyleLbl="node4" presStyleIdx="159" presStyleCnt="197"/>
      <dgm:spPr/>
      <dgm:t>
        <a:bodyPr/>
        <a:lstStyle/>
        <a:p>
          <a:endParaRPr lang="da-DK"/>
        </a:p>
      </dgm:t>
    </dgm:pt>
    <dgm:pt modelId="{B01B12E2-C6F9-4D43-8A10-A58A0DE391A9}" type="pres">
      <dgm:prSet presAssocID="{F1C0DD22-ACD6-429B-AF15-2709E217B7A3}" presName="hierChild4" presStyleCnt="0"/>
      <dgm:spPr/>
    </dgm:pt>
    <dgm:pt modelId="{837F0490-F856-4C62-BCBD-BDC328F96FE1}" type="pres">
      <dgm:prSet presAssocID="{F1C0DD22-ACD6-429B-AF15-2709E217B7A3}" presName="hierChild5" presStyleCnt="0"/>
      <dgm:spPr/>
    </dgm:pt>
    <dgm:pt modelId="{29078C3A-9667-483E-B2A1-9CE4ED2B5DCA}" type="pres">
      <dgm:prSet presAssocID="{53F55F4B-DB47-4076-AAC9-F91EE04D8CA6}" presName="Name64" presStyleLbl="parChTrans1D4" presStyleIdx="160" presStyleCnt="197" custSzX="3960001" custSzY="180000"/>
      <dgm:spPr/>
      <dgm:t>
        <a:bodyPr/>
        <a:lstStyle/>
        <a:p>
          <a:endParaRPr lang="da-DK"/>
        </a:p>
      </dgm:t>
    </dgm:pt>
    <dgm:pt modelId="{59DA862D-4174-409D-97E8-9D477967610E}" type="pres">
      <dgm:prSet presAssocID="{F39060BC-D1F3-4339-8183-906B2D8788B4}" presName="hierRoot2" presStyleCnt="0">
        <dgm:presLayoutVars>
          <dgm:hierBranch val="init"/>
        </dgm:presLayoutVars>
      </dgm:prSet>
      <dgm:spPr/>
    </dgm:pt>
    <dgm:pt modelId="{F7A46D23-E4A7-4567-819A-600DEB46B980}" type="pres">
      <dgm:prSet presAssocID="{F39060BC-D1F3-4339-8183-906B2D8788B4}" presName="rootComposite" presStyleCnt="0"/>
      <dgm:spPr/>
    </dgm:pt>
    <dgm:pt modelId="{FC6B24CA-54A9-49D5-B5ED-CDE8520BD1C6}" type="pres">
      <dgm:prSet presAssocID="{F39060BC-D1F3-4339-8183-906B2D8788B4}" presName="rootText" presStyleLbl="node4" presStyleIdx="160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51334297-A713-4171-AA13-5C684804D48C}" type="pres">
      <dgm:prSet presAssocID="{F39060BC-D1F3-4339-8183-906B2D8788B4}" presName="rootConnector" presStyleLbl="node4" presStyleIdx="160" presStyleCnt="197"/>
      <dgm:spPr/>
      <dgm:t>
        <a:bodyPr/>
        <a:lstStyle/>
        <a:p>
          <a:endParaRPr lang="da-DK"/>
        </a:p>
      </dgm:t>
    </dgm:pt>
    <dgm:pt modelId="{0002994F-309C-4325-ABB2-F3D7349EA372}" type="pres">
      <dgm:prSet presAssocID="{F39060BC-D1F3-4339-8183-906B2D8788B4}" presName="hierChild4" presStyleCnt="0"/>
      <dgm:spPr/>
    </dgm:pt>
    <dgm:pt modelId="{B866A275-C5DF-4BE0-A621-196B808C2E9D}" type="pres">
      <dgm:prSet presAssocID="{F39060BC-D1F3-4339-8183-906B2D8788B4}" presName="hierChild5" presStyleCnt="0"/>
      <dgm:spPr/>
    </dgm:pt>
    <dgm:pt modelId="{06B58D33-4A72-4FA8-BEDD-6717DA27B7CA}" type="pres">
      <dgm:prSet presAssocID="{92E8ED08-8A2A-4102-B40A-E54B60D6ED09}" presName="hierChild5" presStyleCnt="0"/>
      <dgm:spPr/>
    </dgm:pt>
    <dgm:pt modelId="{C6288CC3-6598-4382-B833-7C2DCCC37B23}" type="pres">
      <dgm:prSet presAssocID="{96E82514-D81F-45BE-8693-B2804456D08F}" presName="Name64" presStyleLbl="parChTrans1D4" presStyleIdx="161" presStyleCnt="197" custSzX="3960001" custSzY="180000"/>
      <dgm:spPr/>
      <dgm:t>
        <a:bodyPr/>
        <a:lstStyle/>
        <a:p>
          <a:endParaRPr lang="en-GB"/>
        </a:p>
      </dgm:t>
    </dgm:pt>
    <dgm:pt modelId="{0372FE36-C01F-41E9-B885-8C89BE05F902}" type="pres">
      <dgm:prSet presAssocID="{5D225694-4916-4669-BD80-325C2F0E1AD2}" presName="hierRoot2" presStyleCnt="0">
        <dgm:presLayoutVars>
          <dgm:hierBranch val="init"/>
        </dgm:presLayoutVars>
      </dgm:prSet>
      <dgm:spPr/>
    </dgm:pt>
    <dgm:pt modelId="{5C599854-84CE-404E-AB34-DE13A28DF936}" type="pres">
      <dgm:prSet presAssocID="{5D225694-4916-4669-BD80-325C2F0E1AD2}" presName="rootComposite" presStyleCnt="0"/>
      <dgm:spPr/>
    </dgm:pt>
    <dgm:pt modelId="{CE352637-0BDF-4A3B-AEFA-79DDB20B8833}" type="pres">
      <dgm:prSet presAssocID="{5D225694-4916-4669-BD80-325C2F0E1AD2}" presName="rootText" presStyleLbl="node4" presStyleIdx="161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967F9DC-530A-4AC9-82DB-4746B7F9B9F4}" type="pres">
      <dgm:prSet presAssocID="{5D225694-4916-4669-BD80-325C2F0E1AD2}" presName="rootConnector" presStyleLbl="node4" presStyleIdx="161" presStyleCnt="197"/>
      <dgm:spPr/>
      <dgm:t>
        <a:bodyPr/>
        <a:lstStyle/>
        <a:p>
          <a:endParaRPr lang="en-GB"/>
        </a:p>
      </dgm:t>
    </dgm:pt>
    <dgm:pt modelId="{4DA17C50-9C2F-4743-B610-6134BF89EE4A}" type="pres">
      <dgm:prSet presAssocID="{5D225694-4916-4669-BD80-325C2F0E1AD2}" presName="hierChild4" presStyleCnt="0"/>
      <dgm:spPr/>
    </dgm:pt>
    <dgm:pt modelId="{EEE58CA2-42EB-4919-915A-164B6BF05770}" type="pres">
      <dgm:prSet presAssocID="{0810E777-EB08-40EA-B31E-137BAD4F9436}" presName="Name64" presStyleLbl="parChTrans1D4" presStyleIdx="162" presStyleCnt="197" custSzX="3960001" custSzY="180000"/>
      <dgm:spPr/>
      <dgm:t>
        <a:bodyPr/>
        <a:lstStyle/>
        <a:p>
          <a:endParaRPr lang="en-GB"/>
        </a:p>
      </dgm:t>
    </dgm:pt>
    <dgm:pt modelId="{188F2530-C1F1-42A5-9B19-B86BDD8C531E}" type="pres">
      <dgm:prSet presAssocID="{2368A2CE-A4CD-4CDD-8264-2FC89B8AEB23}" presName="hierRoot2" presStyleCnt="0">
        <dgm:presLayoutVars>
          <dgm:hierBranch val="init"/>
        </dgm:presLayoutVars>
      </dgm:prSet>
      <dgm:spPr/>
    </dgm:pt>
    <dgm:pt modelId="{BD3C008A-1CC5-426C-A50F-E8E46770B830}" type="pres">
      <dgm:prSet presAssocID="{2368A2CE-A4CD-4CDD-8264-2FC89B8AEB23}" presName="rootComposite" presStyleCnt="0"/>
      <dgm:spPr/>
    </dgm:pt>
    <dgm:pt modelId="{E46A9BC9-777A-47DA-8E7D-61991CDC6411}" type="pres">
      <dgm:prSet presAssocID="{2368A2CE-A4CD-4CDD-8264-2FC89B8AEB23}" presName="rootText" presStyleLbl="node4" presStyleIdx="162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9290239-B2A4-4629-912D-8239E3BC3BB9}" type="pres">
      <dgm:prSet presAssocID="{2368A2CE-A4CD-4CDD-8264-2FC89B8AEB23}" presName="rootConnector" presStyleLbl="node4" presStyleIdx="162" presStyleCnt="197"/>
      <dgm:spPr/>
      <dgm:t>
        <a:bodyPr/>
        <a:lstStyle/>
        <a:p>
          <a:endParaRPr lang="en-GB"/>
        </a:p>
      </dgm:t>
    </dgm:pt>
    <dgm:pt modelId="{68749B4E-8E68-4CA1-8E1E-3AA6CCD731DB}" type="pres">
      <dgm:prSet presAssocID="{2368A2CE-A4CD-4CDD-8264-2FC89B8AEB23}" presName="hierChild4" presStyleCnt="0"/>
      <dgm:spPr/>
    </dgm:pt>
    <dgm:pt modelId="{A1A0D6D5-B846-4F59-9849-9FDD912EE0AA}" type="pres">
      <dgm:prSet presAssocID="{2368A2CE-A4CD-4CDD-8264-2FC89B8AEB23}" presName="hierChild5" presStyleCnt="0"/>
      <dgm:spPr/>
    </dgm:pt>
    <dgm:pt modelId="{F5CB51B5-45E1-4067-AE44-5181DA52D566}" type="pres">
      <dgm:prSet presAssocID="{82C13AC8-6880-4138-9FF4-CFF570657F7F}" presName="Name64" presStyleLbl="parChTrans1D4" presStyleIdx="163" presStyleCnt="197" custSzX="3960001" custSzY="180000"/>
      <dgm:spPr/>
      <dgm:t>
        <a:bodyPr/>
        <a:lstStyle/>
        <a:p>
          <a:endParaRPr lang="da-DK"/>
        </a:p>
      </dgm:t>
    </dgm:pt>
    <dgm:pt modelId="{9581FEDF-E05A-4943-92AA-A41F868995FC}" type="pres">
      <dgm:prSet presAssocID="{7A15CF3B-16BF-4CAF-9784-E0068ADAF443}" presName="hierRoot2" presStyleCnt="0">
        <dgm:presLayoutVars>
          <dgm:hierBranch val="init"/>
        </dgm:presLayoutVars>
      </dgm:prSet>
      <dgm:spPr/>
    </dgm:pt>
    <dgm:pt modelId="{66985C02-7125-432F-9C0B-CF69D2539FBA}" type="pres">
      <dgm:prSet presAssocID="{7A15CF3B-16BF-4CAF-9784-E0068ADAF443}" presName="rootComposite" presStyleCnt="0"/>
      <dgm:spPr/>
    </dgm:pt>
    <dgm:pt modelId="{A44668C1-5606-42B4-91CE-DDD1F946E77D}" type="pres">
      <dgm:prSet presAssocID="{7A15CF3B-16BF-4CAF-9784-E0068ADAF443}" presName="rootText" presStyleLbl="node4" presStyleIdx="163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844C966-AB29-4905-A2B2-C73D12439BC3}" type="pres">
      <dgm:prSet presAssocID="{7A15CF3B-16BF-4CAF-9784-E0068ADAF443}" presName="rootConnector" presStyleLbl="node4" presStyleIdx="163" presStyleCnt="197"/>
      <dgm:spPr/>
      <dgm:t>
        <a:bodyPr/>
        <a:lstStyle/>
        <a:p>
          <a:endParaRPr lang="da-DK"/>
        </a:p>
      </dgm:t>
    </dgm:pt>
    <dgm:pt modelId="{3C9CB2D3-DBEB-4EC6-A271-06CA65CFC14A}" type="pres">
      <dgm:prSet presAssocID="{7A15CF3B-16BF-4CAF-9784-E0068ADAF443}" presName="hierChild4" presStyleCnt="0"/>
      <dgm:spPr/>
    </dgm:pt>
    <dgm:pt modelId="{AAC13CDC-464F-4281-A50E-60318968B41D}" type="pres">
      <dgm:prSet presAssocID="{7A15CF3B-16BF-4CAF-9784-E0068ADAF443}" presName="hierChild5" presStyleCnt="0"/>
      <dgm:spPr/>
    </dgm:pt>
    <dgm:pt modelId="{1307ED89-10DA-4A60-8C0C-EE66EA56D00B}" type="pres">
      <dgm:prSet presAssocID="{B4B59470-67B9-4F05-8546-CCBE6BF044DC}" presName="Name64" presStyleLbl="parChTrans1D4" presStyleIdx="164" presStyleCnt="197" custSzX="3960001" custSzY="180000"/>
      <dgm:spPr/>
      <dgm:t>
        <a:bodyPr/>
        <a:lstStyle/>
        <a:p>
          <a:endParaRPr lang="da-DK"/>
        </a:p>
      </dgm:t>
    </dgm:pt>
    <dgm:pt modelId="{FDD79A7C-DCAE-4F3C-A202-144DBBB89CB7}" type="pres">
      <dgm:prSet presAssocID="{E6E660DF-FDD6-4539-B359-3D7D84018FFA}" presName="hierRoot2" presStyleCnt="0">
        <dgm:presLayoutVars>
          <dgm:hierBranch val="init"/>
        </dgm:presLayoutVars>
      </dgm:prSet>
      <dgm:spPr/>
    </dgm:pt>
    <dgm:pt modelId="{204339D2-89ED-4477-9205-2101BCDB6F9C}" type="pres">
      <dgm:prSet presAssocID="{E6E660DF-FDD6-4539-B359-3D7D84018FFA}" presName="rootComposite" presStyleCnt="0"/>
      <dgm:spPr/>
    </dgm:pt>
    <dgm:pt modelId="{F4505A28-4314-4C90-AB49-CC128BE5498D}" type="pres">
      <dgm:prSet presAssocID="{E6E660DF-FDD6-4539-B359-3D7D84018FFA}" presName="rootText" presStyleLbl="node4" presStyleIdx="164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750AF51-0823-4BB0-AF4B-73D90F8BB497}" type="pres">
      <dgm:prSet presAssocID="{E6E660DF-FDD6-4539-B359-3D7D84018FFA}" presName="rootConnector" presStyleLbl="node4" presStyleIdx="164" presStyleCnt="197"/>
      <dgm:spPr/>
      <dgm:t>
        <a:bodyPr/>
        <a:lstStyle/>
        <a:p>
          <a:endParaRPr lang="da-DK"/>
        </a:p>
      </dgm:t>
    </dgm:pt>
    <dgm:pt modelId="{6F35A5E0-0F50-458E-A9A1-DCA9585FD1EA}" type="pres">
      <dgm:prSet presAssocID="{E6E660DF-FDD6-4539-B359-3D7D84018FFA}" presName="hierChild4" presStyleCnt="0"/>
      <dgm:spPr/>
    </dgm:pt>
    <dgm:pt modelId="{7BC15D9A-9663-4612-A9DA-A9B2A79ED5E9}" type="pres">
      <dgm:prSet presAssocID="{E6E660DF-FDD6-4539-B359-3D7D84018FFA}" presName="hierChild5" presStyleCnt="0"/>
      <dgm:spPr/>
    </dgm:pt>
    <dgm:pt modelId="{0DB18DBD-5750-47C7-A5DD-75D2C6186A38}" type="pres">
      <dgm:prSet presAssocID="{B15EFF20-40F6-4F49-93E2-12EFFCB0174F}" presName="Name64" presStyleLbl="parChTrans1D4" presStyleIdx="165" presStyleCnt="197" custSzX="3960001" custSzY="180000"/>
      <dgm:spPr/>
      <dgm:t>
        <a:bodyPr/>
        <a:lstStyle/>
        <a:p>
          <a:endParaRPr lang="da-DK"/>
        </a:p>
      </dgm:t>
    </dgm:pt>
    <dgm:pt modelId="{956E9AE4-72BE-4D86-8591-54E74D54AB89}" type="pres">
      <dgm:prSet presAssocID="{3C621BBE-EE61-47A1-9FD0-FEEC452C5620}" presName="hierRoot2" presStyleCnt="0">
        <dgm:presLayoutVars>
          <dgm:hierBranch val="init"/>
        </dgm:presLayoutVars>
      </dgm:prSet>
      <dgm:spPr/>
    </dgm:pt>
    <dgm:pt modelId="{ABD066A9-4D02-4A16-B6C2-C315FAB86824}" type="pres">
      <dgm:prSet presAssocID="{3C621BBE-EE61-47A1-9FD0-FEEC452C5620}" presName="rootComposite" presStyleCnt="0"/>
      <dgm:spPr/>
    </dgm:pt>
    <dgm:pt modelId="{D5231E6F-BBE8-4BA0-85A0-B6EE6E3E646F}" type="pres">
      <dgm:prSet presAssocID="{3C621BBE-EE61-47A1-9FD0-FEEC452C5620}" presName="rootText" presStyleLbl="node4" presStyleIdx="165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6371062-D34B-4A8A-B46C-AFC0E658F6A3}" type="pres">
      <dgm:prSet presAssocID="{3C621BBE-EE61-47A1-9FD0-FEEC452C5620}" presName="rootConnector" presStyleLbl="node4" presStyleIdx="165" presStyleCnt="197"/>
      <dgm:spPr/>
      <dgm:t>
        <a:bodyPr/>
        <a:lstStyle/>
        <a:p>
          <a:endParaRPr lang="da-DK"/>
        </a:p>
      </dgm:t>
    </dgm:pt>
    <dgm:pt modelId="{6E0DBA0E-108F-405A-ADC9-D67F5E924E78}" type="pres">
      <dgm:prSet presAssocID="{3C621BBE-EE61-47A1-9FD0-FEEC452C5620}" presName="hierChild4" presStyleCnt="0"/>
      <dgm:spPr/>
    </dgm:pt>
    <dgm:pt modelId="{3BB042A9-C432-42EF-B038-289E1F88A454}" type="pres">
      <dgm:prSet presAssocID="{3C621BBE-EE61-47A1-9FD0-FEEC452C5620}" presName="hierChild5" presStyleCnt="0"/>
      <dgm:spPr/>
    </dgm:pt>
    <dgm:pt modelId="{BFA1659B-0516-4223-B510-75FFDDB0F051}" type="pres">
      <dgm:prSet presAssocID="{C7825B54-4F1E-465C-B7CB-9273F3D28453}" presName="Name64" presStyleLbl="parChTrans1D4" presStyleIdx="166" presStyleCnt="197" custSzX="3960001" custSzY="180000"/>
      <dgm:spPr/>
      <dgm:t>
        <a:bodyPr/>
        <a:lstStyle/>
        <a:p>
          <a:endParaRPr lang="da-DK"/>
        </a:p>
      </dgm:t>
    </dgm:pt>
    <dgm:pt modelId="{54D5D2E9-B32E-4081-8FAC-CD322116138C}" type="pres">
      <dgm:prSet presAssocID="{04A15F99-9B0C-443E-8687-C9514198964D}" presName="hierRoot2" presStyleCnt="0">
        <dgm:presLayoutVars>
          <dgm:hierBranch val="init"/>
        </dgm:presLayoutVars>
      </dgm:prSet>
      <dgm:spPr/>
    </dgm:pt>
    <dgm:pt modelId="{2B67B44B-FFE1-41B7-8EAF-854FD123B774}" type="pres">
      <dgm:prSet presAssocID="{04A15F99-9B0C-443E-8687-C9514198964D}" presName="rootComposite" presStyleCnt="0"/>
      <dgm:spPr/>
    </dgm:pt>
    <dgm:pt modelId="{15D6C319-13A4-4F88-9BFF-70DC6E4EA933}" type="pres">
      <dgm:prSet presAssocID="{04A15F99-9B0C-443E-8687-C9514198964D}" presName="rootText" presStyleLbl="node4" presStyleIdx="166" presStyleCnt="197" custScaleX="323011" custScaleY="45647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B37C23E-7E6C-490F-A70E-043A1405952A}" type="pres">
      <dgm:prSet presAssocID="{04A15F99-9B0C-443E-8687-C9514198964D}" presName="rootConnector" presStyleLbl="node4" presStyleIdx="166" presStyleCnt="197"/>
      <dgm:spPr/>
      <dgm:t>
        <a:bodyPr/>
        <a:lstStyle/>
        <a:p>
          <a:endParaRPr lang="da-DK"/>
        </a:p>
      </dgm:t>
    </dgm:pt>
    <dgm:pt modelId="{E93527CF-5393-46CE-955E-080053FC1914}" type="pres">
      <dgm:prSet presAssocID="{04A15F99-9B0C-443E-8687-C9514198964D}" presName="hierChild4" presStyleCnt="0"/>
      <dgm:spPr/>
    </dgm:pt>
    <dgm:pt modelId="{CE3DF6C0-CCA7-4DBA-A8FC-F5685195BA29}" type="pres">
      <dgm:prSet presAssocID="{04A15F99-9B0C-443E-8687-C9514198964D}" presName="hierChild5" presStyleCnt="0"/>
      <dgm:spPr/>
    </dgm:pt>
    <dgm:pt modelId="{E9BC33CB-761C-4774-87AE-EC1EED84D9F9}" type="pres">
      <dgm:prSet presAssocID="{5D225694-4916-4669-BD80-325C2F0E1AD2}" presName="hierChild5" presStyleCnt="0"/>
      <dgm:spPr/>
    </dgm:pt>
    <dgm:pt modelId="{7940272C-718B-4EEF-827B-0D33B611AA5C}" type="pres">
      <dgm:prSet presAssocID="{429B03C4-2317-4C34-B871-011F2BEAD674}" presName="hierChild5" presStyleCnt="0"/>
      <dgm:spPr/>
      <dgm:t>
        <a:bodyPr/>
        <a:lstStyle/>
        <a:p>
          <a:endParaRPr lang="en-GB"/>
        </a:p>
      </dgm:t>
    </dgm:pt>
    <dgm:pt modelId="{78A006C0-437D-4CB4-8CB0-7DDD2E0FC69A}" type="pres">
      <dgm:prSet presAssocID="{5AD34C59-4BC5-4AD5-9844-71FDC30CA94F}" presName="hierChild5" presStyleCnt="0"/>
      <dgm:spPr/>
      <dgm:t>
        <a:bodyPr/>
        <a:lstStyle/>
        <a:p>
          <a:endParaRPr lang="en-GB"/>
        </a:p>
      </dgm:t>
    </dgm:pt>
    <dgm:pt modelId="{E4E40C95-A572-4679-99A2-C83BE41B0144}" type="pres">
      <dgm:prSet presAssocID="{1425C0B1-4B2F-44C4-AF52-F6EE3BA76800}" presName="Name64" presStyleLbl="parChTrans1D2" presStyleIdx="3" presStyleCnt="7" custSzX="3960001" custSzY="180000"/>
      <dgm:spPr/>
      <dgm:t>
        <a:bodyPr/>
        <a:lstStyle/>
        <a:p>
          <a:endParaRPr lang="en-GB"/>
        </a:p>
      </dgm:t>
    </dgm:pt>
    <dgm:pt modelId="{F9419D7C-2F59-4D54-B2B7-90382654F874}" type="pres">
      <dgm:prSet presAssocID="{8260A834-599C-4DE0-BA65-43976FEE5BE7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E2DC6A9E-BA49-4AE2-9431-7C26E1D3FB47}" type="pres">
      <dgm:prSet presAssocID="{8260A834-599C-4DE0-BA65-43976FEE5BE7}" presName="rootComposite" presStyleCnt="0"/>
      <dgm:spPr/>
      <dgm:t>
        <a:bodyPr/>
        <a:lstStyle/>
        <a:p>
          <a:endParaRPr lang="en-GB"/>
        </a:p>
      </dgm:t>
    </dgm:pt>
    <dgm:pt modelId="{BAF1211A-A2E2-43F4-933A-EC671AE8DA66}" type="pres">
      <dgm:prSet presAssocID="{8260A834-599C-4DE0-BA65-43976FEE5BE7}" presName="rootText" presStyleLbl="node2" presStyleIdx="3" presStyleCnt="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0AB1F7A-DFB5-4005-8B04-18D90C67B32C}" type="pres">
      <dgm:prSet presAssocID="{8260A834-599C-4DE0-BA65-43976FEE5BE7}" presName="rootConnector" presStyleLbl="node2" presStyleIdx="3" presStyleCnt="7"/>
      <dgm:spPr/>
      <dgm:t>
        <a:bodyPr/>
        <a:lstStyle/>
        <a:p>
          <a:endParaRPr lang="en-GB"/>
        </a:p>
      </dgm:t>
    </dgm:pt>
    <dgm:pt modelId="{ABED9FFD-B654-4337-9CAD-249676610C33}" type="pres">
      <dgm:prSet presAssocID="{8260A834-599C-4DE0-BA65-43976FEE5BE7}" presName="hierChild4" presStyleCnt="0"/>
      <dgm:spPr/>
      <dgm:t>
        <a:bodyPr/>
        <a:lstStyle/>
        <a:p>
          <a:endParaRPr lang="en-GB"/>
        </a:p>
      </dgm:t>
    </dgm:pt>
    <dgm:pt modelId="{26E313DD-37AF-44AC-8085-7F96FE3535D5}" type="pres">
      <dgm:prSet presAssocID="{920468DF-77B4-4FBE-A2CE-6D753E68F527}" presName="Name64" presStyleLbl="parChTrans1D3" presStyleIdx="12" presStyleCnt="27" custSzX="3960001" custSzY="180000"/>
      <dgm:spPr/>
      <dgm:t>
        <a:bodyPr/>
        <a:lstStyle/>
        <a:p>
          <a:endParaRPr lang="en-GB"/>
        </a:p>
      </dgm:t>
    </dgm:pt>
    <dgm:pt modelId="{80700FA0-3EA8-40D2-9560-4C04B1C57C52}" type="pres">
      <dgm:prSet presAssocID="{D953252B-B33B-46A2-9EA0-4785C6E9991F}" presName="hierRoot2" presStyleCnt="0">
        <dgm:presLayoutVars>
          <dgm:hierBranch val="init"/>
        </dgm:presLayoutVars>
      </dgm:prSet>
      <dgm:spPr/>
    </dgm:pt>
    <dgm:pt modelId="{4DDC2983-0505-4379-9242-1E6FC5F3742F}" type="pres">
      <dgm:prSet presAssocID="{D953252B-B33B-46A2-9EA0-4785C6E9991F}" presName="rootComposite" presStyleCnt="0"/>
      <dgm:spPr/>
    </dgm:pt>
    <dgm:pt modelId="{51BA2DA3-55AF-468C-8598-B1B4006F64BE}" type="pres">
      <dgm:prSet presAssocID="{D953252B-B33B-46A2-9EA0-4785C6E9991F}" presName="rootText" presStyleLbl="node3" presStyleIdx="12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3FC8C63-414A-46B1-8531-D3F38EDF3387}" type="pres">
      <dgm:prSet presAssocID="{D953252B-B33B-46A2-9EA0-4785C6E9991F}" presName="rootConnector" presStyleLbl="node3" presStyleIdx="12" presStyleCnt="27"/>
      <dgm:spPr/>
      <dgm:t>
        <a:bodyPr/>
        <a:lstStyle/>
        <a:p>
          <a:endParaRPr lang="en-GB"/>
        </a:p>
      </dgm:t>
    </dgm:pt>
    <dgm:pt modelId="{2C11D6B6-4E7A-4FEE-8BA5-CFF3CC91D640}" type="pres">
      <dgm:prSet presAssocID="{D953252B-B33B-46A2-9EA0-4785C6E9991F}" presName="hierChild4" presStyleCnt="0"/>
      <dgm:spPr/>
    </dgm:pt>
    <dgm:pt modelId="{983B7AAA-67D1-4F9C-ADFD-900EF0DC2B4F}" type="pres">
      <dgm:prSet presAssocID="{D953252B-B33B-46A2-9EA0-4785C6E9991F}" presName="hierChild5" presStyleCnt="0"/>
      <dgm:spPr/>
    </dgm:pt>
    <dgm:pt modelId="{1AA45294-0067-40B3-90B7-921B1B86F17E}" type="pres">
      <dgm:prSet presAssocID="{D5D46765-E821-4A55-96A6-EAF866A4349E}" presName="Name64" presStyleLbl="parChTrans1D3" presStyleIdx="13" presStyleCnt="27" custSzX="3960001" custSzY="180000"/>
      <dgm:spPr/>
      <dgm:t>
        <a:bodyPr/>
        <a:lstStyle/>
        <a:p>
          <a:endParaRPr lang="en-GB"/>
        </a:p>
      </dgm:t>
    </dgm:pt>
    <dgm:pt modelId="{D156E0ED-6570-4620-858B-6C4F371B0C7E}" type="pres">
      <dgm:prSet presAssocID="{8CB4DCB8-02EE-4B3D-99A2-740969C29333}" presName="hierRoot2" presStyleCnt="0">
        <dgm:presLayoutVars>
          <dgm:hierBranch val="init"/>
        </dgm:presLayoutVars>
      </dgm:prSet>
      <dgm:spPr/>
    </dgm:pt>
    <dgm:pt modelId="{C5DAF23A-49C9-4E0E-8B1C-29B717594AD5}" type="pres">
      <dgm:prSet presAssocID="{8CB4DCB8-02EE-4B3D-99A2-740969C29333}" presName="rootComposite" presStyleCnt="0"/>
      <dgm:spPr/>
    </dgm:pt>
    <dgm:pt modelId="{1736D15D-006C-4297-9BE4-4FB926045046}" type="pres">
      <dgm:prSet presAssocID="{8CB4DCB8-02EE-4B3D-99A2-740969C29333}" presName="rootText" presStyleLbl="node3" presStyleIdx="13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37F66E5-C09E-4C4A-B56B-A641746B88A5}" type="pres">
      <dgm:prSet presAssocID="{8CB4DCB8-02EE-4B3D-99A2-740969C29333}" presName="rootConnector" presStyleLbl="node3" presStyleIdx="13" presStyleCnt="27"/>
      <dgm:spPr/>
      <dgm:t>
        <a:bodyPr/>
        <a:lstStyle/>
        <a:p>
          <a:endParaRPr lang="en-GB"/>
        </a:p>
      </dgm:t>
    </dgm:pt>
    <dgm:pt modelId="{2D0A2D2E-14DF-4396-8F40-57173FC24ECA}" type="pres">
      <dgm:prSet presAssocID="{8CB4DCB8-02EE-4B3D-99A2-740969C29333}" presName="hierChild4" presStyleCnt="0"/>
      <dgm:spPr/>
    </dgm:pt>
    <dgm:pt modelId="{C2A9E19E-30E9-498D-9755-69AF6F47A63B}" type="pres">
      <dgm:prSet presAssocID="{4DFEAA42-E159-4F02-8F45-E8B43D39B0C0}" presName="Name64" presStyleLbl="parChTrans1D4" presStyleIdx="167" presStyleCnt="197" custSzX="3960001" custSzY="180000"/>
      <dgm:spPr/>
      <dgm:t>
        <a:bodyPr/>
        <a:lstStyle/>
        <a:p>
          <a:endParaRPr lang="en-GB"/>
        </a:p>
      </dgm:t>
    </dgm:pt>
    <dgm:pt modelId="{E0D3F871-9FF6-4D57-B85A-46838B298E7D}" type="pres">
      <dgm:prSet presAssocID="{E433D877-84F6-4573-A2B7-1C57DCE95D39}" presName="hierRoot2" presStyleCnt="0">
        <dgm:presLayoutVars>
          <dgm:hierBranch val="init"/>
        </dgm:presLayoutVars>
      </dgm:prSet>
      <dgm:spPr/>
    </dgm:pt>
    <dgm:pt modelId="{6ABC4CC9-31E0-4447-BF94-95241C5EF113}" type="pres">
      <dgm:prSet presAssocID="{E433D877-84F6-4573-A2B7-1C57DCE95D39}" presName="rootComposite" presStyleCnt="0"/>
      <dgm:spPr/>
    </dgm:pt>
    <dgm:pt modelId="{532D3163-B06A-4903-953F-57AA93A811AA}" type="pres">
      <dgm:prSet presAssocID="{E433D877-84F6-4573-A2B7-1C57DCE95D39}" presName="rootText" presStyleLbl="node4" presStyleIdx="167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ED13443-D2B4-4756-998F-3B4DFEE0ACE6}" type="pres">
      <dgm:prSet presAssocID="{E433D877-84F6-4573-A2B7-1C57DCE95D39}" presName="rootConnector" presStyleLbl="node4" presStyleIdx="167" presStyleCnt="197"/>
      <dgm:spPr/>
      <dgm:t>
        <a:bodyPr/>
        <a:lstStyle/>
        <a:p>
          <a:endParaRPr lang="en-GB"/>
        </a:p>
      </dgm:t>
    </dgm:pt>
    <dgm:pt modelId="{5A7CD27B-3696-44E3-8A02-173849DEC3DE}" type="pres">
      <dgm:prSet presAssocID="{E433D877-84F6-4573-A2B7-1C57DCE95D39}" presName="hierChild4" presStyleCnt="0"/>
      <dgm:spPr/>
    </dgm:pt>
    <dgm:pt modelId="{828A57AF-2AC5-4EAC-93E1-3BCFC9E6F621}" type="pres">
      <dgm:prSet presAssocID="{E433D877-84F6-4573-A2B7-1C57DCE95D39}" presName="hierChild5" presStyleCnt="0"/>
      <dgm:spPr/>
    </dgm:pt>
    <dgm:pt modelId="{9E864924-8576-4110-A5A8-8E23806040D9}" type="pres">
      <dgm:prSet presAssocID="{7E176F83-EECC-43B2-B8F3-4A3F3E0FE1D3}" presName="Name64" presStyleLbl="parChTrans1D4" presStyleIdx="168" presStyleCnt="197" custSzX="3960001" custSzY="180000"/>
      <dgm:spPr/>
      <dgm:t>
        <a:bodyPr/>
        <a:lstStyle/>
        <a:p>
          <a:endParaRPr lang="en-GB"/>
        </a:p>
      </dgm:t>
    </dgm:pt>
    <dgm:pt modelId="{150A7A76-CF31-4FB2-8937-482655378056}" type="pres">
      <dgm:prSet presAssocID="{F06CCF9A-3AFD-4B20-A755-81EF88139052}" presName="hierRoot2" presStyleCnt="0">
        <dgm:presLayoutVars>
          <dgm:hierBranch val="init"/>
        </dgm:presLayoutVars>
      </dgm:prSet>
      <dgm:spPr/>
    </dgm:pt>
    <dgm:pt modelId="{135C1A58-C16E-4EA7-BBCD-DEAE4C90C4FA}" type="pres">
      <dgm:prSet presAssocID="{F06CCF9A-3AFD-4B20-A755-81EF88139052}" presName="rootComposite" presStyleCnt="0"/>
      <dgm:spPr/>
    </dgm:pt>
    <dgm:pt modelId="{58B5619A-2BD8-4070-9326-C2DFF0D1E250}" type="pres">
      <dgm:prSet presAssocID="{F06CCF9A-3AFD-4B20-A755-81EF88139052}" presName="rootText" presStyleLbl="node4" presStyleIdx="168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E34D255-50FD-46A5-94E1-C6FA6D8F3109}" type="pres">
      <dgm:prSet presAssocID="{F06CCF9A-3AFD-4B20-A755-81EF88139052}" presName="rootConnector" presStyleLbl="node4" presStyleIdx="168" presStyleCnt="197"/>
      <dgm:spPr/>
      <dgm:t>
        <a:bodyPr/>
        <a:lstStyle/>
        <a:p>
          <a:endParaRPr lang="en-GB"/>
        </a:p>
      </dgm:t>
    </dgm:pt>
    <dgm:pt modelId="{F2F454DB-C9EA-4E91-A621-59672A20E84D}" type="pres">
      <dgm:prSet presAssocID="{F06CCF9A-3AFD-4B20-A755-81EF88139052}" presName="hierChild4" presStyleCnt="0"/>
      <dgm:spPr/>
    </dgm:pt>
    <dgm:pt modelId="{5FF4ECE4-336A-47CE-A9F8-30991AD54F54}" type="pres">
      <dgm:prSet presAssocID="{F06CCF9A-3AFD-4B20-A755-81EF88139052}" presName="hierChild5" presStyleCnt="0"/>
      <dgm:spPr/>
    </dgm:pt>
    <dgm:pt modelId="{05336C59-6761-4C9F-B761-B2341B0CED0F}" type="pres">
      <dgm:prSet presAssocID="{BAE0CC07-EE29-462F-ACB2-CC3C37F21D14}" presName="Name64" presStyleLbl="parChTrans1D4" presStyleIdx="169" presStyleCnt="197" custSzX="3960001" custSzY="180000"/>
      <dgm:spPr/>
      <dgm:t>
        <a:bodyPr/>
        <a:lstStyle/>
        <a:p>
          <a:endParaRPr lang="da-DK"/>
        </a:p>
      </dgm:t>
    </dgm:pt>
    <dgm:pt modelId="{4CBD0303-A470-4825-B194-C1F7AA7048C1}" type="pres">
      <dgm:prSet presAssocID="{3CA068F4-EAC3-4D85-9EB9-7D1991E65596}" presName="hierRoot2" presStyleCnt="0">
        <dgm:presLayoutVars>
          <dgm:hierBranch val="init"/>
        </dgm:presLayoutVars>
      </dgm:prSet>
      <dgm:spPr/>
    </dgm:pt>
    <dgm:pt modelId="{716F4E13-AF30-405C-8C0E-40C62789F2E9}" type="pres">
      <dgm:prSet presAssocID="{3CA068F4-EAC3-4D85-9EB9-7D1991E65596}" presName="rootComposite" presStyleCnt="0"/>
      <dgm:spPr/>
    </dgm:pt>
    <dgm:pt modelId="{7BB9014F-4CD6-43C3-89F1-02EFA1FD31B5}" type="pres">
      <dgm:prSet presAssocID="{3CA068F4-EAC3-4D85-9EB9-7D1991E65596}" presName="rootText" presStyleLbl="node4" presStyleIdx="169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A4D662B-798E-4F76-8843-A550420E5D9B}" type="pres">
      <dgm:prSet presAssocID="{3CA068F4-EAC3-4D85-9EB9-7D1991E65596}" presName="rootConnector" presStyleLbl="node4" presStyleIdx="169" presStyleCnt="197"/>
      <dgm:spPr/>
      <dgm:t>
        <a:bodyPr/>
        <a:lstStyle/>
        <a:p>
          <a:endParaRPr lang="da-DK"/>
        </a:p>
      </dgm:t>
    </dgm:pt>
    <dgm:pt modelId="{EC7825C1-2ED8-498B-BF0C-5452D385C8C8}" type="pres">
      <dgm:prSet presAssocID="{3CA068F4-EAC3-4D85-9EB9-7D1991E65596}" presName="hierChild4" presStyleCnt="0"/>
      <dgm:spPr/>
    </dgm:pt>
    <dgm:pt modelId="{A5D5372F-8829-4ECF-A7A7-7C71BB929AFF}" type="pres">
      <dgm:prSet presAssocID="{3CA068F4-EAC3-4D85-9EB9-7D1991E65596}" presName="hierChild5" presStyleCnt="0"/>
      <dgm:spPr/>
    </dgm:pt>
    <dgm:pt modelId="{D2B5D557-B736-4916-989A-2A9BDCF8C8C5}" type="pres">
      <dgm:prSet presAssocID="{8CB4DCB8-02EE-4B3D-99A2-740969C29333}" presName="hierChild5" presStyleCnt="0"/>
      <dgm:spPr/>
    </dgm:pt>
    <dgm:pt modelId="{DAA86B15-5D03-4FAB-BF8E-47CB2C221A3B}" type="pres">
      <dgm:prSet presAssocID="{102360E7-8FFD-46CE-ACE5-96CA05C6BA81}" presName="Name64" presStyleLbl="parChTrans1D3" presStyleIdx="14" presStyleCnt="27" custSzX="3960001" custSzY="180000"/>
      <dgm:spPr/>
      <dgm:t>
        <a:bodyPr/>
        <a:lstStyle/>
        <a:p>
          <a:endParaRPr lang="en-GB"/>
        </a:p>
      </dgm:t>
    </dgm:pt>
    <dgm:pt modelId="{345FA9F9-922D-4882-BD4C-EB8766E23382}" type="pres">
      <dgm:prSet presAssocID="{FE7174CC-79CA-41D0-A9FE-BF463905909A}" presName="hierRoot2" presStyleCnt="0">
        <dgm:presLayoutVars>
          <dgm:hierBranch val="init"/>
        </dgm:presLayoutVars>
      </dgm:prSet>
      <dgm:spPr/>
    </dgm:pt>
    <dgm:pt modelId="{DAD518D5-DF3E-4ED1-9F75-E35393ED43E0}" type="pres">
      <dgm:prSet presAssocID="{FE7174CC-79CA-41D0-A9FE-BF463905909A}" presName="rootComposite" presStyleCnt="0"/>
      <dgm:spPr/>
    </dgm:pt>
    <dgm:pt modelId="{E074066C-2795-42DA-9E7E-8E5EC8D31421}" type="pres">
      <dgm:prSet presAssocID="{FE7174CC-79CA-41D0-A9FE-BF463905909A}" presName="rootText" presStyleLbl="node3" presStyleIdx="14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D995267-680E-4119-8D05-5F716D4177D5}" type="pres">
      <dgm:prSet presAssocID="{FE7174CC-79CA-41D0-A9FE-BF463905909A}" presName="rootConnector" presStyleLbl="node3" presStyleIdx="14" presStyleCnt="27"/>
      <dgm:spPr/>
      <dgm:t>
        <a:bodyPr/>
        <a:lstStyle/>
        <a:p>
          <a:endParaRPr lang="en-GB"/>
        </a:p>
      </dgm:t>
    </dgm:pt>
    <dgm:pt modelId="{B8B9FE92-6B8E-4CF2-8224-FA9B10E5C09F}" type="pres">
      <dgm:prSet presAssocID="{FE7174CC-79CA-41D0-A9FE-BF463905909A}" presName="hierChild4" presStyleCnt="0"/>
      <dgm:spPr/>
    </dgm:pt>
    <dgm:pt modelId="{90D297AA-D419-4E69-9862-6AE8CBCD10C4}" type="pres">
      <dgm:prSet presAssocID="{FE7174CC-79CA-41D0-A9FE-BF463905909A}" presName="hierChild5" presStyleCnt="0"/>
      <dgm:spPr/>
    </dgm:pt>
    <dgm:pt modelId="{3165AA57-A58D-48FB-88A4-99A3856B8051}" type="pres">
      <dgm:prSet presAssocID="{77B6A7C8-EB41-4E73-9AB1-6A1DC46C3372}" presName="Name64" presStyleLbl="parChTrans1D3" presStyleIdx="15" presStyleCnt="27" custSzX="3960001" custSzY="180000"/>
      <dgm:spPr/>
      <dgm:t>
        <a:bodyPr/>
        <a:lstStyle/>
        <a:p>
          <a:endParaRPr lang="en-GB"/>
        </a:p>
      </dgm:t>
    </dgm:pt>
    <dgm:pt modelId="{B791F550-DF7F-43A0-89A6-DF1C0AD7F8EC}" type="pres">
      <dgm:prSet presAssocID="{AAEBF055-257C-4F3D-9B8A-E2076E679637}" presName="hierRoot2" presStyleCnt="0">
        <dgm:presLayoutVars>
          <dgm:hierBranch val="init"/>
        </dgm:presLayoutVars>
      </dgm:prSet>
      <dgm:spPr/>
    </dgm:pt>
    <dgm:pt modelId="{75203C3E-E74C-4E61-967E-A6712D6DEEDB}" type="pres">
      <dgm:prSet presAssocID="{AAEBF055-257C-4F3D-9B8A-E2076E679637}" presName="rootComposite" presStyleCnt="0"/>
      <dgm:spPr/>
    </dgm:pt>
    <dgm:pt modelId="{61443602-D636-4554-9BF4-19A6843E43FE}" type="pres">
      <dgm:prSet presAssocID="{AAEBF055-257C-4F3D-9B8A-E2076E679637}" presName="rootText" presStyleLbl="node3" presStyleIdx="15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0786FBE-EA0B-4EF3-B958-F960196D258E}" type="pres">
      <dgm:prSet presAssocID="{AAEBF055-257C-4F3D-9B8A-E2076E679637}" presName="rootConnector" presStyleLbl="node3" presStyleIdx="15" presStyleCnt="27"/>
      <dgm:spPr/>
      <dgm:t>
        <a:bodyPr/>
        <a:lstStyle/>
        <a:p>
          <a:endParaRPr lang="en-GB"/>
        </a:p>
      </dgm:t>
    </dgm:pt>
    <dgm:pt modelId="{6162407A-FABA-4A67-ADD6-ABBE71581772}" type="pres">
      <dgm:prSet presAssocID="{AAEBF055-257C-4F3D-9B8A-E2076E679637}" presName="hierChild4" presStyleCnt="0"/>
      <dgm:spPr/>
    </dgm:pt>
    <dgm:pt modelId="{069D057C-BACF-4DBD-9DF0-067ED9042BF7}" type="pres">
      <dgm:prSet presAssocID="{AAEBF055-257C-4F3D-9B8A-E2076E679637}" presName="hierChild5" presStyleCnt="0"/>
      <dgm:spPr/>
    </dgm:pt>
    <dgm:pt modelId="{E7F24FAB-4041-46E6-AEB5-35450AFB1E1C}" type="pres">
      <dgm:prSet presAssocID="{8260A834-599C-4DE0-BA65-43976FEE5BE7}" presName="hierChild5" presStyleCnt="0"/>
      <dgm:spPr/>
      <dgm:t>
        <a:bodyPr/>
        <a:lstStyle/>
        <a:p>
          <a:endParaRPr lang="en-GB"/>
        </a:p>
      </dgm:t>
    </dgm:pt>
    <dgm:pt modelId="{BD7FF20F-7C69-4663-9E34-1D2A404CF968}" type="pres">
      <dgm:prSet presAssocID="{F91E73EC-C3FC-4B00-B6FB-8EC0F7BBCD31}" presName="Name64" presStyleLbl="parChTrans1D2" presStyleIdx="4" presStyleCnt="7" custSzX="3960001" custSzY="180000"/>
      <dgm:spPr/>
      <dgm:t>
        <a:bodyPr/>
        <a:lstStyle/>
        <a:p>
          <a:endParaRPr lang="en-GB"/>
        </a:p>
      </dgm:t>
    </dgm:pt>
    <dgm:pt modelId="{08907255-E0CC-4A72-AD1C-61CC13A2CF98}" type="pres">
      <dgm:prSet presAssocID="{97766314-E0DD-4444-92E8-54D427C5BA2A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B47C3315-7713-4152-8BFE-C61F530A33F1}" type="pres">
      <dgm:prSet presAssocID="{97766314-E0DD-4444-92E8-54D427C5BA2A}" presName="rootComposite" presStyleCnt="0"/>
      <dgm:spPr/>
      <dgm:t>
        <a:bodyPr/>
        <a:lstStyle/>
        <a:p>
          <a:endParaRPr lang="en-GB"/>
        </a:p>
      </dgm:t>
    </dgm:pt>
    <dgm:pt modelId="{7ADCF175-BE33-4AC8-AB9E-EF5B5EE2C49A}" type="pres">
      <dgm:prSet presAssocID="{97766314-E0DD-4444-92E8-54D427C5BA2A}" presName="rootText" presStyleLbl="node2" presStyleIdx="4" presStyleCnt="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1AFD62F-8A97-48E8-9A2D-2E2740785618}" type="pres">
      <dgm:prSet presAssocID="{97766314-E0DD-4444-92E8-54D427C5BA2A}" presName="rootConnector" presStyleLbl="node2" presStyleIdx="4" presStyleCnt="7"/>
      <dgm:spPr/>
      <dgm:t>
        <a:bodyPr/>
        <a:lstStyle/>
        <a:p>
          <a:endParaRPr lang="en-GB"/>
        </a:p>
      </dgm:t>
    </dgm:pt>
    <dgm:pt modelId="{7960FF23-D205-4DE1-9239-ECBD516D858A}" type="pres">
      <dgm:prSet presAssocID="{97766314-E0DD-4444-92E8-54D427C5BA2A}" presName="hierChild4" presStyleCnt="0"/>
      <dgm:spPr/>
      <dgm:t>
        <a:bodyPr/>
        <a:lstStyle/>
        <a:p>
          <a:endParaRPr lang="en-GB"/>
        </a:p>
      </dgm:t>
    </dgm:pt>
    <dgm:pt modelId="{BE59F2A4-8060-4E5E-AF00-B8486132E027}" type="pres">
      <dgm:prSet presAssocID="{00F3B633-071E-4714-9E28-3032DAB93102}" presName="Name64" presStyleLbl="parChTrans1D3" presStyleIdx="16" presStyleCnt="27" custSzX="3960001" custSzY="180000"/>
      <dgm:spPr/>
      <dgm:t>
        <a:bodyPr/>
        <a:lstStyle/>
        <a:p>
          <a:endParaRPr lang="en-GB"/>
        </a:p>
      </dgm:t>
    </dgm:pt>
    <dgm:pt modelId="{8D252541-9DFB-439B-B495-D4CBA084CFED}" type="pres">
      <dgm:prSet presAssocID="{32971CF9-F305-46CE-AF22-73C7D35658C1}" presName="hierRoot2" presStyleCnt="0">
        <dgm:presLayoutVars>
          <dgm:hierBranch val="init"/>
        </dgm:presLayoutVars>
      </dgm:prSet>
      <dgm:spPr/>
    </dgm:pt>
    <dgm:pt modelId="{006A2BC5-DC19-4E94-815C-A01A43333B07}" type="pres">
      <dgm:prSet presAssocID="{32971CF9-F305-46CE-AF22-73C7D35658C1}" presName="rootComposite" presStyleCnt="0"/>
      <dgm:spPr/>
    </dgm:pt>
    <dgm:pt modelId="{DD5266C9-C66A-4B83-AB98-380A9A59BA4E}" type="pres">
      <dgm:prSet presAssocID="{32971CF9-F305-46CE-AF22-73C7D35658C1}" presName="rootText" presStyleLbl="node3" presStyleIdx="16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823A0DD-DC61-454F-9444-31E7CE817901}" type="pres">
      <dgm:prSet presAssocID="{32971CF9-F305-46CE-AF22-73C7D35658C1}" presName="rootConnector" presStyleLbl="node3" presStyleIdx="16" presStyleCnt="27"/>
      <dgm:spPr/>
      <dgm:t>
        <a:bodyPr/>
        <a:lstStyle/>
        <a:p>
          <a:endParaRPr lang="en-GB"/>
        </a:p>
      </dgm:t>
    </dgm:pt>
    <dgm:pt modelId="{9D341085-8B57-4F4F-BC2B-C38914603195}" type="pres">
      <dgm:prSet presAssocID="{32971CF9-F305-46CE-AF22-73C7D35658C1}" presName="hierChild4" presStyleCnt="0"/>
      <dgm:spPr/>
    </dgm:pt>
    <dgm:pt modelId="{5F7936B0-B51B-4B9F-8680-AF595C095AD0}" type="pres">
      <dgm:prSet presAssocID="{32971CF9-F305-46CE-AF22-73C7D35658C1}" presName="hierChild5" presStyleCnt="0"/>
      <dgm:spPr/>
    </dgm:pt>
    <dgm:pt modelId="{C216F761-88DA-4ED6-8E7B-CF4BBE6E84F9}" type="pres">
      <dgm:prSet presAssocID="{E6C3DC76-B785-4552-AB11-0C04BDAC74D0}" presName="Name64" presStyleLbl="parChTrans1D3" presStyleIdx="17" presStyleCnt="27" custSzX="3960001" custSzY="180000"/>
      <dgm:spPr/>
      <dgm:t>
        <a:bodyPr/>
        <a:lstStyle/>
        <a:p>
          <a:endParaRPr lang="en-GB"/>
        </a:p>
      </dgm:t>
    </dgm:pt>
    <dgm:pt modelId="{DF6C8A51-10F6-435C-8523-3B206F74D76F}" type="pres">
      <dgm:prSet presAssocID="{CDA3769D-7705-4B07-BE5D-96B4893B6105}" presName="hierRoot2" presStyleCnt="0">
        <dgm:presLayoutVars>
          <dgm:hierBranch val="init"/>
        </dgm:presLayoutVars>
      </dgm:prSet>
      <dgm:spPr/>
    </dgm:pt>
    <dgm:pt modelId="{1A6D1012-D939-4F67-88E4-26D324BCBAE0}" type="pres">
      <dgm:prSet presAssocID="{CDA3769D-7705-4B07-BE5D-96B4893B6105}" presName="rootComposite" presStyleCnt="0"/>
      <dgm:spPr/>
    </dgm:pt>
    <dgm:pt modelId="{20324665-6E12-4081-B55B-592422EA45B0}" type="pres">
      <dgm:prSet presAssocID="{CDA3769D-7705-4B07-BE5D-96B4893B6105}" presName="rootText" presStyleLbl="node3" presStyleIdx="17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00FBD3D-E2C3-436F-9CFC-8F587F069BBB}" type="pres">
      <dgm:prSet presAssocID="{CDA3769D-7705-4B07-BE5D-96B4893B6105}" presName="rootConnector" presStyleLbl="node3" presStyleIdx="17" presStyleCnt="27"/>
      <dgm:spPr/>
      <dgm:t>
        <a:bodyPr/>
        <a:lstStyle/>
        <a:p>
          <a:endParaRPr lang="en-GB"/>
        </a:p>
      </dgm:t>
    </dgm:pt>
    <dgm:pt modelId="{E79D76D1-C50F-4725-9C17-D4569A645D06}" type="pres">
      <dgm:prSet presAssocID="{CDA3769D-7705-4B07-BE5D-96B4893B6105}" presName="hierChild4" presStyleCnt="0"/>
      <dgm:spPr/>
    </dgm:pt>
    <dgm:pt modelId="{104A8AFD-EE55-4910-8EBA-F4ED712AA732}" type="pres">
      <dgm:prSet presAssocID="{CDA3769D-7705-4B07-BE5D-96B4893B6105}" presName="hierChild5" presStyleCnt="0"/>
      <dgm:spPr/>
    </dgm:pt>
    <dgm:pt modelId="{35A88A80-A411-4399-A63C-4DC822D9FB0C}" type="pres">
      <dgm:prSet presAssocID="{EEE6191B-2D14-4EFB-A8DA-64B927EC0D67}" presName="Name64" presStyleLbl="parChTrans1D3" presStyleIdx="18" presStyleCnt="27" custSzX="3960001" custSzY="180000"/>
      <dgm:spPr/>
      <dgm:t>
        <a:bodyPr/>
        <a:lstStyle/>
        <a:p>
          <a:endParaRPr lang="en-US"/>
        </a:p>
      </dgm:t>
    </dgm:pt>
    <dgm:pt modelId="{CDACC5B5-6F9B-4F0E-90D9-0BD799D783E8}" type="pres">
      <dgm:prSet presAssocID="{EAFC985D-CD3B-4D0C-9328-A3180C4FA877}" presName="hierRoot2" presStyleCnt="0">
        <dgm:presLayoutVars>
          <dgm:hierBranch val="init"/>
        </dgm:presLayoutVars>
      </dgm:prSet>
      <dgm:spPr/>
    </dgm:pt>
    <dgm:pt modelId="{BEF0CE30-D23F-44E6-86B2-D4B503D7D333}" type="pres">
      <dgm:prSet presAssocID="{EAFC985D-CD3B-4D0C-9328-A3180C4FA877}" presName="rootComposite" presStyleCnt="0"/>
      <dgm:spPr/>
    </dgm:pt>
    <dgm:pt modelId="{6B73DE27-4AF2-4D5E-8B78-8F17A4A05F59}" type="pres">
      <dgm:prSet presAssocID="{EAFC985D-CD3B-4D0C-9328-A3180C4FA877}" presName="rootText" presStyleLbl="node3" presStyleIdx="18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6F6BE67-D2E1-4D8E-A0E4-E22F400BEDCF}" type="pres">
      <dgm:prSet presAssocID="{EAFC985D-CD3B-4D0C-9328-A3180C4FA877}" presName="rootConnector" presStyleLbl="node3" presStyleIdx="18" presStyleCnt="27"/>
      <dgm:spPr/>
      <dgm:t>
        <a:bodyPr/>
        <a:lstStyle/>
        <a:p>
          <a:endParaRPr lang="da-DK"/>
        </a:p>
      </dgm:t>
    </dgm:pt>
    <dgm:pt modelId="{BDEC88E1-2EA6-4FFD-9587-2F7422F1CB8E}" type="pres">
      <dgm:prSet presAssocID="{EAFC985D-CD3B-4D0C-9328-A3180C4FA877}" presName="hierChild4" presStyleCnt="0"/>
      <dgm:spPr/>
    </dgm:pt>
    <dgm:pt modelId="{71C2D3BF-6A2F-45B0-BD61-A220523E86DA}" type="pres">
      <dgm:prSet presAssocID="{EAFC985D-CD3B-4D0C-9328-A3180C4FA877}" presName="hierChild5" presStyleCnt="0"/>
      <dgm:spPr/>
    </dgm:pt>
    <dgm:pt modelId="{0239892A-5089-438A-A8A4-5F876C65F904}" type="pres">
      <dgm:prSet presAssocID="{BE00A342-13B9-42DF-B5D8-F6B79017C9D3}" presName="Name64" presStyleLbl="parChTrans1D3" presStyleIdx="19" presStyleCnt="27" custSzX="3960001" custSzY="180000"/>
      <dgm:spPr/>
      <dgm:t>
        <a:bodyPr/>
        <a:lstStyle/>
        <a:p>
          <a:endParaRPr lang="en-GB"/>
        </a:p>
      </dgm:t>
    </dgm:pt>
    <dgm:pt modelId="{9D8D2BB7-075A-483E-88E3-E65A6B181841}" type="pres">
      <dgm:prSet presAssocID="{6B6C3514-6B70-4F71-BA5E-DACF0FE5A856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CDA4C2F-CB06-426F-938E-9CB927F09A86}" type="pres">
      <dgm:prSet presAssocID="{6B6C3514-6B70-4F71-BA5E-DACF0FE5A856}" presName="rootComposite" presStyleCnt="0"/>
      <dgm:spPr/>
      <dgm:t>
        <a:bodyPr/>
        <a:lstStyle/>
        <a:p>
          <a:endParaRPr lang="en-GB"/>
        </a:p>
      </dgm:t>
    </dgm:pt>
    <dgm:pt modelId="{93FA8E5D-14D2-44FA-ABED-1D75D92F1E05}" type="pres">
      <dgm:prSet presAssocID="{6B6C3514-6B70-4F71-BA5E-DACF0FE5A856}" presName="rootText" presStyleLbl="node3" presStyleIdx="19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CA36320-67E3-4A03-AA89-7194F1123873}" type="pres">
      <dgm:prSet presAssocID="{6B6C3514-6B70-4F71-BA5E-DACF0FE5A856}" presName="rootConnector" presStyleLbl="node3" presStyleIdx="19" presStyleCnt="27"/>
      <dgm:spPr/>
      <dgm:t>
        <a:bodyPr/>
        <a:lstStyle/>
        <a:p>
          <a:endParaRPr lang="en-GB"/>
        </a:p>
      </dgm:t>
    </dgm:pt>
    <dgm:pt modelId="{7A7A5146-03E3-4D4C-83E5-E074C36CF646}" type="pres">
      <dgm:prSet presAssocID="{6B6C3514-6B70-4F71-BA5E-DACF0FE5A856}" presName="hierChild4" presStyleCnt="0"/>
      <dgm:spPr/>
      <dgm:t>
        <a:bodyPr/>
        <a:lstStyle/>
        <a:p>
          <a:endParaRPr lang="en-GB"/>
        </a:p>
      </dgm:t>
    </dgm:pt>
    <dgm:pt modelId="{73133A15-41F9-4C50-A3E6-2D83AF4640D7}" type="pres">
      <dgm:prSet presAssocID="{6B6C3514-6B70-4F71-BA5E-DACF0FE5A856}" presName="hierChild5" presStyleCnt="0"/>
      <dgm:spPr/>
      <dgm:t>
        <a:bodyPr/>
        <a:lstStyle/>
        <a:p>
          <a:endParaRPr lang="en-GB"/>
        </a:p>
      </dgm:t>
    </dgm:pt>
    <dgm:pt modelId="{058D30A2-4D9B-45B0-B81C-CF6871C8DAE7}" type="pres">
      <dgm:prSet presAssocID="{97766314-E0DD-4444-92E8-54D427C5BA2A}" presName="hierChild5" presStyleCnt="0"/>
      <dgm:spPr/>
      <dgm:t>
        <a:bodyPr/>
        <a:lstStyle/>
        <a:p>
          <a:endParaRPr lang="en-GB"/>
        </a:p>
      </dgm:t>
    </dgm:pt>
    <dgm:pt modelId="{5F4898E1-1EBA-4ACA-AFD6-6A0B707D09A3}" type="pres">
      <dgm:prSet presAssocID="{689A8F45-CA4C-4D8E-94F9-AF58E99ADAF0}" presName="Name64" presStyleLbl="parChTrans1D2" presStyleIdx="5" presStyleCnt="7" custSzX="3960001" custSzY="180000"/>
      <dgm:spPr/>
      <dgm:t>
        <a:bodyPr/>
        <a:lstStyle/>
        <a:p>
          <a:endParaRPr lang="en-GB"/>
        </a:p>
      </dgm:t>
    </dgm:pt>
    <dgm:pt modelId="{441C8CBE-A547-45C7-8BFA-3F7D871890B3}" type="pres">
      <dgm:prSet presAssocID="{F97D3B5D-9050-4973-970A-C51857046491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C70BDCD8-B16A-4433-8867-68ABEA09092D}" type="pres">
      <dgm:prSet presAssocID="{F97D3B5D-9050-4973-970A-C51857046491}" presName="rootComposite" presStyleCnt="0"/>
      <dgm:spPr/>
      <dgm:t>
        <a:bodyPr/>
        <a:lstStyle/>
        <a:p>
          <a:endParaRPr lang="en-GB"/>
        </a:p>
      </dgm:t>
    </dgm:pt>
    <dgm:pt modelId="{9EE20486-94D8-4D65-90D6-946458D83243}" type="pres">
      <dgm:prSet presAssocID="{F97D3B5D-9050-4973-970A-C51857046491}" presName="rootText" presStyleLbl="node2" presStyleIdx="5" presStyleCnt="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C49CD25-7792-450C-AD0B-04B03E0EA93F}" type="pres">
      <dgm:prSet presAssocID="{F97D3B5D-9050-4973-970A-C51857046491}" presName="rootConnector" presStyleLbl="node2" presStyleIdx="5" presStyleCnt="7"/>
      <dgm:spPr/>
      <dgm:t>
        <a:bodyPr/>
        <a:lstStyle/>
        <a:p>
          <a:endParaRPr lang="en-GB"/>
        </a:p>
      </dgm:t>
    </dgm:pt>
    <dgm:pt modelId="{DD325BC2-A7BD-417D-AF58-4B597CCB3D09}" type="pres">
      <dgm:prSet presAssocID="{F97D3B5D-9050-4973-970A-C51857046491}" presName="hierChild4" presStyleCnt="0"/>
      <dgm:spPr/>
      <dgm:t>
        <a:bodyPr/>
        <a:lstStyle/>
        <a:p>
          <a:endParaRPr lang="en-GB"/>
        </a:p>
      </dgm:t>
    </dgm:pt>
    <dgm:pt modelId="{28AFB2D2-522E-41CB-84EB-4585905E9E95}" type="pres">
      <dgm:prSet presAssocID="{27FDD869-2026-41DB-B525-A2D3106BF3CA}" presName="Name64" presStyleLbl="parChTrans1D3" presStyleIdx="20" presStyleCnt="27" custSzX="3960001" custSzY="180000"/>
      <dgm:spPr/>
      <dgm:t>
        <a:bodyPr/>
        <a:lstStyle/>
        <a:p>
          <a:endParaRPr lang="en-GB"/>
        </a:p>
      </dgm:t>
    </dgm:pt>
    <dgm:pt modelId="{4A0DDF59-52FF-457C-8FB5-1D2EE590CBA9}" type="pres">
      <dgm:prSet presAssocID="{D528EDCF-DA78-44DA-8055-CA4BCF0B2E59}" presName="hierRoot2" presStyleCnt="0">
        <dgm:presLayoutVars>
          <dgm:hierBranch val="init"/>
        </dgm:presLayoutVars>
      </dgm:prSet>
      <dgm:spPr/>
    </dgm:pt>
    <dgm:pt modelId="{2EBE9FE1-1A44-48E0-A6B1-9CEC7E4D707E}" type="pres">
      <dgm:prSet presAssocID="{D528EDCF-DA78-44DA-8055-CA4BCF0B2E59}" presName="rootComposite" presStyleCnt="0"/>
      <dgm:spPr/>
    </dgm:pt>
    <dgm:pt modelId="{F82459DC-6909-4D6C-9698-109399BADBEB}" type="pres">
      <dgm:prSet presAssocID="{D528EDCF-DA78-44DA-8055-CA4BCF0B2E59}" presName="rootText" presStyleLbl="node3" presStyleIdx="20" presStyleCnt="27" custScaleX="323011" custScaleY="45648" custLinFactNeighborX="-106" custLinFactNeighborY="-15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3A39F9-9E72-44AE-B73B-7E862E891249}" type="pres">
      <dgm:prSet presAssocID="{D528EDCF-DA78-44DA-8055-CA4BCF0B2E59}" presName="rootConnector" presStyleLbl="node3" presStyleIdx="20" presStyleCnt="27"/>
      <dgm:spPr/>
      <dgm:t>
        <a:bodyPr/>
        <a:lstStyle/>
        <a:p>
          <a:endParaRPr lang="en-GB"/>
        </a:p>
      </dgm:t>
    </dgm:pt>
    <dgm:pt modelId="{2A5A41A9-6C55-437F-B953-1F5770E3B5B5}" type="pres">
      <dgm:prSet presAssocID="{D528EDCF-DA78-44DA-8055-CA4BCF0B2E59}" presName="hierChild4" presStyleCnt="0"/>
      <dgm:spPr/>
    </dgm:pt>
    <dgm:pt modelId="{2F763BC9-69D6-4D1A-B8DD-D5325B122D47}" type="pres">
      <dgm:prSet presAssocID="{D528EDCF-DA78-44DA-8055-CA4BCF0B2E59}" presName="hierChild5" presStyleCnt="0"/>
      <dgm:spPr/>
    </dgm:pt>
    <dgm:pt modelId="{D55BDF23-D80D-4DC5-AE8F-BC8901308F80}" type="pres">
      <dgm:prSet presAssocID="{A069EA31-884E-4F6B-B966-7090A8BFAB9E}" presName="Name64" presStyleLbl="parChTrans1D3" presStyleIdx="21" presStyleCnt="27" custSzX="3960001" custSzY="180000"/>
      <dgm:spPr/>
      <dgm:t>
        <a:bodyPr/>
        <a:lstStyle/>
        <a:p>
          <a:endParaRPr lang="en-US"/>
        </a:p>
      </dgm:t>
    </dgm:pt>
    <dgm:pt modelId="{2282074F-E058-4251-8752-F43094258BAF}" type="pres">
      <dgm:prSet presAssocID="{AE5482DA-F0A4-4F4F-81D9-1AB7BB2B704E}" presName="hierRoot2" presStyleCnt="0">
        <dgm:presLayoutVars>
          <dgm:hierBranch val="init"/>
        </dgm:presLayoutVars>
      </dgm:prSet>
      <dgm:spPr/>
    </dgm:pt>
    <dgm:pt modelId="{4D977C50-4C2E-475C-92E0-4D9C6877B414}" type="pres">
      <dgm:prSet presAssocID="{AE5482DA-F0A4-4F4F-81D9-1AB7BB2B704E}" presName="rootComposite" presStyleCnt="0"/>
      <dgm:spPr/>
    </dgm:pt>
    <dgm:pt modelId="{31EF335D-8251-4B4F-8B7D-C1ACB5606F73}" type="pres">
      <dgm:prSet presAssocID="{AE5482DA-F0A4-4F4F-81D9-1AB7BB2B704E}" presName="rootText" presStyleLbl="node3" presStyleIdx="21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438A755-C31A-441C-AFC1-6963485A0DC3}" type="pres">
      <dgm:prSet presAssocID="{AE5482DA-F0A4-4F4F-81D9-1AB7BB2B704E}" presName="rootConnector" presStyleLbl="node3" presStyleIdx="21" presStyleCnt="27"/>
      <dgm:spPr/>
      <dgm:t>
        <a:bodyPr/>
        <a:lstStyle/>
        <a:p>
          <a:endParaRPr lang="da-DK"/>
        </a:p>
      </dgm:t>
    </dgm:pt>
    <dgm:pt modelId="{1F6FDB1B-010B-4FEF-AD64-82C038519B57}" type="pres">
      <dgm:prSet presAssocID="{AE5482DA-F0A4-4F4F-81D9-1AB7BB2B704E}" presName="hierChild4" presStyleCnt="0"/>
      <dgm:spPr/>
    </dgm:pt>
    <dgm:pt modelId="{12EDD222-2ED5-4210-A34B-57B77330A7CD}" type="pres">
      <dgm:prSet presAssocID="{AE5482DA-F0A4-4F4F-81D9-1AB7BB2B704E}" presName="hierChild5" presStyleCnt="0"/>
      <dgm:spPr/>
    </dgm:pt>
    <dgm:pt modelId="{9D245F19-835B-4F23-8EF4-70021E75F3EB}" type="pres">
      <dgm:prSet presAssocID="{208B8CA7-9EA0-46BC-8935-283225E2734B}" presName="Name64" presStyleLbl="parChTrans1D3" presStyleIdx="22" presStyleCnt="27" custSzX="3960001" custSzY="180000"/>
      <dgm:spPr/>
      <dgm:t>
        <a:bodyPr/>
        <a:lstStyle/>
        <a:p>
          <a:endParaRPr lang="en-GB"/>
        </a:p>
      </dgm:t>
    </dgm:pt>
    <dgm:pt modelId="{B94071A4-A085-499D-A966-7A6F7FD6AF08}" type="pres">
      <dgm:prSet presAssocID="{6CB370D8-D298-4C1D-B17A-66E379004A29}" presName="hierRoot2" presStyleCnt="0">
        <dgm:presLayoutVars>
          <dgm:hierBranch val="init"/>
        </dgm:presLayoutVars>
      </dgm:prSet>
      <dgm:spPr/>
    </dgm:pt>
    <dgm:pt modelId="{A393B7E5-16AA-4B39-B804-6C8227156E43}" type="pres">
      <dgm:prSet presAssocID="{6CB370D8-D298-4C1D-B17A-66E379004A29}" presName="rootComposite" presStyleCnt="0"/>
      <dgm:spPr/>
    </dgm:pt>
    <dgm:pt modelId="{2A009A09-746D-4BD5-9F68-74D0B7087A3F}" type="pres">
      <dgm:prSet presAssocID="{6CB370D8-D298-4C1D-B17A-66E379004A29}" presName="rootText" presStyleLbl="node3" presStyleIdx="22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C224D17-B845-464D-8AB5-23A1DA30A386}" type="pres">
      <dgm:prSet presAssocID="{6CB370D8-D298-4C1D-B17A-66E379004A29}" presName="rootConnector" presStyleLbl="node3" presStyleIdx="22" presStyleCnt="27"/>
      <dgm:spPr/>
      <dgm:t>
        <a:bodyPr/>
        <a:lstStyle/>
        <a:p>
          <a:endParaRPr lang="en-GB"/>
        </a:p>
      </dgm:t>
    </dgm:pt>
    <dgm:pt modelId="{1B1254C2-4608-4977-B874-51E43420FE5E}" type="pres">
      <dgm:prSet presAssocID="{6CB370D8-D298-4C1D-B17A-66E379004A29}" presName="hierChild4" presStyleCnt="0"/>
      <dgm:spPr/>
    </dgm:pt>
    <dgm:pt modelId="{BA67E465-5DD1-4478-9B62-883FA070F2CF}" type="pres">
      <dgm:prSet presAssocID="{6CB370D8-D298-4C1D-B17A-66E379004A29}" presName="hierChild5" presStyleCnt="0"/>
      <dgm:spPr/>
    </dgm:pt>
    <dgm:pt modelId="{C861FCB8-156E-41E7-8533-D72D437CF310}" type="pres">
      <dgm:prSet presAssocID="{162300C5-BD44-4B86-81A7-77B3735EEE12}" presName="Name64" presStyleLbl="parChTrans1D3" presStyleIdx="23" presStyleCnt="27" custSzX="3960001" custSzY="180000"/>
      <dgm:spPr/>
      <dgm:t>
        <a:bodyPr/>
        <a:lstStyle/>
        <a:p>
          <a:endParaRPr lang="en-US"/>
        </a:p>
      </dgm:t>
    </dgm:pt>
    <dgm:pt modelId="{6139B973-FE13-4B96-838C-C85F21B9F478}" type="pres">
      <dgm:prSet presAssocID="{205F55B4-D613-4C75-9595-40D248C590B9}" presName="hierRoot2" presStyleCnt="0">
        <dgm:presLayoutVars>
          <dgm:hierBranch val="init"/>
        </dgm:presLayoutVars>
      </dgm:prSet>
      <dgm:spPr/>
    </dgm:pt>
    <dgm:pt modelId="{4796A641-E62A-49A2-98AF-147CB0FED247}" type="pres">
      <dgm:prSet presAssocID="{205F55B4-D613-4C75-9595-40D248C590B9}" presName="rootComposite" presStyleCnt="0"/>
      <dgm:spPr/>
    </dgm:pt>
    <dgm:pt modelId="{9DE8C592-DEF5-485F-8A9D-7F0F8F138D62}" type="pres">
      <dgm:prSet presAssocID="{205F55B4-D613-4C75-9595-40D248C590B9}" presName="rootText" presStyleLbl="node3" presStyleIdx="23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38A942E-A69D-418F-968F-421ABC76D8DF}" type="pres">
      <dgm:prSet presAssocID="{205F55B4-D613-4C75-9595-40D248C590B9}" presName="rootConnector" presStyleLbl="node3" presStyleIdx="23" presStyleCnt="27"/>
      <dgm:spPr/>
      <dgm:t>
        <a:bodyPr/>
        <a:lstStyle/>
        <a:p>
          <a:endParaRPr lang="sv-SE"/>
        </a:p>
      </dgm:t>
    </dgm:pt>
    <dgm:pt modelId="{8AD9C3A0-D56A-4DC9-A63E-D5400351675F}" type="pres">
      <dgm:prSet presAssocID="{205F55B4-D613-4C75-9595-40D248C590B9}" presName="hierChild4" presStyleCnt="0"/>
      <dgm:spPr/>
    </dgm:pt>
    <dgm:pt modelId="{03992939-CAF7-46A6-8C76-B411AA205CAE}" type="pres">
      <dgm:prSet presAssocID="{205F55B4-D613-4C75-9595-40D248C590B9}" presName="hierChild5" presStyleCnt="0"/>
      <dgm:spPr/>
    </dgm:pt>
    <dgm:pt modelId="{266414C1-95B1-4CC6-81F3-AB827FD8B164}" type="pres">
      <dgm:prSet presAssocID="{F97D3B5D-9050-4973-970A-C51857046491}" presName="hierChild5" presStyleCnt="0"/>
      <dgm:spPr/>
      <dgm:t>
        <a:bodyPr/>
        <a:lstStyle/>
        <a:p>
          <a:endParaRPr lang="en-GB"/>
        </a:p>
      </dgm:t>
    </dgm:pt>
    <dgm:pt modelId="{5C422D8C-4FB4-40FF-B726-3300F32DEDC0}" type="pres">
      <dgm:prSet presAssocID="{1EDBDFE5-2D8F-41BA-BBC5-59FABFC44727}" presName="Name64" presStyleLbl="parChTrans1D2" presStyleIdx="6" presStyleCnt="7" custSzX="3960001" custSzY="180000"/>
      <dgm:spPr/>
      <dgm:t>
        <a:bodyPr/>
        <a:lstStyle/>
        <a:p>
          <a:endParaRPr lang="en-GB"/>
        </a:p>
      </dgm:t>
    </dgm:pt>
    <dgm:pt modelId="{CF68B1C3-FE35-42A9-B4C1-420855FF9F0E}" type="pres">
      <dgm:prSet presAssocID="{04104A77-4BAA-4D4D-B457-1180CC0EBDB8}" presName="hierRoot2" presStyleCnt="0">
        <dgm:presLayoutVars>
          <dgm:hierBranch val="init"/>
        </dgm:presLayoutVars>
      </dgm:prSet>
      <dgm:spPr/>
    </dgm:pt>
    <dgm:pt modelId="{4ED46F70-5EB0-45AE-985B-B4D8DC610739}" type="pres">
      <dgm:prSet presAssocID="{04104A77-4BAA-4D4D-B457-1180CC0EBDB8}" presName="rootComposite" presStyleCnt="0"/>
      <dgm:spPr/>
    </dgm:pt>
    <dgm:pt modelId="{7FE823E7-68F4-4209-8FBB-E39F488E07F5}" type="pres">
      <dgm:prSet presAssocID="{04104A77-4BAA-4D4D-B457-1180CC0EBDB8}" presName="rootText" presStyleLbl="node2" presStyleIdx="6" presStyleCnt="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DD73458-59BF-4AA9-A331-4B409F342219}" type="pres">
      <dgm:prSet presAssocID="{04104A77-4BAA-4D4D-B457-1180CC0EBDB8}" presName="rootConnector" presStyleLbl="node2" presStyleIdx="6" presStyleCnt="7"/>
      <dgm:spPr/>
      <dgm:t>
        <a:bodyPr/>
        <a:lstStyle/>
        <a:p>
          <a:endParaRPr lang="en-GB"/>
        </a:p>
      </dgm:t>
    </dgm:pt>
    <dgm:pt modelId="{5F5DB5A4-2766-4A47-88A9-DEC1D60FB6FB}" type="pres">
      <dgm:prSet presAssocID="{04104A77-4BAA-4D4D-B457-1180CC0EBDB8}" presName="hierChild4" presStyleCnt="0"/>
      <dgm:spPr/>
    </dgm:pt>
    <dgm:pt modelId="{6AD9DBF4-6E2A-4ED6-ABF2-A5CA58A3D6EF}" type="pres">
      <dgm:prSet presAssocID="{18A7513B-732A-4348-B588-956DA2FDB2A4}" presName="Name64" presStyleLbl="parChTrans1D3" presStyleIdx="24" presStyleCnt="27" custSzX="3960001" custSzY="180000"/>
      <dgm:spPr/>
      <dgm:t>
        <a:bodyPr/>
        <a:lstStyle/>
        <a:p>
          <a:endParaRPr lang="en-GB"/>
        </a:p>
      </dgm:t>
    </dgm:pt>
    <dgm:pt modelId="{38AD5213-B0EC-4F86-BEE9-67D7BE70B15D}" type="pres">
      <dgm:prSet presAssocID="{8744F91A-3421-4D2D-B210-74A1C12A10B3}" presName="hierRoot2" presStyleCnt="0">
        <dgm:presLayoutVars>
          <dgm:hierBranch val="init"/>
        </dgm:presLayoutVars>
      </dgm:prSet>
      <dgm:spPr/>
    </dgm:pt>
    <dgm:pt modelId="{BE354C4E-B237-47EF-9E1F-7AEE5E51F6FF}" type="pres">
      <dgm:prSet presAssocID="{8744F91A-3421-4D2D-B210-74A1C12A10B3}" presName="rootComposite" presStyleCnt="0"/>
      <dgm:spPr/>
    </dgm:pt>
    <dgm:pt modelId="{EB1F5832-AABF-4AD2-8E99-3688955ED4AA}" type="pres">
      <dgm:prSet presAssocID="{8744F91A-3421-4D2D-B210-74A1C12A10B3}" presName="rootText" presStyleLbl="node3" presStyleIdx="24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BE1F597-E511-4B7C-98E7-12B0B82A043D}" type="pres">
      <dgm:prSet presAssocID="{8744F91A-3421-4D2D-B210-74A1C12A10B3}" presName="rootConnector" presStyleLbl="node3" presStyleIdx="24" presStyleCnt="27"/>
      <dgm:spPr/>
      <dgm:t>
        <a:bodyPr/>
        <a:lstStyle/>
        <a:p>
          <a:endParaRPr lang="en-GB"/>
        </a:p>
      </dgm:t>
    </dgm:pt>
    <dgm:pt modelId="{91B790F9-5182-4C40-AFF6-3734FEE70C30}" type="pres">
      <dgm:prSet presAssocID="{8744F91A-3421-4D2D-B210-74A1C12A10B3}" presName="hierChild4" presStyleCnt="0"/>
      <dgm:spPr/>
    </dgm:pt>
    <dgm:pt modelId="{0F9D040A-5F8F-489C-8633-27F2F4A5EDC5}" type="pres">
      <dgm:prSet presAssocID="{C8DD0891-A78E-4918-99D4-5B8ED6EF6725}" presName="Name64" presStyleLbl="parChTrans1D4" presStyleIdx="170" presStyleCnt="197" custSzX="3960001" custSzY="180000"/>
      <dgm:spPr/>
      <dgm:t>
        <a:bodyPr/>
        <a:lstStyle/>
        <a:p>
          <a:endParaRPr lang="en-GB"/>
        </a:p>
      </dgm:t>
    </dgm:pt>
    <dgm:pt modelId="{084E7382-A466-4E87-9B31-82E0B144A10E}" type="pres">
      <dgm:prSet presAssocID="{CE5C9C37-8E76-4588-947F-4B5DE8362651}" presName="hierRoot2" presStyleCnt="0">
        <dgm:presLayoutVars>
          <dgm:hierBranch val="init"/>
        </dgm:presLayoutVars>
      </dgm:prSet>
      <dgm:spPr/>
    </dgm:pt>
    <dgm:pt modelId="{47839783-020F-49C8-A070-F753B9A424D1}" type="pres">
      <dgm:prSet presAssocID="{CE5C9C37-8E76-4588-947F-4B5DE8362651}" presName="rootComposite" presStyleCnt="0"/>
      <dgm:spPr/>
    </dgm:pt>
    <dgm:pt modelId="{CB430FE5-7CA2-454F-A78A-C438E21A4917}" type="pres">
      <dgm:prSet presAssocID="{CE5C9C37-8E76-4588-947F-4B5DE8362651}" presName="rootText" presStyleLbl="node4" presStyleIdx="170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8BB08A2-4AFE-4CFF-B894-D749DD1EACCD}" type="pres">
      <dgm:prSet presAssocID="{CE5C9C37-8E76-4588-947F-4B5DE8362651}" presName="rootConnector" presStyleLbl="node4" presStyleIdx="170" presStyleCnt="197"/>
      <dgm:spPr/>
      <dgm:t>
        <a:bodyPr/>
        <a:lstStyle/>
        <a:p>
          <a:endParaRPr lang="en-GB"/>
        </a:p>
      </dgm:t>
    </dgm:pt>
    <dgm:pt modelId="{6A404B84-8D5C-415C-99E5-1CA8DC37C09E}" type="pres">
      <dgm:prSet presAssocID="{CE5C9C37-8E76-4588-947F-4B5DE8362651}" presName="hierChild4" presStyleCnt="0"/>
      <dgm:spPr/>
    </dgm:pt>
    <dgm:pt modelId="{E69E978A-F115-49AE-9CE0-637285CAA31E}" type="pres">
      <dgm:prSet presAssocID="{CCF644BF-0F2A-4581-B710-3E3283C821F2}" presName="Name64" presStyleLbl="parChTrans1D4" presStyleIdx="171" presStyleCnt="197" custSzX="3960001" custSzY="180000"/>
      <dgm:spPr/>
      <dgm:t>
        <a:bodyPr/>
        <a:lstStyle/>
        <a:p>
          <a:endParaRPr lang="en-GB"/>
        </a:p>
      </dgm:t>
    </dgm:pt>
    <dgm:pt modelId="{365DF48F-BC36-4EF3-99CD-9CC5647DD5ED}" type="pres">
      <dgm:prSet presAssocID="{8FFE1648-6106-4521-B043-85DCB81183D3}" presName="hierRoot2" presStyleCnt="0">
        <dgm:presLayoutVars>
          <dgm:hierBranch val="init"/>
        </dgm:presLayoutVars>
      </dgm:prSet>
      <dgm:spPr/>
    </dgm:pt>
    <dgm:pt modelId="{17925641-2299-4455-834D-37182C3D77AC}" type="pres">
      <dgm:prSet presAssocID="{8FFE1648-6106-4521-B043-85DCB81183D3}" presName="rootComposite" presStyleCnt="0"/>
      <dgm:spPr/>
    </dgm:pt>
    <dgm:pt modelId="{BE062E51-FE0C-4EC2-A564-F3C85F80B334}" type="pres">
      <dgm:prSet presAssocID="{8FFE1648-6106-4521-B043-85DCB81183D3}" presName="rootText" presStyleLbl="node4" presStyleIdx="171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EB97DE5-D748-4437-BC3F-9AA4DD595A7B}" type="pres">
      <dgm:prSet presAssocID="{8FFE1648-6106-4521-B043-85DCB81183D3}" presName="rootConnector" presStyleLbl="node4" presStyleIdx="171" presStyleCnt="197"/>
      <dgm:spPr/>
      <dgm:t>
        <a:bodyPr/>
        <a:lstStyle/>
        <a:p>
          <a:endParaRPr lang="en-GB"/>
        </a:p>
      </dgm:t>
    </dgm:pt>
    <dgm:pt modelId="{AD899999-C0CE-4C97-9199-1414265E2C60}" type="pres">
      <dgm:prSet presAssocID="{8FFE1648-6106-4521-B043-85DCB81183D3}" presName="hierChild4" presStyleCnt="0"/>
      <dgm:spPr/>
    </dgm:pt>
    <dgm:pt modelId="{A2D2D458-AC68-4338-AD11-B41CA507E03B}" type="pres">
      <dgm:prSet presAssocID="{8FFE1648-6106-4521-B043-85DCB81183D3}" presName="hierChild5" presStyleCnt="0"/>
      <dgm:spPr/>
    </dgm:pt>
    <dgm:pt modelId="{3346A105-3C39-48ED-AC07-AAC2DF25CD47}" type="pres">
      <dgm:prSet presAssocID="{AB5EB0FB-3DB0-433F-AD90-7E74BCE42476}" presName="Name64" presStyleLbl="parChTrans1D4" presStyleIdx="172" presStyleCnt="197" custSzX="3960001" custSzY="180000"/>
      <dgm:spPr/>
      <dgm:t>
        <a:bodyPr/>
        <a:lstStyle/>
        <a:p>
          <a:endParaRPr lang="en-GB"/>
        </a:p>
      </dgm:t>
    </dgm:pt>
    <dgm:pt modelId="{93497A49-F072-4C0A-97D9-131B4E8461D6}" type="pres">
      <dgm:prSet presAssocID="{F27EF34A-29E1-4167-9FEC-BFBE9F851067}" presName="hierRoot2" presStyleCnt="0">
        <dgm:presLayoutVars>
          <dgm:hierBranch val="init"/>
        </dgm:presLayoutVars>
      </dgm:prSet>
      <dgm:spPr/>
    </dgm:pt>
    <dgm:pt modelId="{8959EF9A-43D2-4B28-B444-005E4486F902}" type="pres">
      <dgm:prSet presAssocID="{F27EF34A-29E1-4167-9FEC-BFBE9F851067}" presName="rootComposite" presStyleCnt="0"/>
      <dgm:spPr/>
    </dgm:pt>
    <dgm:pt modelId="{01B94867-DE21-4174-A538-9EF632576D7A}" type="pres">
      <dgm:prSet presAssocID="{F27EF34A-29E1-4167-9FEC-BFBE9F851067}" presName="rootText" presStyleLbl="node4" presStyleIdx="172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7B6495A-A1D7-4009-A0DB-0555A151EB50}" type="pres">
      <dgm:prSet presAssocID="{F27EF34A-29E1-4167-9FEC-BFBE9F851067}" presName="rootConnector" presStyleLbl="node4" presStyleIdx="172" presStyleCnt="197"/>
      <dgm:spPr/>
      <dgm:t>
        <a:bodyPr/>
        <a:lstStyle/>
        <a:p>
          <a:endParaRPr lang="en-GB"/>
        </a:p>
      </dgm:t>
    </dgm:pt>
    <dgm:pt modelId="{6209F534-6462-4FC1-B34A-C5B558E8FFE3}" type="pres">
      <dgm:prSet presAssocID="{F27EF34A-29E1-4167-9FEC-BFBE9F851067}" presName="hierChild4" presStyleCnt="0"/>
      <dgm:spPr/>
    </dgm:pt>
    <dgm:pt modelId="{0BD4DE54-D1C6-4222-B5A1-5F2972010DF9}" type="pres">
      <dgm:prSet presAssocID="{F27EF34A-29E1-4167-9FEC-BFBE9F851067}" presName="hierChild5" presStyleCnt="0"/>
      <dgm:spPr/>
    </dgm:pt>
    <dgm:pt modelId="{1EBF3644-09A5-4407-BF44-9737840F9166}" type="pres">
      <dgm:prSet presAssocID="{0ECCD10D-665B-4E8D-8615-A60A69F98824}" presName="Name64" presStyleLbl="parChTrans1D4" presStyleIdx="173" presStyleCnt="197" custSzX="3960001" custSzY="180000"/>
      <dgm:spPr/>
      <dgm:t>
        <a:bodyPr/>
        <a:lstStyle/>
        <a:p>
          <a:endParaRPr lang="en-GB"/>
        </a:p>
      </dgm:t>
    </dgm:pt>
    <dgm:pt modelId="{B0603333-5789-4857-9DA1-F9871EC8C5EF}" type="pres">
      <dgm:prSet presAssocID="{35AAECFA-D33A-446A-85E6-47051776A228}" presName="hierRoot2" presStyleCnt="0">
        <dgm:presLayoutVars>
          <dgm:hierBranch val="init"/>
        </dgm:presLayoutVars>
      </dgm:prSet>
      <dgm:spPr/>
    </dgm:pt>
    <dgm:pt modelId="{16F8CE3B-A328-4C76-B254-CCBCBEA0B6D8}" type="pres">
      <dgm:prSet presAssocID="{35AAECFA-D33A-446A-85E6-47051776A228}" presName="rootComposite" presStyleCnt="0"/>
      <dgm:spPr/>
    </dgm:pt>
    <dgm:pt modelId="{2A746771-7E6C-4B49-A4C1-CAE9C0D0A138}" type="pres">
      <dgm:prSet presAssocID="{35AAECFA-D33A-446A-85E6-47051776A228}" presName="rootText" presStyleLbl="node4" presStyleIdx="173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27BD5A4-04AF-4D3D-A514-D193B2C6050D}" type="pres">
      <dgm:prSet presAssocID="{35AAECFA-D33A-446A-85E6-47051776A228}" presName="rootConnector" presStyleLbl="node4" presStyleIdx="173" presStyleCnt="197"/>
      <dgm:spPr/>
      <dgm:t>
        <a:bodyPr/>
        <a:lstStyle/>
        <a:p>
          <a:endParaRPr lang="en-GB"/>
        </a:p>
      </dgm:t>
    </dgm:pt>
    <dgm:pt modelId="{77DB673F-C7F3-4310-90D0-FA278DE556CA}" type="pres">
      <dgm:prSet presAssocID="{35AAECFA-D33A-446A-85E6-47051776A228}" presName="hierChild4" presStyleCnt="0"/>
      <dgm:spPr/>
    </dgm:pt>
    <dgm:pt modelId="{763773A9-7E5F-4138-9C35-034E401FEA02}" type="pres">
      <dgm:prSet presAssocID="{35AAECFA-D33A-446A-85E6-47051776A228}" presName="hierChild5" presStyleCnt="0"/>
      <dgm:spPr/>
    </dgm:pt>
    <dgm:pt modelId="{A1D2FA97-C56A-48E6-9821-1378ADEBC81A}" type="pres">
      <dgm:prSet presAssocID="{DEB57A43-2579-4CE5-8C48-2115AD719E74}" presName="Name64" presStyleLbl="parChTrans1D4" presStyleIdx="174" presStyleCnt="197" custSzX="3960001" custSzY="180000"/>
      <dgm:spPr/>
      <dgm:t>
        <a:bodyPr/>
        <a:lstStyle/>
        <a:p>
          <a:endParaRPr lang="en-GB"/>
        </a:p>
      </dgm:t>
    </dgm:pt>
    <dgm:pt modelId="{B80004A1-97A7-4D50-AF1E-4D6B89BCA332}" type="pres">
      <dgm:prSet presAssocID="{0B29B4E2-D70B-4421-85F5-7E53733C922C}" presName="hierRoot2" presStyleCnt="0">
        <dgm:presLayoutVars>
          <dgm:hierBranch val="init"/>
        </dgm:presLayoutVars>
      </dgm:prSet>
      <dgm:spPr/>
    </dgm:pt>
    <dgm:pt modelId="{18E02FAF-C800-42C7-9D79-9149C69CCE48}" type="pres">
      <dgm:prSet presAssocID="{0B29B4E2-D70B-4421-85F5-7E53733C922C}" presName="rootComposite" presStyleCnt="0"/>
      <dgm:spPr/>
    </dgm:pt>
    <dgm:pt modelId="{0ADCD5E1-C4D0-46D2-ACE3-865A7515ED96}" type="pres">
      <dgm:prSet presAssocID="{0B29B4E2-D70B-4421-85F5-7E53733C922C}" presName="rootText" presStyleLbl="node4" presStyleIdx="174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01780CC-2F55-4D82-A793-EEA844CDAB2D}" type="pres">
      <dgm:prSet presAssocID="{0B29B4E2-D70B-4421-85F5-7E53733C922C}" presName="rootConnector" presStyleLbl="node4" presStyleIdx="174" presStyleCnt="197"/>
      <dgm:spPr/>
      <dgm:t>
        <a:bodyPr/>
        <a:lstStyle/>
        <a:p>
          <a:endParaRPr lang="en-GB"/>
        </a:p>
      </dgm:t>
    </dgm:pt>
    <dgm:pt modelId="{BF598C14-5F13-4829-9F5B-CDF313BF12DB}" type="pres">
      <dgm:prSet presAssocID="{0B29B4E2-D70B-4421-85F5-7E53733C922C}" presName="hierChild4" presStyleCnt="0"/>
      <dgm:spPr/>
    </dgm:pt>
    <dgm:pt modelId="{90C939A0-902B-409A-9885-6016AFC86FE3}" type="pres">
      <dgm:prSet presAssocID="{0B29B4E2-D70B-4421-85F5-7E53733C922C}" presName="hierChild5" presStyleCnt="0"/>
      <dgm:spPr/>
    </dgm:pt>
    <dgm:pt modelId="{CF7953E1-2F3E-44D1-8964-1FFB47E380FB}" type="pres">
      <dgm:prSet presAssocID="{F0AA4879-B5D4-43E3-9F46-DF22EB931CA9}" presName="Name64" presStyleLbl="parChTrans1D4" presStyleIdx="175" presStyleCnt="197" custSzX="3960001" custSzY="180000"/>
      <dgm:spPr/>
      <dgm:t>
        <a:bodyPr/>
        <a:lstStyle/>
        <a:p>
          <a:endParaRPr lang="en-GB"/>
        </a:p>
      </dgm:t>
    </dgm:pt>
    <dgm:pt modelId="{B6AE1934-84AE-475D-ACF5-D302587C145B}" type="pres">
      <dgm:prSet presAssocID="{A7A7410A-17A3-4D6D-8967-F25D35AF6E59}" presName="hierRoot2" presStyleCnt="0">
        <dgm:presLayoutVars>
          <dgm:hierBranch val="init"/>
        </dgm:presLayoutVars>
      </dgm:prSet>
      <dgm:spPr/>
    </dgm:pt>
    <dgm:pt modelId="{15B879B3-9C6C-43B6-BFA4-CFB88DEECC2E}" type="pres">
      <dgm:prSet presAssocID="{A7A7410A-17A3-4D6D-8967-F25D35AF6E59}" presName="rootComposite" presStyleCnt="0"/>
      <dgm:spPr/>
    </dgm:pt>
    <dgm:pt modelId="{4E5C537D-639E-4B76-AEB6-EB387A22B772}" type="pres">
      <dgm:prSet presAssocID="{A7A7410A-17A3-4D6D-8967-F25D35AF6E59}" presName="rootText" presStyleLbl="node4" presStyleIdx="175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620AA9B-E02F-4BFB-A4B8-A472E86345A4}" type="pres">
      <dgm:prSet presAssocID="{A7A7410A-17A3-4D6D-8967-F25D35AF6E59}" presName="rootConnector" presStyleLbl="node4" presStyleIdx="175" presStyleCnt="197"/>
      <dgm:spPr/>
      <dgm:t>
        <a:bodyPr/>
        <a:lstStyle/>
        <a:p>
          <a:endParaRPr lang="en-GB"/>
        </a:p>
      </dgm:t>
    </dgm:pt>
    <dgm:pt modelId="{D6382507-E470-4E88-B4E0-33FA31F7D777}" type="pres">
      <dgm:prSet presAssocID="{A7A7410A-17A3-4D6D-8967-F25D35AF6E59}" presName="hierChild4" presStyleCnt="0"/>
      <dgm:spPr/>
    </dgm:pt>
    <dgm:pt modelId="{6BB2DBE3-D85D-4BE2-AE74-ACCD63C6C2C4}" type="pres">
      <dgm:prSet presAssocID="{A7A7410A-17A3-4D6D-8967-F25D35AF6E59}" presName="hierChild5" presStyleCnt="0"/>
      <dgm:spPr/>
    </dgm:pt>
    <dgm:pt modelId="{8034A1E2-2C06-4AA8-B93D-4F5E1D909271}" type="pres">
      <dgm:prSet presAssocID="{CE5C9C37-8E76-4588-947F-4B5DE8362651}" presName="hierChild5" presStyleCnt="0"/>
      <dgm:spPr/>
    </dgm:pt>
    <dgm:pt modelId="{C27980AB-3BBD-42C7-AF44-14976D40474A}" type="pres">
      <dgm:prSet presAssocID="{F514A213-A29A-45FA-98D8-E95094995FFF}" presName="Name64" presStyleLbl="parChTrans1D4" presStyleIdx="176" presStyleCnt="197" custSzX="3960001" custSzY="180000"/>
      <dgm:spPr/>
      <dgm:t>
        <a:bodyPr/>
        <a:lstStyle/>
        <a:p>
          <a:endParaRPr lang="en-GB"/>
        </a:p>
      </dgm:t>
    </dgm:pt>
    <dgm:pt modelId="{A417CA40-79CE-4582-A8A3-80E90F3DA91F}" type="pres">
      <dgm:prSet presAssocID="{DA69FF67-EE5C-4640-A406-0C5FFF02712F}" presName="hierRoot2" presStyleCnt="0">
        <dgm:presLayoutVars>
          <dgm:hierBranch val="init"/>
        </dgm:presLayoutVars>
      </dgm:prSet>
      <dgm:spPr/>
    </dgm:pt>
    <dgm:pt modelId="{84D75E23-E0BD-4BAE-A0E6-57D4C130E8F2}" type="pres">
      <dgm:prSet presAssocID="{DA69FF67-EE5C-4640-A406-0C5FFF02712F}" presName="rootComposite" presStyleCnt="0"/>
      <dgm:spPr/>
    </dgm:pt>
    <dgm:pt modelId="{98C75BB6-E363-4909-A273-BFF62A51CE20}" type="pres">
      <dgm:prSet presAssocID="{DA69FF67-EE5C-4640-A406-0C5FFF02712F}" presName="rootText" presStyleLbl="node4" presStyleIdx="176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8882947-6A40-4CD3-9BF3-FD3C01404749}" type="pres">
      <dgm:prSet presAssocID="{DA69FF67-EE5C-4640-A406-0C5FFF02712F}" presName="rootConnector" presStyleLbl="node4" presStyleIdx="176" presStyleCnt="197"/>
      <dgm:spPr/>
      <dgm:t>
        <a:bodyPr/>
        <a:lstStyle/>
        <a:p>
          <a:endParaRPr lang="en-GB"/>
        </a:p>
      </dgm:t>
    </dgm:pt>
    <dgm:pt modelId="{727A0BC3-76E8-422A-9D76-AB2A6637040A}" type="pres">
      <dgm:prSet presAssocID="{DA69FF67-EE5C-4640-A406-0C5FFF02712F}" presName="hierChild4" presStyleCnt="0"/>
      <dgm:spPr/>
    </dgm:pt>
    <dgm:pt modelId="{9A4FDFB0-CECF-4C90-9755-E93703DFC295}" type="pres">
      <dgm:prSet presAssocID="{A83EE439-BB77-4565-B47A-41F4443A4BE0}" presName="Name64" presStyleLbl="parChTrans1D4" presStyleIdx="177" presStyleCnt="197" custSzX="3960001" custSzY="180000"/>
      <dgm:spPr/>
      <dgm:t>
        <a:bodyPr/>
        <a:lstStyle/>
        <a:p>
          <a:endParaRPr lang="en-GB"/>
        </a:p>
      </dgm:t>
    </dgm:pt>
    <dgm:pt modelId="{0C968078-8316-4EF8-98DC-1B8BD4E49920}" type="pres">
      <dgm:prSet presAssocID="{7ACBE3E2-262D-4530-B50F-9590795A99D6}" presName="hierRoot2" presStyleCnt="0">
        <dgm:presLayoutVars>
          <dgm:hierBranch val="init"/>
        </dgm:presLayoutVars>
      </dgm:prSet>
      <dgm:spPr/>
    </dgm:pt>
    <dgm:pt modelId="{9E2350DB-BF65-47EB-8A5B-432E138BE574}" type="pres">
      <dgm:prSet presAssocID="{7ACBE3E2-262D-4530-B50F-9590795A99D6}" presName="rootComposite" presStyleCnt="0"/>
      <dgm:spPr/>
    </dgm:pt>
    <dgm:pt modelId="{4E1FB759-006D-446A-B2A1-FA3429378A7A}" type="pres">
      <dgm:prSet presAssocID="{7ACBE3E2-262D-4530-B50F-9590795A99D6}" presName="rootText" presStyleLbl="node4" presStyleIdx="177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3D9CDFD-0A40-4922-9BAD-BF10200D49EF}" type="pres">
      <dgm:prSet presAssocID="{7ACBE3E2-262D-4530-B50F-9590795A99D6}" presName="rootConnector" presStyleLbl="node4" presStyleIdx="177" presStyleCnt="197"/>
      <dgm:spPr/>
      <dgm:t>
        <a:bodyPr/>
        <a:lstStyle/>
        <a:p>
          <a:endParaRPr lang="en-GB"/>
        </a:p>
      </dgm:t>
    </dgm:pt>
    <dgm:pt modelId="{0D4437EE-EAA0-4871-A8FA-35CEFACD1C87}" type="pres">
      <dgm:prSet presAssocID="{7ACBE3E2-262D-4530-B50F-9590795A99D6}" presName="hierChild4" presStyleCnt="0"/>
      <dgm:spPr/>
    </dgm:pt>
    <dgm:pt modelId="{64F941C7-DEE8-4B31-B79E-46CD7FAEAA34}" type="pres">
      <dgm:prSet presAssocID="{7ACBE3E2-262D-4530-B50F-9590795A99D6}" presName="hierChild5" presStyleCnt="0"/>
      <dgm:spPr/>
    </dgm:pt>
    <dgm:pt modelId="{7B891657-A8BC-4698-B887-435FD37740EA}" type="pres">
      <dgm:prSet presAssocID="{6610B5D1-E2BC-4BB0-A846-A73DF0423CAA}" presName="Name64" presStyleLbl="parChTrans1D4" presStyleIdx="178" presStyleCnt="197" custSzX="3960001" custSzY="180000"/>
      <dgm:spPr/>
      <dgm:t>
        <a:bodyPr/>
        <a:lstStyle/>
        <a:p>
          <a:endParaRPr lang="en-GB"/>
        </a:p>
      </dgm:t>
    </dgm:pt>
    <dgm:pt modelId="{7B3DB2BA-F394-4F47-ACD6-D338DFD7F503}" type="pres">
      <dgm:prSet presAssocID="{D96C84B9-6BCB-4982-92FE-7A4AE8C3D25E}" presName="hierRoot2" presStyleCnt="0">
        <dgm:presLayoutVars>
          <dgm:hierBranch val="init"/>
        </dgm:presLayoutVars>
      </dgm:prSet>
      <dgm:spPr/>
    </dgm:pt>
    <dgm:pt modelId="{40450E79-3D5A-461C-86A8-21D7EDE39C1D}" type="pres">
      <dgm:prSet presAssocID="{D96C84B9-6BCB-4982-92FE-7A4AE8C3D25E}" presName="rootComposite" presStyleCnt="0"/>
      <dgm:spPr/>
    </dgm:pt>
    <dgm:pt modelId="{F541F984-4F87-485A-93AE-67149D1B9EB8}" type="pres">
      <dgm:prSet presAssocID="{D96C84B9-6BCB-4982-92FE-7A4AE8C3D25E}" presName="rootText" presStyleLbl="node4" presStyleIdx="178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59BF34B-610A-46FE-A7CF-A243FD128AEB}" type="pres">
      <dgm:prSet presAssocID="{D96C84B9-6BCB-4982-92FE-7A4AE8C3D25E}" presName="rootConnector" presStyleLbl="node4" presStyleIdx="178" presStyleCnt="197"/>
      <dgm:spPr/>
      <dgm:t>
        <a:bodyPr/>
        <a:lstStyle/>
        <a:p>
          <a:endParaRPr lang="en-GB"/>
        </a:p>
      </dgm:t>
    </dgm:pt>
    <dgm:pt modelId="{76B850A9-9784-495F-8E27-6DCF133A587A}" type="pres">
      <dgm:prSet presAssocID="{D96C84B9-6BCB-4982-92FE-7A4AE8C3D25E}" presName="hierChild4" presStyleCnt="0"/>
      <dgm:spPr/>
    </dgm:pt>
    <dgm:pt modelId="{964A75C9-ACCE-4651-AB6E-D5CDCC146A5C}" type="pres">
      <dgm:prSet presAssocID="{D96C84B9-6BCB-4982-92FE-7A4AE8C3D25E}" presName="hierChild5" presStyleCnt="0"/>
      <dgm:spPr/>
    </dgm:pt>
    <dgm:pt modelId="{3AFC34D1-CE15-4F86-90DF-CD09D7F9A70B}" type="pres">
      <dgm:prSet presAssocID="{C0EB7DB7-58CC-4487-94C9-D43465CBCB0F}" presName="Name64" presStyleLbl="parChTrans1D4" presStyleIdx="179" presStyleCnt="197" custSzX="3960001" custSzY="180000"/>
      <dgm:spPr/>
      <dgm:t>
        <a:bodyPr/>
        <a:lstStyle/>
        <a:p>
          <a:endParaRPr lang="en-GB"/>
        </a:p>
      </dgm:t>
    </dgm:pt>
    <dgm:pt modelId="{5FDDBC3E-0D1D-4A0A-ACCF-EDCF10685619}" type="pres">
      <dgm:prSet presAssocID="{79368F4F-A0AF-4ADF-958A-E2FD5E48EE84}" presName="hierRoot2" presStyleCnt="0">
        <dgm:presLayoutVars>
          <dgm:hierBranch val="init"/>
        </dgm:presLayoutVars>
      </dgm:prSet>
      <dgm:spPr/>
    </dgm:pt>
    <dgm:pt modelId="{275A0D6C-ABDE-4582-8CAC-B52E8AFE6C88}" type="pres">
      <dgm:prSet presAssocID="{79368F4F-A0AF-4ADF-958A-E2FD5E48EE84}" presName="rootComposite" presStyleCnt="0"/>
      <dgm:spPr/>
    </dgm:pt>
    <dgm:pt modelId="{073B38A1-B9B0-4F04-AE04-5376CDF3019A}" type="pres">
      <dgm:prSet presAssocID="{79368F4F-A0AF-4ADF-958A-E2FD5E48EE84}" presName="rootText" presStyleLbl="node4" presStyleIdx="179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FAA602-3DAF-4E46-9289-78B3A04A45DF}" type="pres">
      <dgm:prSet presAssocID="{79368F4F-A0AF-4ADF-958A-E2FD5E48EE84}" presName="rootConnector" presStyleLbl="node4" presStyleIdx="179" presStyleCnt="197"/>
      <dgm:spPr/>
      <dgm:t>
        <a:bodyPr/>
        <a:lstStyle/>
        <a:p>
          <a:endParaRPr lang="en-GB"/>
        </a:p>
      </dgm:t>
    </dgm:pt>
    <dgm:pt modelId="{B925DF58-BDB4-43AC-A447-618B75727C43}" type="pres">
      <dgm:prSet presAssocID="{79368F4F-A0AF-4ADF-958A-E2FD5E48EE84}" presName="hierChild4" presStyleCnt="0"/>
      <dgm:spPr/>
    </dgm:pt>
    <dgm:pt modelId="{DE63004B-6082-467D-8896-0ACC55688F1F}" type="pres">
      <dgm:prSet presAssocID="{79368F4F-A0AF-4ADF-958A-E2FD5E48EE84}" presName="hierChild5" presStyleCnt="0"/>
      <dgm:spPr/>
    </dgm:pt>
    <dgm:pt modelId="{23E960B0-F791-41CC-921D-0F2A1823E88F}" type="pres">
      <dgm:prSet presAssocID="{DA69FF67-EE5C-4640-A406-0C5FFF02712F}" presName="hierChild5" presStyleCnt="0"/>
      <dgm:spPr/>
    </dgm:pt>
    <dgm:pt modelId="{7A75B424-4FE6-4A70-B828-59EE03B6487C}" type="pres">
      <dgm:prSet presAssocID="{E2BB447A-D507-4027-A8B7-BA76C673BB42}" presName="Name64" presStyleLbl="parChTrans1D4" presStyleIdx="180" presStyleCnt="197" custSzX="3960001" custSzY="180000"/>
      <dgm:spPr/>
      <dgm:t>
        <a:bodyPr/>
        <a:lstStyle/>
        <a:p>
          <a:endParaRPr lang="en-GB"/>
        </a:p>
      </dgm:t>
    </dgm:pt>
    <dgm:pt modelId="{4766B7F9-78C5-4833-86EC-6C485F4A406D}" type="pres">
      <dgm:prSet presAssocID="{3A3873A4-0C43-49E0-9BE4-BCA985DC771C}" presName="hierRoot2" presStyleCnt="0">
        <dgm:presLayoutVars>
          <dgm:hierBranch val="init"/>
        </dgm:presLayoutVars>
      </dgm:prSet>
      <dgm:spPr/>
    </dgm:pt>
    <dgm:pt modelId="{78D33A5A-3B5F-4C08-A94E-47C04BCDF690}" type="pres">
      <dgm:prSet presAssocID="{3A3873A4-0C43-49E0-9BE4-BCA985DC771C}" presName="rootComposite" presStyleCnt="0"/>
      <dgm:spPr/>
    </dgm:pt>
    <dgm:pt modelId="{F1362517-DF56-44A6-90B6-C71C1A332FB3}" type="pres">
      <dgm:prSet presAssocID="{3A3873A4-0C43-49E0-9BE4-BCA985DC771C}" presName="rootText" presStyleLbl="node4" presStyleIdx="180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DCAF153-8873-4D3A-9B37-70958C24200C}" type="pres">
      <dgm:prSet presAssocID="{3A3873A4-0C43-49E0-9BE4-BCA985DC771C}" presName="rootConnector" presStyleLbl="node4" presStyleIdx="180" presStyleCnt="197"/>
      <dgm:spPr/>
      <dgm:t>
        <a:bodyPr/>
        <a:lstStyle/>
        <a:p>
          <a:endParaRPr lang="en-GB"/>
        </a:p>
      </dgm:t>
    </dgm:pt>
    <dgm:pt modelId="{9AFB6119-0C26-4EF7-A09F-261A8D1927B9}" type="pres">
      <dgm:prSet presAssocID="{3A3873A4-0C43-49E0-9BE4-BCA985DC771C}" presName="hierChild4" presStyleCnt="0"/>
      <dgm:spPr/>
    </dgm:pt>
    <dgm:pt modelId="{09D69582-E8DE-48B4-A1C4-632DEA581BF6}" type="pres">
      <dgm:prSet presAssocID="{F550B735-19AA-4F72-BB36-22B55BD1374A}" presName="Name64" presStyleLbl="parChTrans1D4" presStyleIdx="181" presStyleCnt="197" custSzX="3960001" custSzY="180000"/>
      <dgm:spPr/>
      <dgm:t>
        <a:bodyPr/>
        <a:lstStyle/>
        <a:p>
          <a:endParaRPr lang="en-GB"/>
        </a:p>
      </dgm:t>
    </dgm:pt>
    <dgm:pt modelId="{092A1D16-A292-475E-8300-C8A96B27B0D0}" type="pres">
      <dgm:prSet presAssocID="{995C0509-EA33-471D-A2E3-31B26DC9F8E6}" presName="hierRoot2" presStyleCnt="0">
        <dgm:presLayoutVars>
          <dgm:hierBranch val="init"/>
        </dgm:presLayoutVars>
      </dgm:prSet>
      <dgm:spPr/>
    </dgm:pt>
    <dgm:pt modelId="{26339AF5-FA05-4E58-8B40-21A6F862B825}" type="pres">
      <dgm:prSet presAssocID="{995C0509-EA33-471D-A2E3-31B26DC9F8E6}" presName="rootComposite" presStyleCnt="0"/>
      <dgm:spPr/>
    </dgm:pt>
    <dgm:pt modelId="{64C45575-404A-44AA-863A-B0740F63EF82}" type="pres">
      <dgm:prSet presAssocID="{995C0509-EA33-471D-A2E3-31B26DC9F8E6}" presName="rootText" presStyleLbl="node4" presStyleIdx="181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3159230-3667-4032-88F4-56F4CF2F6391}" type="pres">
      <dgm:prSet presAssocID="{995C0509-EA33-471D-A2E3-31B26DC9F8E6}" presName="rootConnector" presStyleLbl="node4" presStyleIdx="181" presStyleCnt="197"/>
      <dgm:spPr/>
      <dgm:t>
        <a:bodyPr/>
        <a:lstStyle/>
        <a:p>
          <a:endParaRPr lang="en-GB"/>
        </a:p>
      </dgm:t>
    </dgm:pt>
    <dgm:pt modelId="{F9DB6648-9654-4130-A6D3-F43C09AEA0D0}" type="pres">
      <dgm:prSet presAssocID="{995C0509-EA33-471D-A2E3-31B26DC9F8E6}" presName="hierChild4" presStyleCnt="0"/>
      <dgm:spPr/>
    </dgm:pt>
    <dgm:pt modelId="{EDE7B97E-169B-462F-ADA0-CE3B5BF920A0}" type="pres">
      <dgm:prSet presAssocID="{995C0509-EA33-471D-A2E3-31B26DC9F8E6}" presName="hierChild5" presStyleCnt="0"/>
      <dgm:spPr/>
    </dgm:pt>
    <dgm:pt modelId="{D4D57E9D-3058-470C-9489-29582634800E}" type="pres">
      <dgm:prSet presAssocID="{7E59F88B-B995-4FBD-9C85-6543B32F4632}" presName="Name64" presStyleLbl="parChTrans1D4" presStyleIdx="182" presStyleCnt="197" custSzX="3960001" custSzY="180000"/>
      <dgm:spPr/>
      <dgm:t>
        <a:bodyPr/>
        <a:lstStyle/>
        <a:p>
          <a:endParaRPr lang="en-GB"/>
        </a:p>
      </dgm:t>
    </dgm:pt>
    <dgm:pt modelId="{7CB35797-3DE7-4123-97FB-D7187EAA37F2}" type="pres">
      <dgm:prSet presAssocID="{9CFD9BDA-11E8-4A3B-8C9F-05A7C1A568A3}" presName="hierRoot2" presStyleCnt="0">
        <dgm:presLayoutVars>
          <dgm:hierBranch val="init"/>
        </dgm:presLayoutVars>
      </dgm:prSet>
      <dgm:spPr/>
    </dgm:pt>
    <dgm:pt modelId="{E5621E30-AAB7-4751-93F9-CAB18904CBB4}" type="pres">
      <dgm:prSet presAssocID="{9CFD9BDA-11E8-4A3B-8C9F-05A7C1A568A3}" presName="rootComposite" presStyleCnt="0"/>
      <dgm:spPr/>
    </dgm:pt>
    <dgm:pt modelId="{1FD89DB0-FFFC-4F9E-AD4B-4BBF3EE4799A}" type="pres">
      <dgm:prSet presAssocID="{9CFD9BDA-11E8-4A3B-8C9F-05A7C1A568A3}" presName="rootText" presStyleLbl="node4" presStyleIdx="182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904CE05-1C60-49F1-97B2-5BC2E85A16A5}" type="pres">
      <dgm:prSet presAssocID="{9CFD9BDA-11E8-4A3B-8C9F-05A7C1A568A3}" presName="rootConnector" presStyleLbl="node4" presStyleIdx="182" presStyleCnt="197"/>
      <dgm:spPr/>
      <dgm:t>
        <a:bodyPr/>
        <a:lstStyle/>
        <a:p>
          <a:endParaRPr lang="en-GB"/>
        </a:p>
      </dgm:t>
    </dgm:pt>
    <dgm:pt modelId="{407B7C27-4D42-4502-ACA2-CD377EC0AFC4}" type="pres">
      <dgm:prSet presAssocID="{9CFD9BDA-11E8-4A3B-8C9F-05A7C1A568A3}" presName="hierChild4" presStyleCnt="0"/>
      <dgm:spPr/>
    </dgm:pt>
    <dgm:pt modelId="{540B7B4C-E241-46F0-B6DB-612803512DB8}" type="pres">
      <dgm:prSet presAssocID="{9CFD9BDA-11E8-4A3B-8C9F-05A7C1A568A3}" presName="hierChild5" presStyleCnt="0"/>
      <dgm:spPr/>
    </dgm:pt>
    <dgm:pt modelId="{1542602D-C0FA-4A64-8023-CB54D92CCC95}" type="pres">
      <dgm:prSet presAssocID="{68DCFF39-F4EB-4597-9379-8C9519569F92}" presName="Name64" presStyleLbl="parChTrans1D4" presStyleIdx="183" presStyleCnt="197" custSzX="3960001" custSzY="180000"/>
      <dgm:spPr/>
      <dgm:t>
        <a:bodyPr/>
        <a:lstStyle/>
        <a:p>
          <a:endParaRPr lang="en-GB"/>
        </a:p>
      </dgm:t>
    </dgm:pt>
    <dgm:pt modelId="{6D6C8295-598B-40CA-BD1B-93C8FC0560A9}" type="pres">
      <dgm:prSet presAssocID="{223263DC-DC2A-4545-AB9A-41A41DF0A2EB}" presName="hierRoot2" presStyleCnt="0">
        <dgm:presLayoutVars>
          <dgm:hierBranch val="init"/>
        </dgm:presLayoutVars>
      </dgm:prSet>
      <dgm:spPr/>
    </dgm:pt>
    <dgm:pt modelId="{376DF688-C64F-43DC-B014-32C7C84DFF39}" type="pres">
      <dgm:prSet presAssocID="{223263DC-DC2A-4545-AB9A-41A41DF0A2EB}" presName="rootComposite" presStyleCnt="0"/>
      <dgm:spPr/>
    </dgm:pt>
    <dgm:pt modelId="{ED4D79FA-CA0B-496C-BDA5-1B50B4F337A3}" type="pres">
      <dgm:prSet presAssocID="{223263DC-DC2A-4545-AB9A-41A41DF0A2EB}" presName="rootText" presStyleLbl="node4" presStyleIdx="183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20C5793-53AE-41D2-9DAF-8455C5BD652F}" type="pres">
      <dgm:prSet presAssocID="{223263DC-DC2A-4545-AB9A-41A41DF0A2EB}" presName="rootConnector" presStyleLbl="node4" presStyleIdx="183" presStyleCnt="197"/>
      <dgm:spPr/>
      <dgm:t>
        <a:bodyPr/>
        <a:lstStyle/>
        <a:p>
          <a:endParaRPr lang="en-GB"/>
        </a:p>
      </dgm:t>
    </dgm:pt>
    <dgm:pt modelId="{D929CDFF-6C03-4478-9039-F5B4723E6B73}" type="pres">
      <dgm:prSet presAssocID="{223263DC-DC2A-4545-AB9A-41A41DF0A2EB}" presName="hierChild4" presStyleCnt="0"/>
      <dgm:spPr/>
    </dgm:pt>
    <dgm:pt modelId="{F3ECAF5D-2509-49E0-9776-A7A812EDA6BD}" type="pres">
      <dgm:prSet presAssocID="{223263DC-DC2A-4545-AB9A-41A41DF0A2EB}" presName="hierChild5" presStyleCnt="0"/>
      <dgm:spPr/>
    </dgm:pt>
    <dgm:pt modelId="{0F8C117F-1055-4C2A-843C-A525E9816E11}" type="pres">
      <dgm:prSet presAssocID="{3A3873A4-0C43-49E0-9BE4-BCA985DC771C}" presName="hierChild5" presStyleCnt="0"/>
      <dgm:spPr/>
    </dgm:pt>
    <dgm:pt modelId="{ABAFF7B7-0988-4558-8F00-24AA944CF77F}" type="pres">
      <dgm:prSet presAssocID="{575FD2AE-E5E0-4A93-9C50-334CFA9E625F}" presName="Name64" presStyleLbl="parChTrans1D4" presStyleIdx="184" presStyleCnt="197" custSzX="3960001" custSzY="180000"/>
      <dgm:spPr/>
      <dgm:t>
        <a:bodyPr/>
        <a:lstStyle/>
        <a:p>
          <a:endParaRPr lang="en-GB"/>
        </a:p>
      </dgm:t>
    </dgm:pt>
    <dgm:pt modelId="{D5791918-63E4-4591-9891-467E99EC002D}" type="pres">
      <dgm:prSet presAssocID="{B2EA8D9A-EFA1-44A3-800F-457E68D229C0}" presName="hierRoot2" presStyleCnt="0">
        <dgm:presLayoutVars>
          <dgm:hierBranch val="init"/>
        </dgm:presLayoutVars>
      </dgm:prSet>
      <dgm:spPr/>
    </dgm:pt>
    <dgm:pt modelId="{83BCEA0E-CCA3-4338-BB63-F4DAE83F86D9}" type="pres">
      <dgm:prSet presAssocID="{B2EA8D9A-EFA1-44A3-800F-457E68D229C0}" presName="rootComposite" presStyleCnt="0"/>
      <dgm:spPr/>
    </dgm:pt>
    <dgm:pt modelId="{8CC78BE3-BE5D-4DE3-A3A4-40F5085229E4}" type="pres">
      <dgm:prSet presAssocID="{B2EA8D9A-EFA1-44A3-800F-457E68D229C0}" presName="rootText" presStyleLbl="node4" presStyleIdx="184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BF3B743-1080-4670-9F42-6C3B7EC00210}" type="pres">
      <dgm:prSet presAssocID="{B2EA8D9A-EFA1-44A3-800F-457E68D229C0}" presName="rootConnector" presStyleLbl="node4" presStyleIdx="184" presStyleCnt="197"/>
      <dgm:spPr/>
      <dgm:t>
        <a:bodyPr/>
        <a:lstStyle/>
        <a:p>
          <a:endParaRPr lang="en-GB"/>
        </a:p>
      </dgm:t>
    </dgm:pt>
    <dgm:pt modelId="{0C42C20D-DD40-49D4-9145-41115685467D}" type="pres">
      <dgm:prSet presAssocID="{B2EA8D9A-EFA1-44A3-800F-457E68D229C0}" presName="hierChild4" presStyleCnt="0"/>
      <dgm:spPr/>
    </dgm:pt>
    <dgm:pt modelId="{8F071A12-C83E-4488-8B67-2864D95982B7}" type="pres">
      <dgm:prSet presAssocID="{3983B1C5-9452-42C6-82B8-A60C34072B8E}" presName="Name64" presStyleLbl="parChTrans1D4" presStyleIdx="185" presStyleCnt="197" custSzX="3960001" custSzY="180000"/>
      <dgm:spPr/>
      <dgm:t>
        <a:bodyPr/>
        <a:lstStyle/>
        <a:p>
          <a:endParaRPr lang="en-GB"/>
        </a:p>
      </dgm:t>
    </dgm:pt>
    <dgm:pt modelId="{A6D902B9-C9BD-4898-8557-EF127DEE7276}" type="pres">
      <dgm:prSet presAssocID="{F07395EE-0352-42E3-B01F-03C0ED6F7326}" presName="hierRoot2" presStyleCnt="0">
        <dgm:presLayoutVars>
          <dgm:hierBranch val="init"/>
        </dgm:presLayoutVars>
      </dgm:prSet>
      <dgm:spPr/>
    </dgm:pt>
    <dgm:pt modelId="{CE0C0950-3B7A-4999-8C79-F585F04B8874}" type="pres">
      <dgm:prSet presAssocID="{F07395EE-0352-42E3-B01F-03C0ED6F7326}" presName="rootComposite" presStyleCnt="0"/>
      <dgm:spPr/>
    </dgm:pt>
    <dgm:pt modelId="{5B378D2C-3B77-4D61-91A0-C2B0817C5856}" type="pres">
      <dgm:prSet presAssocID="{F07395EE-0352-42E3-B01F-03C0ED6F7326}" presName="rootText" presStyleLbl="node4" presStyleIdx="185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4D3F46E-61ED-4A37-82EB-C4C3A0931341}" type="pres">
      <dgm:prSet presAssocID="{F07395EE-0352-42E3-B01F-03C0ED6F7326}" presName="rootConnector" presStyleLbl="node4" presStyleIdx="185" presStyleCnt="197"/>
      <dgm:spPr/>
      <dgm:t>
        <a:bodyPr/>
        <a:lstStyle/>
        <a:p>
          <a:endParaRPr lang="en-GB"/>
        </a:p>
      </dgm:t>
    </dgm:pt>
    <dgm:pt modelId="{BBC6677A-511D-4F52-96C7-C982C2F54AC1}" type="pres">
      <dgm:prSet presAssocID="{F07395EE-0352-42E3-B01F-03C0ED6F7326}" presName="hierChild4" presStyleCnt="0"/>
      <dgm:spPr/>
    </dgm:pt>
    <dgm:pt modelId="{541F1E1D-092E-4412-8B27-00B459388200}" type="pres">
      <dgm:prSet presAssocID="{F07395EE-0352-42E3-B01F-03C0ED6F7326}" presName="hierChild5" presStyleCnt="0"/>
      <dgm:spPr/>
    </dgm:pt>
    <dgm:pt modelId="{6857768F-3695-4D85-9E9C-43FA13736DC3}" type="pres">
      <dgm:prSet presAssocID="{0A36B60B-D99B-4691-9E72-A53B0574D4F5}" presName="Name64" presStyleLbl="parChTrans1D4" presStyleIdx="186" presStyleCnt="197" custSzX="3960001" custSzY="180000"/>
      <dgm:spPr/>
      <dgm:t>
        <a:bodyPr/>
        <a:lstStyle/>
        <a:p>
          <a:endParaRPr lang="en-GB"/>
        </a:p>
      </dgm:t>
    </dgm:pt>
    <dgm:pt modelId="{102FBCB5-D665-4F09-A5D4-DF5B09C8FAEC}" type="pres">
      <dgm:prSet presAssocID="{6AC5E2F3-F933-4FB7-BC1B-F5BF3953096B}" presName="hierRoot2" presStyleCnt="0">
        <dgm:presLayoutVars>
          <dgm:hierBranch val="init"/>
        </dgm:presLayoutVars>
      </dgm:prSet>
      <dgm:spPr/>
    </dgm:pt>
    <dgm:pt modelId="{0EE73E7D-6EA2-456B-9B03-8578BA5E5330}" type="pres">
      <dgm:prSet presAssocID="{6AC5E2F3-F933-4FB7-BC1B-F5BF3953096B}" presName="rootComposite" presStyleCnt="0"/>
      <dgm:spPr/>
    </dgm:pt>
    <dgm:pt modelId="{68E09109-B9A3-4F1C-8F9A-4AAB070B2DB5}" type="pres">
      <dgm:prSet presAssocID="{6AC5E2F3-F933-4FB7-BC1B-F5BF3953096B}" presName="rootText" presStyleLbl="node4" presStyleIdx="186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4CE3D01-DEAF-475F-8905-FF49DB0F900F}" type="pres">
      <dgm:prSet presAssocID="{6AC5E2F3-F933-4FB7-BC1B-F5BF3953096B}" presName="rootConnector" presStyleLbl="node4" presStyleIdx="186" presStyleCnt="197"/>
      <dgm:spPr/>
      <dgm:t>
        <a:bodyPr/>
        <a:lstStyle/>
        <a:p>
          <a:endParaRPr lang="en-GB"/>
        </a:p>
      </dgm:t>
    </dgm:pt>
    <dgm:pt modelId="{A6B7433E-3093-4E0E-961E-32BE12884883}" type="pres">
      <dgm:prSet presAssocID="{6AC5E2F3-F933-4FB7-BC1B-F5BF3953096B}" presName="hierChild4" presStyleCnt="0"/>
      <dgm:spPr/>
    </dgm:pt>
    <dgm:pt modelId="{C3D1A3B5-D80D-47F0-AB5B-7F6F1E2282CB}" type="pres">
      <dgm:prSet presAssocID="{6AC5E2F3-F933-4FB7-BC1B-F5BF3953096B}" presName="hierChild5" presStyleCnt="0"/>
      <dgm:spPr/>
    </dgm:pt>
    <dgm:pt modelId="{E00F61A7-BA77-4B24-BA68-A0AA2E2DDE64}" type="pres">
      <dgm:prSet presAssocID="{C1D35EE3-1C58-435C-A06C-CAE354DB3FD8}" presName="Name64" presStyleLbl="parChTrans1D4" presStyleIdx="187" presStyleCnt="197" custSzX="3960001" custSzY="180000"/>
      <dgm:spPr/>
      <dgm:t>
        <a:bodyPr/>
        <a:lstStyle/>
        <a:p>
          <a:endParaRPr lang="en-GB"/>
        </a:p>
      </dgm:t>
    </dgm:pt>
    <dgm:pt modelId="{42046016-EEB0-4477-874A-4A990DE0CE05}" type="pres">
      <dgm:prSet presAssocID="{C168DF19-F2C6-4D65-89D5-4F0AD94E2E7F}" presName="hierRoot2" presStyleCnt="0">
        <dgm:presLayoutVars>
          <dgm:hierBranch val="init"/>
        </dgm:presLayoutVars>
      </dgm:prSet>
      <dgm:spPr/>
    </dgm:pt>
    <dgm:pt modelId="{73000034-7ACB-4DA1-8E6B-DAAD0C803663}" type="pres">
      <dgm:prSet presAssocID="{C168DF19-F2C6-4D65-89D5-4F0AD94E2E7F}" presName="rootComposite" presStyleCnt="0"/>
      <dgm:spPr/>
    </dgm:pt>
    <dgm:pt modelId="{B64E4EDA-27EB-44B1-ADE1-5CD5F2F33217}" type="pres">
      <dgm:prSet presAssocID="{C168DF19-F2C6-4D65-89D5-4F0AD94E2E7F}" presName="rootText" presStyleLbl="node4" presStyleIdx="187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24F5D0D-071D-484A-9B9C-6DF38C92A552}" type="pres">
      <dgm:prSet presAssocID="{C168DF19-F2C6-4D65-89D5-4F0AD94E2E7F}" presName="rootConnector" presStyleLbl="node4" presStyleIdx="187" presStyleCnt="197"/>
      <dgm:spPr/>
      <dgm:t>
        <a:bodyPr/>
        <a:lstStyle/>
        <a:p>
          <a:endParaRPr lang="en-GB"/>
        </a:p>
      </dgm:t>
    </dgm:pt>
    <dgm:pt modelId="{6D6EA2A3-019A-487E-B014-051A607602F7}" type="pres">
      <dgm:prSet presAssocID="{C168DF19-F2C6-4D65-89D5-4F0AD94E2E7F}" presName="hierChild4" presStyleCnt="0"/>
      <dgm:spPr/>
    </dgm:pt>
    <dgm:pt modelId="{43955CE6-6388-486D-9108-7672DBD7CE79}" type="pres">
      <dgm:prSet presAssocID="{C168DF19-F2C6-4D65-89D5-4F0AD94E2E7F}" presName="hierChild5" presStyleCnt="0"/>
      <dgm:spPr/>
    </dgm:pt>
    <dgm:pt modelId="{73AE4F1E-472B-4CBD-B7AF-365B0C307B47}" type="pres">
      <dgm:prSet presAssocID="{E2F048DF-1214-4C66-A516-3CCA6AF359AF}" presName="Name64" presStyleLbl="parChTrans1D4" presStyleIdx="188" presStyleCnt="197" custSzX="3960001" custSzY="180000"/>
      <dgm:spPr/>
      <dgm:t>
        <a:bodyPr/>
        <a:lstStyle/>
        <a:p>
          <a:endParaRPr lang="en-GB"/>
        </a:p>
      </dgm:t>
    </dgm:pt>
    <dgm:pt modelId="{6F546B6E-18A7-4FE4-A06E-C3D90C6B354A}" type="pres">
      <dgm:prSet presAssocID="{C3E38B18-92D4-41C6-8647-F08C7507E684}" presName="hierRoot2" presStyleCnt="0">
        <dgm:presLayoutVars>
          <dgm:hierBranch val="init"/>
        </dgm:presLayoutVars>
      </dgm:prSet>
      <dgm:spPr/>
    </dgm:pt>
    <dgm:pt modelId="{304A2666-BE72-4FFC-B1DD-9DA2D3ED6B8B}" type="pres">
      <dgm:prSet presAssocID="{C3E38B18-92D4-41C6-8647-F08C7507E684}" presName="rootComposite" presStyleCnt="0"/>
      <dgm:spPr/>
    </dgm:pt>
    <dgm:pt modelId="{54A34A2D-948A-40B5-AA2B-E6B42D8411E6}" type="pres">
      <dgm:prSet presAssocID="{C3E38B18-92D4-41C6-8647-F08C7507E684}" presName="rootText" presStyleLbl="node4" presStyleIdx="188" presStyleCnt="197" custScaleX="323327" custScaleY="4569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0159512-83BB-41E0-B5C7-E474036340BA}" type="pres">
      <dgm:prSet presAssocID="{C3E38B18-92D4-41C6-8647-F08C7507E684}" presName="rootConnector" presStyleLbl="node4" presStyleIdx="188" presStyleCnt="197"/>
      <dgm:spPr/>
      <dgm:t>
        <a:bodyPr/>
        <a:lstStyle/>
        <a:p>
          <a:endParaRPr lang="en-GB"/>
        </a:p>
      </dgm:t>
    </dgm:pt>
    <dgm:pt modelId="{2FFE4B27-5949-4972-BDB1-A6D180C8C423}" type="pres">
      <dgm:prSet presAssocID="{C3E38B18-92D4-41C6-8647-F08C7507E684}" presName="hierChild4" presStyleCnt="0"/>
      <dgm:spPr/>
    </dgm:pt>
    <dgm:pt modelId="{C1E62946-4EDE-47D2-A351-CC3DBD2622CC}" type="pres">
      <dgm:prSet presAssocID="{C3E38B18-92D4-41C6-8647-F08C7507E684}" presName="hierChild5" presStyleCnt="0"/>
      <dgm:spPr/>
    </dgm:pt>
    <dgm:pt modelId="{26846860-444D-45DD-AD7E-7B30F2ED18EF}" type="pres">
      <dgm:prSet presAssocID="{B2EA8D9A-EFA1-44A3-800F-457E68D229C0}" presName="hierChild5" presStyleCnt="0"/>
      <dgm:spPr/>
    </dgm:pt>
    <dgm:pt modelId="{6E98B81E-000A-4584-8751-DB9317152E99}" type="pres">
      <dgm:prSet presAssocID="{8744F91A-3421-4D2D-B210-74A1C12A10B3}" presName="hierChild5" presStyleCnt="0"/>
      <dgm:spPr/>
    </dgm:pt>
    <dgm:pt modelId="{FB0A4CFB-C02E-4317-8211-4A9A9FFF8192}" type="pres">
      <dgm:prSet presAssocID="{FEE38CF4-19E0-4920-A1AC-F0A170FAEAF9}" presName="Name64" presStyleLbl="parChTrans1D3" presStyleIdx="25" presStyleCnt="27" custSzX="3960001" custSzY="180000"/>
      <dgm:spPr/>
      <dgm:t>
        <a:bodyPr/>
        <a:lstStyle/>
        <a:p>
          <a:endParaRPr lang="en-GB"/>
        </a:p>
      </dgm:t>
    </dgm:pt>
    <dgm:pt modelId="{5938BC89-9AB9-4FD4-AB1A-0A92423CA474}" type="pres">
      <dgm:prSet presAssocID="{0D3F9C7A-F39D-4E54-AC76-CAD0BA1334B6}" presName="hierRoot2" presStyleCnt="0">
        <dgm:presLayoutVars>
          <dgm:hierBranch val="init"/>
        </dgm:presLayoutVars>
      </dgm:prSet>
      <dgm:spPr/>
    </dgm:pt>
    <dgm:pt modelId="{885D6AF8-111A-4417-85DC-A1759314C573}" type="pres">
      <dgm:prSet presAssocID="{0D3F9C7A-F39D-4E54-AC76-CAD0BA1334B6}" presName="rootComposite" presStyleCnt="0"/>
      <dgm:spPr/>
    </dgm:pt>
    <dgm:pt modelId="{672322FF-08EC-4F00-B0E2-18ECE207F78E}" type="pres">
      <dgm:prSet presAssocID="{0D3F9C7A-F39D-4E54-AC76-CAD0BA1334B6}" presName="rootText" presStyleLbl="node3" presStyleIdx="25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E2C6841-9626-471B-B765-4096C3A8F887}" type="pres">
      <dgm:prSet presAssocID="{0D3F9C7A-F39D-4E54-AC76-CAD0BA1334B6}" presName="rootConnector" presStyleLbl="node3" presStyleIdx="25" presStyleCnt="27"/>
      <dgm:spPr/>
      <dgm:t>
        <a:bodyPr/>
        <a:lstStyle/>
        <a:p>
          <a:endParaRPr lang="en-GB"/>
        </a:p>
      </dgm:t>
    </dgm:pt>
    <dgm:pt modelId="{217A8C1B-78B7-4C2A-BD71-57D65F22B2C2}" type="pres">
      <dgm:prSet presAssocID="{0D3F9C7A-F39D-4E54-AC76-CAD0BA1334B6}" presName="hierChild4" presStyleCnt="0"/>
      <dgm:spPr/>
    </dgm:pt>
    <dgm:pt modelId="{1ECFB09F-8FD2-412A-B8F2-5E8177E048D3}" type="pres">
      <dgm:prSet presAssocID="{F621F294-F259-4377-8029-2EECA7831F74}" presName="Name64" presStyleLbl="parChTrans1D4" presStyleIdx="189" presStyleCnt="197" custSzX="3960001" custSzY="180000"/>
      <dgm:spPr/>
      <dgm:t>
        <a:bodyPr/>
        <a:lstStyle/>
        <a:p>
          <a:endParaRPr lang="en-GB"/>
        </a:p>
      </dgm:t>
    </dgm:pt>
    <dgm:pt modelId="{C151AF37-975E-4789-BE34-2F1225DB3D5A}" type="pres">
      <dgm:prSet presAssocID="{69BDF391-B682-41BF-BE36-D105A67480F9}" presName="hierRoot2" presStyleCnt="0">
        <dgm:presLayoutVars>
          <dgm:hierBranch val="init"/>
        </dgm:presLayoutVars>
      </dgm:prSet>
      <dgm:spPr/>
    </dgm:pt>
    <dgm:pt modelId="{3DC24D12-7E60-4770-BA6C-18AE0337E906}" type="pres">
      <dgm:prSet presAssocID="{69BDF391-B682-41BF-BE36-D105A67480F9}" presName="rootComposite" presStyleCnt="0"/>
      <dgm:spPr/>
    </dgm:pt>
    <dgm:pt modelId="{DD2BC165-164E-4D6F-9B6E-D5880E624B65}" type="pres">
      <dgm:prSet presAssocID="{69BDF391-B682-41BF-BE36-D105A67480F9}" presName="rootText" presStyleLbl="node4" presStyleIdx="189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77AA0C2-C110-4BBF-AA5C-D0C35F040C1F}" type="pres">
      <dgm:prSet presAssocID="{69BDF391-B682-41BF-BE36-D105A67480F9}" presName="rootConnector" presStyleLbl="node4" presStyleIdx="189" presStyleCnt="197"/>
      <dgm:spPr/>
      <dgm:t>
        <a:bodyPr/>
        <a:lstStyle/>
        <a:p>
          <a:endParaRPr lang="en-GB"/>
        </a:p>
      </dgm:t>
    </dgm:pt>
    <dgm:pt modelId="{37B6B75E-9834-4BD0-BB95-684A2D1AD5C0}" type="pres">
      <dgm:prSet presAssocID="{69BDF391-B682-41BF-BE36-D105A67480F9}" presName="hierChild4" presStyleCnt="0"/>
      <dgm:spPr/>
    </dgm:pt>
    <dgm:pt modelId="{42A7FB08-615B-4BD8-90F3-0472A7A920B4}" type="pres">
      <dgm:prSet presAssocID="{69BDF391-B682-41BF-BE36-D105A67480F9}" presName="hierChild5" presStyleCnt="0"/>
      <dgm:spPr/>
    </dgm:pt>
    <dgm:pt modelId="{AB75F16B-0388-44B2-A161-5BC250752F22}" type="pres">
      <dgm:prSet presAssocID="{68284991-61A0-4125-8F43-91BC50AFA977}" presName="Name64" presStyleLbl="parChTrans1D4" presStyleIdx="190" presStyleCnt="197" custSzX="3960001" custSzY="180000"/>
      <dgm:spPr/>
      <dgm:t>
        <a:bodyPr/>
        <a:lstStyle/>
        <a:p>
          <a:endParaRPr lang="en-GB"/>
        </a:p>
      </dgm:t>
    </dgm:pt>
    <dgm:pt modelId="{F856ADE9-C0DE-4B50-A599-CD0B9E9E700E}" type="pres">
      <dgm:prSet presAssocID="{55DC4C27-9284-4A52-9893-541F399D1BCE}" presName="hierRoot2" presStyleCnt="0">
        <dgm:presLayoutVars>
          <dgm:hierBranch val="init"/>
        </dgm:presLayoutVars>
      </dgm:prSet>
      <dgm:spPr/>
    </dgm:pt>
    <dgm:pt modelId="{608E47E6-1586-483E-BF43-26594B77DC42}" type="pres">
      <dgm:prSet presAssocID="{55DC4C27-9284-4A52-9893-541F399D1BCE}" presName="rootComposite" presStyleCnt="0"/>
      <dgm:spPr/>
    </dgm:pt>
    <dgm:pt modelId="{44C43B63-AFD2-4D5C-956E-909CCBD1CD0E}" type="pres">
      <dgm:prSet presAssocID="{55DC4C27-9284-4A52-9893-541F399D1BCE}" presName="rootText" presStyleLbl="node4" presStyleIdx="190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2712228-B5A1-4EA0-AD23-AF2C37887FC6}" type="pres">
      <dgm:prSet presAssocID="{55DC4C27-9284-4A52-9893-541F399D1BCE}" presName="rootConnector" presStyleLbl="node4" presStyleIdx="190" presStyleCnt="197"/>
      <dgm:spPr/>
      <dgm:t>
        <a:bodyPr/>
        <a:lstStyle/>
        <a:p>
          <a:endParaRPr lang="en-GB"/>
        </a:p>
      </dgm:t>
    </dgm:pt>
    <dgm:pt modelId="{D1E9606A-7C2E-495E-BFE3-2F1AEB6B20A4}" type="pres">
      <dgm:prSet presAssocID="{55DC4C27-9284-4A52-9893-541F399D1BCE}" presName="hierChild4" presStyleCnt="0"/>
      <dgm:spPr/>
    </dgm:pt>
    <dgm:pt modelId="{ADE5BD17-6E40-4941-B6BB-F345AF4041AA}" type="pres">
      <dgm:prSet presAssocID="{55DC4C27-9284-4A52-9893-541F399D1BCE}" presName="hierChild5" presStyleCnt="0"/>
      <dgm:spPr/>
    </dgm:pt>
    <dgm:pt modelId="{847F10F6-9B68-4BCA-A04B-2BE16AC984D8}" type="pres">
      <dgm:prSet presAssocID="{867158D1-99C0-4404-AFC6-1923C2CDFED0}" presName="Name64" presStyleLbl="parChTrans1D4" presStyleIdx="191" presStyleCnt="197" custSzX="3960001" custSzY="180000"/>
      <dgm:spPr/>
      <dgm:t>
        <a:bodyPr/>
        <a:lstStyle/>
        <a:p>
          <a:endParaRPr lang="en-GB"/>
        </a:p>
      </dgm:t>
    </dgm:pt>
    <dgm:pt modelId="{D7401191-ECD1-4AA0-960E-D96BB7091D3E}" type="pres">
      <dgm:prSet presAssocID="{587F6EB7-559B-41FE-9102-B8A2EBBDC221}" presName="hierRoot2" presStyleCnt="0">
        <dgm:presLayoutVars>
          <dgm:hierBranch val="init"/>
        </dgm:presLayoutVars>
      </dgm:prSet>
      <dgm:spPr/>
    </dgm:pt>
    <dgm:pt modelId="{5478A466-90CA-4BA5-8A7F-A9CA46413E22}" type="pres">
      <dgm:prSet presAssocID="{587F6EB7-559B-41FE-9102-B8A2EBBDC221}" presName="rootComposite" presStyleCnt="0"/>
      <dgm:spPr/>
    </dgm:pt>
    <dgm:pt modelId="{95E59F8C-D3E0-49C1-89E5-EFF5473E6529}" type="pres">
      <dgm:prSet presAssocID="{587F6EB7-559B-41FE-9102-B8A2EBBDC221}" presName="rootText" presStyleLbl="node4" presStyleIdx="191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9D76D57-DB1D-41B1-8598-E6C422EBFE99}" type="pres">
      <dgm:prSet presAssocID="{587F6EB7-559B-41FE-9102-B8A2EBBDC221}" presName="rootConnector" presStyleLbl="node4" presStyleIdx="191" presStyleCnt="197"/>
      <dgm:spPr/>
      <dgm:t>
        <a:bodyPr/>
        <a:lstStyle/>
        <a:p>
          <a:endParaRPr lang="en-GB"/>
        </a:p>
      </dgm:t>
    </dgm:pt>
    <dgm:pt modelId="{3CBF05AC-93E9-403B-932E-D1980155C20D}" type="pres">
      <dgm:prSet presAssocID="{587F6EB7-559B-41FE-9102-B8A2EBBDC221}" presName="hierChild4" presStyleCnt="0"/>
      <dgm:spPr/>
    </dgm:pt>
    <dgm:pt modelId="{7EFE53B4-1ECE-4223-8864-1DD1FDC9962A}" type="pres">
      <dgm:prSet presAssocID="{587F6EB7-559B-41FE-9102-B8A2EBBDC221}" presName="hierChild5" presStyleCnt="0"/>
      <dgm:spPr/>
    </dgm:pt>
    <dgm:pt modelId="{40F1778F-2986-4035-9953-F0874264AC4F}" type="pres">
      <dgm:prSet presAssocID="{27B5520A-6908-43EA-BB8D-9885B442B851}" presName="Name64" presStyleLbl="parChTrans1D4" presStyleIdx="192" presStyleCnt="197" custSzX="3960001" custSzY="180000"/>
      <dgm:spPr/>
      <dgm:t>
        <a:bodyPr/>
        <a:lstStyle/>
        <a:p>
          <a:endParaRPr lang="en-GB"/>
        </a:p>
      </dgm:t>
    </dgm:pt>
    <dgm:pt modelId="{7C6EB33F-9B4A-4CD5-9FD7-F3C0ED880069}" type="pres">
      <dgm:prSet presAssocID="{023000B2-F731-4613-8A4F-297DB8039547}" presName="hierRoot2" presStyleCnt="0">
        <dgm:presLayoutVars>
          <dgm:hierBranch val="init"/>
        </dgm:presLayoutVars>
      </dgm:prSet>
      <dgm:spPr/>
    </dgm:pt>
    <dgm:pt modelId="{CB3C08B7-DBAF-4099-A8F0-F6371EB53C1E}" type="pres">
      <dgm:prSet presAssocID="{023000B2-F731-4613-8A4F-297DB8039547}" presName="rootComposite" presStyleCnt="0"/>
      <dgm:spPr/>
    </dgm:pt>
    <dgm:pt modelId="{6A2BA342-0278-46D5-8580-43903758E65D}" type="pres">
      <dgm:prSet presAssocID="{023000B2-F731-4613-8A4F-297DB8039547}" presName="rootText" presStyleLbl="node4" presStyleIdx="192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5469A68-49F2-4524-9109-7EE5ADB94E45}" type="pres">
      <dgm:prSet presAssocID="{023000B2-F731-4613-8A4F-297DB8039547}" presName="rootConnector" presStyleLbl="node4" presStyleIdx="192" presStyleCnt="197"/>
      <dgm:spPr/>
      <dgm:t>
        <a:bodyPr/>
        <a:lstStyle/>
        <a:p>
          <a:endParaRPr lang="en-GB"/>
        </a:p>
      </dgm:t>
    </dgm:pt>
    <dgm:pt modelId="{D9A2E7A1-20FA-4310-86BC-8C7FE0C74765}" type="pres">
      <dgm:prSet presAssocID="{023000B2-F731-4613-8A4F-297DB8039547}" presName="hierChild4" presStyleCnt="0"/>
      <dgm:spPr/>
    </dgm:pt>
    <dgm:pt modelId="{A279624B-08E6-40EE-B9A1-E9568B733987}" type="pres">
      <dgm:prSet presAssocID="{023000B2-F731-4613-8A4F-297DB8039547}" presName="hierChild5" presStyleCnt="0"/>
      <dgm:spPr/>
    </dgm:pt>
    <dgm:pt modelId="{4CB8216C-DB80-4CE4-ABD5-6CA939A5BB6B}" type="pres">
      <dgm:prSet presAssocID="{0D3F9C7A-F39D-4E54-AC76-CAD0BA1334B6}" presName="hierChild5" presStyleCnt="0"/>
      <dgm:spPr/>
    </dgm:pt>
    <dgm:pt modelId="{5C636705-E64A-4458-AFAB-41C05E65AEBB}" type="pres">
      <dgm:prSet presAssocID="{28D437EC-DD1A-43DA-BCCD-5153B0CB251D}" presName="Name64" presStyleLbl="parChTrans1D3" presStyleIdx="26" presStyleCnt="27" custSzX="3960001" custSzY="180000"/>
      <dgm:spPr/>
      <dgm:t>
        <a:bodyPr/>
        <a:lstStyle/>
        <a:p>
          <a:endParaRPr lang="en-GB"/>
        </a:p>
      </dgm:t>
    </dgm:pt>
    <dgm:pt modelId="{891AA1F6-30DB-42AF-A467-01BC7310E85F}" type="pres">
      <dgm:prSet presAssocID="{78579BBF-0EA2-4F4E-AB83-94E9BAF58DEC}" presName="hierRoot2" presStyleCnt="0">
        <dgm:presLayoutVars>
          <dgm:hierBranch val="init"/>
        </dgm:presLayoutVars>
      </dgm:prSet>
      <dgm:spPr/>
    </dgm:pt>
    <dgm:pt modelId="{F5686CEA-2027-4977-BE13-21A808751399}" type="pres">
      <dgm:prSet presAssocID="{78579BBF-0EA2-4F4E-AB83-94E9BAF58DEC}" presName="rootComposite" presStyleCnt="0"/>
      <dgm:spPr/>
    </dgm:pt>
    <dgm:pt modelId="{B306B8B6-B6CB-42E5-A112-1EDE9DF10DF0}" type="pres">
      <dgm:prSet presAssocID="{78579BBF-0EA2-4F4E-AB83-94E9BAF58DEC}" presName="rootText" presStyleLbl="node3" presStyleIdx="26" presStyleCnt="2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5A5EA9A-89AF-43EE-B628-5AF9085FEB79}" type="pres">
      <dgm:prSet presAssocID="{78579BBF-0EA2-4F4E-AB83-94E9BAF58DEC}" presName="rootConnector" presStyleLbl="node3" presStyleIdx="26" presStyleCnt="27"/>
      <dgm:spPr/>
      <dgm:t>
        <a:bodyPr/>
        <a:lstStyle/>
        <a:p>
          <a:endParaRPr lang="en-GB"/>
        </a:p>
      </dgm:t>
    </dgm:pt>
    <dgm:pt modelId="{C09FCE75-2DCA-4460-95C6-9AB175E45658}" type="pres">
      <dgm:prSet presAssocID="{78579BBF-0EA2-4F4E-AB83-94E9BAF58DEC}" presName="hierChild4" presStyleCnt="0"/>
      <dgm:spPr/>
    </dgm:pt>
    <dgm:pt modelId="{6D899FF2-5DB0-42A2-A37B-FD90383F7469}" type="pres">
      <dgm:prSet presAssocID="{16B3B8F0-34E1-4FE0-965A-A51DA55E9206}" presName="Name64" presStyleLbl="parChTrans1D4" presStyleIdx="193" presStyleCnt="197" custSzX="3960001" custSzY="180000"/>
      <dgm:spPr/>
      <dgm:t>
        <a:bodyPr/>
        <a:lstStyle/>
        <a:p>
          <a:endParaRPr lang="en-GB"/>
        </a:p>
      </dgm:t>
    </dgm:pt>
    <dgm:pt modelId="{B4B1C774-4B34-4B50-90E4-57DE63F03C03}" type="pres">
      <dgm:prSet presAssocID="{0A451772-B4AF-4ECC-AB11-63E8B49F0898}" presName="hierRoot2" presStyleCnt="0">
        <dgm:presLayoutVars>
          <dgm:hierBranch val="init"/>
        </dgm:presLayoutVars>
      </dgm:prSet>
      <dgm:spPr/>
    </dgm:pt>
    <dgm:pt modelId="{DA6F5D7F-2A22-415D-A110-8FC9171D6981}" type="pres">
      <dgm:prSet presAssocID="{0A451772-B4AF-4ECC-AB11-63E8B49F0898}" presName="rootComposite" presStyleCnt="0"/>
      <dgm:spPr/>
    </dgm:pt>
    <dgm:pt modelId="{6BFA70B1-4777-4C7F-8F56-BB666A3ED265}" type="pres">
      <dgm:prSet presAssocID="{0A451772-B4AF-4ECC-AB11-63E8B49F0898}" presName="rootText" presStyleLbl="node4" presStyleIdx="193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6F1A416-A516-49B8-B8A5-9C55DEF8BC2E}" type="pres">
      <dgm:prSet presAssocID="{0A451772-B4AF-4ECC-AB11-63E8B49F0898}" presName="rootConnector" presStyleLbl="node4" presStyleIdx="193" presStyleCnt="197"/>
      <dgm:spPr/>
      <dgm:t>
        <a:bodyPr/>
        <a:lstStyle/>
        <a:p>
          <a:endParaRPr lang="en-GB"/>
        </a:p>
      </dgm:t>
    </dgm:pt>
    <dgm:pt modelId="{2C673728-EDBA-4BE5-8879-609A6FBEA2B0}" type="pres">
      <dgm:prSet presAssocID="{0A451772-B4AF-4ECC-AB11-63E8B49F0898}" presName="hierChild4" presStyleCnt="0"/>
      <dgm:spPr/>
    </dgm:pt>
    <dgm:pt modelId="{9A355D6F-B9B9-4F8D-A28F-8AADAC0DA5DB}" type="pres">
      <dgm:prSet presAssocID="{0A451772-B4AF-4ECC-AB11-63E8B49F0898}" presName="hierChild5" presStyleCnt="0"/>
      <dgm:spPr/>
    </dgm:pt>
    <dgm:pt modelId="{AC31C29D-9F3B-424B-9768-44A433690FE8}" type="pres">
      <dgm:prSet presAssocID="{2229F780-9A74-494F-B74C-B8DB04841FF2}" presName="Name64" presStyleLbl="parChTrans1D4" presStyleIdx="194" presStyleCnt="197" custSzX="3960001" custSzY="180000"/>
      <dgm:spPr/>
      <dgm:t>
        <a:bodyPr/>
        <a:lstStyle/>
        <a:p>
          <a:endParaRPr lang="en-GB"/>
        </a:p>
      </dgm:t>
    </dgm:pt>
    <dgm:pt modelId="{E940224A-7E80-EC44-8C24-7CD23BDD90D0}" type="pres">
      <dgm:prSet presAssocID="{D3BA5C57-F3D2-3341-8B8B-6E5D78E7A9B6}" presName="hierRoot2" presStyleCnt="0">
        <dgm:presLayoutVars>
          <dgm:hierBranch val="init"/>
        </dgm:presLayoutVars>
      </dgm:prSet>
      <dgm:spPr/>
    </dgm:pt>
    <dgm:pt modelId="{4F17BF38-1F03-3A4B-8910-CDD7A5E90516}" type="pres">
      <dgm:prSet presAssocID="{D3BA5C57-F3D2-3341-8B8B-6E5D78E7A9B6}" presName="rootComposite" presStyleCnt="0"/>
      <dgm:spPr/>
    </dgm:pt>
    <dgm:pt modelId="{DB6EEE5C-3BD3-684E-9F6E-FB840150CBC6}" type="pres">
      <dgm:prSet presAssocID="{D3BA5C57-F3D2-3341-8B8B-6E5D78E7A9B6}" presName="rootText" presStyleLbl="node4" presStyleIdx="194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69494D5-84EC-E148-979D-7CF8B334B4D0}" type="pres">
      <dgm:prSet presAssocID="{D3BA5C57-F3D2-3341-8B8B-6E5D78E7A9B6}" presName="rootConnector" presStyleLbl="node4" presStyleIdx="194" presStyleCnt="197"/>
      <dgm:spPr/>
      <dgm:t>
        <a:bodyPr/>
        <a:lstStyle/>
        <a:p>
          <a:endParaRPr lang="en-US"/>
        </a:p>
      </dgm:t>
    </dgm:pt>
    <dgm:pt modelId="{BDAD5239-ED89-3141-BC8D-644B7F447C9A}" type="pres">
      <dgm:prSet presAssocID="{D3BA5C57-F3D2-3341-8B8B-6E5D78E7A9B6}" presName="hierChild4" presStyleCnt="0"/>
      <dgm:spPr/>
    </dgm:pt>
    <dgm:pt modelId="{4132F16D-E975-3C4F-BE3D-A648C3E8E428}" type="pres">
      <dgm:prSet presAssocID="{D3BA5C57-F3D2-3341-8B8B-6E5D78E7A9B6}" presName="hierChild5" presStyleCnt="0"/>
      <dgm:spPr/>
    </dgm:pt>
    <dgm:pt modelId="{1CC7167C-4955-47F1-A114-76447738BFFF}" type="pres">
      <dgm:prSet presAssocID="{6F25B0D5-AC04-4B92-AFD6-9DF067CAEBC9}" presName="Name64" presStyleLbl="parChTrans1D4" presStyleIdx="195" presStyleCnt="197" custSzX="3960001" custSzY="180000"/>
      <dgm:spPr/>
      <dgm:t>
        <a:bodyPr/>
        <a:lstStyle/>
        <a:p>
          <a:endParaRPr lang="en-GB"/>
        </a:p>
      </dgm:t>
    </dgm:pt>
    <dgm:pt modelId="{CE5E84F5-46A4-4791-B658-FB01767D7215}" type="pres">
      <dgm:prSet presAssocID="{470A618A-3221-41D0-8498-B7139B4306F3}" presName="hierRoot2" presStyleCnt="0">
        <dgm:presLayoutVars>
          <dgm:hierBranch val="init"/>
        </dgm:presLayoutVars>
      </dgm:prSet>
      <dgm:spPr/>
    </dgm:pt>
    <dgm:pt modelId="{20953735-2625-4CF4-AE16-5471AE6F34B7}" type="pres">
      <dgm:prSet presAssocID="{470A618A-3221-41D0-8498-B7139B4306F3}" presName="rootComposite" presStyleCnt="0"/>
      <dgm:spPr/>
    </dgm:pt>
    <dgm:pt modelId="{84B9DFA5-88D4-4810-B3A2-7A998F440ECE}" type="pres">
      <dgm:prSet presAssocID="{470A618A-3221-41D0-8498-B7139B4306F3}" presName="rootText" presStyleLbl="node4" presStyleIdx="195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8C18DE2-BD69-4122-B82A-93496A712E66}" type="pres">
      <dgm:prSet presAssocID="{470A618A-3221-41D0-8498-B7139B4306F3}" presName="rootConnector" presStyleLbl="node4" presStyleIdx="195" presStyleCnt="197"/>
      <dgm:spPr/>
      <dgm:t>
        <a:bodyPr/>
        <a:lstStyle/>
        <a:p>
          <a:endParaRPr lang="en-GB"/>
        </a:p>
      </dgm:t>
    </dgm:pt>
    <dgm:pt modelId="{A30E6448-1D92-42CA-9DFF-EDE4E7698831}" type="pres">
      <dgm:prSet presAssocID="{470A618A-3221-41D0-8498-B7139B4306F3}" presName="hierChild4" presStyleCnt="0"/>
      <dgm:spPr/>
    </dgm:pt>
    <dgm:pt modelId="{E24848E6-2EC5-41ED-9B16-30D878514A7C}" type="pres">
      <dgm:prSet presAssocID="{470A618A-3221-41D0-8498-B7139B4306F3}" presName="hierChild5" presStyleCnt="0"/>
      <dgm:spPr/>
    </dgm:pt>
    <dgm:pt modelId="{3F3DACE2-0EC2-4F6F-B3F7-B4CE2BBA182B}" type="pres">
      <dgm:prSet presAssocID="{6C4B01C5-61C7-4B5E-976F-D1CB6936597B}" presName="Name64" presStyleLbl="parChTrans1D4" presStyleIdx="196" presStyleCnt="197" custSzX="3960001" custSzY="180000"/>
      <dgm:spPr/>
      <dgm:t>
        <a:bodyPr/>
        <a:lstStyle/>
        <a:p>
          <a:endParaRPr lang="en-GB"/>
        </a:p>
      </dgm:t>
    </dgm:pt>
    <dgm:pt modelId="{433B68C2-774C-4A21-9F69-BEDE8EDFC2E9}" type="pres">
      <dgm:prSet presAssocID="{368CFB4C-987D-4EE0-AFED-86D3AE7C2F97}" presName="hierRoot2" presStyleCnt="0">
        <dgm:presLayoutVars>
          <dgm:hierBranch val="init"/>
        </dgm:presLayoutVars>
      </dgm:prSet>
      <dgm:spPr/>
    </dgm:pt>
    <dgm:pt modelId="{597D353F-FBA6-4DB9-B645-F7B4BE0EBA2B}" type="pres">
      <dgm:prSet presAssocID="{368CFB4C-987D-4EE0-AFED-86D3AE7C2F97}" presName="rootComposite" presStyleCnt="0"/>
      <dgm:spPr/>
    </dgm:pt>
    <dgm:pt modelId="{5DFBDD91-9D8A-4842-BF0C-AC5741D2DC6A}" type="pres">
      <dgm:prSet presAssocID="{368CFB4C-987D-4EE0-AFED-86D3AE7C2F97}" presName="rootText" presStyleLbl="node4" presStyleIdx="196" presStyleCnt="197" custScaleX="323011" custScaleY="4564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236AB8B-0A65-4FAF-96F3-E8ABC7A6EACA}" type="pres">
      <dgm:prSet presAssocID="{368CFB4C-987D-4EE0-AFED-86D3AE7C2F97}" presName="rootConnector" presStyleLbl="node4" presStyleIdx="196" presStyleCnt="197"/>
      <dgm:spPr/>
      <dgm:t>
        <a:bodyPr/>
        <a:lstStyle/>
        <a:p>
          <a:endParaRPr lang="en-GB"/>
        </a:p>
      </dgm:t>
    </dgm:pt>
    <dgm:pt modelId="{373A5F43-661F-4A39-AE84-EF218CE3075A}" type="pres">
      <dgm:prSet presAssocID="{368CFB4C-987D-4EE0-AFED-86D3AE7C2F97}" presName="hierChild4" presStyleCnt="0"/>
      <dgm:spPr/>
    </dgm:pt>
    <dgm:pt modelId="{BFA4D92D-A46C-4189-B1FA-A5950DA18F6A}" type="pres">
      <dgm:prSet presAssocID="{368CFB4C-987D-4EE0-AFED-86D3AE7C2F97}" presName="hierChild5" presStyleCnt="0"/>
      <dgm:spPr/>
    </dgm:pt>
    <dgm:pt modelId="{DEA90832-2040-4BAE-A7F9-9F5C31413820}" type="pres">
      <dgm:prSet presAssocID="{78579BBF-0EA2-4F4E-AB83-94E9BAF58DEC}" presName="hierChild5" presStyleCnt="0"/>
      <dgm:spPr/>
    </dgm:pt>
    <dgm:pt modelId="{EDD5793F-6663-4490-86E8-436076F05A0A}" type="pres">
      <dgm:prSet presAssocID="{04104A77-4BAA-4D4D-B457-1180CC0EBDB8}" presName="hierChild5" presStyleCnt="0"/>
      <dgm:spPr/>
    </dgm:pt>
    <dgm:pt modelId="{C1A40E1E-4985-4A4E-98CF-945E32A8AF9A}" type="pres">
      <dgm:prSet presAssocID="{54046A0F-4DBC-1042-A448-59AEF375A573}" presName="hierChild3" presStyleCnt="0"/>
      <dgm:spPr/>
      <dgm:t>
        <a:bodyPr/>
        <a:lstStyle/>
        <a:p>
          <a:endParaRPr lang="en-US"/>
        </a:p>
      </dgm:t>
    </dgm:pt>
  </dgm:ptLst>
  <dgm:cxnLst>
    <dgm:cxn modelId="{4840BF7B-4C36-4417-A8FA-06888A718C19}" srcId="{429B03C4-2317-4C34-B871-011F2BEAD674}" destId="{6A20A57D-51AA-45C2-A0DD-F78A21AC114E}" srcOrd="2" destOrd="0" parTransId="{3EF8DBDE-2932-42BE-9F27-0D6448F9EBF6}" sibTransId="{D3913C27-2DB5-4BE8-A991-2E21DED78902}"/>
    <dgm:cxn modelId="{8147F38B-56F4-43A8-9A2D-F32171F7855E}" type="presOf" srcId="{7E176F83-EECC-43B2-B8F3-4A3F3E0FE1D3}" destId="{9E864924-8576-4110-A5A8-8E23806040D9}" srcOrd="0" destOrd="0" presId="urn:microsoft.com/office/officeart/2009/3/layout/HorizontalOrganizationChart"/>
    <dgm:cxn modelId="{E37F8678-0408-4DFA-BEC1-7ABC8E357FBC}" type="presOf" srcId="{6AC5E2F3-F933-4FB7-BC1B-F5BF3953096B}" destId="{64CE3D01-DEAF-475F-8905-FF49DB0F900F}" srcOrd="1" destOrd="0" presId="urn:microsoft.com/office/officeart/2009/3/layout/HorizontalOrganizationChart"/>
    <dgm:cxn modelId="{5A286C03-30AE-4751-AFFB-01ADF8EA5AF9}" type="presOf" srcId="{38C016A0-6BBA-465B-921F-3FAD9295F2FC}" destId="{FFBCA894-1BE4-4B83-90C5-1A6CD624CF7B}" srcOrd="0" destOrd="0" presId="urn:microsoft.com/office/officeart/2009/3/layout/HorizontalOrganizationChart"/>
    <dgm:cxn modelId="{D379A58B-9134-48C3-B2F0-B9A5FF768D42}" type="presOf" srcId="{C5316929-C5E4-4EAB-BE58-7CB63ACD99E3}" destId="{A6A833ED-050B-47E3-8B13-2FD6B6EEFB1C}" srcOrd="0" destOrd="0" presId="urn:microsoft.com/office/officeart/2009/3/layout/HorizontalOrganizationChart"/>
    <dgm:cxn modelId="{14AD86E0-A057-4675-B4DB-8820932FE819}" type="presOf" srcId="{F07395EE-0352-42E3-B01F-03C0ED6F7326}" destId="{74D3F46E-61ED-4A37-82EB-C4C3A0931341}" srcOrd="1" destOrd="0" presId="urn:microsoft.com/office/officeart/2009/3/layout/HorizontalOrganizationChart"/>
    <dgm:cxn modelId="{3EF55086-F0F2-4934-9898-2E0723F28AD4}" type="presOf" srcId="{9153B343-E905-4C55-8777-7881B325C2EF}" destId="{239CBAE3-88D5-4B63-B469-DC606E819B60}" srcOrd="0" destOrd="0" presId="urn:microsoft.com/office/officeart/2009/3/layout/HorizontalOrganizationChart"/>
    <dgm:cxn modelId="{5FF51442-FFDF-4785-9D8F-17821ADC4AF1}" srcId="{CBB38CF6-233B-4D82-8458-31EADFA461FC}" destId="{F32FABD2-B889-4444-929B-DBA418767F4F}" srcOrd="1" destOrd="0" parTransId="{8D7EBB28-28A1-47FE-9C26-4B7388B23BB7}" sibTransId="{58C9295F-A2E9-424E-8F79-F343155FD37A}"/>
    <dgm:cxn modelId="{3E961E84-8D5F-4E51-9D5F-C3D7185D1003}" srcId="{CD9613BB-E85F-4078-821D-EE24E3133CF5}" destId="{02EC9B96-C9AD-42FB-B74A-AC5CAA97B6BD}" srcOrd="1" destOrd="0" parTransId="{01B912DE-A638-41DF-8B8D-68AE834F5BEA}" sibTransId="{5B00E2BF-139D-4372-B124-C1E4EE4774DE}"/>
    <dgm:cxn modelId="{2BD3774C-40CB-4EF1-AD15-9AD58065D2DA}" srcId="{F97D3B5D-9050-4973-970A-C51857046491}" destId="{205F55B4-D613-4C75-9595-40D248C590B9}" srcOrd="3" destOrd="0" parTransId="{162300C5-BD44-4B86-81A7-77B3735EEE12}" sibTransId="{F1569AA0-0AF7-4F6F-B344-B2FCC2D7725C}"/>
    <dgm:cxn modelId="{6204B771-2024-4BE2-975D-4E4CE2B3781D}" srcId="{B909ADFA-F800-6C44-9334-FF0316C9B58D}" destId="{7DB614A4-A953-4049-9EAD-7613D06BB658}" srcOrd="2" destOrd="0" parTransId="{A139156A-1B42-482D-8280-53CFBD29F169}" sibTransId="{1C25E014-F11D-4878-A9D1-8A4B553E9ADE}"/>
    <dgm:cxn modelId="{16ED76DD-AF5A-434F-AEEC-B16439EE72D2}" type="presOf" srcId="{966E412B-8EFD-46BF-8817-DC0FCDBBF1BB}" destId="{0540D174-CB32-4477-8791-BAAF965B016A}" srcOrd="1" destOrd="0" presId="urn:microsoft.com/office/officeart/2009/3/layout/HorizontalOrganizationChart"/>
    <dgm:cxn modelId="{8EF3A96D-EEB6-4564-A71A-B860BD70669A}" srcId="{3A3873A4-0C43-49E0-9BE4-BCA985DC771C}" destId="{995C0509-EA33-471D-A2E3-31B26DC9F8E6}" srcOrd="0" destOrd="0" parTransId="{F550B735-19AA-4F72-BB36-22B55BD1374A}" sibTransId="{14C03F31-0BA3-431D-9A90-A1F6437F3F9F}"/>
    <dgm:cxn modelId="{ED027B54-3385-47EF-95A3-CDCEDD86D2C1}" type="presOf" srcId="{10FD0AC0-E83E-4228-B5E9-CEF79A6F02CE}" destId="{E3F89478-C697-45EF-86EB-D49163FA1B77}" srcOrd="0" destOrd="0" presId="urn:microsoft.com/office/officeart/2009/3/layout/HorizontalOrganizationChart"/>
    <dgm:cxn modelId="{94FB33A9-ECC6-49B1-BDA6-D5D23287DF07}" type="presOf" srcId="{33C51A9D-614A-4680-9593-A8AB7C48ADEA}" destId="{8037AEEE-FDC0-4BF0-B9D6-76760684DE9A}" srcOrd="1" destOrd="0" presId="urn:microsoft.com/office/officeart/2009/3/layout/HorizontalOrganizationChart"/>
    <dgm:cxn modelId="{B8F34694-29BD-4F49-8CA8-2B42D84BA540}" type="presOf" srcId="{C297ABA1-2093-4C7E-ABAE-0DB0DFAE908E}" destId="{2EEA6768-1B07-4658-8FA4-D0DE92ED4550}" srcOrd="0" destOrd="0" presId="urn:microsoft.com/office/officeart/2009/3/layout/HorizontalOrganizationChart"/>
    <dgm:cxn modelId="{9BDE05AE-CED5-4606-A7EF-9043DACC8F4F}" type="presOf" srcId="{BB9A04D8-DE67-4ACE-A4DD-0182A001D696}" destId="{1E5C2EDA-2876-4AB2-A9D4-A8EB10F2588B}" srcOrd="0" destOrd="0" presId="urn:microsoft.com/office/officeart/2009/3/layout/HorizontalOrganizationChart"/>
    <dgm:cxn modelId="{DEC43792-96FB-4091-85B2-722F834E1746}" type="presOf" srcId="{1425C0B1-4B2F-44C4-AF52-F6EE3BA76800}" destId="{E4E40C95-A572-4679-99A2-C83BE41B0144}" srcOrd="0" destOrd="0" presId="urn:microsoft.com/office/officeart/2009/3/layout/HorizontalOrganizationChart"/>
    <dgm:cxn modelId="{4D54AEC8-9519-4F40-ADDF-23974FE4CF73}" srcId="{AD4ED68B-E153-498A-AEC0-180BD32830E5}" destId="{BE729208-F556-46B8-9A87-A147DBB55C4F}" srcOrd="4" destOrd="0" parTransId="{091101FE-6D08-4D81-A572-424EB27CEBDE}" sibTransId="{DCF6629D-E102-4F00-B7D1-90E8D1AE1DC0}"/>
    <dgm:cxn modelId="{ECE5E4B5-064D-4C3F-A824-324F5C1309BF}" srcId="{F66680BD-67EB-4BAE-8C5F-EBAD9028F4D0}" destId="{D44E95ED-4286-49FD-A52A-36AD70E9FCA8}" srcOrd="3" destOrd="0" parTransId="{F24C0ABE-88D5-4B5C-9025-C6EA753F5D53}" sibTransId="{22B88656-BB12-4D75-8C2A-47D2471A1A2D}"/>
    <dgm:cxn modelId="{51A59C9A-2BDE-4E22-818D-2B573EB31A06}" type="presOf" srcId="{223263DC-DC2A-4545-AB9A-41A41DF0A2EB}" destId="{ED4D79FA-CA0B-496C-BDA5-1B50B4F337A3}" srcOrd="0" destOrd="0" presId="urn:microsoft.com/office/officeart/2009/3/layout/HorizontalOrganizationChart"/>
    <dgm:cxn modelId="{2C17BA8E-06DA-48B2-907E-7332D64163EE}" type="presOf" srcId="{63075479-D7FF-4B99-97DF-2B403715AAC0}" destId="{6B8810FC-FC2C-45E6-AE16-B3DB44806532}" srcOrd="0" destOrd="0" presId="urn:microsoft.com/office/officeart/2009/3/layout/HorizontalOrganizationChart"/>
    <dgm:cxn modelId="{6103EBB0-467B-4EBA-9039-4D38B84A0CB2}" type="presOf" srcId="{94D649FD-79FF-4E6B-86D0-8B120DAD610A}" destId="{5287B543-183E-402B-AB11-B56E38027CA6}" srcOrd="0" destOrd="0" presId="urn:microsoft.com/office/officeart/2009/3/layout/HorizontalOrganizationChart"/>
    <dgm:cxn modelId="{483E7137-6916-4AE4-94A1-1BAA43BBFB17}" srcId="{F1DBDF05-FFC8-42C3-99D0-1C22E56DAAA1}" destId="{51FF7C56-2B42-40C6-A260-207E828708DD}" srcOrd="0" destOrd="0" parTransId="{21270760-B1F3-4A37-9EE2-4FC19A71BB66}" sibTransId="{E7833CEE-D726-423A-BC7A-BA6071888136}"/>
    <dgm:cxn modelId="{E2BB1DFF-8CA5-46B5-9DA6-0B8E7B73D206}" type="presOf" srcId="{54046A0F-4DBC-1042-A448-59AEF375A573}" destId="{B1DC1E31-0706-934C-8DE3-0BFBCA365907}" srcOrd="0" destOrd="0" presId="urn:microsoft.com/office/officeart/2009/3/layout/HorizontalOrganizationChart"/>
    <dgm:cxn modelId="{503DFF0F-4685-4686-BBC3-E5DA5F05FC62}" type="presOf" srcId="{AAEBF055-257C-4F3D-9B8A-E2076E679637}" destId="{D0786FBE-EA0B-4EF3-B958-F960196D258E}" srcOrd="1" destOrd="0" presId="urn:microsoft.com/office/officeart/2009/3/layout/HorizontalOrganizationChart"/>
    <dgm:cxn modelId="{A07CF19F-C856-490A-A4EC-A90C2F124BAB}" srcId="{7DB614A4-A953-4049-9EAD-7613D06BB658}" destId="{23B9471C-47BB-4C50-AF8E-1EA0BA487A3F}" srcOrd="0" destOrd="0" parTransId="{B849B9AC-011C-4EFB-9FE0-67173E10C11C}" sibTransId="{3CFCBEC1-904F-44F1-A513-989E9ABBB732}"/>
    <dgm:cxn modelId="{AFA31406-CFAA-4F8A-84D4-77C8AF81B2D8}" type="presOf" srcId="{0482EA9F-E858-4965-BF14-72C4D29579A4}" destId="{24E96021-F18D-4A75-AC88-CCDB4CE33B42}" srcOrd="0" destOrd="0" presId="urn:microsoft.com/office/officeart/2009/3/layout/HorizontalOrganizationChart"/>
    <dgm:cxn modelId="{245DA412-60AD-42B8-BA61-E0CAFE79CBAF}" type="presOf" srcId="{8A9C44CC-C1E9-4084-A87E-4808FC90FE77}" destId="{1C71CF5E-D5FC-45CF-A17D-1FA414041024}" srcOrd="0" destOrd="0" presId="urn:microsoft.com/office/officeart/2009/3/layout/HorizontalOrganizationChart"/>
    <dgm:cxn modelId="{64591186-0443-4A2A-871C-802A971EEC9A}" type="presOf" srcId="{75D3FE7D-1307-4291-924A-F72E360D8AF6}" destId="{4E362C63-1870-406C-80DD-8801BCB035D7}" srcOrd="1" destOrd="0" presId="urn:microsoft.com/office/officeart/2009/3/layout/HorizontalOrganizationChart"/>
    <dgm:cxn modelId="{21963BBE-05F1-4AC8-90A3-8F7577A99573}" type="presOf" srcId="{6D971A16-10E3-2247-B093-0B5A6337E4BE}" destId="{F8AD8520-99FE-A841-8246-AACA80FCD7E9}" srcOrd="1" destOrd="0" presId="urn:microsoft.com/office/officeart/2009/3/layout/HorizontalOrganizationChart"/>
    <dgm:cxn modelId="{25D9B86D-2266-4130-9B79-324EE61A30CD}" type="presOf" srcId="{711E0E1D-C093-4BEE-AACC-839C58D437E2}" destId="{55B969B2-7E97-4116-B05E-736354C35227}" srcOrd="0" destOrd="0" presId="urn:microsoft.com/office/officeart/2009/3/layout/HorizontalOrganizationChart"/>
    <dgm:cxn modelId="{EECBCD55-6DD9-45A0-99E4-80A6DB1F6D83}" type="presOf" srcId="{9CFD9BDA-11E8-4A3B-8C9F-05A7C1A568A3}" destId="{1FD89DB0-FFFC-4F9E-AD4B-4BBF3EE4799A}" srcOrd="0" destOrd="0" presId="urn:microsoft.com/office/officeart/2009/3/layout/HorizontalOrganizationChart"/>
    <dgm:cxn modelId="{2126BCCF-D331-41D2-A5C7-E5532807DC5D}" type="presOf" srcId="{77F020B6-794E-435F-8EFC-E876F045F05D}" destId="{0F37F00A-AC7A-453F-836C-AF71165F9641}" srcOrd="0" destOrd="0" presId="urn:microsoft.com/office/officeart/2009/3/layout/HorizontalOrganizationChart"/>
    <dgm:cxn modelId="{41637264-FDEB-48A7-BD6D-2995D28E369D}" srcId="{97766314-E0DD-4444-92E8-54D427C5BA2A}" destId="{CDA3769D-7705-4B07-BE5D-96B4893B6105}" srcOrd="1" destOrd="0" parTransId="{E6C3DC76-B785-4552-AB11-0C04BDAC74D0}" sibTransId="{84A9717E-1844-4E6E-9B31-F9DE26B5DFBA}"/>
    <dgm:cxn modelId="{F972DD6A-0B06-4417-84D7-286F481D06CA}" type="presOf" srcId="{3C621BBE-EE61-47A1-9FD0-FEEC452C5620}" destId="{D5231E6F-BBE8-4BA0-85A0-B6EE6E3E646F}" srcOrd="0" destOrd="0" presId="urn:microsoft.com/office/officeart/2009/3/layout/HorizontalOrganizationChart"/>
    <dgm:cxn modelId="{B49D0835-2807-45A3-8843-D2F06C5D6808}" srcId="{F7AAC9E3-EC80-4259-A983-4D4CF8DC7EE6}" destId="{74D7D33C-E160-43CF-A224-A280645C12D4}" srcOrd="1" destOrd="0" parTransId="{6A98B320-F914-4D3C-A6B8-7123B2567735}" sibTransId="{603B6BC6-0363-492B-A1AA-7917086E85B6}"/>
    <dgm:cxn modelId="{02E0C9F7-B15F-462D-9150-3CD977139FB0}" type="presOf" srcId="{CB9FEC2F-7CDA-44B8-B89F-3F704F2F4453}" destId="{84E6F7B5-4B2C-4B45-BAEB-E09A511DCBF6}" srcOrd="0" destOrd="0" presId="urn:microsoft.com/office/officeart/2009/3/layout/HorizontalOrganizationChart"/>
    <dgm:cxn modelId="{21EE1B53-DB7A-4D9D-ACBA-9A9BE541E1B5}" type="presOf" srcId="{B909ADFA-F800-6C44-9334-FF0316C9B58D}" destId="{8E5C9CCB-A16A-594E-A183-D0C7497B55CF}" srcOrd="1" destOrd="0" presId="urn:microsoft.com/office/officeart/2009/3/layout/HorizontalOrganizationChart"/>
    <dgm:cxn modelId="{82E797F3-E3E7-4DE3-B566-C63E1125FC03}" type="presOf" srcId="{272FFC94-BC4D-4245-8DFA-0D343EE8C997}" destId="{7C2BF15B-82AC-4358-9072-E638B64A95F1}" srcOrd="0" destOrd="0" presId="urn:microsoft.com/office/officeart/2009/3/layout/HorizontalOrganizationChart"/>
    <dgm:cxn modelId="{62BF25B4-EBD8-4402-877E-F8951514EDAF}" type="presOf" srcId="{4458F1DC-ADF1-444B-A02F-7507ED7DDD35}" destId="{1E1B0771-495E-413D-BB86-F71143C40EC8}" srcOrd="0" destOrd="0" presId="urn:microsoft.com/office/officeart/2009/3/layout/HorizontalOrganizationChart"/>
    <dgm:cxn modelId="{0213DA68-C4C9-4C5D-8F14-E03ED52862C5}" type="presOf" srcId="{7E59F88B-B995-4FBD-9C85-6543B32F4632}" destId="{D4D57E9D-3058-470C-9489-29582634800E}" srcOrd="0" destOrd="0" presId="urn:microsoft.com/office/officeart/2009/3/layout/HorizontalOrganizationChart"/>
    <dgm:cxn modelId="{4BB83465-AC7E-5740-829A-E38D0DE11DA1}" srcId="{78579BBF-0EA2-4F4E-AB83-94E9BAF58DEC}" destId="{D3BA5C57-F3D2-3341-8B8B-6E5D78E7A9B6}" srcOrd="1" destOrd="0" parTransId="{2229F780-9A74-494F-B74C-B8DB04841FF2}" sibTransId="{884142F7-562C-434B-A8AE-8BD75C84748C}"/>
    <dgm:cxn modelId="{07731EF7-ABA9-42D7-A381-BF062AF071DE}" type="presOf" srcId="{8388F586-5395-47B1-BAB0-35AA368BF5E4}" destId="{9412AB52-299C-442C-81BA-E9686710852B}" srcOrd="0" destOrd="0" presId="urn:microsoft.com/office/officeart/2009/3/layout/HorizontalOrganizationChart"/>
    <dgm:cxn modelId="{0F56B021-6A45-4188-8F6E-142436153CD3}" type="presOf" srcId="{B7130351-A2A0-4C0F-B8B1-6C71B7EC916F}" destId="{0B489081-F9F6-4756-9CEC-6B32D6FB6DD2}" srcOrd="0" destOrd="0" presId="urn:microsoft.com/office/officeart/2009/3/layout/HorizontalOrganizationChart"/>
    <dgm:cxn modelId="{D67EF2F5-5828-4A8C-84BC-74C9FA95248A}" type="presOf" srcId="{92E8ED08-8A2A-4102-B40A-E54B60D6ED09}" destId="{1356FBC2-5441-4A20-BA33-1854EEFF6691}" srcOrd="0" destOrd="0" presId="urn:microsoft.com/office/officeart/2009/3/layout/HorizontalOrganizationChart"/>
    <dgm:cxn modelId="{8140EEB6-9FA4-45FB-8CD2-65E7DA70BA1A}" type="presOf" srcId="{79368F4F-A0AF-4ADF-958A-E2FD5E48EE84}" destId="{073B38A1-B9B0-4F04-AE04-5376CDF3019A}" srcOrd="0" destOrd="0" presId="urn:microsoft.com/office/officeart/2009/3/layout/HorizontalOrganizationChart"/>
    <dgm:cxn modelId="{B4295FB7-0F01-4BD9-BD10-81A50AB91878}" type="presOf" srcId="{7E8D5A7F-E65F-4A2C-AD4E-D1FC25AEB037}" destId="{48501E63-329F-4C28-8FCA-7F6FCB701239}" srcOrd="0" destOrd="0" presId="urn:microsoft.com/office/officeart/2009/3/layout/HorizontalOrganizationChart"/>
    <dgm:cxn modelId="{FCEA5EA9-DABD-44A2-AC5C-AE2017D36A19}" type="presOf" srcId="{98D72408-B0CD-4A7F-9041-1707E6AAAB97}" destId="{E18BA947-A755-4B96-94D6-C4B6634E529D}" srcOrd="1" destOrd="0" presId="urn:microsoft.com/office/officeart/2009/3/layout/HorizontalOrganizationChart"/>
    <dgm:cxn modelId="{8005C126-857B-4D31-A2FD-A5B74E9695F2}" type="presOf" srcId="{D953252B-B33B-46A2-9EA0-4785C6E9991F}" destId="{51BA2DA3-55AF-468C-8598-B1B4006F64BE}" srcOrd="0" destOrd="0" presId="urn:microsoft.com/office/officeart/2009/3/layout/HorizontalOrganizationChart"/>
    <dgm:cxn modelId="{B3BB551F-EA8D-4CC5-A58A-A36A5B312FA5}" type="presOf" srcId="{A3C2BBEE-3926-460D-AEC0-5600CB37B76F}" destId="{4D548438-8DE1-471B-A0D9-B59F476E8C5D}" srcOrd="0" destOrd="0" presId="urn:microsoft.com/office/officeart/2009/3/layout/HorizontalOrganizationChart"/>
    <dgm:cxn modelId="{4A1B6C9B-B294-4E79-B4B0-7BF63F3141D1}" srcId="{29F9E6C5-4EAF-49BD-81C1-8299352F2B72}" destId="{B2D19DA5-66FA-46BE-9583-EC4741C57AAE}" srcOrd="1" destOrd="0" parTransId="{90BE8EC2-2FE3-4509-8D58-67145CCA315E}" sibTransId="{FC6BB64A-04F8-4F0F-8756-D632BBB79D6A}"/>
    <dgm:cxn modelId="{0453A3FE-C294-4EAD-9E9B-2B490EAF60C2}" type="presOf" srcId="{94299680-36E7-46AE-8D9C-C0E145A8DE33}" destId="{7AE44ABB-EB22-408D-850E-620762E0CE8B}" srcOrd="0" destOrd="0" presId="urn:microsoft.com/office/officeart/2009/3/layout/HorizontalOrganizationChart"/>
    <dgm:cxn modelId="{B00A8036-80D1-4BD8-AFA9-1034A22DC5DB}" type="presOf" srcId="{5BF9ABDE-C14E-4E70-A4E0-BEC6DB653221}" destId="{FF3FCC8B-1230-4899-8B9E-6E82DD5BD1B1}" srcOrd="0" destOrd="0" presId="urn:microsoft.com/office/officeart/2009/3/layout/HorizontalOrganizationChart"/>
    <dgm:cxn modelId="{132240DE-06CB-4BF7-8966-431931B21E60}" type="presOf" srcId="{E2BB447A-D507-4027-A8B7-BA76C673BB42}" destId="{7A75B424-4FE6-4A70-B828-59EE03B6487C}" srcOrd="0" destOrd="0" presId="urn:microsoft.com/office/officeart/2009/3/layout/HorizontalOrganizationChart"/>
    <dgm:cxn modelId="{B4A08B4C-B4A6-4D5E-A758-3DD8909E1244}" type="presOf" srcId="{28D437EC-DD1A-43DA-BCCD-5153B0CB251D}" destId="{5C636705-E64A-4458-AFAB-41C05E65AEBB}" srcOrd="0" destOrd="0" presId="urn:microsoft.com/office/officeart/2009/3/layout/HorizontalOrganizationChart"/>
    <dgm:cxn modelId="{B8968A6B-30F8-420A-9653-6BEA6ABDBAA6}" type="presOf" srcId="{C0BC9A8B-40AB-45B3-B69D-B56A42953B46}" destId="{4694D1D7-EAF7-4117-9BD6-BA702232CC42}" srcOrd="0" destOrd="0" presId="urn:microsoft.com/office/officeart/2009/3/layout/HorizontalOrganizationChart"/>
    <dgm:cxn modelId="{9DE85882-9841-4243-AB39-D8CDCFEF5AAA}" type="presOf" srcId="{F68D07C8-6BF7-4724-8DCF-C24E50170C95}" destId="{201039E4-E74F-481B-8DA6-F93C133F0146}" srcOrd="0" destOrd="0" presId="urn:microsoft.com/office/officeart/2009/3/layout/HorizontalOrganizationChart"/>
    <dgm:cxn modelId="{0F3824D5-7E96-47B8-A41B-2791AA4ACAA3}" srcId="{488CE746-950C-421B-B846-D0D7FB1E6B5D}" destId="{A2A1C38F-0B0C-497D-9C3A-3D426A4CD709}" srcOrd="0" destOrd="0" parTransId="{3E4DF304-EA6B-4A74-8BA3-6C1F3B849AC1}" sibTransId="{2FD930FC-01A6-4B2A-BB36-FADD9A05A029}"/>
    <dgm:cxn modelId="{8FE852F8-3E42-4840-9BEE-105EF27BF943}" type="presOf" srcId="{490E51BC-1C71-4515-B5FC-DC7D24D4DF8E}" destId="{440618E0-0865-437A-99BC-8B4987C7FD14}" srcOrd="0" destOrd="0" presId="urn:microsoft.com/office/officeart/2009/3/layout/HorizontalOrganizationChart"/>
    <dgm:cxn modelId="{8E97A11C-B3F2-48F2-8F0B-19C1B005FC81}" type="presOf" srcId="{C821F4E3-44FD-4FD4-B8B4-07D3D246C727}" destId="{4F94E288-26F8-46A1-86AD-A72126EC353A}" srcOrd="1" destOrd="0" presId="urn:microsoft.com/office/officeart/2009/3/layout/HorizontalOrganizationChart"/>
    <dgm:cxn modelId="{766CFB3C-0B45-4418-B36D-0009218689B9}" type="presOf" srcId="{0C59286A-2F27-462A-A592-88AD9CEB27DC}" destId="{55A443FC-1407-4E38-B933-8D3E2A2C6734}" srcOrd="0" destOrd="0" presId="urn:microsoft.com/office/officeart/2009/3/layout/HorizontalOrganizationChart"/>
    <dgm:cxn modelId="{99CCEEE8-6F2C-4DF3-A83F-DEFE7643CA39}" type="presOf" srcId="{867158D1-99C0-4404-AFC6-1923C2CDFED0}" destId="{847F10F6-9B68-4BCA-A04B-2BE16AC984D8}" srcOrd="0" destOrd="0" presId="urn:microsoft.com/office/officeart/2009/3/layout/HorizontalOrganizationChart"/>
    <dgm:cxn modelId="{AFC44882-6807-4BBD-804D-CE7CB68E7656}" type="presOf" srcId="{F96ED8DC-3EF0-4C15-A833-AB1E75B17793}" destId="{AD62D399-A30C-44B4-9F9D-D68D7C03495C}" srcOrd="0" destOrd="0" presId="urn:microsoft.com/office/officeart/2009/3/layout/HorizontalOrganizationChart"/>
    <dgm:cxn modelId="{A64EAB38-3FD9-44B8-9558-27BAF579DEF2}" srcId="{5D225694-4916-4669-BD80-325C2F0E1AD2}" destId="{7A15CF3B-16BF-4CAF-9784-E0068ADAF443}" srcOrd="1" destOrd="0" parTransId="{82C13AC8-6880-4138-9FF4-CFF570657F7F}" sibTransId="{241AA90B-895B-4557-A5A2-FE80F1BBE120}"/>
    <dgm:cxn modelId="{BBB2692A-5557-4F91-8209-079B217ABD30}" type="presOf" srcId="{871DB694-B45A-47FB-8D1F-16404A559454}" destId="{D1F55571-27FF-4D06-AEFA-244C766AA000}" srcOrd="1" destOrd="0" presId="urn:microsoft.com/office/officeart/2009/3/layout/HorizontalOrganizationChart"/>
    <dgm:cxn modelId="{A9B73A00-FE12-4A60-87B1-39FB012BBF53}" type="presOf" srcId="{CE5C9C37-8E76-4588-947F-4B5DE8362651}" destId="{CB430FE5-7CA2-454F-A78A-C438E21A4917}" srcOrd="0" destOrd="0" presId="urn:microsoft.com/office/officeart/2009/3/layout/HorizontalOrganizationChart"/>
    <dgm:cxn modelId="{93467326-DC26-4000-B745-74301EFA1010}" type="presOf" srcId="{A9E36D68-16E1-4A41-8950-389FB8A0B746}" destId="{5E325175-D134-4F49-93A0-973BF8F7CA1E}" srcOrd="0" destOrd="0" presId="urn:microsoft.com/office/officeart/2009/3/layout/HorizontalOrganizationChart"/>
    <dgm:cxn modelId="{B391E7A4-0A24-463E-9FA9-06C7132C496A}" type="presOf" srcId="{7E2D5B21-F552-4B7E-BE38-445FC96041F6}" destId="{90ABD7FB-CC25-4736-AACB-A0A5FA70A908}" srcOrd="0" destOrd="0" presId="urn:microsoft.com/office/officeart/2009/3/layout/HorizontalOrganizationChart"/>
    <dgm:cxn modelId="{C0F0398C-F434-4C3C-A845-6CCB0B088CF4}" type="presOf" srcId="{18A7513B-732A-4348-B588-956DA2FDB2A4}" destId="{6AD9DBF4-6E2A-4ED6-ABF2-A5CA58A3D6EF}" srcOrd="0" destOrd="0" presId="urn:microsoft.com/office/officeart/2009/3/layout/HorizontalOrganizationChart"/>
    <dgm:cxn modelId="{D227334A-0E34-4A13-8B2C-8D7321FCF7B0}" type="presOf" srcId="{AB5EB0FB-3DB0-433F-AD90-7E74BCE42476}" destId="{3346A105-3C39-48ED-AC07-AAC2DF25CD47}" srcOrd="0" destOrd="0" presId="urn:microsoft.com/office/officeart/2009/3/layout/HorizontalOrganizationChart"/>
    <dgm:cxn modelId="{4315FF5B-1A2A-403D-B2F2-5652BF1E8567}" type="presOf" srcId="{AE5482DA-F0A4-4F4F-81D9-1AB7BB2B704E}" destId="{A438A755-C31A-441C-AFC1-6963485A0DC3}" srcOrd="1" destOrd="0" presId="urn:microsoft.com/office/officeart/2009/3/layout/HorizontalOrganizationChart"/>
    <dgm:cxn modelId="{A63E7811-7F55-4078-A60A-8B3F7BDE3402}" srcId="{7E2D5B21-F552-4B7E-BE38-445FC96041F6}" destId="{EEBE74AA-C59D-48F3-AA5F-EE16435010E9}" srcOrd="2" destOrd="0" parTransId="{9BFC9BE6-D598-40B0-9CC1-5A540B6574AD}" sibTransId="{11F5AD66-D35E-4A5A-B652-77772E0ECE4A}"/>
    <dgm:cxn modelId="{65E7DBC9-7EF6-4195-B1D2-8654110D1315}" srcId="{5CEF72C0-5034-4768-A356-7617AA6DD70A}" destId="{63075479-D7FF-4B99-97DF-2B403715AAC0}" srcOrd="1" destOrd="0" parTransId="{E8FC8ADC-533C-46DC-B9FA-48E4367B6462}" sibTransId="{90D25070-30A5-4EB7-A93C-64625EDD43B3}"/>
    <dgm:cxn modelId="{1276D289-2BED-4C35-AA3D-599F149C0FE6}" type="presOf" srcId="{BB0E3479-9970-4F84-9BBE-77DDB0C91719}" destId="{5A6E1D70-4BE5-4824-8A93-7038039AEDB3}" srcOrd="0" destOrd="0" presId="urn:microsoft.com/office/officeart/2009/3/layout/HorizontalOrganizationChart"/>
    <dgm:cxn modelId="{B844FD13-376A-4329-B65A-9E55265B8A20}" type="presOf" srcId="{CDB1BE3E-7598-4A7D-B78F-E9BAD96FBEA8}" destId="{E5EC4775-90E2-41E8-A0E7-1F8E8B6C07A6}" srcOrd="0" destOrd="0" presId="urn:microsoft.com/office/officeart/2009/3/layout/HorizontalOrganizationChart"/>
    <dgm:cxn modelId="{5FDFD138-D9DC-44C4-86B4-DF0DC68513E0}" type="presOf" srcId="{04104A77-4BAA-4D4D-B457-1180CC0EBDB8}" destId="{9DD73458-59BF-4AA9-A331-4B409F342219}" srcOrd="1" destOrd="0" presId="urn:microsoft.com/office/officeart/2009/3/layout/HorizontalOrganizationChart"/>
    <dgm:cxn modelId="{8A2C9EE0-C575-4A92-89BD-6D85A8DB42B8}" srcId="{F66680BD-67EB-4BAE-8C5F-EBAD9028F4D0}" destId="{C0BC9A8B-40AB-45B3-B69D-B56A42953B46}" srcOrd="0" destOrd="0" parTransId="{62DCEEFB-BB2F-4045-A7AD-DF28F218FEBC}" sibTransId="{96E89B05-D90E-4A24-842C-96E6E35EE962}"/>
    <dgm:cxn modelId="{03BA5DC2-3044-44FE-98B1-4BE8FAAB1EB9}" type="presOf" srcId="{1B4341B9-DDE3-46A9-8642-36D5485D80DC}" destId="{9AC8C368-58D3-43DF-82C7-C6FF0238159E}" srcOrd="1" destOrd="0" presId="urn:microsoft.com/office/officeart/2009/3/layout/HorizontalOrganizationChart"/>
    <dgm:cxn modelId="{AA7026B0-6EF6-4439-A263-BA0B417D6672}" type="presOf" srcId="{E90C5367-D8D6-40F3-BB63-E18D42D1A8CA}" destId="{900CA59B-2A51-4E5D-A630-168240E7CA9A}" srcOrd="1" destOrd="0" presId="urn:microsoft.com/office/officeart/2009/3/layout/HorizontalOrganizationChart"/>
    <dgm:cxn modelId="{BC9227EB-994C-43CA-ACC6-03E6747F7C91}" type="presOf" srcId="{208B8CA7-9EA0-46BC-8935-283225E2734B}" destId="{9D245F19-835B-4F23-8EF4-70021E75F3EB}" srcOrd="0" destOrd="0" presId="urn:microsoft.com/office/officeart/2009/3/layout/HorizontalOrganizationChart"/>
    <dgm:cxn modelId="{75FEA3D9-6B72-4344-BC78-0A0C5D3A0AE7}" type="presOf" srcId="{32971CF9-F305-46CE-AF22-73C7D35658C1}" destId="{DD5266C9-C66A-4B83-AB98-380A9A59BA4E}" srcOrd="0" destOrd="0" presId="urn:microsoft.com/office/officeart/2009/3/layout/HorizontalOrganizationChart"/>
    <dgm:cxn modelId="{498172A6-C135-40E0-994B-8A7650F9493C}" type="presOf" srcId="{DA65B835-7C29-4D15-A9EA-26C90E20E6D4}" destId="{515A8C39-2C07-40FC-B0D8-D923C2EE87A9}" srcOrd="1" destOrd="0" presId="urn:microsoft.com/office/officeart/2009/3/layout/HorizontalOrganizationChart"/>
    <dgm:cxn modelId="{6C05AAF8-D218-4A4C-B6C2-CBCC58BDB4DF}" srcId="{F96ED8DC-3EF0-4C15-A833-AB1E75B17793}" destId="{1A48CF9E-4410-4FF4-96F5-B19CF1113F02}" srcOrd="2" destOrd="0" parTransId="{DFF4CDE3-8957-42CC-857A-E1BAC3DCA073}" sibTransId="{291BAF1D-7661-48BE-96A8-C4BB3769CDD2}"/>
    <dgm:cxn modelId="{E91C8A04-CD74-4B69-BB71-1D97A4756832}" type="presOf" srcId="{8FFE1648-6106-4521-B043-85DCB81183D3}" destId="{BE062E51-FE0C-4EC2-A564-F3C85F80B334}" srcOrd="0" destOrd="0" presId="urn:microsoft.com/office/officeart/2009/3/layout/HorizontalOrganizationChart"/>
    <dgm:cxn modelId="{52DCE1A1-4D0A-4A9D-82F8-1DE8B2A3B04E}" type="presOf" srcId="{D1FB521B-6BBA-4E09-B6DB-E28ECF96AE92}" destId="{27A608B8-07F3-4867-9C42-D8965018D55F}" srcOrd="0" destOrd="0" presId="urn:microsoft.com/office/officeart/2009/3/layout/HorizontalOrganizationChart"/>
    <dgm:cxn modelId="{D89602EB-6FF2-468D-8CC3-E033EA799A07}" type="presOf" srcId="{78579BBF-0EA2-4F4E-AB83-94E9BAF58DEC}" destId="{C5A5EA9A-89AF-43EE-B628-5AF9085FEB79}" srcOrd="1" destOrd="0" presId="urn:microsoft.com/office/officeart/2009/3/layout/HorizontalOrganizationChart"/>
    <dgm:cxn modelId="{D5B0B60C-D792-43B2-B121-25245BE92F9C}" type="presOf" srcId="{3983B1C5-9452-42C6-82B8-A60C34072B8E}" destId="{8F071A12-C83E-4488-8B67-2864D95982B7}" srcOrd="0" destOrd="0" presId="urn:microsoft.com/office/officeart/2009/3/layout/HorizontalOrganizationChart"/>
    <dgm:cxn modelId="{1EC60D3F-879D-49CF-8294-8AFE276ACCA1}" type="presOf" srcId="{F68D07C8-6BF7-4724-8DCF-C24E50170C95}" destId="{2A466CFA-EDAE-4B1F-9943-92D81EA83C7F}" srcOrd="1" destOrd="0" presId="urn:microsoft.com/office/officeart/2009/3/layout/HorizontalOrganizationChart"/>
    <dgm:cxn modelId="{2714B37C-FE66-4001-B199-8FC7AA5E262F}" srcId="{0D3F9C7A-F39D-4E54-AC76-CAD0BA1334B6}" destId="{587F6EB7-559B-41FE-9102-B8A2EBBDC221}" srcOrd="2" destOrd="0" parTransId="{867158D1-99C0-4404-AFC6-1923C2CDFED0}" sibTransId="{8BA94CEB-7E9F-4BF9-B9CB-CBE1F652CCBB}"/>
    <dgm:cxn modelId="{25F568DD-7F90-4192-8D43-DDB0396A6534}" type="presOf" srcId="{5CEF72C0-5034-4768-A356-7617AA6DD70A}" destId="{03920B62-4285-4BE5-8DF3-78568EC57CE8}" srcOrd="1" destOrd="0" presId="urn:microsoft.com/office/officeart/2009/3/layout/HorizontalOrganizationChart"/>
    <dgm:cxn modelId="{3D7D0D44-8A86-4D8D-91F3-58B870977B16}" type="presOf" srcId="{587F6EB7-559B-41FE-9102-B8A2EBBDC221}" destId="{95E59F8C-D3E0-49C1-89E5-EFF5473E6529}" srcOrd="0" destOrd="0" presId="urn:microsoft.com/office/officeart/2009/3/layout/HorizontalOrganizationChart"/>
    <dgm:cxn modelId="{C9D51762-D1B9-46E1-A294-106FF3BCBFFC}" srcId="{32067CF2-9360-451C-8EE0-D37E65DD7AAC}" destId="{95F51526-699F-4371-A95A-5F81BBD4F3D4}" srcOrd="0" destOrd="0" parTransId="{9C8CE713-796B-418B-8237-80C598BFC37F}" sibTransId="{0EAFC41F-ECB1-4E53-BCD4-EBF2DBCB1F65}"/>
    <dgm:cxn modelId="{7400F57A-5192-43B4-8289-2C67374ED1C4}" type="presOf" srcId="{49C2699C-FA31-4F04-8EE7-1871E1B8445C}" destId="{FED7C842-6636-4BD1-94E4-94CD153BB297}" srcOrd="1" destOrd="0" presId="urn:microsoft.com/office/officeart/2009/3/layout/HorizontalOrganizationChart"/>
    <dgm:cxn modelId="{62AB704E-1232-443C-8582-B5920C2A2FE9}" type="presOf" srcId="{B2EA8D9A-EFA1-44A3-800F-457E68D229C0}" destId="{8CC78BE3-BE5D-4DE3-A3A4-40F5085229E4}" srcOrd="0" destOrd="0" presId="urn:microsoft.com/office/officeart/2009/3/layout/HorizontalOrganizationChart"/>
    <dgm:cxn modelId="{2D45C51D-C8DA-417B-A06D-DF706E73E4A6}" type="presOf" srcId="{609EB51D-45F9-4F56-9E7A-52F38674293C}" destId="{48CC52E3-55E2-4CB5-8F45-D16FCE65A945}" srcOrd="0" destOrd="0" presId="urn:microsoft.com/office/officeart/2009/3/layout/HorizontalOrganizationChart"/>
    <dgm:cxn modelId="{9022E85B-26F8-4826-83F0-03507C515D93}" type="presOf" srcId="{F5E188E2-D1BD-41F8-90FD-9ACB0282B8B6}" destId="{A58D1228-470F-4FBE-A7D6-7E7DD634244E}" srcOrd="1" destOrd="0" presId="urn:microsoft.com/office/officeart/2009/3/layout/HorizontalOrganizationChart"/>
    <dgm:cxn modelId="{3AA32FEC-4D91-4E1E-BFD2-7D149760110E}" type="presOf" srcId="{5C471668-AC9A-47BD-A663-376F0B6DBFC6}" destId="{656DA7CD-57BC-41F2-9EE0-50D86A499F21}" srcOrd="0" destOrd="0" presId="urn:microsoft.com/office/officeart/2009/3/layout/HorizontalOrganizationChart"/>
    <dgm:cxn modelId="{BFA7F51F-89B6-48A7-991F-7DF22D11DB07}" srcId="{B7130351-A2A0-4C0F-B8B1-6C71B7EC916F}" destId="{69F0BB8B-F247-4069-8C03-E506BCE05C86}" srcOrd="1" destOrd="0" parTransId="{92F2B1EB-7E44-4A4F-A08A-487AB9BF61FC}" sibTransId="{42261A6A-ED24-41F0-AFD9-98AD1D7C69FC}"/>
    <dgm:cxn modelId="{21D01DE4-E195-45F2-B7B6-80D6C17C8EBD}" srcId="{E3A270D2-F294-43C2-8A30-11D87B6E5E29}" destId="{9F33EBB8-1A43-4419-A58D-48D06153D44F}" srcOrd="2" destOrd="0" parTransId="{B3D54E0A-BD95-4462-A011-006D9782F2C0}" sibTransId="{6B41946F-D403-4FDE-8267-5A6EAA277A2F}"/>
    <dgm:cxn modelId="{FCAA2C54-424A-421B-8DCC-80D124171513}" type="presOf" srcId="{0081F8CF-BBC7-4A5D-9D98-CFE33E2A8A1D}" destId="{41204D36-5F12-439F-B464-3D6883FC665C}" srcOrd="0" destOrd="0" presId="urn:microsoft.com/office/officeart/2009/3/layout/HorizontalOrganizationChart"/>
    <dgm:cxn modelId="{E29D6DDD-C8CF-4D49-B7BF-3F19523A3007}" type="presOf" srcId="{7CE175B7-01A0-43A6-A710-4D978015060B}" destId="{18BCCD2E-2778-4B53-99F6-7DF16A4DACDA}" srcOrd="0" destOrd="0" presId="urn:microsoft.com/office/officeart/2009/3/layout/HorizontalOrganizationChart"/>
    <dgm:cxn modelId="{DD3864C9-B6B5-400A-BD14-3A19B8C0CD62}" type="presOf" srcId="{93EB8978-67F1-4610-B478-9D1428F157D3}" destId="{4DF9F43B-0BAC-4239-B935-213D34345F7B}" srcOrd="1" destOrd="0" presId="urn:microsoft.com/office/officeart/2009/3/layout/HorizontalOrganizationChart"/>
    <dgm:cxn modelId="{7264E17A-F1C3-4CAE-87DE-0F6B0EE0CF94}" srcId="{965AC0F0-E5BB-4291-BACA-269340FFA75B}" destId="{484FDDCD-7D26-484D-B182-C6700408DC67}" srcOrd="1" destOrd="0" parTransId="{DC2C7A17-29FD-414A-B894-794C051A3AD7}" sibTransId="{1BE059F2-B464-4372-91D6-53B1D9CD4AAF}"/>
    <dgm:cxn modelId="{3F04510E-EA85-429D-9083-E933E05A69FC}" srcId="{CB9FEC2F-7CDA-44B8-B89F-3F704F2F4453}" destId="{B28491C0-2C61-46FA-989A-24F4E41C0E77}" srcOrd="3" destOrd="0" parTransId="{702D73D3-8FA1-4965-828E-F4E38912D891}" sibTransId="{EDF0077D-E65E-4166-8A01-A13EE3CA0906}"/>
    <dgm:cxn modelId="{C9F086F3-5B02-4C24-9DB7-04A16A73EBF2}" type="presOf" srcId="{12CF28FC-07A9-4CD2-AC3F-B1C3C9465C27}" destId="{E6DD0C79-51D5-4D5F-A024-1A9DEC3F6800}" srcOrd="0" destOrd="0" presId="urn:microsoft.com/office/officeart/2009/3/layout/HorizontalOrganizationChart"/>
    <dgm:cxn modelId="{7174FC89-7377-4910-9063-30BD48EC0868}" type="presOf" srcId="{2368A2CE-A4CD-4CDD-8264-2FC89B8AEB23}" destId="{69290239-B2A4-4629-912D-8239E3BC3BB9}" srcOrd="1" destOrd="0" presId="urn:microsoft.com/office/officeart/2009/3/layout/HorizontalOrganizationChart"/>
    <dgm:cxn modelId="{199A1820-EAAA-4129-B595-233E76A383FB}" type="presOf" srcId="{0A36B60B-D99B-4691-9E72-A53B0574D4F5}" destId="{6857768F-3695-4D85-9E9C-43FA13736DC3}" srcOrd="0" destOrd="0" presId="urn:microsoft.com/office/officeart/2009/3/layout/HorizontalOrganizationChart"/>
    <dgm:cxn modelId="{FBA45C6B-407F-43EB-AB7D-D5A26DC41A8C}" srcId="{CDD7888A-3E15-411A-8A52-6C09DB588030}" destId="{1FEE4B94-1BC2-4D27-948A-ADB7952CDAD0}" srcOrd="1" destOrd="0" parTransId="{8E98B0AC-7FB0-4AC5-BF9A-3AEF35657E06}" sibTransId="{55EDB76E-1785-49FD-BBAD-CBBD191FCC9F}"/>
    <dgm:cxn modelId="{84191855-4C88-4B38-93B7-798F0980AFA5}" type="presOf" srcId="{EEE6191B-2D14-4EFB-A8DA-64B927EC0D67}" destId="{35A88A80-A411-4399-A63C-4DC822D9FB0C}" srcOrd="0" destOrd="0" presId="urn:microsoft.com/office/officeart/2009/3/layout/HorizontalOrganizationChart"/>
    <dgm:cxn modelId="{7C743905-EBD5-4BC8-8588-A4E6F8C40FAA}" srcId="{AD4ED68B-E153-498A-AEC0-180BD32830E5}" destId="{11B0F53A-464F-4B36-AABD-B109940530D0}" srcOrd="2" destOrd="0" parTransId="{7145128C-B3B8-4F68-B12F-F7440E0ADDF4}" sibTransId="{903BA09C-9D9A-429B-81B6-D7FBC33429FE}"/>
    <dgm:cxn modelId="{6C7BEFB2-B025-4D92-8EEB-97B7B430F9AC}" type="presOf" srcId="{9EA9F680-3E61-48F5-BD8D-57D6A89D320C}" destId="{7BD57F48-8435-4C44-88CD-2AEE2A64CD0C}" srcOrd="0" destOrd="0" presId="urn:microsoft.com/office/officeart/2009/3/layout/HorizontalOrganizationChart"/>
    <dgm:cxn modelId="{EED81838-034B-4F37-A63B-E287D23EFDE5}" type="presOf" srcId="{0D1A8C41-F2B5-43E4-B3BF-9916FEE046A5}" destId="{F86C9381-BB40-4F5E-807B-9FD025434B23}" srcOrd="0" destOrd="0" presId="urn:microsoft.com/office/officeart/2009/3/layout/HorizontalOrganizationChart"/>
    <dgm:cxn modelId="{38879042-9F57-42AF-8D95-07E31B7C1678}" srcId="{531C7B8B-7804-4BA0-81D3-311F7AA7573D}" destId="{711E0E1D-C093-4BEE-AACC-839C58D437E2}" srcOrd="2" destOrd="0" parTransId="{467D8BDA-4232-4A67-B79F-9162C3603EFE}" sibTransId="{665B7BCB-E397-42FB-80E4-80901D00D6B7}"/>
    <dgm:cxn modelId="{C515920B-4FD4-466B-B905-7C8A2556D411}" type="presOf" srcId="{3C621BBE-EE61-47A1-9FD0-FEEC452C5620}" destId="{F6371062-D34B-4A8A-B46C-AFC0E658F6A3}" srcOrd="1" destOrd="0" presId="urn:microsoft.com/office/officeart/2009/3/layout/HorizontalOrganizationChart"/>
    <dgm:cxn modelId="{73F18FEB-7C6A-4EFF-9A6F-B544FCE5BBA6}" type="presOf" srcId="{D5D46765-E821-4A55-96A6-EAF866A4349E}" destId="{1AA45294-0067-40B3-90B7-921B1B86F17E}" srcOrd="0" destOrd="0" presId="urn:microsoft.com/office/officeart/2009/3/layout/HorizontalOrganizationChart"/>
    <dgm:cxn modelId="{969809D9-BD1C-4EA6-8B74-3742A78BA8EE}" type="presOf" srcId="{CA5697FC-5237-4803-B102-61EDDE5ECBD3}" destId="{7848B9C9-087C-4743-83D1-802942CCAB88}" srcOrd="0" destOrd="0" presId="urn:microsoft.com/office/officeart/2009/3/layout/HorizontalOrganizationChart"/>
    <dgm:cxn modelId="{0A13E98B-E843-455A-A47B-20D7A0AF0BF6}" type="presOf" srcId="{3CA068F4-EAC3-4D85-9EB9-7D1991E65596}" destId="{EA4D662B-798E-4F76-8843-A550420E5D9B}" srcOrd="1" destOrd="0" presId="urn:microsoft.com/office/officeart/2009/3/layout/HorizontalOrganizationChart"/>
    <dgm:cxn modelId="{C407BBBC-E044-4E60-BA1F-AF3B8B386FDC}" type="presOf" srcId="{29F9E6C5-4EAF-49BD-81C1-8299352F2B72}" destId="{D1CCA7DA-3554-4137-AFCE-BCFDBCD7E5B3}" srcOrd="0" destOrd="0" presId="urn:microsoft.com/office/officeart/2009/3/layout/HorizontalOrganizationChart"/>
    <dgm:cxn modelId="{1BEFBFD8-6EF4-4CA4-97AF-2AB3A0FD0749}" type="presOf" srcId="{1A48CF9E-4410-4FF4-96F5-B19CF1113F02}" destId="{474E938A-2AB9-43ED-9656-538E225247CF}" srcOrd="1" destOrd="0" presId="urn:microsoft.com/office/officeart/2009/3/layout/HorizontalOrganizationChart"/>
    <dgm:cxn modelId="{9372E3E9-1767-4876-BE8E-3980C99D233F}" srcId="{CE5C9C37-8E76-4588-947F-4B5DE8362651}" destId="{A7A7410A-17A3-4D6D-8967-F25D35AF6E59}" srcOrd="4" destOrd="0" parTransId="{F0AA4879-B5D4-43E3-9F46-DF22EB931CA9}" sibTransId="{0E56E70C-E5C1-409C-ABC4-3172CDE1FBB5}"/>
    <dgm:cxn modelId="{AA0C315F-50EF-4338-A4E4-18602A171D76}" srcId="{4A009B87-7ACF-4678-8AA7-89894C4952CF}" destId="{1213DAA9-9ED7-474B-9A7F-A71D9C207E86}" srcOrd="5" destOrd="0" parTransId="{B1E36E7F-19AD-4224-AC9C-A6661BE7A0E4}" sibTransId="{A85DAEFE-8ED6-422F-9073-DD3DBB6EE8DB}"/>
    <dgm:cxn modelId="{41FCC6F7-230D-423B-BDF1-2297B4641ABD}" srcId="{F32FABD2-B889-4444-929B-DBA418767F4F}" destId="{7E8D5A7F-E65F-4A2C-AD4E-D1FC25AEB037}" srcOrd="0" destOrd="0" parTransId="{A9E36D68-16E1-4A41-8950-389FB8A0B746}" sibTransId="{722E0164-D272-4116-A0F2-E4C508025056}"/>
    <dgm:cxn modelId="{5E638A17-EE3E-4AB4-B4E8-276558DF1F25}" srcId="{429B03C4-2317-4C34-B871-011F2BEAD674}" destId="{5D225694-4916-4669-BD80-325C2F0E1AD2}" srcOrd="4" destOrd="0" parTransId="{96E82514-D81F-45BE-8693-B2804456D08F}" sibTransId="{767E453E-5876-45F8-BDE7-87705869B52C}"/>
    <dgm:cxn modelId="{25029B99-2885-4916-A6AA-34B791037BA5}" type="presOf" srcId="{EDFD882B-8024-4348-851F-6899E262EADB}" destId="{7BA6E83A-3A62-48F8-B94E-2BA6498349F7}" srcOrd="1" destOrd="0" presId="urn:microsoft.com/office/officeart/2009/3/layout/HorizontalOrganizationChart"/>
    <dgm:cxn modelId="{8264D791-FEB2-425A-B44E-85FB35B70C4E}" srcId="{DA69FF67-EE5C-4640-A406-0C5FFF02712F}" destId="{79368F4F-A0AF-4ADF-958A-E2FD5E48EE84}" srcOrd="2" destOrd="0" parTransId="{C0EB7DB7-58CC-4487-94C9-D43465CBCB0F}" sibTransId="{27052112-DADF-4728-BBDB-66BE51AB07B9}"/>
    <dgm:cxn modelId="{08331EEC-1E1E-4A39-AEDD-411E513B76DC}" type="presOf" srcId="{74D7D33C-E160-43CF-A224-A280645C12D4}" destId="{F2A67919-3AEA-4134-BD90-B0112A19DFFB}" srcOrd="0" destOrd="0" presId="urn:microsoft.com/office/officeart/2009/3/layout/HorizontalOrganizationChart"/>
    <dgm:cxn modelId="{A3DCC794-A6F3-4240-A58E-63C395050F2E}" srcId="{90E4DE74-CF91-4130-A3C7-85BDA638913B}" destId="{729EDD0F-7E9D-465F-99F4-2EECA34D29FF}" srcOrd="1" destOrd="0" parTransId="{7B44D31B-C53F-48BF-B6A4-D16CA0AACBDA}" sibTransId="{4802EB2F-FD65-47E0-B930-57BBCF6DB04D}"/>
    <dgm:cxn modelId="{F035946B-62C0-420A-8433-8E94E01B1E28}" type="presOf" srcId="{A7A7410A-17A3-4D6D-8967-F25D35AF6E59}" destId="{E620AA9B-E02F-4BFB-A4B8-A472E86345A4}" srcOrd="1" destOrd="0" presId="urn:microsoft.com/office/officeart/2009/3/layout/HorizontalOrganizationChart"/>
    <dgm:cxn modelId="{89236666-A5BF-4ABC-B954-24DD2DF9E0E4}" type="presOf" srcId="{04104A77-4BAA-4D4D-B457-1180CC0EBDB8}" destId="{7FE823E7-68F4-4209-8FBB-E39F488E07F5}" srcOrd="0" destOrd="0" presId="urn:microsoft.com/office/officeart/2009/3/layout/HorizontalOrganizationChart"/>
    <dgm:cxn modelId="{D325E4BD-CDDC-4EA3-B491-2234A67D5DA8}" type="presOf" srcId="{FC0DD1D5-8807-4A41-88B8-FDF5EB0C5921}" destId="{E6FE51F3-16FB-47ED-9262-19DC1B75C396}" srcOrd="0" destOrd="0" presId="urn:microsoft.com/office/officeart/2009/3/layout/HorizontalOrganizationChart"/>
    <dgm:cxn modelId="{A6A70BD5-130E-44F4-9935-07DFBCEE739E}" srcId="{69AB7B41-D970-4DED-BA09-56CC0615EBC0}" destId="{93EB8978-67F1-4610-B478-9D1428F157D3}" srcOrd="1" destOrd="0" parTransId="{53666F5C-52A8-4E64-9462-9DF782D1801E}" sibTransId="{DA663E72-317A-4687-B257-B97079BC5D56}"/>
    <dgm:cxn modelId="{1267205B-3DDF-478F-9A2D-29FDC9BED0BF}" type="presOf" srcId="{AFEA3E6B-8E81-4F69-98EB-A4C39E9615C8}" destId="{C8253E24-4361-417C-BD61-30C4C4B5E200}" srcOrd="1" destOrd="0" presId="urn:microsoft.com/office/officeart/2009/3/layout/HorizontalOrganizationChart"/>
    <dgm:cxn modelId="{1F3DC67E-65FF-4496-A976-8254B1E652F3}" type="presOf" srcId="{C60FC133-8D04-42BD-BBE5-4E28C3E4E61D}" destId="{286A34EB-FC36-45C5-BC88-F8C2942D23E1}" srcOrd="0" destOrd="0" presId="urn:microsoft.com/office/officeart/2009/3/layout/HorizontalOrganizationChart"/>
    <dgm:cxn modelId="{2FF8AA73-960C-4D26-9606-F189ADEDCEC9}" type="presOf" srcId="{1A48CF9E-4410-4FF4-96F5-B19CF1113F02}" destId="{B99C74AB-E2BE-45B3-B539-54D792423985}" srcOrd="0" destOrd="0" presId="urn:microsoft.com/office/officeart/2009/3/layout/HorizontalOrganizationChart"/>
    <dgm:cxn modelId="{2D1A89AD-48A4-483B-811B-663855300699}" type="presOf" srcId="{BE729208-F556-46B8-9A87-A147DBB55C4F}" destId="{996FF939-6A2E-4E44-BDEF-D40AFEB7F855}" srcOrd="0" destOrd="0" presId="urn:microsoft.com/office/officeart/2009/3/layout/HorizontalOrganizationChart"/>
    <dgm:cxn modelId="{F3CA1304-D526-484B-BC84-F9F2C45CF672}" type="presOf" srcId="{F1DBDF05-FFC8-42C3-99D0-1C22E56DAAA1}" destId="{FD98BF58-BC04-4BA0-8EA2-718AD084615A}" srcOrd="1" destOrd="0" presId="urn:microsoft.com/office/officeart/2009/3/layout/HorizontalOrganizationChart"/>
    <dgm:cxn modelId="{4664EDC9-EA47-4298-AE78-26F1B3F2671D}" type="presOf" srcId="{0F4566A6-0F6C-4489-9DA9-C493F49C5227}" destId="{A6F1DF04-1EF6-4353-BA77-3A90135A5753}" srcOrd="0" destOrd="0" presId="urn:microsoft.com/office/officeart/2009/3/layout/HorizontalOrganizationChart"/>
    <dgm:cxn modelId="{9E1321EA-C87A-46AC-84A4-4B7160807C1D}" srcId="{6A20A57D-51AA-45C2-A0DD-F78A21AC114E}" destId="{7CE175B7-01A0-43A6-A710-4D978015060B}" srcOrd="1" destOrd="0" parTransId="{7D781319-3F9D-4A04-9EAD-90079431655A}" sibTransId="{23200A6F-46B7-4B54-8214-31D909E4EED4}"/>
    <dgm:cxn modelId="{099D8BCE-FD91-4EF5-9301-D149D1A16258}" type="presOf" srcId="{F1C0DD22-ACD6-429B-AF15-2709E217B7A3}" destId="{835EEEF7-0947-4562-9E7E-227273AE26A8}" srcOrd="1" destOrd="0" presId="urn:microsoft.com/office/officeart/2009/3/layout/HorizontalOrganizationChart"/>
    <dgm:cxn modelId="{47B42B56-6E83-4D66-8DA7-08AC0A108FB7}" type="presOf" srcId="{CCE69C95-EEAC-4E66-B29D-0437E6E6AAAF}" destId="{46765951-1658-4D0C-9CCB-BE3A1C7D493A}" srcOrd="1" destOrd="0" presId="urn:microsoft.com/office/officeart/2009/3/layout/HorizontalOrganizationChart"/>
    <dgm:cxn modelId="{5C4E2F71-05EF-4135-BDAF-BAABFFB88A62}" srcId="{5AD34C59-4BC5-4AD5-9844-71FDC30CA94F}" destId="{4CD49BAC-209D-41DA-99AB-1C5EB580B54E}" srcOrd="0" destOrd="0" parTransId="{33A0C6CE-FED8-4E73-B4B1-D3433469A458}" sibTransId="{60C89E13-DDD1-47A5-88AE-F8D7170F0A9E}"/>
    <dgm:cxn modelId="{4C7E2C81-5501-4D23-A39D-A94352A32E65}" type="presOf" srcId="{65158216-54C4-426B-8312-A90234881AC7}" destId="{33963987-8845-4D0E-86A3-D9475AED8F74}" srcOrd="1" destOrd="0" presId="urn:microsoft.com/office/officeart/2009/3/layout/HorizontalOrganizationChart"/>
    <dgm:cxn modelId="{7B18BEFF-1A9D-44B7-B06E-00EE9048FB09}" type="presOf" srcId="{8B9B069D-FC1F-49BB-8EAB-D79E391E66E5}" destId="{56C9A8DD-F27B-46BC-B342-26F172E21A29}" srcOrd="0" destOrd="0" presId="urn:microsoft.com/office/officeart/2009/3/layout/HorizontalOrganizationChart"/>
    <dgm:cxn modelId="{69A82451-8E8B-402B-89FB-91332856E3A3}" srcId="{29F9E6C5-4EAF-49BD-81C1-8299352F2B72}" destId="{D31E2E38-8DD2-4D6B-915E-715790145220}" srcOrd="0" destOrd="0" parTransId="{39E2A403-E6C0-4DD6-BEDE-9F44AA5FC167}" sibTransId="{7E9FB18D-F7A6-461F-905D-998ECEA3BE49}"/>
    <dgm:cxn modelId="{9C9DD30B-BE9D-46A5-85C1-2200AAC8BBC6}" type="presOf" srcId="{1EDBDFE5-2D8F-41BA-BBC5-59FABFC44727}" destId="{5C422D8C-4FB4-40FF-B726-3300F32DEDC0}" srcOrd="0" destOrd="0" presId="urn:microsoft.com/office/officeart/2009/3/layout/HorizontalOrganizationChart"/>
    <dgm:cxn modelId="{3DDB8C3B-BD77-45B6-AF96-7F0F65F03E5E}" srcId="{74650677-2404-40A5-BE9F-154F97EE6D03}" destId="{7F8B3A60-0A31-4651-98CA-5B7B476A8602}" srcOrd="2" destOrd="0" parTransId="{CF69F065-45F3-4143-932C-F691DA9305D5}" sibTransId="{16B3439A-C810-4937-8A1B-50B87112F50D}"/>
    <dgm:cxn modelId="{024280D8-6405-4C5F-B83D-6FA77CE84379}" type="presOf" srcId="{F1619503-AE69-44CD-920B-94C63F8AF409}" destId="{0B18521B-F7EA-48B6-B548-A3ABEFF12528}" srcOrd="0" destOrd="0" presId="urn:microsoft.com/office/officeart/2009/3/layout/HorizontalOrganizationChart"/>
    <dgm:cxn modelId="{386C2E2C-E95B-4BD4-8515-D197986544A6}" srcId="{488CE746-950C-421B-B846-D0D7FB1E6B5D}" destId="{D315847A-93F6-4B5C-9EEE-F420EE8DED30}" srcOrd="3" destOrd="0" parTransId="{B38CF7EF-00C5-4CC9-9796-F2C3E9E46CDF}" sibTransId="{F39DE578-473F-423D-9F41-BE281BB9E450}"/>
    <dgm:cxn modelId="{655225CE-724C-4096-904E-0ACDEE142DA8}" type="presOf" srcId="{729EDD0F-7E9D-465F-99F4-2EECA34D29FF}" destId="{21DD8BBA-3AFD-4A1B-83D6-8CC2E3D578B4}" srcOrd="1" destOrd="0" presId="urn:microsoft.com/office/officeart/2009/3/layout/HorizontalOrganizationChart"/>
    <dgm:cxn modelId="{E9D2DBB3-D614-4C39-B003-B559E9A3C8A4}" type="presOf" srcId="{368CFB4C-987D-4EE0-AFED-86D3AE7C2F97}" destId="{5DFBDD91-9D8A-4842-BF0C-AC5741D2DC6A}" srcOrd="0" destOrd="0" presId="urn:microsoft.com/office/officeart/2009/3/layout/HorizontalOrganizationChart"/>
    <dgm:cxn modelId="{1327B9A4-28D8-49B0-8AFB-5CFBF9830279}" type="presOf" srcId="{6C4B01C5-61C7-4B5E-976F-D1CB6936597B}" destId="{3F3DACE2-0EC2-4F6F-B3F7-B4CE2BBA182B}" srcOrd="0" destOrd="0" presId="urn:microsoft.com/office/officeart/2009/3/layout/HorizontalOrganizationChart"/>
    <dgm:cxn modelId="{FEDB4450-BF43-415C-8469-201A349704EE}" type="presOf" srcId="{A859C3FF-EABD-4D93-B8F8-AB447CDA8758}" destId="{856373B4-7945-44A8-B2FB-EE56D6CE64EA}" srcOrd="0" destOrd="0" presId="urn:microsoft.com/office/officeart/2009/3/layout/HorizontalOrganizationChart"/>
    <dgm:cxn modelId="{2A6C9C39-ABCF-4709-9DF3-1A228EC1388A}" type="presOf" srcId="{9A1C89F7-E66D-42A7-A00A-3B2E8695D222}" destId="{0C445EFA-A944-4F62-9CD7-B282AE67A11E}" srcOrd="1" destOrd="0" presId="urn:microsoft.com/office/officeart/2009/3/layout/HorizontalOrganizationChart"/>
    <dgm:cxn modelId="{4DB6BE91-7AB5-48CA-82E8-9772E29379DF}" type="presOf" srcId="{51FB6702-B57F-4C90-98F2-9F78A2611101}" destId="{56FBCC88-939D-4A3D-8987-7C379C8B206F}" srcOrd="0" destOrd="0" presId="urn:microsoft.com/office/officeart/2009/3/layout/HorizontalOrganizationChart"/>
    <dgm:cxn modelId="{5F0E9267-2F3E-4C82-A3E1-12BC262AA366}" type="presOf" srcId="{0ECCD10D-665B-4E8D-8615-A60A69F98824}" destId="{1EBF3644-09A5-4407-BF44-9737840F9166}" srcOrd="0" destOrd="0" presId="urn:microsoft.com/office/officeart/2009/3/layout/HorizontalOrganizationChart"/>
    <dgm:cxn modelId="{1307A034-90D8-4325-BF5E-BB65BD8E1BB7}" type="presOf" srcId="{205F55B4-D613-4C75-9595-40D248C590B9}" destId="{9DE8C592-DEF5-485F-8A9D-7F0F8F138D62}" srcOrd="0" destOrd="0" presId="urn:microsoft.com/office/officeart/2009/3/layout/HorizontalOrganizationChart"/>
    <dgm:cxn modelId="{CADFD281-30EC-4BD4-B3BD-49D67DFCFBC2}" type="presOf" srcId="{719A077E-C4FC-42D5-81F3-16AB8B2EA39F}" destId="{8D833BE1-CA79-4AE9-A354-734B451A3493}" srcOrd="1" destOrd="0" presId="urn:microsoft.com/office/officeart/2009/3/layout/HorizontalOrganizationChart"/>
    <dgm:cxn modelId="{5C3CFB96-4C48-41B1-B302-9F50D6C4E84A}" type="presOf" srcId="{747BAD0F-4920-41FB-B6A3-8A7DA54BF63E}" destId="{D5F09147-D7A6-452D-961B-129635AC7A52}" srcOrd="1" destOrd="0" presId="urn:microsoft.com/office/officeart/2009/3/layout/HorizontalOrganizationChart"/>
    <dgm:cxn modelId="{8E848662-F2D5-4377-ABDA-552C8466B8F3}" type="presOf" srcId="{21270760-B1F3-4A37-9EE2-4FC19A71BB66}" destId="{C0D09E14-637B-4318-A7FA-B09BF5971A41}" srcOrd="0" destOrd="0" presId="urn:microsoft.com/office/officeart/2009/3/layout/HorizontalOrganizationChart"/>
    <dgm:cxn modelId="{621FCF13-C5C0-4985-BF35-DD80980CD5AB}" type="presOf" srcId="{F27EF34A-29E1-4167-9FEC-BFBE9F851067}" destId="{F7B6495A-A1D7-4009-A0DB-0555A151EB50}" srcOrd="1" destOrd="0" presId="urn:microsoft.com/office/officeart/2009/3/layout/HorizontalOrganizationChart"/>
    <dgm:cxn modelId="{BBC64700-8843-4275-A085-5C25DBF1FB98}" type="presOf" srcId="{E0441E0A-9CD8-498D-8192-4F53C6913D6F}" destId="{64ED61D5-23D4-47A8-B432-84A508283BBE}" srcOrd="0" destOrd="0" presId="urn:microsoft.com/office/officeart/2009/3/layout/HorizontalOrganizationChart"/>
    <dgm:cxn modelId="{26A0B1DE-EB78-48A2-8F07-9A31C6E6F87A}" type="presOf" srcId="{D3FB6148-B8D5-4123-BA74-26615BAACCA2}" destId="{87D06A79-EAE6-4917-BDF2-DC48DAF4A2A6}" srcOrd="0" destOrd="0" presId="urn:microsoft.com/office/officeart/2009/3/layout/HorizontalOrganizationChart"/>
    <dgm:cxn modelId="{AA43DE33-4B16-44F8-8AD9-3514B24BD7A0}" type="presOf" srcId="{AD4ED68B-E153-498A-AEC0-180BD32830E5}" destId="{69658D8B-13C7-47F4-99F8-40CF5A7B845D}" srcOrd="1" destOrd="0" presId="urn:microsoft.com/office/officeart/2009/3/layout/HorizontalOrganizationChart"/>
    <dgm:cxn modelId="{A74FB8B7-0C36-4948-86AE-829552C8A815}" type="presOf" srcId="{D953252B-B33B-46A2-9EA0-4785C6E9991F}" destId="{13FC8C63-414A-46B1-8531-D3F38EDF3387}" srcOrd="1" destOrd="0" presId="urn:microsoft.com/office/officeart/2009/3/layout/HorizontalOrganizationChart"/>
    <dgm:cxn modelId="{5137C75D-D783-4F4C-B66D-C84DC8AF22E2}" type="presOf" srcId="{995C0509-EA33-471D-A2E3-31B26DC9F8E6}" destId="{64C45575-404A-44AA-863A-B0740F63EF82}" srcOrd="0" destOrd="0" presId="urn:microsoft.com/office/officeart/2009/3/layout/HorizontalOrganizationChart"/>
    <dgm:cxn modelId="{CF914047-2D7D-4DB2-903D-F08AFD9161E4}" type="presOf" srcId="{4CD49BAC-209D-41DA-99AB-1C5EB580B54E}" destId="{F6398880-C3F4-4993-84E1-2236CE10984F}" srcOrd="0" destOrd="0" presId="urn:microsoft.com/office/officeart/2009/3/layout/HorizontalOrganizationChart"/>
    <dgm:cxn modelId="{798531F4-5836-48E6-B001-D2B98216E81A}" srcId="{90E4DE74-CF91-4130-A3C7-85BDA638913B}" destId="{F22300EB-AA37-4378-9AE6-2FA57F6DE10E}" srcOrd="0" destOrd="0" parTransId="{2AC73274-C754-4E84-8D69-F7437CBDCD5B}" sibTransId="{5705A64C-23C8-448E-8849-06A9C62D32E6}"/>
    <dgm:cxn modelId="{50A09C1E-2F29-4B66-B491-63A355D1F82D}" type="presOf" srcId="{4975B52E-17F5-4135-904C-ADEBF38C97B9}" destId="{209AC98B-0BF4-4990-BC02-811F1A6F3813}" srcOrd="1" destOrd="0" presId="urn:microsoft.com/office/officeart/2009/3/layout/HorizontalOrganizationChart"/>
    <dgm:cxn modelId="{24759299-A388-4CBD-984B-510744516861}" type="presOf" srcId="{D811C0E5-B7D0-453E-9692-3535AE4EC64E}" destId="{184D9CB5-87C0-455E-89DE-9DFC78D56028}" srcOrd="1" destOrd="0" presId="urn:microsoft.com/office/officeart/2009/3/layout/HorizontalOrganizationChart"/>
    <dgm:cxn modelId="{718F2BCC-9318-4A68-AB42-D7404351391A}" srcId="{CCE69C95-EEAC-4E66-B29D-0437E6E6AAAF}" destId="{99EA2EB2-4618-47F0-809A-F8E2CD905366}" srcOrd="1" destOrd="0" parTransId="{A859C3FF-EABD-4D93-B8F8-AB447CDA8758}" sibTransId="{22F4E79E-9964-44D6-9DD9-1DB5C17AD023}"/>
    <dgm:cxn modelId="{0963C4C5-246D-4A3C-896D-EDB1D00387FF}" srcId="{4CD49BAC-209D-41DA-99AB-1C5EB580B54E}" destId="{CB9FEC2F-7CDA-44B8-B89F-3F704F2F4453}" srcOrd="1" destOrd="0" parTransId="{ABF6DF90-487A-4DC1-BADE-4E3F4C7C4B44}" sibTransId="{1173BD0B-00E3-49C1-8BE0-ED1DF6A8D046}"/>
    <dgm:cxn modelId="{ED38B56E-E0EA-4A5B-B360-B56AB1C941EB}" type="presOf" srcId="{5F28AA67-89AA-4444-BD0D-9382CAC44517}" destId="{519E8C71-C62D-4E07-974F-058202AB250B}" srcOrd="1" destOrd="0" presId="urn:microsoft.com/office/officeart/2009/3/layout/HorizontalOrganizationChart"/>
    <dgm:cxn modelId="{CC6BB3AA-1313-4C3E-9CE4-038B59FE3E29}" type="presOf" srcId="{3F2CE08B-65A5-439C-96C4-F7F6F36EA852}" destId="{13481CEA-CECE-48AA-AB01-4810F99F8490}" srcOrd="0" destOrd="0" presId="urn:microsoft.com/office/officeart/2009/3/layout/HorizontalOrganizationChart"/>
    <dgm:cxn modelId="{8B657F17-A374-4175-9B34-B6200E77DE4A}" type="presOf" srcId="{EAFC985D-CD3B-4D0C-9328-A3180C4FA877}" destId="{B6F6BE67-D2E1-4D8E-A0E4-E22F400BEDCF}" srcOrd="1" destOrd="0" presId="urn:microsoft.com/office/officeart/2009/3/layout/HorizontalOrganizationChart"/>
    <dgm:cxn modelId="{0ADFB2A2-16E6-416C-A290-0E6549D3A86E}" type="presOf" srcId="{77199F46-FD5A-4283-8432-4FDFF0DE5DA1}" destId="{6778F506-596B-44A4-BDC2-6D7512F9E0DD}" srcOrd="1" destOrd="0" presId="urn:microsoft.com/office/officeart/2009/3/layout/HorizontalOrganizationChart"/>
    <dgm:cxn modelId="{9334731A-B364-4A43-BD0A-366C203399E2}" srcId="{AD4ED68B-E153-498A-AEC0-180BD32830E5}" destId="{FC0DD1D5-8807-4A41-88B8-FDF5EB0C5921}" srcOrd="5" destOrd="0" parTransId="{6B30C1D6-24C1-4EAC-B819-C39DBF0853AA}" sibTransId="{FC2374F5-92CC-4133-B121-40DE3189D380}"/>
    <dgm:cxn modelId="{5BCC6275-1B8D-469D-84BF-63AD2DFA34EE}" type="presOf" srcId="{A63339DC-CFAD-442E-BFAD-7876B5DB2A84}" destId="{F39250F6-810E-4116-BB55-E29E30F3F808}" srcOrd="0" destOrd="0" presId="urn:microsoft.com/office/officeart/2009/3/layout/HorizontalOrganizationChart"/>
    <dgm:cxn modelId="{3C29C0E8-0C6D-498F-994B-369FC7833D9A}" type="presOf" srcId="{521A7221-5B7F-4A12-A9FF-CBC49672DD54}" destId="{D5A51E1A-EDC1-4563-81F0-1FDB00A2C3F5}" srcOrd="0" destOrd="0" presId="urn:microsoft.com/office/officeart/2009/3/layout/HorizontalOrganizationChart"/>
    <dgm:cxn modelId="{6E527334-A9DD-4281-BA91-39904F3CA178}" srcId="{CD9613BB-E85F-4078-821D-EE24E3133CF5}" destId="{8BABA235-F386-4458-880F-03FC3A055282}" srcOrd="0" destOrd="0" parTransId="{67849FA2-9B59-4503-8FDD-6557AD6E21F0}" sibTransId="{11980FE6-9FA5-47E2-A5AC-2E933B394793}"/>
    <dgm:cxn modelId="{C42BBF9F-4DA2-4C76-B7BD-68BEFB7B8695}" type="presOf" srcId="{7A15CF3B-16BF-4CAF-9784-E0068ADAF443}" destId="{F844C966-AB29-4905-A2B2-C73D12439BC3}" srcOrd="1" destOrd="0" presId="urn:microsoft.com/office/officeart/2009/3/layout/HorizontalOrganizationChart"/>
    <dgm:cxn modelId="{49B166E6-861B-4E0E-8A8C-96D6EC3CE28F}" type="presOf" srcId="{B28CD61A-CBBC-4B62-9B0C-42E87E7B399B}" destId="{E343C4B4-4EA9-4CA3-B99A-BF131B5EAE0F}" srcOrd="0" destOrd="0" presId="urn:microsoft.com/office/officeart/2009/3/layout/HorizontalOrganizationChart"/>
    <dgm:cxn modelId="{E6442F28-A09C-4983-AE40-502E567352C8}" type="presOf" srcId="{165C8B4E-69B1-473F-BC82-B34A4EA8F1AE}" destId="{A359E03B-1181-4A3B-AA68-244DC99F46BB}" srcOrd="0" destOrd="0" presId="urn:microsoft.com/office/officeart/2009/3/layout/HorizontalOrganizationChart"/>
    <dgm:cxn modelId="{65573725-1C90-4437-8A00-21AB8F71A66C}" type="presOf" srcId="{D528EDCF-DA78-44DA-8055-CA4BCF0B2E59}" destId="{493A39F9-9E72-44AE-B73B-7E862E891249}" srcOrd="1" destOrd="0" presId="urn:microsoft.com/office/officeart/2009/3/layout/HorizontalOrganizationChart"/>
    <dgm:cxn modelId="{D8D78513-FD78-4031-8EBE-1A579364CAE2}" type="presOf" srcId="{CBF50FE1-7E91-4CA3-9D01-2167AC7D5149}" destId="{87020865-82CA-4E05-AC4A-01684ACC8E52}" srcOrd="0" destOrd="0" presId="urn:microsoft.com/office/officeart/2009/3/layout/HorizontalOrganizationChart"/>
    <dgm:cxn modelId="{BA9F4364-8D32-4CCC-B363-B659F6CECC79}" type="presOf" srcId="{7DB614A4-A953-4049-9EAD-7613D06BB658}" destId="{AF71D7D6-DFEF-4825-8878-5C9DF0139DFC}" srcOrd="0" destOrd="0" presId="urn:microsoft.com/office/officeart/2009/3/layout/HorizontalOrganizationChart"/>
    <dgm:cxn modelId="{5CAAECF7-2D90-4CAA-8C43-32A757AF1E9D}" type="presOf" srcId="{92E8ED08-8A2A-4102-B40A-E54B60D6ED09}" destId="{DEA2ADE6-FD26-46F5-8B27-CA1FB04EEA13}" srcOrd="1" destOrd="0" presId="urn:microsoft.com/office/officeart/2009/3/layout/HorizontalOrganizationChart"/>
    <dgm:cxn modelId="{9EE4D606-A58C-4832-BFCC-23AFD6C18A78}" type="presOf" srcId="{2125CE26-4E56-4633-A02B-648C94278281}" destId="{FB9C3F84-EF3B-4E38-A746-506C50DD33A0}" srcOrd="0" destOrd="0" presId="urn:microsoft.com/office/officeart/2009/3/layout/HorizontalOrganizationChart"/>
    <dgm:cxn modelId="{B4E3A8D1-153F-4E61-82AD-AD12DADDAA0B}" type="presOf" srcId="{38E9FC31-67F5-4E63-89C5-AF878729AC7B}" destId="{3B2740E8-C441-4A6C-8731-ED4A0DC792E3}" srcOrd="1" destOrd="0" presId="urn:microsoft.com/office/officeart/2009/3/layout/HorizontalOrganizationChart"/>
    <dgm:cxn modelId="{9BBD2141-5DAE-4123-B407-DEAC036D6FF5}" type="presOf" srcId="{33D9D371-128F-554F-A35A-6FB9158FD29F}" destId="{D6567DC2-1703-CC41-B662-5F5C3ACD29A1}" srcOrd="0" destOrd="0" presId="urn:microsoft.com/office/officeart/2009/3/layout/HorizontalOrganizationChart"/>
    <dgm:cxn modelId="{91572B64-A560-4F9A-8630-F78CE6B71FEA}" srcId="{5D225694-4916-4669-BD80-325C2F0E1AD2}" destId="{E6E660DF-FDD6-4539-B359-3D7D84018FFA}" srcOrd="2" destOrd="0" parTransId="{B4B59470-67B9-4F05-8546-CCBE6BF044DC}" sibTransId="{6ED4BD9D-266F-4325-8CA5-E5938FC337CA}"/>
    <dgm:cxn modelId="{00D5529E-605C-43F0-98C2-7131FF933952}" type="presOf" srcId="{2AC73274-C754-4E84-8D69-F7437CBDCD5B}" destId="{1A2E623E-91ED-4F58-89C2-6D3206EB1FE0}" srcOrd="0" destOrd="0" presId="urn:microsoft.com/office/officeart/2009/3/layout/HorizontalOrganizationChart"/>
    <dgm:cxn modelId="{6CEB22CA-2321-40CA-8561-827B6C0740C9}" type="presOf" srcId="{68DCFF39-F4EB-4597-9379-8C9519569F92}" destId="{1542602D-C0FA-4A64-8023-CB54D92CCC95}" srcOrd="0" destOrd="0" presId="urn:microsoft.com/office/officeart/2009/3/layout/HorizontalOrganizationChart"/>
    <dgm:cxn modelId="{27864F2C-77A0-474E-BBE9-382318D54DA8}" type="presOf" srcId="{AFEA3E6B-8E81-4F69-98EB-A4C39E9615C8}" destId="{D81A89F9-EDAF-4134-A84F-EFC3FC54749F}" srcOrd="0" destOrd="0" presId="urn:microsoft.com/office/officeart/2009/3/layout/HorizontalOrganizationChart"/>
    <dgm:cxn modelId="{78444039-5453-4BBF-AFAC-0D815ABBF7D9}" type="presOf" srcId="{1FADA6E0-850E-4CBC-838E-B901366030B0}" destId="{EF73F59C-76A0-4A6B-A80D-E00518F91F35}" srcOrd="1" destOrd="0" presId="urn:microsoft.com/office/officeart/2009/3/layout/HorizontalOrganizationChart"/>
    <dgm:cxn modelId="{C6DD56DE-9CAD-4DDD-888A-0A6600FAFBEF}" type="presOf" srcId="{DFC320E8-5C59-4CF5-839D-5495295A5482}" destId="{43374411-D187-47E2-A8F0-F2323B2183A8}" srcOrd="0" destOrd="0" presId="urn:microsoft.com/office/officeart/2009/3/layout/HorizontalOrganizationChart"/>
    <dgm:cxn modelId="{5C10CC4E-3737-44E3-BEF6-257E784AF2F7}" type="presOf" srcId="{8744F91A-3421-4D2D-B210-74A1C12A10B3}" destId="{EBE1F597-E511-4B7C-98E7-12B0B82A043D}" srcOrd="1" destOrd="0" presId="urn:microsoft.com/office/officeart/2009/3/layout/HorizontalOrganizationChart"/>
    <dgm:cxn modelId="{1038254B-E4E0-48DC-BA52-47320A5A9BB7}" type="presOf" srcId="{7BE5C8BE-CAA5-44EC-A7C5-6687149136B4}" destId="{C8F3A624-4B01-498D-87B7-DB1C2B292A05}" srcOrd="1" destOrd="0" presId="urn:microsoft.com/office/officeart/2009/3/layout/HorizontalOrganizationChart"/>
    <dgm:cxn modelId="{F651B002-BF71-4BCF-8F01-5F1236339C81}" srcId="{966E412B-8EFD-46BF-8817-DC0FCDBBF1BB}" destId="{719A077E-C4FC-42D5-81F3-16AB8B2EA39F}" srcOrd="3" destOrd="0" parTransId="{3F4339D5-CC33-4FC8-968F-4989A35FAABC}" sibTransId="{6C3825E1-4F32-4F38-84D3-041DF0DF84F6}"/>
    <dgm:cxn modelId="{36431126-52BB-47D4-AE7D-44A8C7A70040}" type="presOf" srcId="{BB6A08FB-EE4E-4A4E-97C2-DBD023D97153}" destId="{0F7F8A73-F60C-4AE9-B5B8-97289F5E7B3B}" srcOrd="0" destOrd="0" presId="urn:microsoft.com/office/officeart/2009/3/layout/HorizontalOrganizationChart"/>
    <dgm:cxn modelId="{B5318D3D-6A40-4B55-969C-5DFBC6C8A316}" type="presOf" srcId="{27B5520A-6908-43EA-BB8D-9885B442B851}" destId="{40F1778F-2986-4035-9953-F0874264AC4F}" srcOrd="0" destOrd="0" presId="urn:microsoft.com/office/officeart/2009/3/layout/HorizontalOrganizationChart"/>
    <dgm:cxn modelId="{7B4865B6-DAF0-4FE3-A164-DCD908ECEE89}" srcId="{488CE746-950C-421B-B846-D0D7FB1E6B5D}" destId="{38E9FC31-67F5-4E63-89C5-AF878729AC7B}" srcOrd="2" destOrd="0" parTransId="{B5B38281-4274-4C08-94FA-05B182D1CABB}" sibTransId="{963864C0-B828-4E46-9622-C050D535312D}"/>
    <dgm:cxn modelId="{2B8EB6A5-5C31-4770-8AAA-DB4B0F761F27}" type="presOf" srcId="{0011A97E-89E0-4264-9C54-E6FB0B74D930}" destId="{CC850CB1-765B-432C-8077-1994B3CA55A3}" srcOrd="0" destOrd="0" presId="urn:microsoft.com/office/officeart/2009/3/layout/HorizontalOrganizationChart"/>
    <dgm:cxn modelId="{34AF1046-EAEF-4845-9A75-FD2DC90CEBC0}" type="presOf" srcId="{D44E95ED-4286-49FD-A52A-36AD70E9FCA8}" destId="{7CFF9135-96A9-48D1-83FE-FFFD81E64B39}" srcOrd="1" destOrd="0" presId="urn:microsoft.com/office/officeart/2009/3/layout/HorizontalOrganizationChart"/>
    <dgm:cxn modelId="{9BE8105E-04DF-4F50-A101-8D8D89A1E98A}" type="presOf" srcId="{33C51A9D-614A-4680-9593-A8AB7C48ADEA}" destId="{7A0E999F-0DE0-47CB-81DE-024AFCC572D4}" srcOrd="0" destOrd="0" presId="urn:microsoft.com/office/officeart/2009/3/layout/HorizontalOrganizationChart"/>
    <dgm:cxn modelId="{15AD884F-394D-4E83-A29A-FC5AD557C638}" type="presOf" srcId="{6F25B0D5-AC04-4B92-AFD6-9DF067CAEBC9}" destId="{1CC7167C-4955-47F1-A114-76447738BFFF}" srcOrd="0" destOrd="0" presId="urn:microsoft.com/office/officeart/2009/3/layout/HorizontalOrganizationChart"/>
    <dgm:cxn modelId="{06BC9026-8935-426D-AA78-B91EDE8B7155}" type="presOf" srcId="{026A8D25-DCFE-484C-9B3C-876F0EE62216}" destId="{53EAAB56-57C6-4542-8789-8922B588B078}" srcOrd="1" destOrd="0" presId="urn:microsoft.com/office/officeart/2009/3/layout/HorizontalOrganizationChart"/>
    <dgm:cxn modelId="{B6C843A2-8523-44C4-81E1-6BA2798D8141}" type="presOf" srcId="{5AD34C59-4BC5-4AD5-9844-71FDC30CA94F}" destId="{D5BC35B4-6C0E-46FB-A5CF-215E81E32C84}" srcOrd="0" destOrd="0" presId="urn:microsoft.com/office/officeart/2009/3/layout/HorizontalOrganizationChart"/>
    <dgm:cxn modelId="{5BD05945-FA72-4FD8-AC95-536F27C64B49}" srcId="{74650677-2404-40A5-BE9F-154F97EE6D03}" destId="{78A034CC-3AB7-4399-95CF-B094C29599B2}" srcOrd="3" destOrd="0" parTransId="{1543B876-5D75-48B9-B55B-F742A2E8B581}" sibTransId="{9FFE190F-5711-4806-AE52-FEE23A279971}"/>
    <dgm:cxn modelId="{F2A26934-3915-4961-BF6D-C302D9F545AE}" type="presOf" srcId="{3CA068F4-EAC3-4D85-9EB9-7D1991E65596}" destId="{7BB9014F-4CD6-43C3-89F1-02EFA1FD31B5}" srcOrd="0" destOrd="0" presId="urn:microsoft.com/office/officeart/2009/3/layout/HorizontalOrganizationChart"/>
    <dgm:cxn modelId="{2A363EB0-0CE3-4BA9-9078-74BFAD9BBC91}" type="presOf" srcId="{488CE746-950C-421B-B846-D0D7FB1E6B5D}" destId="{0DA01712-AA85-499D-AB72-4A5A4EFD00A7}" srcOrd="0" destOrd="0" presId="urn:microsoft.com/office/officeart/2009/3/layout/HorizontalOrganizationChart"/>
    <dgm:cxn modelId="{7BC5490C-ECAC-0646-843C-0B64DD7E374A}" srcId="{6D971A16-10E3-2247-B093-0B5A6337E4BE}" destId="{33D9D371-128F-554F-A35A-6FB9158FD29F}" srcOrd="0" destOrd="0" parTransId="{EB84BD68-966E-464E-8EFA-23DA9D24D084}" sibTransId="{35160A57-962A-5E47-8F2D-E5E6FFBE0667}"/>
    <dgm:cxn modelId="{17CCDE63-67AE-47A8-889F-81D28EBF2F90}" type="presOf" srcId="{35AAECFA-D33A-446A-85E6-47051776A228}" destId="{027BD5A4-04AF-4D3D-A514-D193B2C6050D}" srcOrd="1" destOrd="0" presId="urn:microsoft.com/office/officeart/2009/3/layout/HorizontalOrganizationChart"/>
    <dgm:cxn modelId="{341AE77A-388F-49DB-A33F-C1E0E9719B6B}" type="presOf" srcId="{F97D3B5D-9050-4973-970A-C51857046491}" destId="{9EE20486-94D8-4D65-90D6-946458D83243}" srcOrd="0" destOrd="0" presId="urn:microsoft.com/office/officeart/2009/3/layout/HorizontalOrganizationChart"/>
    <dgm:cxn modelId="{5A418FBC-8362-487E-8AF4-53DAA626A7D1}" type="presOf" srcId="{1CA66675-2E86-4F2B-9911-43037AA9464A}" destId="{F5B532C3-6E90-41DD-B7D5-53E845A37F9F}" srcOrd="0" destOrd="0" presId="urn:microsoft.com/office/officeart/2009/3/layout/HorizontalOrganizationChart"/>
    <dgm:cxn modelId="{C22FF98A-27D3-492E-8609-BF7E7E7BF0AA}" srcId="{AD4ED68B-E153-498A-AEC0-180BD32830E5}" destId="{32067CF2-9360-451C-8EE0-D37E65DD7AAC}" srcOrd="1" destOrd="0" parTransId="{599049F6-8000-472B-939B-DD4DA0E9F219}" sibTransId="{27FE0D21-ADD2-4057-BC9D-2107904A300F}"/>
    <dgm:cxn modelId="{748CB2FB-1B93-448D-BA2A-C1C44EE5D2E6}" type="presOf" srcId="{77F020B6-794E-435F-8EFC-E876F045F05D}" destId="{B43A26BA-1E1F-4C48-8C86-E71918C4AF5A}" srcOrd="1" destOrd="0" presId="urn:microsoft.com/office/officeart/2009/3/layout/HorizontalOrganizationChart"/>
    <dgm:cxn modelId="{86E955FD-0F8E-427B-AB88-E456D6D5E745}" type="presOf" srcId="{967CB0F4-4876-4924-8CF0-F2DF1D75F8A5}" destId="{0348703F-168D-4BD0-94B4-89550C0B0CBB}" srcOrd="0" destOrd="0" presId="urn:microsoft.com/office/officeart/2009/3/layout/HorizontalOrganizationChart"/>
    <dgm:cxn modelId="{C2052458-69A6-480D-A5EF-8A9AB9A4A0A8}" srcId="{484FDDCD-7D26-484D-B182-C6700408DC67}" destId="{35CBAB6C-A1F8-42C1-A5AF-39D1AD11DCB7}" srcOrd="1" destOrd="0" parTransId="{F281D0CD-75A7-4A2A-8C30-9BF30178581E}" sibTransId="{2A9A7489-0866-44B9-B50E-218C19FAB71D}"/>
    <dgm:cxn modelId="{C4A99755-D829-4D83-B789-12AAF10F8CF9}" type="presOf" srcId="{62DCEEFB-BB2F-4045-A7AD-DF28F218FEBC}" destId="{DD90E0FA-FC1C-4B7D-BE77-71E3CDDF9123}" srcOrd="0" destOrd="0" presId="urn:microsoft.com/office/officeart/2009/3/layout/HorizontalOrganizationChart"/>
    <dgm:cxn modelId="{A23746DA-0110-4B73-81E3-2207B22AFA27}" type="presOf" srcId="{521A7221-5B7F-4A12-A9FF-CBC49672DD54}" destId="{46534D0B-8925-4A31-8A38-7AE693274629}" srcOrd="1" destOrd="0" presId="urn:microsoft.com/office/officeart/2009/3/layout/HorizontalOrganizationChart"/>
    <dgm:cxn modelId="{597DCDE9-244C-443B-9589-FF4E65361BF3}" srcId="{026A8D25-DCFE-484C-9B3C-876F0EE62216}" destId="{CDD7888A-3E15-411A-8A52-6C09DB588030}" srcOrd="1" destOrd="0" parTransId="{7F629416-1980-4C86-9AFB-C65C86C517CC}" sibTransId="{3CBE692A-FF4E-45D3-B09D-948320711C8B}"/>
    <dgm:cxn modelId="{F58ADF26-CB14-4E31-AA82-CF34A822B20D}" type="presOf" srcId="{30453F08-5668-4BCF-A3FD-541981C150C9}" destId="{C40A2274-F53C-4369-BACA-97443EFF9653}" srcOrd="1" destOrd="0" presId="urn:microsoft.com/office/officeart/2009/3/layout/HorizontalOrganizationChart"/>
    <dgm:cxn modelId="{16B30B75-C8EE-4D35-B2C2-5EDB6FC9E28F}" type="presOf" srcId="{E88FDC8B-0154-4E62-9537-4EA3A43AEE06}" destId="{579597E0-8A07-4DD9-9451-6A6F5D5D24C1}" srcOrd="0" destOrd="0" presId="urn:microsoft.com/office/officeart/2009/3/layout/HorizontalOrganizationChart"/>
    <dgm:cxn modelId="{9DDB5066-038A-4744-A233-983BD5B74EE3}" srcId="{871DB694-B45A-47FB-8D1F-16404A559454}" destId="{49C2699C-FA31-4F04-8EE7-1871E1B8445C}" srcOrd="0" destOrd="0" parTransId="{543B897C-D450-45A6-B8AF-D14B45D1AF23}" sibTransId="{9C307BEF-CF24-4F19-87EC-28E180A12F41}"/>
    <dgm:cxn modelId="{5DD03CEF-9541-4902-8462-07EF92EEAA0D}" type="presOf" srcId="{E8438BB6-0720-42E3-9BED-77FF404FFED2}" destId="{E3981859-3C8A-4D3D-9FD1-9FF579E742AE}" srcOrd="1" destOrd="0" presId="urn:microsoft.com/office/officeart/2009/3/layout/HorizontalOrganizationChart"/>
    <dgm:cxn modelId="{19D77DC8-2768-464C-B5BD-79BDEF121981}" type="presOf" srcId="{2E7A769B-9AC5-4509-BBC1-983D18347DA0}" destId="{FE43654C-90E5-4814-A750-A902E10C6000}" srcOrd="0" destOrd="0" presId="urn:microsoft.com/office/officeart/2009/3/layout/HorizontalOrganizationChart"/>
    <dgm:cxn modelId="{67374EC3-F907-4155-BC34-907D56F8923C}" srcId="{42C8B4AE-9E3B-4F11-8F67-73A58B3A539F}" destId="{4D527956-1DC5-4609-9092-92AA0172B753}" srcOrd="0" destOrd="0" parTransId="{9A480CFD-BA2C-40B3-95BC-E576D51DCF21}" sibTransId="{78551C4D-85DF-4F0C-9EE6-297502E79A95}"/>
    <dgm:cxn modelId="{4DBC440E-ECFC-4A6B-8DFF-F25540126BD2}" type="presOf" srcId="{CD9613BB-E85F-4078-821D-EE24E3133CF5}" destId="{AFD7582A-3B19-40BE-96DD-00AE17B36966}" srcOrd="0" destOrd="0" presId="urn:microsoft.com/office/officeart/2009/3/layout/HorizontalOrganizationChart"/>
    <dgm:cxn modelId="{BA029460-66AE-4D04-9D46-DFA241071C96}" type="presOf" srcId="{16DD41ED-E6BA-4830-9AC7-4B1DC070A7EB}" destId="{661DEB7C-1F5B-4935-AE21-04245A7C52CD}" srcOrd="0" destOrd="0" presId="urn:microsoft.com/office/officeart/2009/3/layout/HorizontalOrganizationChart"/>
    <dgm:cxn modelId="{2DDFE7DC-8CD1-4B2F-A0B0-F63B41027094}" type="presOf" srcId="{1D232A91-B511-4F00-BE77-09691284DA79}" destId="{BDE603F3-1EC3-4212-8B14-210A129A708A}" srcOrd="0" destOrd="0" presId="urn:microsoft.com/office/officeart/2009/3/layout/HorizontalOrganizationChart"/>
    <dgm:cxn modelId="{AB74DE4A-B1EA-4DBB-9FF5-D96DB8DEC4B4}" type="presOf" srcId="{EB84BD68-966E-464E-8EFA-23DA9D24D084}" destId="{9A075884-0883-EB48-B359-BCC212EC1905}" srcOrd="0" destOrd="0" presId="urn:microsoft.com/office/officeart/2009/3/layout/HorizontalOrganizationChart"/>
    <dgm:cxn modelId="{801C2239-D3F6-4ABE-A53D-8EAA7B0DE18B}" srcId="{1FADA6E0-850E-4CBC-838E-B901366030B0}" destId="{3AFA22D5-B72C-4763-ACBE-EB538D235038}" srcOrd="0" destOrd="0" parTransId="{2E7A769B-9AC5-4509-BBC1-983D18347DA0}" sibTransId="{2C10A069-BD31-4475-A37D-70A3C89524F5}"/>
    <dgm:cxn modelId="{55492A0B-B04D-423E-BB1C-81B4876A4E89}" type="presOf" srcId="{A0B7B666-28B6-4523-A298-DB735BB90719}" destId="{15C95612-0C64-4A93-86FB-9A169F39CC1B}" srcOrd="0" destOrd="0" presId="urn:microsoft.com/office/officeart/2009/3/layout/HorizontalOrganizationChart"/>
    <dgm:cxn modelId="{16A8363B-2A30-4EC7-8221-9D765DFDC9CF}" type="presOf" srcId="{A83EE439-BB77-4565-B47A-41F4443A4BE0}" destId="{9A4FDFB0-CECF-4C90-9755-E93703DFC295}" srcOrd="0" destOrd="0" presId="urn:microsoft.com/office/officeart/2009/3/layout/HorizontalOrganizationChart"/>
    <dgm:cxn modelId="{A5752729-313E-4DCB-B715-858D0A58D062}" type="presOf" srcId="{92F2B1EB-7E44-4A4F-A08A-487AB9BF61FC}" destId="{B3832A81-D302-4F60-9892-F7BD4309A82E}" srcOrd="0" destOrd="0" presId="urn:microsoft.com/office/officeart/2009/3/layout/HorizontalOrganizationChart"/>
    <dgm:cxn modelId="{CCB9A5B0-2500-42DC-B0CE-B409E9819BBE}" type="presOf" srcId="{23B9471C-47BB-4C50-AF8E-1EA0BA487A3F}" destId="{62BFFF57-8BEC-459B-84EC-2C5F58F2F378}" srcOrd="1" destOrd="0" presId="urn:microsoft.com/office/officeart/2009/3/layout/HorizontalOrganizationChart"/>
    <dgm:cxn modelId="{6E10BFD7-EFE7-4C00-BEB8-C1D6D00DD5F7}" type="presOf" srcId="{06BC2A7D-287A-400A-9400-3CEF6F3CC628}" destId="{22EA97BD-9F80-41A7-9FB3-687B6494797B}" srcOrd="1" destOrd="0" presId="urn:microsoft.com/office/officeart/2009/3/layout/HorizontalOrganizationChart"/>
    <dgm:cxn modelId="{3BC8B4AF-5774-4CD0-A22C-555A9D53A69D}" type="presOf" srcId="{B799B837-1EA9-420B-81E5-61721F6ED98D}" destId="{5F6A09AC-7D40-4710-862E-C6DB20C88CEC}" srcOrd="0" destOrd="0" presId="urn:microsoft.com/office/officeart/2009/3/layout/HorizontalOrganizationChart"/>
    <dgm:cxn modelId="{7E8E1956-3BAA-4B52-93AE-D6C94B21D3B3}" type="presOf" srcId="{CA7DC307-9F93-46B4-BC2F-194B71991534}" destId="{9DC457FF-DE38-4174-B367-95323A1D2D8A}" srcOrd="0" destOrd="0" presId="urn:microsoft.com/office/officeart/2009/3/layout/HorizontalOrganizationChart"/>
    <dgm:cxn modelId="{2ABB358D-EED8-4C17-8A40-7349243D69AF}" type="presOf" srcId="{30453F08-5668-4BCF-A3FD-541981C150C9}" destId="{FD25543E-0411-41BF-986D-2AFB0DC565AE}" srcOrd="0" destOrd="0" presId="urn:microsoft.com/office/officeart/2009/3/layout/HorizontalOrganizationChart"/>
    <dgm:cxn modelId="{06859829-76A5-4015-9B6B-D5B6C7E3D7E0}" type="presOf" srcId="{B28491C0-2C61-46FA-989A-24F4E41C0E77}" destId="{B038F8C6-A563-490F-A5B7-C742AB31B873}" srcOrd="1" destOrd="0" presId="urn:microsoft.com/office/officeart/2009/3/layout/HorizontalOrganizationChart"/>
    <dgm:cxn modelId="{FF6C5F4D-7949-40B4-A27A-AAB1E5D0D494}" srcId="{F1DBDF05-FFC8-42C3-99D0-1C22E56DAAA1}" destId="{0D1A8C41-F2B5-43E4-B3BF-9916FEE046A5}" srcOrd="3" destOrd="0" parTransId="{12497532-D37E-46A5-9A4D-54592AD0F7DF}" sibTransId="{D8F2EBE0-7140-4E62-BC92-1CFC4B6EE4A4}"/>
    <dgm:cxn modelId="{5D9FF071-7BFB-420D-BA28-0C12E8DFEA63}" type="presOf" srcId="{5CEF72C0-5034-4768-A356-7617AA6DD70A}" destId="{A57B805A-6463-4C2E-A77B-14620F671C60}" srcOrd="0" destOrd="0" presId="urn:microsoft.com/office/officeart/2009/3/layout/HorizontalOrganizationChart"/>
    <dgm:cxn modelId="{43112444-52A1-4D73-A5BB-5E379F0774A7}" type="presOf" srcId="{6F11206E-D45A-4164-95AE-AB886DE0B549}" destId="{E511FA57-BBB6-4AC5-8768-08FBC847449F}" srcOrd="0" destOrd="0" presId="urn:microsoft.com/office/officeart/2009/3/layout/HorizontalOrganizationChart"/>
    <dgm:cxn modelId="{C2C40932-DBD6-4508-B745-5A755D6E83BF}" srcId="{77F020B6-794E-435F-8EFC-E876F045F05D}" destId="{F5E188E2-D1BD-41F8-90FD-9ACB0282B8B6}" srcOrd="0" destOrd="0" parTransId="{AA0F20AB-6558-49B0-9793-A98098710702}" sibTransId="{6939D727-BF3B-4318-879E-943AAD4F3E38}"/>
    <dgm:cxn modelId="{2B478B7E-FD29-4BCE-8869-40D17B5149EF}" srcId="{54046A0F-4DBC-1042-A448-59AEF375A573}" destId="{97766314-E0DD-4444-92E8-54D427C5BA2A}" srcOrd="4" destOrd="0" parTransId="{F91E73EC-C3FC-4B00-B6FB-8EC0F7BBCD31}" sibTransId="{47972D59-576C-4447-8DA0-55DA1F912352}"/>
    <dgm:cxn modelId="{56D6A5F5-542B-4C7B-AD05-DF97B22BF16D}" type="presOf" srcId="{F91E73EC-C3FC-4B00-B6FB-8EC0F7BBCD31}" destId="{BD7FF20F-7C69-4663-9E34-1D2A404CF968}" srcOrd="0" destOrd="0" presId="urn:microsoft.com/office/officeart/2009/3/layout/HorizontalOrganizationChart"/>
    <dgm:cxn modelId="{FD2DA398-2807-4479-A986-C2A50F3D6EDD}" srcId="{F1DBDF05-FFC8-42C3-99D0-1C22E56DAAA1}" destId="{A78C36EE-07AA-409A-99DD-A1387C834E86}" srcOrd="1" destOrd="0" parTransId="{38C016A0-6BBA-465B-921F-3FAD9295F2FC}" sibTransId="{D60B1FB5-EC54-4667-9885-4A0972D38C6C}"/>
    <dgm:cxn modelId="{9BE326A1-5F63-4E9D-B5E1-935886D38EF8}" type="presOf" srcId="{470A618A-3221-41D0-8498-B7139B4306F3}" destId="{E8C18DE2-BD69-4122-B82A-93496A712E66}" srcOrd="1" destOrd="0" presId="urn:microsoft.com/office/officeart/2009/3/layout/HorizontalOrganizationChart"/>
    <dgm:cxn modelId="{43F40BC3-FB7C-4A4D-A752-EB8908F2ECA7}" srcId="{65158216-54C4-426B-8312-A90234881AC7}" destId="{53286EFD-D5E2-44DF-93DA-FB1C80CC32B9}" srcOrd="1" destOrd="0" parTransId="{F7282E07-DEBF-4DB1-BFBE-A432E51D2451}" sibTransId="{588F66F9-BC4A-41E3-817F-DE8DD81B23BA}"/>
    <dgm:cxn modelId="{2CB4BA6C-8BC0-4220-BD3C-C69CD519D24B}" srcId="{F32FABD2-B889-4444-929B-DBA418767F4F}" destId="{06BC2A7D-287A-400A-9400-3CEF6F3CC628}" srcOrd="1" destOrd="0" parTransId="{4431B5ED-9AB4-4514-B654-755E48213A82}" sibTransId="{D65C8E3D-F00B-41DA-ACC9-34B26A5E8376}"/>
    <dgm:cxn modelId="{E1C019B0-5D39-42EB-8DA5-2F4398EF624D}" srcId="{7CE175B7-01A0-43A6-A710-4D978015060B}" destId="{4975B52E-17F5-4135-904C-ADEBF38C97B9}" srcOrd="0" destOrd="0" parTransId="{5E196585-CBD6-4CB9-8B7C-828C1679A9B6}" sibTransId="{171E8956-951B-4C96-B626-FE66EA1066ED}"/>
    <dgm:cxn modelId="{23DF290B-10E8-4260-918E-599E9B3C46D1}" srcId="{E3A270D2-F294-43C2-8A30-11D87B6E5E29}" destId="{87DF7488-3A59-4BC4-9D68-E9C2E23CDBC0}" srcOrd="0" destOrd="0" parTransId="{845F1311-F32E-41F6-B29A-D62CB7AA9A2F}" sibTransId="{58366BA5-A6DB-46F2-940F-48CB09747883}"/>
    <dgm:cxn modelId="{6E976AFE-F984-4E6F-9E3F-C3C622B0D234}" type="presOf" srcId="{531C7B8B-7804-4BA0-81D3-311F7AA7573D}" destId="{29C2D1A0-ABCF-4B00-819E-8C7A9750099C}" srcOrd="1" destOrd="0" presId="urn:microsoft.com/office/officeart/2009/3/layout/HorizontalOrganizationChart"/>
    <dgm:cxn modelId="{8B8DB9C0-BA1D-446C-B892-957B99518B2C}" type="presOf" srcId="{967CB0F4-4876-4924-8CF0-F2DF1D75F8A5}" destId="{461EE54E-B63D-4656-9A37-A3BC80E09C0D}" srcOrd="1" destOrd="0" presId="urn:microsoft.com/office/officeart/2009/3/layout/HorizontalOrganizationChart"/>
    <dgm:cxn modelId="{008A315D-EED7-4A31-A5E1-5A7738D39E06}" type="presOf" srcId="{E3A270D2-F294-43C2-8A30-11D87B6E5E29}" destId="{0DB76FCF-FEFA-48EB-8A39-F80DA9070253}" srcOrd="0" destOrd="0" presId="urn:microsoft.com/office/officeart/2009/3/layout/HorizontalOrganizationChart"/>
    <dgm:cxn modelId="{5AE4D1FC-9414-4848-A1C4-F2AEC76F36DE}" srcId="{967CB0F4-4876-4924-8CF0-F2DF1D75F8A5}" destId="{98D72408-B0CD-4A7F-9041-1707E6AAAB97}" srcOrd="1" destOrd="0" parTransId="{34CDBE98-8188-4E25-9749-55A02E032757}" sibTransId="{D0FCFE4E-434A-4DE8-A4EF-0656D465CFA9}"/>
    <dgm:cxn modelId="{2AC68B85-FE8D-4239-A9E1-83DB38B1C84F}" type="presOf" srcId="{27F69432-C6A1-4DC4-9F40-439E8DFDA783}" destId="{156F050D-CB50-4475-AF9D-D7EED61C40C5}" srcOrd="0" destOrd="0" presId="urn:microsoft.com/office/officeart/2009/3/layout/HorizontalOrganizationChart"/>
    <dgm:cxn modelId="{02A99443-8AD4-4176-A118-9BC9D8E86DFC}" type="presOf" srcId="{C8DD0891-A78E-4918-99D4-5B8ED6EF6725}" destId="{0F9D040A-5F8F-489C-8633-27F2F4A5EDC5}" srcOrd="0" destOrd="0" presId="urn:microsoft.com/office/officeart/2009/3/layout/HorizontalOrganizationChart"/>
    <dgm:cxn modelId="{4345342F-33E9-4E43-868C-33D3A2EF7DFB}" type="presOf" srcId="{023000B2-F731-4613-8A4F-297DB8039547}" destId="{6A2BA342-0278-46D5-8580-43903758E65D}" srcOrd="0" destOrd="0" presId="urn:microsoft.com/office/officeart/2009/3/layout/HorizontalOrganizationChart"/>
    <dgm:cxn modelId="{CD1622A5-B439-42E0-8E95-6895F3FFD62F}" type="presOf" srcId="{80A5D376-682D-4B82-B18F-85FBC585ABCA}" destId="{8AA5F301-220A-4525-A0B0-DEA7E1B08611}" srcOrd="0" destOrd="0" presId="urn:microsoft.com/office/officeart/2009/3/layout/HorizontalOrganizationChart"/>
    <dgm:cxn modelId="{FFBAF789-0C9D-45EF-A564-3DAE1029EC81}" type="presOf" srcId="{220B4589-5ED1-4775-A8E2-895A7A4CF56F}" destId="{2ED3EAC4-AF06-4DA7-8F34-00CF49B1247C}" srcOrd="1" destOrd="0" presId="urn:microsoft.com/office/officeart/2009/3/layout/HorizontalOrganizationChart"/>
    <dgm:cxn modelId="{C75F3EED-5417-4E8C-9890-25C6AE9A30EC}" type="presOf" srcId="{4D527956-1DC5-4609-9092-92AA0172B753}" destId="{CE08FE3B-0B95-402D-90B9-C8CC1B2FA351}" srcOrd="0" destOrd="0" presId="urn:microsoft.com/office/officeart/2009/3/layout/HorizontalOrganizationChart"/>
    <dgm:cxn modelId="{D63B803C-5B52-4688-A58E-E06F7D3D57D3}" type="presOf" srcId="{575FD2AE-E5E0-4A93-9C50-334CFA9E625F}" destId="{ABAFF7B7-0988-4558-8F00-24AA944CF77F}" srcOrd="0" destOrd="0" presId="urn:microsoft.com/office/officeart/2009/3/layout/HorizontalOrganizationChart"/>
    <dgm:cxn modelId="{CB04E4A0-46A4-4E15-B088-98A153B909EF}" type="presOf" srcId="{78A034CC-3AB7-4399-95CF-B094C29599B2}" destId="{D75A0E5E-71E8-40EC-B2A8-8FEEFB744F04}" srcOrd="1" destOrd="0" presId="urn:microsoft.com/office/officeart/2009/3/layout/HorizontalOrganizationChart"/>
    <dgm:cxn modelId="{95EA4EA8-5784-4ACF-8917-585E6216D63D}" type="presOf" srcId="{D96C84B9-6BCB-4982-92FE-7A4AE8C3D25E}" destId="{F541F984-4F87-485A-93AE-67149D1B9EB8}" srcOrd="0" destOrd="0" presId="urn:microsoft.com/office/officeart/2009/3/layout/HorizontalOrganizationChart"/>
    <dgm:cxn modelId="{567FE139-80B1-4A87-BDF6-C5400B7284F2}" srcId="{74650677-2404-40A5-BE9F-154F97EE6D03}" destId="{E0441E0A-9CD8-498D-8192-4F53C6913D6F}" srcOrd="0" destOrd="0" parTransId="{1AD43B8A-1CED-4002-BC17-58EA9C8A0EF0}" sibTransId="{98B905D8-38F7-498B-A5F0-CFD85BD3E647}"/>
    <dgm:cxn modelId="{AD2CEF9C-3FE9-4636-BC52-CEFFF99D0AE1}" type="presOf" srcId="{966E412B-8EFD-46BF-8817-DC0FCDBBF1BB}" destId="{EF355707-020B-4870-BB63-BD54DF6CCE99}" srcOrd="0" destOrd="0" presId="urn:microsoft.com/office/officeart/2009/3/layout/HorizontalOrganizationChart"/>
    <dgm:cxn modelId="{8A6F635F-D839-4928-B6B5-DD248FE804EA}" type="presOf" srcId="{026A8D25-DCFE-484C-9B3C-876F0EE62216}" destId="{DBFE33B8-6146-44F9-82C6-316373F3B608}" srcOrd="0" destOrd="0" presId="urn:microsoft.com/office/officeart/2009/3/layout/HorizontalOrganizationChart"/>
    <dgm:cxn modelId="{D72C0C56-D3A3-4539-B48A-323A17A0A40F}" type="presOf" srcId="{1CDE546F-9B3A-49EE-80C4-F11A9F9438F1}" destId="{9D71A83C-408F-45B8-9720-5B62A08A9342}" srcOrd="0" destOrd="0" presId="urn:microsoft.com/office/officeart/2009/3/layout/HorizontalOrganizationChart"/>
    <dgm:cxn modelId="{6F087852-6FDD-473E-BE50-F2375DB5F1A5}" type="presOf" srcId="{D315847A-93F6-4B5C-9EEE-F420EE8DED30}" destId="{9E79875A-CA28-4E56-87CE-7EAFECD2FC34}" srcOrd="0" destOrd="0" presId="urn:microsoft.com/office/officeart/2009/3/layout/HorizontalOrganizationChart"/>
    <dgm:cxn modelId="{57736FB1-28BC-4DFF-A202-375812A7AD8D}" srcId="{026A8D25-DCFE-484C-9B3C-876F0EE62216}" destId="{965AC0F0-E5BB-4291-BACA-269340FFA75B}" srcOrd="3" destOrd="0" parTransId="{C8B0B259-6E6F-4E3E-8A4D-45D94DA33F30}" sibTransId="{799C3F5E-E5CA-4C51-91BB-1EE3E97E4305}"/>
    <dgm:cxn modelId="{D050CD33-97C4-4360-9CC2-AF066C0A6420}" type="presOf" srcId="{BCEA5AA7-6982-4776-A0A6-B097E5D9F234}" destId="{E8A53D08-7DA3-47E7-84B1-F1BEBC1BC0DD}" srcOrd="0" destOrd="0" presId="urn:microsoft.com/office/officeart/2009/3/layout/HorizontalOrganizationChart"/>
    <dgm:cxn modelId="{9EB9DB87-E9AE-4EA6-8C85-DE408B254CAA}" type="presOf" srcId="{67849FA2-9B59-4503-8FDD-6557AD6E21F0}" destId="{F5BDD18E-1339-4E09-B93A-A5139B1E8E83}" srcOrd="0" destOrd="0" presId="urn:microsoft.com/office/officeart/2009/3/layout/HorizontalOrganizationChart"/>
    <dgm:cxn modelId="{E83655D3-BC32-40CB-85EE-48C5F8858238}" srcId="{F32FABD2-B889-4444-929B-DBA418767F4F}" destId="{915391CE-BA8E-41A9-AFA4-246B90AEA63B}" srcOrd="2" destOrd="0" parTransId="{23F71C97-F1F8-4F08-8DEF-9A778A3B1698}" sibTransId="{E8DB9C90-751E-423B-B176-2225063D1052}"/>
    <dgm:cxn modelId="{3EF4D3F8-F783-4B70-AD9E-8D03DC3E2F3B}" type="presOf" srcId="{92BD30EF-49B6-4303-BB33-FFD6A054CA78}" destId="{DB022B3B-0B00-4372-9F6C-55A0584DD810}" srcOrd="0" destOrd="0" presId="urn:microsoft.com/office/officeart/2009/3/layout/HorizontalOrganizationChart"/>
    <dgm:cxn modelId="{7DBD40BD-B13A-4672-9F9E-947B14764887}" type="presOf" srcId="{E72FEC01-647D-4675-ADBD-164563E72FE4}" destId="{C4E861FD-4EBF-4171-8818-D7C1F7DA88AB}" srcOrd="1" destOrd="0" presId="urn:microsoft.com/office/officeart/2009/3/layout/HorizontalOrganizationChart"/>
    <dgm:cxn modelId="{55BBF90F-8EBB-44BC-9BFA-A0C540FDD783}" type="presOf" srcId="{6A98B320-F914-4D3C-A6B8-7123B2567735}" destId="{47D0442A-09E7-4AA2-9545-6ECB52C7A0C7}" srcOrd="0" destOrd="0" presId="urn:microsoft.com/office/officeart/2009/3/layout/HorizontalOrganizationChart"/>
    <dgm:cxn modelId="{D319030B-D754-4796-AC3D-F6415BE80D1B}" type="presOf" srcId="{F7AAC9E3-EC80-4259-A983-4D4CF8DC7EE6}" destId="{128317E7-3670-47BB-A653-2EEA8DC12F74}" srcOrd="1" destOrd="0" presId="urn:microsoft.com/office/officeart/2009/3/layout/HorizontalOrganizationChart"/>
    <dgm:cxn modelId="{7B1EDF69-866B-4907-9551-F438218D9B7E}" srcId="{98D72408-B0CD-4A7F-9041-1707E6AAAB97}" destId="{F68D07C8-6BF7-4724-8DCF-C24E50170C95}" srcOrd="0" destOrd="0" parTransId="{E88FDC8B-0154-4E62-9537-4EA3A43AEE06}" sibTransId="{A8079C1D-58A1-4A31-9AD0-16B5275823CA}"/>
    <dgm:cxn modelId="{96AE4446-DDC9-4260-A343-2AE49501198F}" type="presOf" srcId="{B28491C0-2C61-46FA-989A-24F4E41C0E77}" destId="{F24AC2ED-AD47-4F29-8235-0B254CCC30E7}" srcOrd="0" destOrd="0" presId="urn:microsoft.com/office/officeart/2009/3/layout/HorizontalOrganizationChart"/>
    <dgm:cxn modelId="{D6155579-7BD5-417B-A797-D1890B0A77A0}" type="presOf" srcId="{488CE746-950C-421B-B846-D0D7FB1E6B5D}" destId="{72C9AA7F-21C8-4C59-ADB8-4F418AB6D612}" srcOrd="1" destOrd="0" presId="urn:microsoft.com/office/officeart/2009/3/layout/HorizontalOrganizationChart"/>
    <dgm:cxn modelId="{A5FC1FDE-22CC-4910-A309-A8313D1A03E8}" type="presOf" srcId="{32FE9B42-8AA3-43A7-BB9C-215693DC3624}" destId="{3A2BD858-A888-4943-B13B-9DE60522CDAC}" srcOrd="1" destOrd="0" presId="urn:microsoft.com/office/officeart/2009/3/layout/HorizontalOrganizationChart"/>
    <dgm:cxn modelId="{A94B810B-7048-4886-99F6-A9175D0A969E}" type="presOf" srcId="{04A15F99-9B0C-443E-8687-C9514198964D}" destId="{6B37C23E-7E6C-490F-A70E-043A1405952A}" srcOrd="1" destOrd="0" presId="urn:microsoft.com/office/officeart/2009/3/layout/HorizontalOrganizationChart"/>
    <dgm:cxn modelId="{8922F517-0CC1-4724-BDF7-4DE82979CBF9}" type="presOf" srcId="{220B4589-5ED1-4775-A8E2-895A7A4CF56F}" destId="{DF513D41-147C-484E-B46A-67BB408F8865}" srcOrd="0" destOrd="0" presId="urn:microsoft.com/office/officeart/2009/3/layout/HorizontalOrganizationChart"/>
    <dgm:cxn modelId="{EE7E1FFB-E2E6-4933-AE4D-0B3E9CC7FA83}" type="presOf" srcId="{740B1A25-AA56-4E65-B409-17444B360268}" destId="{CB33D04B-6EE8-4398-BB07-A8FDE2508ED8}" srcOrd="0" destOrd="0" presId="urn:microsoft.com/office/officeart/2009/3/layout/HorizontalOrganizationChart"/>
    <dgm:cxn modelId="{E2569E98-1D07-43BC-AFDC-FA9B57BF8CB7}" type="presOf" srcId="{2E0E4DDD-E617-4A34-AD33-B6825FCACAF1}" destId="{E3F8355C-092F-4C33-8783-CE18EFAB8B08}" srcOrd="0" destOrd="0" presId="urn:microsoft.com/office/officeart/2009/3/layout/HorizontalOrganizationChart"/>
    <dgm:cxn modelId="{D11CA282-4EC0-421F-AE5E-92E50C8CD56B}" type="presOf" srcId="{55DC4C27-9284-4A52-9893-541F399D1BCE}" destId="{E2712228-B5A1-4EA0-AD23-AF2C37887FC6}" srcOrd="1" destOrd="0" presId="urn:microsoft.com/office/officeart/2009/3/layout/HorizontalOrganizationChart"/>
    <dgm:cxn modelId="{31BAC56B-6D30-48D7-973C-3322FF5684D6}" type="presOf" srcId="{1AD43B8A-1CED-4002-BC17-58EA9C8A0EF0}" destId="{79BB1E34-A93C-47AD-8332-F1B1E6FF39F5}" srcOrd="0" destOrd="0" presId="urn:microsoft.com/office/officeart/2009/3/layout/HorizontalOrganizationChart"/>
    <dgm:cxn modelId="{DFCE41F6-7A8F-48BE-A295-2ED74D487CF0}" type="presOf" srcId="{D811C0E5-B7D0-453E-9692-3535AE4EC64E}" destId="{A251F746-AC40-4252-8479-11B4D5369EC2}" srcOrd="0" destOrd="0" presId="urn:microsoft.com/office/officeart/2009/3/layout/HorizontalOrganizationChart"/>
    <dgm:cxn modelId="{384BAFF4-FA28-4C0C-BBCD-0026446AF3E1}" type="presOf" srcId="{04A15F99-9B0C-443E-8687-C9514198964D}" destId="{15D6C319-13A4-4F88-9BFF-70DC6E4EA933}" srcOrd="0" destOrd="0" presId="urn:microsoft.com/office/officeart/2009/3/layout/HorizontalOrganizationChart"/>
    <dgm:cxn modelId="{422E9750-30F7-4BAF-855B-EA0D5430832F}" type="presOf" srcId="{CD7871F0-EA52-4F4D-8376-50BC2F5C748F}" destId="{527E8F66-C74D-44CC-B6A3-44FA075FBEB0}" srcOrd="0" destOrd="0" presId="urn:microsoft.com/office/officeart/2009/3/layout/HorizontalOrganizationChart"/>
    <dgm:cxn modelId="{C5A304E1-044A-4C43-836B-1A5E1CF3852B}" type="presOf" srcId="{E6E660DF-FDD6-4539-B359-3D7D84018FFA}" destId="{1750AF51-0823-4BB0-AF4B-73D90F8BB497}" srcOrd="1" destOrd="0" presId="urn:microsoft.com/office/officeart/2009/3/layout/HorizontalOrganizationChart"/>
    <dgm:cxn modelId="{71B4FEC1-D1C9-4EF3-B347-3DF80161AF37}" type="presOf" srcId="{7B44D31B-C53F-48BF-B6A4-D16CA0AACBDA}" destId="{EE437131-2AA9-4D0D-B808-2B7CACB911AA}" srcOrd="0" destOrd="0" presId="urn:microsoft.com/office/officeart/2009/3/layout/HorizontalOrganizationChart"/>
    <dgm:cxn modelId="{86A762AA-0D19-4BC7-8BAD-6B5B96D8245C}" type="presOf" srcId="{E338E300-9B2A-4055-AB1E-15FFF132FDB4}" destId="{C39FABF7-9ED4-4809-9555-61D600714902}" srcOrd="0" destOrd="0" presId="urn:microsoft.com/office/officeart/2009/3/layout/HorizontalOrganizationChart"/>
    <dgm:cxn modelId="{E8ED744B-89D4-4B0B-95C3-30267715DEAA}" type="presOf" srcId="{DFF4CDE3-8957-42CC-857A-E1BAC3DCA073}" destId="{ECE406A5-9510-4BB3-BEF4-190F97F87946}" srcOrd="0" destOrd="0" presId="urn:microsoft.com/office/officeart/2009/3/layout/HorizontalOrganizationChart"/>
    <dgm:cxn modelId="{484F8283-0730-4CDC-9082-07ED8EF5F0AD}" srcId="{CE5C9C37-8E76-4588-947F-4B5DE8362651}" destId="{35AAECFA-D33A-446A-85E6-47051776A228}" srcOrd="2" destOrd="0" parTransId="{0ECCD10D-665B-4E8D-8615-A60A69F98824}" sibTransId="{2266BCE2-4457-4BB2-B658-62BF7538510B}"/>
    <dgm:cxn modelId="{FB009CF1-BE1A-440F-AA10-6F349C409E72}" type="presOf" srcId="{AA0F20AB-6558-49B0-9793-A98098710702}" destId="{194ED931-BCFA-401F-9690-7A000F343E9F}" srcOrd="0" destOrd="0" presId="urn:microsoft.com/office/officeart/2009/3/layout/HorizontalOrganizationChart"/>
    <dgm:cxn modelId="{529AFCF7-135F-4F9D-B4BA-A4E0CAB36680}" type="presOf" srcId="{1CDE546F-9B3A-49EE-80C4-F11A9F9438F1}" destId="{47AC3338-7187-4471-A09B-7E657A7DEDEA}" srcOrd="1" destOrd="0" presId="urn:microsoft.com/office/officeart/2009/3/layout/HorizontalOrganizationChart"/>
    <dgm:cxn modelId="{01AF9B07-578D-4AA6-883A-D5A3086764E2}" srcId="{531C7B8B-7804-4BA0-81D3-311F7AA7573D}" destId="{CE980E74-C583-4059-8694-BB24E8290E4E}" srcOrd="1" destOrd="0" parTransId="{A3C2BBEE-3926-460D-AEC0-5600CB37B76F}" sibTransId="{99F3379E-C15C-4E33-8F00-A26BD76F082E}"/>
    <dgm:cxn modelId="{D341F09B-ADAD-443E-84FD-BBBCF63A6D46}" srcId="{8260A834-599C-4DE0-BA65-43976FEE5BE7}" destId="{FE7174CC-79CA-41D0-A9FE-BF463905909A}" srcOrd="2" destOrd="0" parTransId="{102360E7-8FFD-46CE-ACE5-96CA05C6BA81}" sibTransId="{ED3EB6DA-C4B5-4B03-B893-E3CA05D6A003}"/>
    <dgm:cxn modelId="{0681AF6F-C774-4480-97E5-DD6B05474D70}" type="presOf" srcId="{90E4DE74-CF91-4130-A3C7-85BDA638913B}" destId="{FE0DCD7C-6D90-4B10-9C70-2CC94D2EDCDA}" srcOrd="1" destOrd="0" presId="urn:microsoft.com/office/officeart/2009/3/layout/HorizontalOrganizationChart"/>
    <dgm:cxn modelId="{1ADF9D69-EA7B-4317-AB2D-F9056866EBB9}" type="presOf" srcId="{D289F6E3-6616-4FA9-84D4-37B20A4F6FD6}" destId="{1E71DF2F-1894-44BC-88B8-DA4503E847AA}" srcOrd="0" destOrd="0" presId="urn:microsoft.com/office/officeart/2009/3/layout/HorizontalOrganizationChart"/>
    <dgm:cxn modelId="{06BB1041-12DF-4FBB-B2C1-D926EA3927C8}" type="presOf" srcId="{C96F9238-07C1-4974-B7BE-FCF66446F45C}" destId="{792902C6-8553-432B-869C-F417D7DF5F02}" srcOrd="0" destOrd="0" presId="urn:microsoft.com/office/officeart/2009/3/layout/HorizontalOrganizationChart"/>
    <dgm:cxn modelId="{C9218BB4-7466-426C-9F34-89C2B4A7947D}" type="presOf" srcId="{DEB57A43-2579-4CE5-8C48-2115AD719E74}" destId="{A1D2FA97-C56A-48E6-9821-1378ADEBC81A}" srcOrd="0" destOrd="0" presId="urn:microsoft.com/office/officeart/2009/3/layout/HorizontalOrganizationChart"/>
    <dgm:cxn modelId="{5447F85B-0CBC-4702-B8F3-740E5428C684}" type="presOf" srcId="{6F3DEAAD-10E9-460D-8278-592E6DFF724E}" destId="{8E939C31-C253-443E-9905-7091B5456D5F}" srcOrd="1" destOrd="0" presId="urn:microsoft.com/office/officeart/2009/3/layout/HorizontalOrganizationChart"/>
    <dgm:cxn modelId="{70C3B288-F3F2-4EDC-B817-54C87486B302}" type="presOf" srcId="{4DFEAA42-E159-4F02-8F45-E8B43D39B0C0}" destId="{C2A9E19E-30E9-498D-9755-69AF6F47A63B}" srcOrd="0" destOrd="0" presId="urn:microsoft.com/office/officeart/2009/3/layout/HorizontalOrganizationChart"/>
    <dgm:cxn modelId="{DE869795-B3EE-4550-B798-4095EE9FF8F8}" type="presOf" srcId="{64194AC3-76EB-46C6-8648-576222739A3B}" destId="{FF1BC167-F5BE-4B52-BDF7-E675A50FA867}" srcOrd="0" destOrd="0" presId="urn:microsoft.com/office/officeart/2009/3/layout/HorizontalOrganizationChart"/>
    <dgm:cxn modelId="{F5AC0795-D3BE-428C-84FE-D24973485957}" srcId="{0D3F9C7A-F39D-4E54-AC76-CAD0BA1334B6}" destId="{69BDF391-B682-41BF-BE36-D105A67480F9}" srcOrd="0" destOrd="0" parTransId="{F621F294-F259-4377-8029-2EECA7831F74}" sibTransId="{04AAA214-4395-4FE7-8038-54769EC50328}"/>
    <dgm:cxn modelId="{8CB79A72-54D5-42D7-A445-F520B14FCA33}" type="presOf" srcId="{95F51526-699F-4371-A95A-5F81BBD4F3D4}" destId="{F3A243D6-8DF1-4C3C-B57E-D9D1610E8AD6}" srcOrd="1" destOrd="0" presId="urn:microsoft.com/office/officeart/2009/3/layout/HorizontalOrganizationChart"/>
    <dgm:cxn modelId="{F0E004DE-056B-48BC-8C4D-A2FF877DA038}" srcId="{CE5C9C37-8E76-4588-947F-4B5DE8362651}" destId="{8FFE1648-6106-4521-B043-85DCB81183D3}" srcOrd="0" destOrd="0" parTransId="{CCF644BF-0F2A-4581-B710-3E3283C821F2}" sibTransId="{000B19EE-280E-41F5-9D42-1A8108B9988D}"/>
    <dgm:cxn modelId="{BB793258-E470-45A1-9422-0BFDB92EDB41}" type="presOf" srcId="{CE5C9C37-8E76-4588-947F-4B5DE8362651}" destId="{38BB08A2-4AFE-4CFF-B894-D749DD1EACCD}" srcOrd="1" destOrd="0" presId="urn:microsoft.com/office/officeart/2009/3/layout/HorizontalOrganizationChart"/>
    <dgm:cxn modelId="{67989073-CE2F-4218-B2B9-02A378DC1543}" srcId="{5AD34C59-4BC5-4AD5-9844-71FDC30CA94F}" destId="{429B03C4-2317-4C34-B871-011F2BEAD674}" srcOrd="1" destOrd="0" parTransId="{EBF4FA74-B30B-401E-BAB3-C28F5C231CF2}" sibTransId="{E6A8AEE0-E877-40A6-98E9-D47E94E571B4}"/>
    <dgm:cxn modelId="{1A49732C-84F3-441E-815C-ED3D9B043055}" srcId="{F66680BD-67EB-4BAE-8C5F-EBAD9028F4D0}" destId="{740B1A25-AA56-4E65-B409-17444B360268}" srcOrd="1" destOrd="0" parTransId="{8B9B069D-FC1F-49BB-8EAB-D79E391E66E5}" sibTransId="{05537F00-5D94-4B3A-B9CB-DE44F96258F3}"/>
    <dgm:cxn modelId="{4B782BAC-F615-438C-8160-A4DF75FF8B9E}" type="presOf" srcId="{A32FD87E-47AE-4A10-B885-D02DCB7AEE20}" destId="{16E1829D-73D3-495F-A647-121646D27B90}" srcOrd="0" destOrd="0" presId="urn:microsoft.com/office/officeart/2009/3/layout/HorizontalOrganizationChart"/>
    <dgm:cxn modelId="{A5ADBBA9-1570-4637-925E-B91144EE7C2D}" srcId="{54046A0F-4DBC-1042-A448-59AEF375A573}" destId="{026A8D25-DCFE-484C-9B3C-876F0EE62216}" srcOrd="0" destOrd="0" parTransId="{0F4566A6-0F6C-4489-9DA9-C493F49C5227}" sibTransId="{01B473EB-8502-4BD1-91E5-F5385AFF600F}"/>
    <dgm:cxn modelId="{4825C823-9C64-42A9-ACE6-A436D75D557D}" type="presOf" srcId="{956F5EE9-FF79-40B0-974F-21B04ECAFD61}" destId="{34F4B6AE-78A8-4B19-964E-1FC2B8433755}" srcOrd="0" destOrd="0" presId="urn:microsoft.com/office/officeart/2009/3/layout/HorizontalOrganizationChart"/>
    <dgm:cxn modelId="{A249E3DB-82D2-485D-996F-E10AA5D638BB}" type="presOf" srcId="{DA65B835-7C29-4D15-A9EA-26C90E20E6D4}" destId="{F8EB1692-F4BF-4AC3-B7B2-96F4680A4E8E}" srcOrd="0" destOrd="0" presId="urn:microsoft.com/office/officeart/2009/3/layout/HorizontalOrganizationChart"/>
    <dgm:cxn modelId="{15CB8828-4E75-414A-BE02-BCAC0664E491}" type="presOf" srcId="{29F9E6C5-4EAF-49BD-81C1-8299352F2B72}" destId="{33B607E5-F2DC-41D1-AA25-78B42F7D0879}" srcOrd="1" destOrd="0" presId="urn:microsoft.com/office/officeart/2009/3/layout/HorizontalOrganizationChart"/>
    <dgm:cxn modelId="{5F8189BC-A5C4-4CC9-ADDD-2FCE48721EFA}" type="presOf" srcId="{11B0F53A-464F-4B36-AABD-B109940530D0}" destId="{CC718F56-3D95-443F-8DB2-63EF863BF5E2}" srcOrd="0" destOrd="0" presId="urn:microsoft.com/office/officeart/2009/3/layout/HorizontalOrganizationChart"/>
    <dgm:cxn modelId="{CA30967E-7E6A-4B88-A968-9A6853F42A2D}" type="presOf" srcId="{470A618A-3221-41D0-8498-B7139B4306F3}" destId="{84B9DFA5-88D4-4810-B3A2-7A998F440ECE}" srcOrd="0" destOrd="0" presId="urn:microsoft.com/office/officeart/2009/3/layout/HorizontalOrganizationChart"/>
    <dgm:cxn modelId="{9C4F9773-FD51-4AE1-A9E5-F77DE97B4F10}" srcId="{9EA9F680-3E61-48F5-BD8D-57D6A89D320C}" destId="{956F5EE9-FF79-40B0-974F-21B04ECAFD61}" srcOrd="1" destOrd="0" parTransId="{81968C17-5477-40D7-9A1E-646E006832E2}" sibTransId="{11E6786F-9D6D-4D87-9020-866F5B9A286D}"/>
    <dgm:cxn modelId="{DEC61707-65E8-4F00-9B28-6141F42F3159}" type="presOf" srcId="{01B912DE-A638-41DF-8B8D-68AE834F5BEA}" destId="{20988B10-823D-4676-AF85-8E4F28FDBB17}" srcOrd="0" destOrd="0" presId="urn:microsoft.com/office/officeart/2009/3/layout/HorizontalOrganizationChart"/>
    <dgm:cxn modelId="{87F21D1C-4C50-41A2-B034-EAB1D86D7583}" type="presOf" srcId="{96E82514-D81F-45BE-8693-B2804456D08F}" destId="{C6288CC3-6598-4382-B833-7C2DCCC37B23}" srcOrd="0" destOrd="0" presId="urn:microsoft.com/office/officeart/2009/3/layout/HorizontalOrganizationChart"/>
    <dgm:cxn modelId="{1B54A131-52AE-47C9-AF3A-47427DF13082}" type="presOf" srcId="{99EA2EB2-4618-47F0-809A-F8E2CD905366}" destId="{605EF73A-A997-4AA1-AD89-0C9AFB1106C6}" srcOrd="0" destOrd="0" presId="urn:microsoft.com/office/officeart/2009/3/layout/HorizontalOrganizationChart"/>
    <dgm:cxn modelId="{16B24C63-1FC3-4ABB-B519-3982E8E602CD}" type="presOf" srcId="{A78C36EE-07AA-409A-99DD-A1387C834E86}" destId="{CCFAEBB7-2970-4F9B-9FFE-EA3C33CBB204}" srcOrd="0" destOrd="0" presId="urn:microsoft.com/office/officeart/2009/3/layout/HorizontalOrganizationChart"/>
    <dgm:cxn modelId="{D2813193-2E5D-4FD1-8416-CB889993F1A0}" type="presOf" srcId="{5C6B8603-CAA9-406C-B6A9-AEFD7FB10596}" destId="{24F11B53-C40B-4474-B01D-79613EC1451D}" srcOrd="0" destOrd="0" presId="urn:microsoft.com/office/officeart/2009/3/layout/HorizontalOrganizationChart"/>
    <dgm:cxn modelId="{034C56A9-794E-4654-962B-9EC97C94EA5A}" type="presOf" srcId="{F66680BD-67EB-4BAE-8C5F-EBAD9028F4D0}" destId="{2F9CCBB1-E0A9-46C0-8A37-E7E2062AD040}" srcOrd="1" destOrd="0" presId="urn:microsoft.com/office/officeart/2009/3/layout/HorizontalOrganizationChart"/>
    <dgm:cxn modelId="{078EC5B9-496A-42B8-BB88-9480C18E1B24}" srcId="{54046A0F-4DBC-1042-A448-59AEF375A573}" destId="{E72FEC01-647D-4675-ADBD-164563E72FE4}" srcOrd="1" destOrd="0" parTransId="{86AC2801-34F9-4D5A-BF2F-6A1618A0D3EA}" sibTransId="{63DF8B6A-B0B2-41B4-8628-1F023795087F}"/>
    <dgm:cxn modelId="{296EA1E3-5518-421B-AC8B-4E5BACE7D888}" type="presOf" srcId="{4431B5ED-9AB4-4514-B654-755E48213A82}" destId="{688BE239-D421-44ED-A261-072599AFCBDF}" srcOrd="0" destOrd="0" presId="urn:microsoft.com/office/officeart/2009/3/layout/HorizontalOrganizationChart"/>
    <dgm:cxn modelId="{63601CD7-0FF2-453D-8D03-3B3E0CF6B379}" type="presOf" srcId="{747BAD0F-4920-41FB-B6A3-8A7DA54BF63E}" destId="{84BABD94-53A9-43AC-B895-70DC6093C32E}" srcOrd="0" destOrd="0" presId="urn:microsoft.com/office/officeart/2009/3/layout/HorizontalOrganizationChart"/>
    <dgm:cxn modelId="{8E3D5D3B-AEA2-4F58-95C5-87B7DEDBA2D6}" type="presOf" srcId="{543B897C-D450-45A6-B8AF-D14B45D1AF23}" destId="{A088EBDA-FD0E-4CE8-94EF-98EA05679E2C}" srcOrd="0" destOrd="0" presId="urn:microsoft.com/office/officeart/2009/3/layout/HorizontalOrganizationChart"/>
    <dgm:cxn modelId="{C6FBA427-D971-4526-84D6-FA6E02D65A00}" type="presOf" srcId="{F7282E07-DEBF-4DB1-BFBE-A432E51D2451}" destId="{A59CE3A8-231D-4E8F-B4D2-5A4F2C42261C}" srcOrd="0" destOrd="0" presId="urn:microsoft.com/office/officeart/2009/3/layout/HorizontalOrganizationChart"/>
    <dgm:cxn modelId="{466ED21D-F114-401D-B5D1-0A885FAE93D6}" type="presOf" srcId="{CDD7888A-3E15-411A-8A52-6C09DB588030}" destId="{E22E774C-9C2B-45F6-BDED-3196CBBC262C}" srcOrd="1" destOrd="0" presId="urn:microsoft.com/office/officeart/2009/3/layout/HorizontalOrganizationChart"/>
    <dgm:cxn modelId="{38D29BDC-966A-428E-BA6F-6F3A7AE8D50A}" type="presOf" srcId="{5FD099E5-2BF0-4C60-9DB2-A3FC7FC48DEE}" destId="{B4F3E6C4-3182-4847-996D-9811315C5B11}" srcOrd="1" destOrd="0" presId="urn:microsoft.com/office/officeart/2009/3/layout/HorizontalOrganizationChart"/>
    <dgm:cxn modelId="{AEBF705C-8316-42E2-90D1-285CC2CF9374}" type="presOf" srcId="{E8438BB6-0720-42E3-9BED-77FF404FFED2}" destId="{261FD580-4985-4629-80BD-D0FF07A47135}" srcOrd="0" destOrd="0" presId="urn:microsoft.com/office/officeart/2009/3/layout/HorizontalOrganizationChart"/>
    <dgm:cxn modelId="{0A508342-8F3A-42B8-8790-882FE004C846}" type="presOf" srcId="{502A6976-54E0-4516-ABED-1E7D9ECD6942}" destId="{71B1DCF1-F442-479E-BAD3-8636875600F1}" srcOrd="1" destOrd="0" presId="urn:microsoft.com/office/officeart/2009/3/layout/HorizontalOrganizationChart"/>
    <dgm:cxn modelId="{6B66F07D-F67D-49CD-B04A-6A2557FD177D}" type="presOf" srcId="{D3BA5C57-F3D2-3341-8B8B-6E5D78E7A9B6}" destId="{B69494D5-84EC-E148-979D-7CF8B334B4D0}" srcOrd="1" destOrd="0" presId="urn:microsoft.com/office/officeart/2009/3/layout/HorizontalOrganizationChart"/>
    <dgm:cxn modelId="{C0D3C055-FE10-446C-94B6-2C32DCE6CA6E}" type="presOf" srcId="{4813F636-606F-4BB0-BB07-7AB9CE29D2A5}" destId="{7CDC6E95-DC78-47A6-8FA6-A9A266732007}" srcOrd="1" destOrd="0" presId="urn:microsoft.com/office/officeart/2009/3/layout/HorizontalOrganizationChart"/>
    <dgm:cxn modelId="{1DB8A130-0B9D-4294-9A1A-39391E4A04A4}" type="presOf" srcId="{8B17515F-C6D7-4B35-91A9-930D46851B20}" destId="{1F996CBC-BC85-4C0F-8C3A-DBF447873F08}" srcOrd="0" destOrd="0" presId="urn:microsoft.com/office/officeart/2009/3/layout/HorizontalOrganizationChart"/>
    <dgm:cxn modelId="{3B42FF29-2A55-4AA2-9A7B-72BAA207A3F9}" type="presOf" srcId="{D0AFF523-D10B-431E-8610-780346970061}" destId="{2AD5AA47-F8F8-4D73-9009-A48C2733888E}" srcOrd="0" destOrd="0" presId="urn:microsoft.com/office/officeart/2009/3/layout/HorizontalOrganizationChart"/>
    <dgm:cxn modelId="{1B6DE8BC-5984-457F-97C8-C97B5482D05C}" type="presOf" srcId="{7C421836-A980-48CC-BB51-B0AD67A86C9C}" destId="{D459DF5F-4DE4-403B-95A0-69D9FAF0B951}" srcOrd="1" destOrd="0" presId="urn:microsoft.com/office/officeart/2009/3/layout/HorizontalOrganizationChart"/>
    <dgm:cxn modelId="{012439DD-525A-438F-AD64-85A9A7954A99}" srcId="{CB9FEC2F-7CDA-44B8-B89F-3F704F2F4453}" destId="{D3D01A29-D43C-4BE3-8D26-F11F2872ADA0}" srcOrd="0" destOrd="0" parTransId="{E7E54E93-741B-451A-AB91-DA3F120FAC6F}" sibTransId="{B756982F-CAA3-4684-8E8E-0C6BE85F94E5}"/>
    <dgm:cxn modelId="{A5F07DEC-9496-4E87-B57D-F07AB96CA529}" type="presOf" srcId="{F1619503-AE69-44CD-920B-94C63F8AF409}" destId="{F72B4EA2-372B-406D-ABBE-38BBF94255B1}" srcOrd="1" destOrd="0" presId="urn:microsoft.com/office/officeart/2009/3/layout/HorizontalOrganizationChart"/>
    <dgm:cxn modelId="{14FECC4D-10CB-4923-A850-33C3C6D13A81}" type="presOf" srcId="{587F6EB7-559B-41FE-9102-B8A2EBBDC221}" destId="{29D76D57-DB1D-41B1-8598-E6C422EBFE99}" srcOrd="1" destOrd="0" presId="urn:microsoft.com/office/officeart/2009/3/layout/HorizontalOrganizationChart"/>
    <dgm:cxn modelId="{BC749428-71D4-4EFB-ABF0-6A643C431E28}" type="presOf" srcId="{2C8C7D88-4654-4648-9B00-CCB6E6B8B65E}" destId="{48C967AE-0E46-408B-BFC4-ED7DEE3CF9A1}" srcOrd="0" destOrd="0" presId="urn:microsoft.com/office/officeart/2009/3/layout/HorizontalOrganizationChart"/>
    <dgm:cxn modelId="{1CC04F3A-BDF4-4A8E-8276-300A54F13076}" type="presOf" srcId="{8CB4DCB8-02EE-4B3D-99A2-740969C29333}" destId="{1736D15D-006C-4297-9BE4-4FB926045046}" srcOrd="0" destOrd="0" presId="urn:microsoft.com/office/officeart/2009/3/layout/HorizontalOrganizationChart"/>
    <dgm:cxn modelId="{250E1B30-951C-4F50-B61E-079E1D94DAE6}" srcId="{92E8ED08-8A2A-4102-B40A-E54B60D6ED09}" destId="{F1C0DD22-ACD6-429B-AF15-2709E217B7A3}" srcOrd="1" destOrd="0" parTransId="{E9B8D4AD-D6EA-4536-B68C-FCEB73942E2B}" sibTransId="{3EA9CE9D-7A59-46A1-97DE-DF831DE4A206}"/>
    <dgm:cxn modelId="{E324B679-C83D-46CD-83B0-9CCEA81A02BD}" srcId="{8260A834-599C-4DE0-BA65-43976FEE5BE7}" destId="{8CB4DCB8-02EE-4B3D-99A2-740969C29333}" srcOrd="1" destOrd="0" parTransId="{D5D46765-E821-4A55-96A6-EAF866A4349E}" sibTransId="{70C35EF1-0203-473D-B8D1-DC80866E9CA0}"/>
    <dgm:cxn modelId="{14C1350F-E888-4D8D-B98D-B5209DECAC2E}" type="presOf" srcId="{5D225694-4916-4669-BD80-325C2F0E1AD2}" destId="{B967F9DC-530A-4AC9-82DB-4746B7F9B9F4}" srcOrd="1" destOrd="0" presId="urn:microsoft.com/office/officeart/2009/3/layout/HorizontalOrganizationChart"/>
    <dgm:cxn modelId="{38005B85-E785-42EF-8FFA-C024C0DEC5F5}" type="presOf" srcId="{99EA2EB2-4618-47F0-809A-F8E2CD905366}" destId="{F375C7C7-0973-483D-B102-53D66F36EA7A}" srcOrd="1" destOrd="0" presId="urn:microsoft.com/office/officeart/2009/3/layout/HorizontalOrganizationChart"/>
    <dgm:cxn modelId="{471CE982-A1AC-43B3-8F17-6AF156E9AF3F}" srcId="{AD4ED68B-E153-498A-AEC0-180BD32830E5}" destId="{D811C0E5-B7D0-453E-9692-3535AE4EC64E}" srcOrd="0" destOrd="0" parTransId="{7EBACE13-78CB-47BC-8431-74FEB68CE768}" sibTransId="{C5191737-CF37-4FB6-9700-9CBAC3B00168}"/>
    <dgm:cxn modelId="{4B1B3C14-0875-4384-80DC-6456965F3214}" type="presOf" srcId="{B5B38281-4274-4C08-94FA-05B182D1CABB}" destId="{FFDB08FB-925C-4B03-8157-1A7787291C22}" srcOrd="0" destOrd="0" presId="urn:microsoft.com/office/officeart/2009/3/layout/HorizontalOrganizationChart"/>
    <dgm:cxn modelId="{28782B43-DF0E-415C-851B-7EFFC5269EE2}" type="presOf" srcId="{9BFC9BE6-D598-40B0-9CC1-5A540B6574AD}" destId="{5873B71B-C949-4FE9-A44F-0965C9D0E468}" srcOrd="0" destOrd="0" presId="urn:microsoft.com/office/officeart/2009/3/layout/HorizontalOrganizationChart"/>
    <dgm:cxn modelId="{F48DBE78-E8ED-47E7-A7C1-6EC23A6032B6}" type="presOf" srcId="{23B9471C-47BB-4C50-AF8E-1EA0BA487A3F}" destId="{3D49CD83-8D2F-45FC-91E2-6BE1ADFD7751}" srcOrd="0" destOrd="0" presId="urn:microsoft.com/office/officeart/2009/3/layout/HorizontalOrganizationChart"/>
    <dgm:cxn modelId="{7B76D9AE-01E8-4EA2-9CFD-754408B89950}" srcId="{9EA9F680-3E61-48F5-BD8D-57D6A89D320C}" destId="{9153B343-E905-4C55-8777-7881B325C2EF}" srcOrd="0" destOrd="0" parTransId="{BCEA5AA7-6982-4776-A0A6-B097E5D9F234}" sibTransId="{965DD915-3507-4F8F-B01E-2785ACF36FF3}"/>
    <dgm:cxn modelId="{78828DAF-FDDC-44A0-8639-A2DCB1A7D916}" type="presOf" srcId="{F621F294-F259-4377-8029-2EECA7831F74}" destId="{1ECFB09F-8FD2-412A-B8F2-5E8177E048D3}" srcOrd="0" destOrd="0" presId="urn:microsoft.com/office/officeart/2009/3/layout/HorizontalOrganizationChart"/>
    <dgm:cxn modelId="{0A7EC1EA-725E-4295-8595-E04FEEB1E2FA}" type="presOf" srcId="{DB7A5E04-2E77-CC41-B914-B35B17DD1EB2}" destId="{791E7B1B-2CF3-6B45-9421-9379E6962FCA}" srcOrd="0" destOrd="0" presId="urn:microsoft.com/office/officeart/2009/3/layout/HorizontalOrganizationChart"/>
    <dgm:cxn modelId="{9B43C342-2275-4804-B573-18626449E51E}" type="presOf" srcId="{51FF7C56-2B42-40C6-A260-207E828708DD}" destId="{7426D148-DEEF-4D24-8414-16F1947469AF}" srcOrd="0" destOrd="0" presId="urn:microsoft.com/office/officeart/2009/3/layout/HorizontalOrganizationChart"/>
    <dgm:cxn modelId="{C7083B52-10C4-4D36-9628-71BFE125E8E9}" type="presOf" srcId="{A139156A-1B42-482D-8280-53CFBD29F169}" destId="{853AAA04-F3C9-4B72-A596-DD5972FEC979}" srcOrd="0" destOrd="0" presId="urn:microsoft.com/office/officeart/2009/3/layout/HorizontalOrganizationChart"/>
    <dgm:cxn modelId="{2E14AD49-3434-4F56-A3CC-7B0F2054EC62}" type="presOf" srcId="{F06CCF9A-3AFD-4B20-A755-81EF88139052}" destId="{8E34D255-50FD-46A5-94E1-C6FA6D8F3109}" srcOrd="1" destOrd="0" presId="urn:microsoft.com/office/officeart/2009/3/layout/HorizontalOrganizationChart"/>
    <dgm:cxn modelId="{B5D57834-E996-4305-97E6-934C02522AA9}" type="presOf" srcId="{B0DDC6BB-BF70-4888-96E8-1F4629904777}" destId="{9FB6CB84-67A9-4620-82A0-0313F405C0FB}" srcOrd="0" destOrd="0" presId="urn:microsoft.com/office/officeart/2009/3/layout/HorizontalOrganizationChart"/>
    <dgm:cxn modelId="{BFD40F29-94FA-4142-BF37-AD2A77797B38}" type="presOf" srcId="{3F4339D5-CC33-4FC8-968F-4989A35FAABC}" destId="{74BE8222-5D20-4D47-BA75-BE00AC938076}" srcOrd="0" destOrd="0" presId="urn:microsoft.com/office/officeart/2009/3/layout/HorizontalOrganizationChart"/>
    <dgm:cxn modelId="{5DE5360B-98DA-48B7-A0C5-1D1161108942}" type="presOf" srcId="{722AEDA6-34CE-4F52-98F9-E2C8083C8FE3}" destId="{5A9A59B3-8DEA-4555-BDA4-2263115C5367}" srcOrd="0" destOrd="0" presId="urn:microsoft.com/office/officeart/2009/3/layout/HorizontalOrganizationChart"/>
    <dgm:cxn modelId="{1F253660-F884-48A9-8206-36293FA7F42D}" srcId="{87826280-9691-492F-9636-93B7A4CF492C}" destId="{BB6A08FB-EE4E-4A4E-97C2-DBD023D97153}" srcOrd="2" destOrd="0" parTransId="{034A5A2E-A89A-47CD-B23E-CEE08871358D}" sibTransId="{48F254F8-1689-4131-8933-5CBDAA45E42F}"/>
    <dgm:cxn modelId="{10ABD06A-C494-4D22-909E-1C9CBBB7A8D6}" type="presOf" srcId="{0D1A8C41-F2B5-43E4-B3BF-9916FEE046A5}" destId="{5EDFDED9-D221-41E9-9DBC-79C56E0E404D}" srcOrd="1" destOrd="0" presId="urn:microsoft.com/office/officeart/2009/3/layout/HorizontalOrganizationChart"/>
    <dgm:cxn modelId="{6600CD52-EF42-4901-9078-D6CF400B76A8}" type="presOf" srcId="{995C0509-EA33-471D-A2E3-31B26DC9F8E6}" destId="{B3159230-3667-4032-88F4-56F4CF2F6391}" srcOrd="1" destOrd="0" presId="urn:microsoft.com/office/officeart/2009/3/layout/HorizontalOrganizationChart"/>
    <dgm:cxn modelId="{5F607CF7-71A7-4342-A55F-C147B8D5248C}" type="presOf" srcId="{1EA6667B-1B06-42C1-89F8-9A6C5B5B4BC0}" destId="{14155A4E-6147-4D6F-BEEC-F684A7FE572A}" srcOrd="0" destOrd="0" presId="urn:microsoft.com/office/officeart/2009/3/layout/HorizontalOrganizationChart"/>
    <dgm:cxn modelId="{BA419538-E600-4CFC-8D39-2495ECFF1384}" type="presOf" srcId="{585BD997-A2AA-472B-8F5D-5423A85FA248}" destId="{47B60B0A-20F0-49F2-894D-29BA540EA70E}" srcOrd="0" destOrd="0" presId="urn:microsoft.com/office/officeart/2009/3/layout/HorizontalOrganizationChart"/>
    <dgm:cxn modelId="{A5BB60EA-6F09-40FC-BA93-DE2806A99187}" type="presOf" srcId="{915391CE-BA8E-41A9-AFA4-246B90AEA63B}" destId="{5C4A22EC-8772-4F04-AFE8-B82C5ED32823}" srcOrd="1" destOrd="0" presId="urn:microsoft.com/office/officeart/2009/3/layout/HorizontalOrganizationChart"/>
    <dgm:cxn modelId="{F72224E1-AFDD-49A7-9CFA-A7DAED6C53B6}" type="presOf" srcId="{93EB8978-67F1-4610-B478-9D1428F157D3}" destId="{FEB4CC72-CC14-4D4A-B1E4-1DADDD70F6BE}" srcOrd="0" destOrd="0" presId="urn:microsoft.com/office/officeart/2009/3/layout/HorizontalOrganizationChart"/>
    <dgm:cxn modelId="{2F6034CA-E250-4D97-978A-E0021675B096}" type="presOf" srcId="{69F0BB8B-F247-4069-8C03-E506BCE05C86}" destId="{BE35DC70-F613-41E1-81B5-2C7AB76DCD96}" srcOrd="0" destOrd="0" presId="urn:microsoft.com/office/officeart/2009/3/layout/HorizontalOrganizationChart"/>
    <dgm:cxn modelId="{A6F71BBF-5517-4A64-A6FD-E8F5101D2A2F}" type="presOf" srcId="{94299680-36E7-46AE-8D9C-C0E145A8DE33}" destId="{B559E0C3-0D73-43E2-9104-66B84664D2A4}" srcOrd="1" destOrd="0" presId="urn:microsoft.com/office/officeart/2009/3/layout/HorizontalOrganizationChart"/>
    <dgm:cxn modelId="{EF8330AF-AD17-452F-8A92-DCFC9D87FBAD}" type="presOf" srcId="{B15EFF20-40F6-4F49-93E2-12EFFCB0174F}" destId="{0DB18DBD-5750-47C7-A5DD-75D2C6186A38}" srcOrd="0" destOrd="0" presId="urn:microsoft.com/office/officeart/2009/3/layout/HorizontalOrganizationChart"/>
    <dgm:cxn modelId="{CA23330F-B387-41B3-992B-821D8C07403F}" type="presOf" srcId="{1FEE4B94-1BC2-4D27-948A-ADB7952CDAD0}" destId="{293DE8EA-8FA7-49D1-9DDF-71E44173DB57}" srcOrd="1" destOrd="0" presId="urn:microsoft.com/office/officeart/2009/3/layout/HorizontalOrganizationChart"/>
    <dgm:cxn modelId="{E8895938-80E3-40CE-A074-60FC21DB8C20}" type="presOf" srcId="{B5841128-5539-4C18-A702-DC9D1AD50C6A}" destId="{3BB6D7FD-C425-475F-9935-A41095A06A5A}" srcOrd="1" destOrd="0" presId="urn:microsoft.com/office/officeart/2009/3/layout/HorizontalOrganizationChart"/>
    <dgm:cxn modelId="{B39B9A14-6506-48E5-BFB0-D8A7A0124E3B}" type="presOf" srcId="{E3A270D2-F294-43C2-8A30-11D87B6E5E29}" destId="{D24B0CFF-32F4-40D5-A41F-2C1BC4EB752D}" srcOrd="1" destOrd="0" presId="urn:microsoft.com/office/officeart/2009/3/layout/HorizontalOrganizationChart"/>
    <dgm:cxn modelId="{C3D74C30-D477-4F93-8DA3-93BD287B704C}" type="presOf" srcId="{1FEE4B94-1BC2-4D27-948A-ADB7952CDAD0}" destId="{45F95A1C-25DE-49EB-A2E5-B9F5F8F9E9DF}" srcOrd="0" destOrd="0" presId="urn:microsoft.com/office/officeart/2009/3/layout/HorizontalOrganizationChart"/>
    <dgm:cxn modelId="{4FE4BD19-ECA5-42E3-B4D7-C0AE9EC304FF}" type="presOf" srcId="{F32FABD2-B889-4444-929B-DBA418767F4F}" destId="{1B4BC582-7E05-435D-BFE7-42C7240B9F7D}" srcOrd="1" destOrd="0" presId="urn:microsoft.com/office/officeart/2009/3/layout/HorizontalOrganizationChart"/>
    <dgm:cxn modelId="{3BA48054-1DD9-43A5-BBBC-C95FFAA42A20}" type="presOf" srcId="{E7E54E93-741B-451A-AB91-DA3F120FAC6F}" destId="{876A1F08-99AE-4F20-81FC-37CA888F1E61}" srcOrd="0" destOrd="0" presId="urn:microsoft.com/office/officeart/2009/3/layout/HorizontalOrganizationChart"/>
    <dgm:cxn modelId="{A0C3EEFE-4CD9-42BA-AAEA-17F947C6146C}" type="presOf" srcId="{F39060BC-D1F3-4339-8183-906B2D8788B4}" destId="{FC6B24CA-54A9-49D5-B5ED-CDE8520BD1C6}" srcOrd="0" destOrd="0" presId="urn:microsoft.com/office/officeart/2009/3/layout/HorizontalOrganizationChart"/>
    <dgm:cxn modelId="{7E148794-B2BD-4B65-AD25-049E65B73B7F}" type="presOf" srcId="{060BE1B3-9FD0-4ACA-91CC-71C6734B721F}" destId="{A35759BC-3CCC-4A5B-8112-C3973AC99A9F}" srcOrd="0" destOrd="0" presId="urn:microsoft.com/office/officeart/2009/3/layout/HorizontalOrganizationChart"/>
    <dgm:cxn modelId="{E72D44C4-B9FE-41E6-B2EB-776EA1AF6A6A}" type="presOf" srcId="{C60FC133-8D04-42BD-BBE5-4E28C3E4E61D}" destId="{483C98BB-F49C-4E54-B65E-293215D288C6}" srcOrd="1" destOrd="0" presId="urn:microsoft.com/office/officeart/2009/3/layout/HorizontalOrganizationChart"/>
    <dgm:cxn modelId="{64B3C4F6-3070-4661-B69C-2A97BEC728A6}" srcId="{B909ADFA-F800-6C44-9334-FF0316C9B58D}" destId="{531C7B8B-7804-4BA0-81D3-311F7AA7573D}" srcOrd="1" destOrd="0" parTransId="{1D232A91-B511-4F00-BE77-09691284DA79}" sibTransId="{6BAB79A5-D299-46B3-8DFA-1A8F752B20BB}"/>
    <dgm:cxn modelId="{2896EA6C-D917-438D-B858-83B2D8ABA30E}" type="presOf" srcId="{9CFD9BDA-11E8-4A3B-8C9F-05A7C1A568A3}" destId="{1904CE05-1C60-49F1-97B2-5BC2E85A16A5}" srcOrd="1" destOrd="0" presId="urn:microsoft.com/office/officeart/2009/3/layout/HorizontalOrganizationChart"/>
    <dgm:cxn modelId="{AD3BB02F-B6A9-4BC8-9608-8597F6FD97AA}" type="presOf" srcId="{5C6B8603-CAA9-406C-B6A9-AEFD7FB10596}" destId="{2AFBAA53-AF2B-4E12-9ABB-202CAEF5884B}" srcOrd="1" destOrd="0" presId="urn:microsoft.com/office/officeart/2009/3/layout/HorizontalOrganizationChart"/>
    <dgm:cxn modelId="{941FFE04-0D01-4801-9F2E-15D2444508D0}" srcId="{87826280-9691-492F-9636-93B7A4CF492C}" destId="{A0B7B666-28B6-4523-A298-DB735BB90719}" srcOrd="0" destOrd="0" parTransId="{92BD30EF-49B6-4303-BB33-FFD6A054CA78}" sibTransId="{A917FC1F-E8A9-4CDF-A095-CD0301ED7050}"/>
    <dgm:cxn modelId="{99201087-5794-4746-AED4-FD95145CA1AC}" type="presOf" srcId="{B3A87044-E70C-4B69-A60C-C2ED0CA31E30}" destId="{7DCDD2BC-D4F7-48DF-B205-EE13D22F8EB2}" srcOrd="0" destOrd="0" presId="urn:microsoft.com/office/officeart/2009/3/layout/HorizontalOrganizationChart"/>
    <dgm:cxn modelId="{7716ACFF-E92C-47F6-88C8-EE94CC6BA5B8}" type="presOf" srcId="{0FBEC936-5E3B-0A49-A2E4-A27E7AB8745A}" destId="{7C7196D5-9792-CE42-8127-47ADABA7EAA7}" srcOrd="0" destOrd="0" presId="urn:microsoft.com/office/officeart/2009/3/layout/HorizontalOrganizationChart"/>
    <dgm:cxn modelId="{B90CE03F-D199-4139-ACD2-6620F2421D19}" type="presOf" srcId="{39E2A403-E6C0-4DD6-BEDE-9F44AA5FC167}" destId="{29487C14-3E16-4FCE-9C93-86B28A7FC624}" srcOrd="0" destOrd="0" presId="urn:microsoft.com/office/officeart/2009/3/layout/HorizontalOrganizationChart"/>
    <dgm:cxn modelId="{1D593C76-BF2F-400C-85FD-20890C5C9F5F}" type="presOf" srcId="{357ABB0B-D499-48D4-9C6A-F35EE78B2C46}" destId="{06EE71E8-8B9C-4C5A-A88B-BEBB368DD643}" srcOrd="0" destOrd="0" presId="urn:microsoft.com/office/officeart/2009/3/layout/HorizontalOrganizationChart"/>
    <dgm:cxn modelId="{C0C8B840-147C-45DE-B593-80408D69D5C2}" type="presOf" srcId="{7E2D5B21-F552-4B7E-BE38-445FC96041F6}" destId="{BC74B9C6-379D-4263-8497-D81E634E1B71}" srcOrd="1" destOrd="0" presId="urn:microsoft.com/office/officeart/2009/3/layout/HorizontalOrganizationChart"/>
    <dgm:cxn modelId="{1F000C5E-17B2-402A-9ECB-AEFC121BC7F7}" type="presOf" srcId="{69BDF391-B682-41BF-BE36-D105A67480F9}" destId="{277AA0C2-C110-4BBF-AA5C-D0C35F040C1F}" srcOrd="1" destOrd="0" presId="urn:microsoft.com/office/officeart/2009/3/layout/HorizontalOrganizationChart"/>
    <dgm:cxn modelId="{630AC03A-4081-4F7D-B722-20825FAB0D3E}" type="presOf" srcId="{36006CF0-4734-487D-B295-381B9F01404B}" destId="{A9F6159F-911E-4289-9EBC-EEA3B1041896}" srcOrd="1" destOrd="0" presId="urn:microsoft.com/office/officeart/2009/3/layout/HorizontalOrganizationChart"/>
    <dgm:cxn modelId="{ED8CD503-8286-49C7-9EF2-9DBA29E22DA9}" type="presOf" srcId="{920468DF-77B4-4FBE-A2CE-6D753E68F527}" destId="{26E313DD-37AF-44AC-8085-7F96FE3535D5}" srcOrd="0" destOrd="0" presId="urn:microsoft.com/office/officeart/2009/3/layout/HorizontalOrganizationChart"/>
    <dgm:cxn modelId="{D8C7D52D-A436-4E49-914C-0FCB93F2A246}" type="presOf" srcId="{205F55B4-D613-4C75-9595-40D248C590B9}" destId="{238A942E-A69D-418F-968F-421ABC76D8DF}" srcOrd="1" destOrd="0" presId="urn:microsoft.com/office/officeart/2009/3/layout/HorizontalOrganizationChart"/>
    <dgm:cxn modelId="{8429D00E-AE8C-4FCD-BAF4-ADC3B6941250}" type="presOf" srcId="{ABF6DF90-487A-4DC1-BADE-4E3F4C7C4B44}" destId="{62353271-79CC-486E-8FCF-17C6834B26C0}" srcOrd="0" destOrd="0" presId="urn:microsoft.com/office/officeart/2009/3/layout/HorizontalOrganizationChart"/>
    <dgm:cxn modelId="{EB275416-8474-4216-A22D-A20C2CBD56C2}" srcId="{69AB7B41-D970-4DED-BA09-56CC0615EBC0}" destId="{94299680-36E7-46AE-8D9C-C0E145A8DE33}" srcOrd="2" destOrd="0" parTransId="{D5DACD46-FE7F-484D-8787-24101E8710B0}" sibTransId="{D85C1DA6-E750-4DA4-ADC3-9EDCCEA63577}"/>
    <dgm:cxn modelId="{C43EF85E-F9A2-4296-B4A8-552E2B90EB11}" srcId="{966E412B-8EFD-46BF-8817-DC0FCDBBF1BB}" destId="{5C6B8603-CAA9-406C-B6A9-AEFD7FB10596}" srcOrd="0" destOrd="0" parTransId="{0DB17323-A020-4707-972E-AF9E46A67DD3}" sibTransId="{B2D47FDF-711E-4DB2-9FBB-230A20AACAE5}"/>
    <dgm:cxn modelId="{AFBDD4DB-C108-4CDD-BFE9-7B58B2FBF88B}" srcId="{97766314-E0DD-4444-92E8-54D427C5BA2A}" destId="{32971CF9-F305-46CE-AF22-73C7D35658C1}" srcOrd="0" destOrd="0" parTransId="{00F3B633-071E-4714-9E28-3032DAB93102}" sibTransId="{29A4E983-D939-419A-B756-566EF263B5A0}"/>
    <dgm:cxn modelId="{AE0CFD06-941E-4AA6-8612-812F388FD945}" type="presOf" srcId="{948D13F2-130A-4FF9-93B4-169D49E40DCC}" destId="{05FC3503-2138-4FFA-ADCE-7BD28481651A}" srcOrd="1" destOrd="0" presId="urn:microsoft.com/office/officeart/2009/3/layout/HorizontalOrganizationChart"/>
    <dgm:cxn modelId="{7B387571-8FFE-4F93-B998-017CBE7217CB}" type="presOf" srcId="{3A3873A4-0C43-49E0-9BE4-BCA985DC771C}" destId="{F1362517-DF56-44A6-90B6-C71C1A332FB3}" srcOrd="0" destOrd="0" presId="urn:microsoft.com/office/officeart/2009/3/layout/HorizontalOrganizationChart"/>
    <dgm:cxn modelId="{9CE20012-6472-4E61-BFD5-B5A24D046369}" type="presOf" srcId="{7EBACE13-78CB-47BC-8431-74FEB68CE768}" destId="{594E6C33-5805-49B9-B568-F4A7D20DCA1C}" srcOrd="0" destOrd="0" presId="urn:microsoft.com/office/officeart/2009/3/layout/HorizontalOrganizationChart"/>
    <dgm:cxn modelId="{30D0C056-FBD0-43AE-90AB-67A2D35A1ED9}" type="presOf" srcId="{A32FD87E-47AE-4A10-B885-D02DCB7AEE20}" destId="{0EB6DAC8-8DD4-4E64-A781-00AA4D18C5F2}" srcOrd="1" destOrd="0" presId="urn:microsoft.com/office/officeart/2009/3/layout/HorizontalOrganizationChart"/>
    <dgm:cxn modelId="{5426B8E7-DFF7-42E4-BCB2-DDE2642F8CC2}" type="presOf" srcId="{55DC4C27-9284-4A52-9893-541F399D1BCE}" destId="{44C43B63-AFD2-4D5C-956E-909CCBD1CD0E}" srcOrd="0" destOrd="0" presId="urn:microsoft.com/office/officeart/2009/3/layout/HorizontalOrganizationChart"/>
    <dgm:cxn modelId="{1B85FCAC-8D32-4A49-802E-7DA0F0C86D8F}" type="presOf" srcId="{98D72408-B0CD-4A7F-9041-1707E6AAAB97}" destId="{3091632D-1EAE-4142-A691-F87BD775E1E4}" srcOrd="0" destOrd="0" presId="urn:microsoft.com/office/officeart/2009/3/layout/HorizontalOrganizationChart"/>
    <dgm:cxn modelId="{D959EFCF-600D-4348-96B5-4E9442A2F4A0}" type="presOf" srcId="{E6C3DC76-B785-4552-AB11-0C04BDAC74D0}" destId="{C216F761-88DA-4ED6-8E7B-CF4BBE6E84F9}" srcOrd="0" destOrd="0" presId="urn:microsoft.com/office/officeart/2009/3/layout/HorizontalOrganizationChart"/>
    <dgm:cxn modelId="{7D67E526-76B9-403E-89F0-F6B8F6A55A0D}" type="presOf" srcId="{609EB51D-45F9-4F56-9E7A-52F38674293C}" destId="{66B6AA5D-C5CF-46ED-96AD-B9CA4A51A221}" srcOrd="1" destOrd="0" presId="urn:microsoft.com/office/officeart/2009/3/layout/HorizontalOrganizationChart"/>
    <dgm:cxn modelId="{8CB41902-F99C-419F-8DA9-DBF4C0AE2ADE}" srcId="{30453F08-5668-4BCF-A3FD-541981C150C9}" destId="{5F28AA67-89AA-4444-BD0D-9382CAC44517}" srcOrd="1" destOrd="0" parTransId="{197859CD-448B-4628-8C62-7D87C65ACA9F}" sibTransId="{CB4E202F-2B30-49E8-970F-4EE318BBC055}"/>
    <dgm:cxn modelId="{55AAA051-6B91-4849-9F17-C02C4F11F661}" type="presOf" srcId="{42C8B4AE-9E3B-4F11-8F67-73A58B3A539F}" destId="{CC6C6D8F-CAAA-46B1-A253-D8F789CF4785}" srcOrd="0" destOrd="0" presId="urn:microsoft.com/office/officeart/2009/3/layout/HorizontalOrganizationChart"/>
    <dgm:cxn modelId="{A489E1E6-4FA1-4BB6-B1DB-955755510D2A}" type="presOf" srcId="{4A009B87-7ACF-4678-8AA7-89894C4952CF}" destId="{80A8380B-5D3D-4781-804E-26EF0A220FD2}" srcOrd="1" destOrd="0" presId="urn:microsoft.com/office/officeart/2009/3/layout/HorizontalOrganizationChart"/>
    <dgm:cxn modelId="{0225EDDF-1A68-422D-A513-240580416C56}" type="presOf" srcId="{69AB7B41-D970-4DED-BA09-56CC0615EBC0}" destId="{ACFC7F11-6779-44F9-B2F7-75F02159EA88}" srcOrd="1" destOrd="0" presId="urn:microsoft.com/office/officeart/2009/3/layout/HorizontalOrganizationChart"/>
    <dgm:cxn modelId="{2B0A29E3-FB19-42F3-AD57-792B5C0881CD}" type="presOf" srcId="{51FF7C56-2B42-40C6-A260-207E828708DD}" destId="{9ABC2610-527C-4770-8124-333E93ADE48B}" srcOrd="1" destOrd="0" presId="urn:microsoft.com/office/officeart/2009/3/layout/HorizontalOrganizationChart"/>
    <dgm:cxn modelId="{3AADC995-90DD-454F-8C8A-BF7B19C5DB73}" srcId="{966E412B-8EFD-46BF-8817-DC0FCDBBF1BB}" destId="{6CAA8BFE-B93F-4C84-BDEC-808142ED5670}" srcOrd="2" destOrd="0" parTransId="{AD62BF2E-E136-4144-9CCE-D5DB18701886}" sibTransId="{9F329848-5883-49FB-8A34-DA1F139663E5}"/>
    <dgm:cxn modelId="{FF84C1E8-EA51-45ED-A63E-1E86E6D3C6AC}" type="presOf" srcId="{1FADA6E0-850E-4CBC-838E-B901366030B0}" destId="{519EC8AA-6DEA-4CF2-9DC8-B68C0509E9EE}" srcOrd="0" destOrd="0" presId="urn:microsoft.com/office/officeart/2009/3/layout/HorizontalOrganizationChart"/>
    <dgm:cxn modelId="{17076ACD-85C5-4785-8428-61B558FDBC3A}" type="presOf" srcId="{0A451772-B4AF-4ECC-AB11-63E8B49F0898}" destId="{6BFA70B1-4777-4C7F-8F56-BB666A3ED265}" srcOrd="0" destOrd="0" presId="urn:microsoft.com/office/officeart/2009/3/layout/HorizontalOrganizationChart"/>
    <dgm:cxn modelId="{E2DDCBD2-0B61-4760-B1BD-81EFE1F81FD1}" type="presOf" srcId="{966F9014-9211-44DD-974F-DB686E449EA1}" destId="{8E929886-DCF9-4362-8925-AC0FE7BEC7A8}" srcOrd="0" destOrd="0" presId="urn:microsoft.com/office/officeart/2009/3/layout/HorizontalOrganizationChart"/>
    <dgm:cxn modelId="{1338BE30-198C-43C8-8CF8-09A86F7BEF7C}" type="presOf" srcId="{FEE38CF4-19E0-4920-A1AC-F0A170FAEAF9}" destId="{FB0A4CFB-C02E-4317-8211-4A9A9FFF8192}" srcOrd="0" destOrd="0" presId="urn:microsoft.com/office/officeart/2009/3/layout/HorizontalOrganizationChart"/>
    <dgm:cxn modelId="{00088CC4-48FC-4B94-B4AD-6D452D8473CB}" srcId="{8744F91A-3421-4D2D-B210-74A1C12A10B3}" destId="{3A3873A4-0C43-49E0-9BE4-BCA985DC771C}" srcOrd="2" destOrd="0" parTransId="{E2BB447A-D507-4027-A8B7-BA76C673BB42}" sibTransId="{0A69A2C1-159C-4DCE-BC31-A3F1EFF5304E}"/>
    <dgm:cxn modelId="{62C1B9D6-EE51-4ECE-8456-F3A415C7FA14}" srcId="{92E8ED08-8A2A-4102-B40A-E54B60D6ED09}" destId="{609EB51D-45F9-4F56-9E7A-52F38674293C}" srcOrd="0" destOrd="0" parTransId="{722AEDA6-34CE-4F52-98F9-E2C8083C8FE3}" sibTransId="{E190CE82-9D42-4419-BC2F-A4035A29E7DF}"/>
    <dgm:cxn modelId="{1EB73962-173D-45B8-9BBC-7C18D986D0CC}" type="presOf" srcId="{32FE9B42-8AA3-43A7-BB9C-215693DC3624}" destId="{5186A3C9-8344-4340-827D-6AC6D0398973}" srcOrd="0" destOrd="0" presId="urn:microsoft.com/office/officeart/2009/3/layout/HorizontalOrganizationChart"/>
    <dgm:cxn modelId="{6095CD10-E569-4BCB-94B6-9A869E504B82}" srcId="{8CB4DCB8-02EE-4B3D-99A2-740969C29333}" destId="{E433D877-84F6-4573-A2B7-1C57DCE95D39}" srcOrd="0" destOrd="0" parTransId="{4DFEAA42-E159-4F02-8F45-E8B43D39B0C0}" sibTransId="{FFF27D9E-0651-4C22-A607-0E7AEAD6A67B}"/>
    <dgm:cxn modelId="{2E95FB44-DD84-40C6-BF1F-F7FD7B10A025}" type="presOf" srcId="{A0B7B666-28B6-4523-A298-DB735BB90719}" destId="{0369C765-1A44-42BA-A1F0-CFD4EB0A6685}" srcOrd="1" destOrd="0" presId="urn:microsoft.com/office/officeart/2009/3/layout/HorizontalOrganizationChart"/>
    <dgm:cxn modelId="{B45C0D3F-2080-4BB3-A694-9B217F0CE422}" type="presOf" srcId="{5AD34C59-4BC5-4AD5-9844-71FDC30CA94F}" destId="{8CFE181C-8836-4B02-91D1-24B11FED1AC1}" srcOrd="1" destOrd="0" presId="urn:microsoft.com/office/officeart/2009/3/layout/HorizontalOrganizationChart"/>
    <dgm:cxn modelId="{55C259E5-91DC-4464-9266-6908E0EC02B6}" type="presOf" srcId="{78579BBF-0EA2-4F4E-AB83-94E9BAF58DEC}" destId="{B306B8B6-B6CB-42E5-A112-1EDE9DF10DF0}" srcOrd="0" destOrd="0" presId="urn:microsoft.com/office/officeart/2009/3/layout/HorizontalOrganizationChart"/>
    <dgm:cxn modelId="{BD080A76-6DCF-4EE1-8CE2-B2AB1D9F43D3}" type="presOf" srcId="{35AAECFA-D33A-446A-85E6-47051776A228}" destId="{2A746771-7E6C-4B49-A4C1-CAE9C0D0A138}" srcOrd="0" destOrd="0" presId="urn:microsoft.com/office/officeart/2009/3/layout/HorizontalOrganizationChart"/>
    <dgm:cxn modelId="{B18A3646-A037-4810-B3B7-3EE62534E938}" type="presOf" srcId="{35CBAB6C-A1F8-42C1-A5AF-39D1AD11DCB7}" destId="{102A6F7D-F176-45FA-BD57-6DBA80CE3912}" srcOrd="1" destOrd="0" presId="urn:microsoft.com/office/officeart/2009/3/layout/HorizontalOrganizationChart"/>
    <dgm:cxn modelId="{896F0062-DF76-478A-B315-1C9679F25946}" type="presOf" srcId="{AF5F5E95-4A10-433C-9F98-2AC35D303EA5}" destId="{7A77AE00-31AE-4FD8-9F7D-A3DFA450E294}" srcOrd="1" destOrd="0" presId="urn:microsoft.com/office/officeart/2009/3/layout/HorizontalOrganizationChart"/>
    <dgm:cxn modelId="{D80DC1ED-F300-4592-A8FC-289D48EA8FC7}" type="presOf" srcId="{6B6C3514-6B70-4F71-BA5E-DACF0FE5A856}" destId="{BCA36320-67E3-4A03-AA89-7194F1123873}" srcOrd="1" destOrd="0" presId="urn:microsoft.com/office/officeart/2009/3/layout/HorizontalOrganizationChart"/>
    <dgm:cxn modelId="{AC28E357-2BB4-43FE-82AC-F83E631154B0}" type="presOf" srcId="{FF333389-2F24-4070-BC96-B69A43DA2259}" destId="{C0B377BD-90BA-4731-8CDB-A35380E62EFA}" srcOrd="0" destOrd="0" presId="urn:microsoft.com/office/officeart/2009/3/layout/HorizontalOrganizationChart"/>
    <dgm:cxn modelId="{CEF1F8C5-65D0-4247-ADE6-F6ED71AAFF5D}" type="presOf" srcId="{C8B0B259-6E6F-4E3E-8A4D-45D94DA33F30}" destId="{8AE0820D-A2EF-4EB7-9584-5647701585C1}" srcOrd="0" destOrd="0" presId="urn:microsoft.com/office/officeart/2009/3/layout/HorizontalOrganizationChart"/>
    <dgm:cxn modelId="{A8DE1F7D-FFBC-4D47-B87B-F1F6D5C6EA20}" type="presOf" srcId="{87826280-9691-492F-9636-93B7A4CF492C}" destId="{FF115CC5-F36E-40A4-8E26-686AB67EB92A}" srcOrd="1" destOrd="0" presId="urn:microsoft.com/office/officeart/2009/3/layout/HorizontalOrganizationChart"/>
    <dgm:cxn modelId="{E8A2947C-D4EE-4A70-AEB8-A76EC8D33DAC}" srcId="{8744F91A-3421-4D2D-B210-74A1C12A10B3}" destId="{CE5C9C37-8E76-4588-947F-4B5DE8362651}" srcOrd="0" destOrd="0" parTransId="{C8DD0891-A78E-4918-99D4-5B8ED6EF6725}" sibTransId="{97463352-8DC6-4C44-AB9A-4A39478B69AA}"/>
    <dgm:cxn modelId="{6F139047-B535-4AD6-9D02-EA19F198A675}" type="presOf" srcId="{FE7174CC-79CA-41D0-A9FE-BF463905909A}" destId="{E074066C-2795-42DA-9E7E-8E5EC8D31421}" srcOrd="0" destOrd="0" presId="urn:microsoft.com/office/officeart/2009/3/layout/HorizontalOrganizationChart"/>
    <dgm:cxn modelId="{68ED60FB-9237-4C4B-956E-98BBFFA48323}" srcId="{966E412B-8EFD-46BF-8817-DC0FCDBBF1BB}" destId="{502A6976-54E0-4516-ABED-1E7D9ECD6942}" srcOrd="1" destOrd="0" parTransId="{1EA6667B-1B06-42C1-89F8-9A6C5B5B4BC0}" sibTransId="{999E98C4-8B6A-4EC6-83A2-C654FFD981F1}"/>
    <dgm:cxn modelId="{BBDB3535-9427-4712-9FB6-48D96CA20B7B}" type="presOf" srcId="{CDD7888A-3E15-411A-8A52-6C09DB588030}" destId="{B07CEF5D-7D82-4338-8948-4890301DFEEF}" srcOrd="0" destOrd="0" presId="urn:microsoft.com/office/officeart/2009/3/layout/HorizontalOrganizationChart"/>
    <dgm:cxn modelId="{14E08259-8918-4F54-9835-22E6800E5558}" type="presOf" srcId="{D3D01A29-D43C-4BE3-8D26-F11F2872ADA0}" destId="{10972191-5502-46D7-90F4-C15A792E9E4D}" srcOrd="1" destOrd="0" presId="urn:microsoft.com/office/officeart/2009/3/layout/HorizontalOrganizationChart"/>
    <dgm:cxn modelId="{AD8C30F5-C359-4F9C-A6CE-89D3043CA64E}" type="presOf" srcId="{E097C4A7-0B72-4881-A3A2-D583A7B6952A}" destId="{89024FF2-14D6-4094-B64D-F585334D7EBA}" srcOrd="0" destOrd="0" presId="urn:microsoft.com/office/officeart/2009/3/layout/HorizontalOrganizationChart"/>
    <dgm:cxn modelId="{DF3E9EE2-ADFE-4DB3-A6C4-DD8B02A6C23C}" type="presOf" srcId="{034A5A2E-A89A-47CD-B23E-CEE08871358D}" destId="{FC8A5636-D176-4EF1-8B5E-AE903C705AF4}" srcOrd="0" destOrd="0" presId="urn:microsoft.com/office/officeart/2009/3/layout/HorizontalOrganizationChart"/>
    <dgm:cxn modelId="{C8F9EE3F-3A8B-4E64-AF69-3F6F26CAE615}" type="presOf" srcId="{9A1C89F7-E66D-42A7-A00A-3B2E8695D222}" destId="{DC0952FC-6B82-4673-A040-0411883EA8A1}" srcOrd="0" destOrd="0" presId="urn:microsoft.com/office/officeart/2009/3/layout/HorizontalOrganizationChart"/>
    <dgm:cxn modelId="{682EBCCE-3987-4DF4-A5F3-F27DAD2D290E}" type="presOf" srcId="{216A82B0-4800-4175-BB1C-7636A950B1DF}" destId="{14D0B7B9-9739-45E1-9CB4-ADCBC920B87B}" srcOrd="1" destOrd="0" presId="urn:microsoft.com/office/officeart/2009/3/layout/HorizontalOrganizationChart"/>
    <dgm:cxn modelId="{967F87DF-979B-43C9-B886-D680B3D1136A}" type="presOf" srcId="{091101FE-6D08-4D81-A572-424EB27CEBDE}" destId="{2265851B-917A-4E50-9454-9BD987D18191}" srcOrd="0" destOrd="0" presId="urn:microsoft.com/office/officeart/2009/3/layout/HorizontalOrganizationChart"/>
    <dgm:cxn modelId="{A0A33C51-31A2-4C10-8C75-EB0EAFC26C2E}" type="presOf" srcId="{7ACBE3E2-262D-4530-B50F-9590795A99D6}" destId="{4E1FB759-006D-446A-B2A1-FA3429378A7A}" srcOrd="0" destOrd="0" presId="urn:microsoft.com/office/officeart/2009/3/layout/HorizontalOrganizationChart"/>
    <dgm:cxn modelId="{4E887628-29C1-4DB1-8AD5-0367995B1005}" type="presOf" srcId="{C5F675C8-5FEB-5549-A7D1-B0D35042AC3B}" destId="{9ECCB681-A5B0-9640-B826-F30016E34F4E}" srcOrd="0" destOrd="0" presId="urn:microsoft.com/office/officeart/2009/3/layout/HorizontalOrganizationChart"/>
    <dgm:cxn modelId="{FEC0330C-CB4F-41E4-A47A-8F2026B8F047}" srcId="{F96ED8DC-3EF0-4C15-A833-AB1E75B17793}" destId="{F1DBDF05-FFC8-42C3-99D0-1C22E56DAAA1}" srcOrd="1" destOrd="0" parTransId="{585BD997-A2AA-472B-8F5D-5423A85FA248}" sibTransId="{58A450C9-9FE7-49A2-8CD2-7B9BF13C638E}"/>
    <dgm:cxn modelId="{791B6EC4-F9CE-4F2A-81C5-C898D0B32A79}" type="presOf" srcId="{F96ED8DC-3EF0-4C15-A833-AB1E75B17793}" destId="{ACF10DC4-601F-47D3-93F9-A0754E992988}" srcOrd="1" destOrd="0" presId="urn:microsoft.com/office/officeart/2009/3/layout/HorizontalOrganizationChart"/>
    <dgm:cxn modelId="{4E00E41D-5346-4C72-A218-98809EC09FFC}" type="presOf" srcId="{1E053623-144C-43E2-854A-31148FBE50C0}" destId="{17D70BCB-54C8-46CB-9AD0-0F2A4523A355}" srcOrd="1" destOrd="0" presId="urn:microsoft.com/office/officeart/2009/3/layout/HorizontalOrganizationChart"/>
    <dgm:cxn modelId="{902C81CC-747C-4CC1-BBEB-E5924D9DD539}" type="presOf" srcId="{E8FC8ADC-533C-46DC-B9FA-48E4367B6462}" destId="{93ABE0E8-4D42-44A1-A5B1-75C5000683D1}" srcOrd="0" destOrd="0" presId="urn:microsoft.com/office/officeart/2009/3/layout/HorizontalOrganizationChart"/>
    <dgm:cxn modelId="{67EE7038-2CC7-4829-ACF7-179F94682C25}" type="presOf" srcId="{F4CBDF60-B11A-46EA-B712-52C22BFA8B9F}" destId="{77CE200A-631E-410F-A635-1EFA3F660272}" srcOrd="0" destOrd="0" presId="urn:microsoft.com/office/officeart/2009/3/layout/HorizontalOrganizationChart"/>
    <dgm:cxn modelId="{730E5367-DB60-4C37-89EE-8AEF39E13FEF}" type="presOf" srcId="{AD62BF2E-E136-4144-9CCE-D5DB18701886}" destId="{43124973-7182-4DD3-A555-F1F0E8EDE607}" srcOrd="0" destOrd="0" presId="urn:microsoft.com/office/officeart/2009/3/layout/HorizontalOrganizationChart"/>
    <dgm:cxn modelId="{4EBE3A94-2B4D-4BC9-B983-E1F7E7D276C8}" srcId="{97766314-E0DD-4444-92E8-54D427C5BA2A}" destId="{6B6C3514-6B70-4F71-BA5E-DACF0FE5A856}" srcOrd="3" destOrd="0" parTransId="{BE00A342-13B9-42DF-B5D8-F6B79017C9D3}" sibTransId="{6253461F-4C30-4BB6-916A-96964CBC90AE}"/>
    <dgm:cxn modelId="{BCA8CBEC-BA81-42BC-8765-9B9B8090B495}" type="presOf" srcId="{F22300EB-AA37-4378-9AE6-2FA57F6DE10E}" destId="{09660E6F-4CED-4104-AC49-2B2FCC0CACE8}" srcOrd="1" destOrd="0" presId="urn:microsoft.com/office/officeart/2009/3/layout/HorizontalOrganizationChart"/>
    <dgm:cxn modelId="{653ACAD2-EDB7-4D93-8037-125FF124CEE2}" type="presOf" srcId="{702D73D3-8FA1-4965-828E-F4E38912D891}" destId="{C3F58365-ED8F-4CDD-9949-234FC1DA647C}" srcOrd="0" destOrd="0" presId="urn:microsoft.com/office/officeart/2009/3/layout/HorizontalOrganizationChart"/>
    <dgm:cxn modelId="{173A6D8B-40FF-4752-9D28-63548C3456AD}" type="presOf" srcId="{F1DBDF05-FFC8-42C3-99D0-1C22E56DAAA1}" destId="{BDEB45E0-6AF6-4AF2-A2A7-74CE21DBA49D}" srcOrd="0" destOrd="0" presId="urn:microsoft.com/office/officeart/2009/3/layout/HorizontalOrganizationChart"/>
    <dgm:cxn modelId="{BBF3C8FD-3898-48B9-BBA1-591BAF97181B}" type="presOf" srcId="{AE5482DA-F0A4-4F4F-81D9-1AB7BB2B704E}" destId="{31EF335D-8251-4B4F-8B7D-C1ACB5606F73}" srcOrd="0" destOrd="0" presId="urn:microsoft.com/office/officeart/2009/3/layout/HorizontalOrganizationChart"/>
    <dgm:cxn modelId="{54E24EB6-2E64-4575-8EEF-FBA8C4507729}" type="presOf" srcId="{81968C17-5477-40D7-9A1E-646E006832E2}" destId="{1D10EEE1-F9DC-4417-9D51-60707E07DC62}" srcOrd="0" destOrd="0" presId="urn:microsoft.com/office/officeart/2009/3/layout/HorizontalOrganizationChart"/>
    <dgm:cxn modelId="{573E07ED-905D-4AB7-8D15-0CD0933830B5}" type="presOf" srcId="{F06CCF9A-3AFD-4B20-A755-81EF88139052}" destId="{58B5619A-2BD8-4070-9326-C2DFF0D1E250}" srcOrd="0" destOrd="0" presId="urn:microsoft.com/office/officeart/2009/3/layout/HorizontalOrganizationChart"/>
    <dgm:cxn modelId="{0576C41C-97E2-4B67-A047-FCFC270BA9C4}" type="presOf" srcId="{0B29B4E2-D70B-4421-85F5-7E53733C922C}" destId="{0ADCD5E1-C4D0-46D2-ACE3-865A7515ED96}" srcOrd="0" destOrd="0" presId="urn:microsoft.com/office/officeart/2009/3/layout/HorizontalOrganizationChart"/>
    <dgm:cxn modelId="{F71C2153-5BEE-4C84-BBEC-9B08DC927B4F}" type="presOf" srcId="{02520DF8-13E2-4E50-BBA8-B0523C6C6024}" destId="{7725CBBB-2825-434F-ABFF-E3E2F58CE7A9}" srcOrd="0" destOrd="0" presId="urn:microsoft.com/office/officeart/2009/3/layout/HorizontalOrganizationChart"/>
    <dgm:cxn modelId="{3579E83F-99F5-4591-96AE-D3315414D889}" srcId="{B2EA8D9A-EFA1-44A3-800F-457E68D229C0}" destId="{C3E38B18-92D4-41C6-8647-F08C7507E684}" srcOrd="3" destOrd="0" parTransId="{E2F048DF-1214-4C66-A516-3CCA6AF359AF}" sibTransId="{03090DB2-9909-42E7-8F7C-9EEA73B39316}"/>
    <dgm:cxn modelId="{120120E6-2F69-4436-9E95-999207DAE361}" type="presOf" srcId="{69AB7B41-D970-4DED-BA09-56CC0615EBC0}" destId="{B01EC1EE-DD7B-4273-ACC1-2AE10CBB231D}" srcOrd="0" destOrd="0" presId="urn:microsoft.com/office/officeart/2009/3/layout/HorizontalOrganizationChart"/>
    <dgm:cxn modelId="{3A8AA19D-A273-4C9C-A3F8-2A9173FFAB75}" type="presOf" srcId="{3A4B9198-8BB2-4E74-998E-C49919A36548}" destId="{F320508F-A0A6-4CB1-86E3-AB4BC895F189}" srcOrd="1" destOrd="0" presId="urn:microsoft.com/office/officeart/2009/3/layout/HorizontalOrganizationChart"/>
    <dgm:cxn modelId="{4960373F-6ACA-4A78-AF79-F3805943FD24}" srcId="{1FEE4B94-1BC2-4D27-948A-ADB7952CDAD0}" destId="{B799B837-1EA9-420B-81E5-61721F6ED98D}" srcOrd="1" destOrd="0" parTransId="{2F078928-2C53-4D7C-949B-00E56A38B744}" sibTransId="{76AB510C-F081-4A92-AC61-FD7CDFEF2954}"/>
    <dgm:cxn modelId="{19DA368F-1F86-408D-ADFF-2DCB988A427D}" type="presOf" srcId="{35B20207-9C9C-4F7C-9BF0-EF10D77B7DF3}" destId="{2158BAEC-9C71-4402-A155-BE9191B5E291}" srcOrd="1" destOrd="0" presId="urn:microsoft.com/office/officeart/2009/3/layout/HorizontalOrganizationChart"/>
    <dgm:cxn modelId="{4A5FA899-7336-4CDE-9474-B457874CDC4A}" srcId="{C60FC133-8D04-42BD-BBE5-4E28C3E4E61D}" destId="{69AB7B41-D970-4DED-BA09-56CC0615EBC0}" srcOrd="3" destOrd="0" parTransId="{0081F8CF-BBC7-4A5D-9D98-CFE33E2A8A1D}" sibTransId="{30833594-55B8-41AF-9158-A4F0A2EF0EA3}"/>
    <dgm:cxn modelId="{4324907C-C6F2-4AF1-BBDB-0CAEE0901DAB}" type="presOf" srcId="{5F28AA67-89AA-4444-BD0D-9382CAC44517}" destId="{CC2165B3-6E0C-4223-BE0A-A307F2444E34}" srcOrd="0" destOrd="0" presId="urn:microsoft.com/office/officeart/2009/3/layout/HorizontalOrganizationChart"/>
    <dgm:cxn modelId="{6EC908B8-F263-4AB7-B019-859568B43558}" type="presOf" srcId="{12497532-D37E-46A5-9A4D-54592AD0F7DF}" destId="{1ABC1A43-834F-4C1D-8F29-08FFCBAA5764}" srcOrd="0" destOrd="0" presId="urn:microsoft.com/office/officeart/2009/3/layout/HorizontalOrganizationChart"/>
    <dgm:cxn modelId="{6F330351-323C-4868-AAAE-8BC294673CFB}" type="presOf" srcId="{DA69FF67-EE5C-4640-A406-0C5FFF02712F}" destId="{98C75BB6-E363-4909-A273-BFF62A51CE20}" srcOrd="0" destOrd="0" presId="urn:microsoft.com/office/officeart/2009/3/layout/HorizontalOrganizationChart"/>
    <dgm:cxn modelId="{2ECFD03A-EA7B-4670-A199-312E76E119AD}" type="presOf" srcId="{B4B59470-67B9-4F05-8546-CCBE6BF044DC}" destId="{1307ED89-10DA-4A60-8C0C-EE66EA56D00B}" srcOrd="0" destOrd="0" presId="urn:microsoft.com/office/officeart/2009/3/layout/HorizontalOrganizationChart"/>
    <dgm:cxn modelId="{E1D64810-9DE2-43BF-A9E8-59195C3D09F3}" type="presOf" srcId="{53286EFD-D5E2-44DF-93DA-FB1C80CC32B9}" destId="{86B9FE54-8C29-478A-A047-09FADCFE16D2}" srcOrd="0" destOrd="0" presId="urn:microsoft.com/office/officeart/2009/3/layout/HorizontalOrganizationChart"/>
    <dgm:cxn modelId="{1E7B9777-550A-44FB-836C-5C37621C642A}" type="presOf" srcId="{4B4F7888-B069-4803-BCB5-00630AB32C82}" destId="{D1317DDF-92B5-4BB2-BFAE-1D91E92CE8BF}" srcOrd="1" destOrd="0" presId="urn:microsoft.com/office/officeart/2009/3/layout/HorizontalOrganizationChart"/>
    <dgm:cxn modelId="{79A0CC3A-16D9-4231-96F6-D8E01E7A1649}" srcId="{E72FEC01-647D-4675-ADBD-164563E72FE4}" destId="{966F9014-9211-44DD-974F-DB686E449EA1}" srcOrd="1" destOrd="0" parTransId="{0482EA9F-E858-4965-BF14-72C4D29579A4}" sibTransId="{10884350-6C1E-4CC2-A5FE-7181ACA4FFD0}"/>
    <dgm:cxn modelId="{3CAADEDA-4B06-4B46-9DB8-8BAD53A07F48}" srcId="{B909ADFA-F800-6C44-9334-FF0316C9B58D}" destId="{E8438BB6-0720-42E3-9BED-77FF404FFED2}" srcOrd="3" destOrd="0" parTransId="{D869A406-E443-406A-9B96-01DA1630DC9C}" sibTransId="{4F13EDB1-BBE9-49FB-8AF1-047E231F28B9}"/>
    <dgm:cxn modelId="{791DB0EB-19B7-48CC-A15B-85B5F4317AA5}" type="presOf" srcId="{FE98017C-08F0-4B56-87B8-EC0E8D847990}" destId="{7E58F22F-4E9C-4425-A8E9-3885253C3373}" srcOrd="0" destOrd="0" presId="urn:microsoft.com/office/officeart/2009/3/layout/HorizontalOrganizationChart"/>
    <dgm:cxn modelId="{D736B148-3961-46E6-B271-7166D15E2BE4}" type="presOf" srcId="{7F629416-1980-4C86-9AFB-C65C86C517CC}" destId="{42FA3ACD-C026-4202-B32E-5378BA8B065D}" srcOrd="0" destOrd="0" presId="urn:microsoft.com/office/officeart/2009/3/layout/HorizontalOrganizationChart"/>
    <dgm:cxn modelId="{0701F175-9A4E-4E5D-B574-8217E9E3B52B}" type="presOf" srcId="{429B03C4-2317-4C34-B871-011F2BEAD674}" destId="{A5D5E3F9-117D-4108-B395-FAD26E2B3610}" srcOrd="1" destOrd="0" presId="urn:microsoft.com/office/officeart/2009/3/layout/HorizontalOrganizationChart"/>
    <dgm:cxn modelId="{E9DCF52E-2DE0-4F5C-B1E1-0A4BB5F6E16D}" type="presOf" srcId="{F550B735-19AA-4F72-BB36-22B55BD1374A}" destId="{09D69582-E8DE-48B4-A1C4-632DEA581BF6}" srcOrd="0" destOrd="0" presId="urn:microsoft.com/office/officeart/2009/3/layout/HorizontalOrganizationChart"/>
    <dgm:cxn modelId="{6F5AE316-4F83-458C-AF8A-3EBC1C9A7106}" type="presOf" srcId="{2C8C7D88-4654-4648-9B00-CCB6E6B8B65E}" destId="{E80A8974-94C8-46EC-9DF6-B22FB379962B}" srcOrd="1" destOrd="0" presId="urn:microsoft.com/office/officeart/2009/3/layout/HorizontalOrganizationChart"/>
    <dgm:cxn modelId="{16DA880C-8457-4392-92A3-B490196FDB65}" type="presOf" srcId="{A7A7410A-17A3-4D6D-8967-F25D35AF6E59}" destId="{4E5C537D-639E-4B76-AEB6-EB387A22B772}" srcOrd="0" destOrd="0" presId="urn:microsoft.com/office/officeart/2009/3/layout/HorizontalOrganizationChart"/>
    <dgm:cxn modelId="{23C7CCF7-5139-4E56-975B-A47C99BCF1DE}" srcId="{54046A0F-4DBC-1042-A448-59AEF375A573}" destId="{5AD34C59-4BC5-4AD5-9844-71FDC30CA94F}" srcOrd="2" destOrd="0" parTransId="{DFC320E8-5C59-4CF5-839D-5495295A5482}" sibTransId="{258A7353-D802-41D9-95E1-15D51DD2087F}"/>
    <dgm:cxn modelId="{A3875586-37ED-4B71-B647-D0C1F9BD40DE}" type="presOf" srcId="{966F9014-9211-44DD-974F-DB686E449EA1}" destId="{C7AD98E5-1D65-4E35-AB98-14ABE78ABCF5}" srcOrd="1" destOrd="0" presId="urn:microsoft.com/office/officeart/2009/3/layout/HorizontalOrganizationChart"/>
    <dgm:cxn modelId="{35E7CC9B-A1DA-4BE6-A7EE-11C49D9086C0}" type="presOf" srcId="{7F8B3A60-0A31-4651-98CA-5B7B476A8602}" destId="{83680B0E-B8FE-4924-A16E-40F0F4745499}" srcOrd="1" destOrd="0" presId="urn:microsoft.com/office/officeart/2009/3/layout/HorizontalOrganizationChart"/>
    <dgm:cxn modelId="{52DCCD84-5D12-419C-9B2F-8A2F016F16D4}" srcId="{CDD7888A-3E15-411A-8A52-6C09DB588030}" destId="{CBB38CF6-233B-4D82-8458-31EADFA461FC}" srcOrd="0" destOrd="0" parTransId="{9B0134D7-E77C-43CE-9ABC-8D2DC85EAF82}" sibTransId="{899CC9F0-1B8D-445E-B1E4-5837448DEF84}"/>
    <dgm:cxn modelId="{FA73892A-647E-42F9-9DD8-2A205419D3A3}" srcId="{90E4DE74-CF91-4130-A3C7-85BDA638913B}" destId="{7613ABFF-2A0A-499D-A267-9B6D9F4B37F5}" srcOrd="2" destOrd="0" parTransId="{05DEA4F1-49FA-4AEA-91E4-D321A4F68C5C}" sibTransId="{9612F4E1-063A-49D2-BB70-572D2DFDB114}"/>
    <dgm:cxn modelId="{BB72890F-820B-4E54-8BB1-D89943DC4EB6}" srcId="{429B03C4-2317-4C34-B871-011F2BEAD674}" destId="{74650677-2404-40A5-BE9F-154F97EE6D03}" srcOrd="1" destOrd="0" parTransId="{5C471668-AC9A-47BD-A663-376F0B6DBFC6}" sibTransId="{F71FC92C-0116-4F9E-9817-C259A85F733F}"/>
    <dgm:cxn modelId="{D2428ECB-A771-4975-BEF6-6D55ECFB78C3}" type="presOf" srcId="{B909ADFA-F800-6C44-9334-FF0316C9B58D}" destId="{7C0D63AC-4647-6D47-B67E-BA74C46E9BD6}" srcOrd="0" destOrd="0" presId="urn:microsoft.com/office/officeart/2009/3/layout/HorizontalOrganizationChart"/>
    <dgm:cxn modelId="{0DAC2360-9E09-46BD-9A7D-D45795E01147}" srcId="{90E4DE74-CF91-4130-A3C7-85BDA638913B}" destId="{AFEA3E6B-8E81-4F69-98EB-A4C39E9615C8}" srcOrd="3" destOrd="0" parTransId="{27F69432-C6A1-4DC4-9F40-439E8DFDA783}" sibTransId="{0764AEC1-6441-4DA0-8B02-75181224770F}"/>
    <dgm:cxn modelId="{4315DEA8-ACB8-4B93-B9CC-8D42BB633581}" srcId="{0D3F9C7A-F39D-4E54-AC76-CAD0BA1334B6}" destId="{55DC4C27-9284-4A52-9893-541F399D1BCE}" srcOrd="1" destOrd="0" parTransId="{68284991-61A0-4125-8F43-91BC50AFA977}" sibTransId="{2DBB45BB-9316-4A29-BE4B-A8568C318974}"/>
    <dgm:cxn modelId="{98291A8B-56B9-4F1B-BEDF-64665B0D86BB}" srcId="{0D3F9C7A-F39D-4E54-AC76-CAD0BA1334B6}" destId="{023000B2-F731-4613-8A4F-297DB8039547}" srcOrd="3" destOrd="0" parTransId="{27B5520A-6908-43EA-BB8D-9885B442B851}" sibTransId="{DF99D19B-0184-431C-9C2C-2B41D3AC8839}"/>
    <dgm:cxn modelId="{94CBE196-4A9E-40A7-A906-F268EDD5E3EE}" type="presOf" srcId="{9983C1B9-77A6-49B6-9694-09D0424E4DE1}" destId="{05877EE7-A06B-4750-9404-DB4ACFA6B4CC}" srcOrd="0" destOrd="0" presId="urn:microsoft.com/office/officeart/2009/3/layout/HorizontalOrganizationChart"/>
    <dgm:cxn modelId="{4CAD56EA-D692-4895-9194-FEBE467B8584}" type="presOf" srcId="{0A451772-B4AF-4ECC-AB11-63E8B49F0898}" destId="{96F1A416-A516-49B8-B8A5-9C55DEF8BC2E}" srcOrd="1" destOrd="0" presId="urn:microsoft.com/office/officeart/2009/3/layout/HorizontalOrganizationChart"/>
    <dgm:cxn modelId="{0B98636E-27CC-4997-9A0B-749AB59D572D}" type="presOf" srcId="{689A8F45-CA4C-4D8E-94F9-AF58E99ADAF0}" destId="{5F4898E1-1EBA-4ACA-AFD6-6A0B707D09A3}" srcOrd="0" destOrd="0" presId="urn:microsoft.com/office/officeart/2009/3/layout/HorizontalOrganizationChart"/>
    <dgm:cxn modelId="{F3632CB3-0438-44F4-A779-945029FEB8F8}" type="presOf" srcId="{95F51526-699F-4371-A95A-5F81BBD4F3D4}" destId="{9F404863-05F8-442D-9E54-43A098922E03}" srcOrd="0" destOrd="0" presId="urn:microsoft.com/office/officeart/2009/3/layout/HorizontalOrganizationChart"/>
    <dgm:cxn modelId="{CDA26234-E690-45E0-9AC8-ECB49637C353}" type="presOf" srcId="{023000B2-F731-4613-8A4F-297DB8039547}" destId="{15469A68-49F2-4524-9109-7EE5ADB94E45}" srcOrd="1" destOrd="0" presId="urn:microsoft.com/office/officeart/2009/3/layout/HorizontalOrganizationChart"/>
    <dgm:cxn modelId="{A64D7D12-5D44-4634-99D0-F16DCFA083BC}" srcId="{6A20A57D-51AA-45C2-A0DD-F78A21AC114E}" destId="{E3A270D2-F294-43C2-8A30-11D87B6E5E29}" srcOrd="0" destOrd="0" parTransId="{FF333389-2F24-4070-BC96-B69A43DA2259}" sibTransId="{5D925C72-C259-47B4-97C7-BEB73DDD5FBA}"/>
    <dgm:cxn modelId="{35A4640B-4CFA-4952-A518-135D2870FB7D}" type="presOf" srcId="{A78C36EE-07AA-409A-99DD-A1387C834E86}" destId="{18B879AD-C90B-4FCC-AB34-D212E54E4374}" srcOrd="1" destOrd="0" presId="urn:microsoft.com/office/officeart/2009/3/layout/HorizontalOrganizationChart"/>
    <dgm:cxn modelId="{45307DD9-27FA-4B60-8979-4924C8098A91}" srcId="{11B0F53A-464F-4B36-AABD-B109940530D0}" destId="{B0DDC6BB-BF70-4888-96E8-1F4629904777}" srcOrd="0" destOrd="0" parTransId="{E051A346-1C0E-4E18-9D34-0E0CC1D3637F}" sibTransId="{F08B2441-DF80-46FC-A443-A12122880F78}"/>
    <dgm:cxn modelId="{D8414555-2939-4C69-BB03-A56EBCEB9393}" type="presOf" srcId="{9983C1B9-77A6-49B6-9694-09D0424E4DE1}" destId="{E8B24440-753F-47AB-A16C-5ED4BE873C9F}" srcOrd="1" destOrd="0" presId="urn:microsoft.com/office/officeart/2009/3/layout/HorizontalOrganizationChart"/>
    <dgm:cxn modelId="{51B9D9CB-4C6D-45EB-B638-2FB580C267B2}" type="presOf" srcId="{32971CF9-F305-46CE-AF22-73C7D35658C1}" destId="{0823A0DD-DC61-454F-9444-31E7CE817901}" srcOrd="1" destOrd="0" presId="urn:microsoft.com/office/officeart/2009/3/layout/HorizontalOrganizationChart"/>
    <dgm:cxn modelId="{9DCC8886-AAF4-4DF9-AD83-8474837F1F06}" type="presOf" srcId="{16CBD40A-12FD-4098-A8C1-FADE94B71169}" destId="{80DAECCE-273B-4490-9A90-63278A64E5F5}" srcOrd="0" destOrd="0" presId="urn:microsoft.com/office/officeart/2009/3/layout/HorizontalOrganizationChart"/>
    <dgm:cxn modelId="{630A8E5E-319F-44EA-8D25-BC2B64413DED}" type="presOf" srcId="{E9B8D4AD-D6EA-4536-B68C-FCEB73942E2B}" destId="{9C002FC7-C57D-498A-AB0E-755CD02BCF04}" srcOrd="0" destOrd="0" presId="urn:microsoft.com/office/officeart/2009/3/layout/HorizontalOrganizationChart"/>
    <dgm:cxn modelId="{E5C92B80-4BA0-4976-A235-B1F5385AB7DE}" type="presOf" srcId="{B2EA8D9A-EFA1-44A3-800F-457E68D229C0}" destId="{1BF3B743-1080-4670-9F42-6C3B7EC00210}" srcOrd="1" destOrd="0" presId="urn:microsoft.com/office/officeart/2009/3/layout/HorizontalOrganizationChart"/>
    <dgm:cxn modelId="{DA4451BA-88BB-48FF-B8CC-B0477A06A7B9}" srcId="{026A8D25-DCFE-484C-9B3C-876F0EE62216}" destId="{65158216-54C4-426B-8312-A90234881AC7}" srcOrd="6" destOrd="0" parTransId="{94D649FD-79FF-4E6B-86D0-8B120DAD610A}" sibTransId="{BC79A07D-153C-4C4B-8EFB-225B76FCCD87}"/>
    <dgm:cxn modelId="{6C6FC517-0A34-418A-B798-E787DA64F1BC}" type="presOf" srcId="{77199F46-FD5A-4283-8432-4FDFF0DE5DA1}" destId="{A70A3440-BEE3-4078-A6F9-3F8638D29DB6}" srcOrd="0" destOrd="0" presId="urn:microsoft.com/office/officeart/2009/3/layout/HorizontalOrganizationChart"/>
    <dgm:cxn modelId="{E1DF029B-95C6-4C19-8435-27F107EED704}" type="presOf" srcId="{16CBD40A-12FD-4098-A8C1-FADE94B71169}" destId="{C925B025-8390-4821-9B48-B3C194A5246F}" srcOrd="1" destOrd="0" presId="urn:microsoft.com/office/officeart/2009/3/layout/HorizontalOrganizationChart"/>
    <dgm:cxn modelId="{6EC1D03B-C607-482F-A88C-2A7814B8ADD7}" type="presOf" srcId="{FC0DD1D5-8807-4A41-88B8-FDF5EB0C5921}" destId="{5B19FD6E-7F85-4EB0-8278-1C37B92782E1}" srcOrd="1" destOrd="0" presId="urn:microsoft.com/office/officeart/2009/3/layout/HorizontalOrganizationChart"/>
    <dgm:cxn modelId="{11F06DBF-6A42-4224-A767-931FE42AECE0}" type="presOf" srcId="{368A3BA3-7F67-4DDA-B030-431BF1980862}" destId="{81A726B8-C960-4F5C-8FEE-E83163C9D38E}" srcOrd="0" destOrd="0" presId="urn:microsoft.com/office/officeart/2009/3/layout/HorizontalOrganizationChart"/>
    <dgm:cxn modelId="{81576078-A818-4844-95DC-14CDC6A403C9}" type="presOf" srcId="{F514A213-A29A-45FA-98D8-E95094995FFF}" destId="{C27980AB-3BBD-42C7-AF44-14976D40474A}" srcOrd="0" destOrd="0" presId="urn:microsoft.com/office/officeart/2009/3/layout/HorizontalOrganizationChart"/>
    <dgm:cxn modelId="{60FB1EA4-6ECC-4AD1-B08A-38867CE2367E}" type="presOf" srcId="{22865101-5741-4C9C-B0AC-D5BB013F15AD}" destId="{B1EC45E6-0885-4550-AFC4-E03F44B33EDA}" srcOrd="1" destOrd="0" presId="urn:microsoft.com/office/officeart/2009/3/layout/HorizontalOrganizationChart"/>
    <dgm:cxn modelId="{3234B626-B024-43EB-9319-771220CC7ABB}" type="presOf" srcId="{E17CCEAE-A12E-4AF5-81FF-7C7FFB16EEA8}" destId="{CCD26DA0-0844-4B3C-AE94-12333BEE22FB}" srcOrd="0" destOrd="0" presId="urn:microsoft.com/office/officeart/2009/3/layout/HorizontalOrganizationChart"/>
    <dgm:cxn modelId="{AECF2590-8E00-47CD-BE4A-C5BC2D80FBE2}" type="presOf" srcId="{F24C0ABE-88D5-4B5C-9025-C6EA753F5D53}" destId="{B0DDE9D4-270C-4589-94C6-1FDDBA1FBD0C}" srcOrd="0" destOrd="0" presId="urn:microsoft.com/office/officeart/2009/3/layout/HorizontalOrganizationChart"/>
    <dgm:cxn modelId="{555F25BC-7CF5-4CD5-A497-A3679EE94D9A}" type="presOf" srcId="{3A4B9198-8BB2-4E74-998E-C49919A36548}" destId="{7C704A50-C057-4026-9AF9-98A1BC7041CC}" srcOrd="0" destOrd="0" presId="urn:microsoft.com/office/officeart/2009/3/layout/HorizontalOrganizationChart"/>
    <dgm:cxn modelId="{11DEAC81-4E95-4FD9-94C5-5F2E54D1BA0C}" type="presOf" srcId="{79368F4F-A0AF-4ADF-958A-E2FD5E48EE84}" destId="{0CFAA602-3DAF-4E46-9289-78B3A04A45DF}" srcOrd="1" destOrd="0" presId="urn:microsoft.com/office/officeart/2009/3/layout/HorizontalOrganizationChart"/>
    <dgm:cxn modelId="{E33DB2FA-3765-48DD-B55C-DC623DD27EEF}" srcId="{E90C5367-D8D6-40F3-BB63-E18D42D1A8CA}" destId="{3A4B9198-8BB2-4E74-998E-C49919A36548}" srcOrd="0" destOrd="0" parTransId="{F3C047A3-FD04-48DE-9E6E-67D3BC56FA8E}" sibTransId="{0E3E09E2-D222-4FBA-B78D-1A9022369CA7}"/>
    <dgm:cxn modelId="{92872E3A-499D-4698-92E8-B6FC4D71B3D7}" type="presOf" srcId="{3EF8DBDE-2932-42BE-9F27-0D6448F9EBF6}" destId="{930EF0A3-0554-451F-A93A-64D565AE0E48}" srcOrd="0" destOrd="0" presId="urn:microsoft.com/office/officeart/2009/3/layout/HorizontalOrganizationChart"/>
    <dgm:cxn modelId="{F579E2A1-3298-46C7-A5E8-3EFC391C2099}" srcId="{E8438BB6-0720-42E3-9BED-77FF404FFED2}" destId="{C821F4E3-44FD-4FD4-B8B4-07D3D246C727}" srcOrd="0" destOrd="0" parTransId="{D289F6E3-6616-4FA9-84D4-37B20A4F6FD6}" sibTransId="{52EF0BEA-47B8-4348-8782-840D226785F0}"/>
    <dgm:cxn modelId="{45FBB931-3D8E-4B01-B4C4-96E68709C603}" type="presOf" srcId="{87826280-9691-492F-9636-93B7A4CF492C}" destId="{24BDDC60-7C1A-42EF-95BC-71B50B39CA57}" srcOrd="0" destOrd="0" presId="urn:microsoft.com/office/officeart/2009/3/layout/HorizontalOrganizationChart"/>
    <dgm:cxn modelId="{92AEF446-9D64-420A-A06E-CD859A2A8805}" type="presOf" srcId="{79C2050B-6C35-4806-95DB-82A28568CD6B}" destId="{1B36E601-9903-4316-BEE5-1A4DDA88A892}" srcOrd="1" destOrd="0" presId="urn:microsoft.com/office/officeart/2009/3/layout/HorizontalOrganizationChart"/>
    <dgm:cxn modelId="{FADFC606-8890-4719-B3E5-893E3B76F97C}" srcId="{7E2D5B21-F552-4B7E-BE38-445FC96041F6}" destId="{1E053623-144C-43E2-854A-31148FBE50C0}" srcOrd="1" destOrd="0" parTransId="{4D29EAC1-7403-4FDD-8E2A-049472DFA956}" sibTransId="{C78D3690-6B53-4B3C-B88D-1AF79CD104F6}"/>
    <dgm:cxn modelId="{26687D7E-77D9-427E-984A-985F9F4B7BC7}" type="presOf" srcId="{22865101-5741-4C9C-B0AC-D5BB013F15AD}" destId="{1FEA9688-DE22-413A-A36C-CA5E55C6B30D}" srcOrd="0" destOrd="0" presId="urn:microsoft.com/office/officeart/2009/3/layout/HorizontalOrganizationChart"/>
    <dgm:cxn modelId="{A66FA55B-CCBF-425E-8CB0-94EB84C50722}" type="presOf" srcId="{F5E188E2-D1BD-41F8-90FD-9ACB0282B8B6}" destId="{866F8458-5F0B-4EA1-A257-FF85ACA32813}" srcOrd="0" destOrd="0" presId="urn:microsoft.com/office/officeart/2009/3/layout/HorizontalOrganizationChart"/>
    <dgm:cxn modelId="{4695C066-D626-4BB5-B200-254199962893}" type="presOf" srcId="{30F18E7C-2BB8-465E-8431-45D16AA883CD}" destId="{EBE2970D-7D44-496C-A2BC-4019383ABB8F}" srcOrd="0" destOrd="0" presId="urn:microsoft.com/office/officeart/2009/3/layout/HorizontalOrganizationChart"/>
    <dgm:cxn modelId="{1A12B0F0-C299-4F68-9750-B4FCFB092BD8}" type="presOf" srcId="{C821F4E3-44FD-4FD4-B8B4-07D3D246C727}" destId="{CF0260E5-7790-4D80-A595-E9FA2548F7CC}" srcOrd="0" destOrd="0" presId="urn:microsoft.com/office/officeart/2009/3/layout/HorizontalOrganizationChart"/>
    <dgm:cxn modelId="{9247EF46-EEDC-4C3D-A637-1B09F2F422A1}" type="presOf" srcId="{E2F048DF-1214-4C66-A516-3CCA6AF359AF}" destId="{73AE4F1E-472B-4CBD-B7AF-365B0C307B47}" srcOrd="0" destOrd="0" presId="urn:microsoft.com/office/officeart/2009/3/layout/HorizontalOrganizationChart"/>
    <dgm:cxn modelId="{A706AA21-5CF4-4FD1-90A8-0B382DDB9F1C}" type="presOf" srcId="{6D971A16-10E3-2247-B093-0B5A6337E4BE}" destId="{385A57A7-A328-6841-BAAE-5892705A817D}" srcOrd="0" destOrd="0" presId="urn:microsoft.com/office/officeart/2009/3/layout/HorizontalOrganizationChart"/>
    <dgm:cxn modelId="{F5DA95E9-9D9E-42B1-94E1-3A1C772C193E}" srcId="{74650677-2404-40A5-BE9F-154F97EE6D03}" destId="{BE57435E-E8AF-4F41-832D-B23A14A46DAF}" srcOrd="1" destOrd="0" parTransId="{CA5697FC-5237-4803-B102-61EDDE5ECBD3}" sibTransId="{F3E76C94-C38D-43F2-B73A-4694C4530343}"/>
    <dgm:cxn modelId="{C4DB4FEA-2C33-48FF-A274-E751F5D9A05E}" srcId="{F97D3B5D-9050-4973-970A-C51857046491}" destId="{6CB370D8-D298-4C1D-B17A-66E379004A29}" srcOrd="2" destOrd="0" parTransId="{208B8CA7-9EA0-46BC-8935-283225E2734B}" sibTransId="{22612AFF-E7EF-49AD-B5AA-9FF273D04DA6}"/>
    <dgm:cxn modelId="{6FA887C9-5BCF-4CE0-9C8D-55B95C0CAB81}" type="presOf" srcId="{8744F91A-3421-4D2D-B210-74A1C12A10B3}" destId="{EB1F5832-AABF-4AD2-8E99-3688955ED4AA}" srcOrd="0" destOrd="0" presId="urn:microsoft.com/office/officeart/2009/3/layout/HorizontalOrganizationChart"/>
    <dgm:cxn modelId="{CFF050D9-3002-45BB-9737-74A5529DAA73}" type="presOf" srcId="{16DD41ED-E6BA-4830-9AC7-4B1DC070A7EB}" destId="{CD593FE3-FE81-4063-B8C6-2FB65C19A686}" srcOrd="1" destOrd="0" presId="urn:microsoft.com/office/officeart/2009/3/layout/HorizontalOrganizationChart"/>
    <dgm:cxn modelId="{9061A033-1754-4D09-9505-73A96DFB6DE5}" type="presOf" srcId="{915391CE-BA8E-41A9-AFA4-246B90AEA63B}" destId="{7F858D8C-0826-455C-A7B4-6B8CEA59F30D}" srcOrd="0" destOrd="0" presId="urn:microsoft.com/office/officeart/2009/3/layout/HorizontalOrganizationChart"/>
    <dgm:cxn modelId="{A32FD09C-E779-4267-87F5-52554209102B}" srcId="{AD4ED68B-E153-498A-AEC0-180BD32830E5}" destId="{42C8B4AE-9E3B-4F11-8F67-73A58B3A539F}" srcOrd="3" destOrd="0" parTransId="{3CFB3733-3D7F-4749-B40B-2DDF532ED5EF}" sibTransId="{FBF32F9B-DF7A-400F-B9B6-D6D8667F85EE}"/>
    <dgm:cxn modelId="{018C7590-2CA0-4416-ADDE-F4F59C67D3F4}" type="presOf" srcId="{BB6A08FB-EE4E-4A4E-97C2-DBD023D97153}" destId="{DD113E75-C793-4418-A69C-554754E78B73}" srcOrd="1" destOrd="0" presId="urn:microsoft.com/office/officeart/2009/3/layout/HorizontalOrganizationChart"/>
    <dgm:cxn modelId="{E413F6F1-5831-A54C-BF6B-30CB530C63EB}" srcId="{DB7A5E04-2E77-CC41-B914-B35B17DD1EB2}" destId="{54046A0F-4DBC-1042-A448-59AEF375A573}" srcOrd="0" destOrd="0" parTransId="{DC8F6005-3914-8147-8A60-351FAD207A09}" sibTransId="{26C49B1D-C373-7B41-AC12-9CED277CC389}"/>
    <dgm:cxn modelId="{34103CFF-BE74-481E-B736-B00018ACAC5F}" type="presOf" srcId="{A069EA31-884E-4F6B-B966-7090A8BFAB9E}" destId="{D55BDF23-D80D-4DC5-AE8F-BC8901308F80}" srcOrd="0" destOrd="0" presId="urn:microsoft.com/office/officeart/2009/3/layout/HorizontalOrganizationChart"/>
    <dgm:cxn modelId="{9CCE8BF2-CA48-47D5-A926-1D1D25BAF8F4}" type="presOf" srcId="{B7130351-A2A0-4C0F-B8B1-6C71B7EC916F}" destId="{1C7A6FF0-AA0F-47F2-9029-62A7AC6FDC4C}" srcOrd="1" destOrd="0" presId="urn:microsoft.com/office/officeart/2009/3/layout/HorizontalOrganizationChart"/>
    <dgm:cxn modelId="{A879DDE3-7F59-43C2-8EAC-50F8C6135B5E}" type="presOf" srcId="{CE980E74-C583-4059-8694-BB24E8290E4E}" destId="{6781008B-8646-4ECE-BCE2-4CB81A3D9BC5}" srcOrd="1" destOrd="0" presId="urn:microsoft.com/office/officeart/2009/3/layout/HorizontalOrganizationChart"/>
    <dgm:cxn modelId="{E06919EE-72FB-44A9-AA17-B07EECC54B35}" type="presOf" srcId="{49C2699C-FA31-4F04-8EE7-1871E1B8445C}" destId="{34C85E7A-7F6F-4CB6-9B30-FEE7697F947A}" srcOrd="0" destOrd="0" presId="urn:microsoft.com/office/officeart/2009/3/layout/HorizontalOrganizationChart"/>
    <dgm:cxn modelId="{60FFA294-B50D-452D-BACB-DD24A6966C2A}" srcId="{87826280-9691-492F-9636-93B7A4CF492C}" destId="{36006CF0-4734-487D-B295-381B9F01404B}" srcOrd="1" destOrd="0" parTransId="{09866554-73F2-4B91-A80F-FC82CEFBE827}" sibTransId="{D5997EC6-F4E8-4B63-BF18-E81DBB5BE91D}"/>
    <dgm:cxn modelId="{B42C5BFB-2F45-4797-9951-F771A64EB90F}" type="presOf" srcId="{845F1311-F32E-41F6-B29A-D62CB7AA9A2F}" destId="{28CE0999-0778-4416-A6F0-FF882D927C71}" srcOrd="0" destOrd="0" presId="urn:microsoft.com/office/officeart/2009/3/layout/HorizontalOrganizationChart"/>
    <dgm:cxn modelId="{9C00018E-C1FE-4EB7-A185-8F1C681BEBC7}" srcId="{E3A270D2-F294-43C2-8A30-11D87B6E5E29}" destId="{16CBD40A-12FD-4098-A8C1-FADE94B71169}" srcOrd="1" destOrd="0" parTransId="{29F0794E-1C9E-4F88-8856-3A7B806DF4F5}" sibTransId="{379BC7BE-6305-42D1-9E00-7D25782A4F2F}"/>
    <dgm:cxn modelId="{C8FE32D9-3162-41AE-96E0-3142C978CE33}" srcId="{4A009B87-7ACF-4678-8AA7-89894C4952CF}" destId="{1FADA6E0-850E-4CBC-838E-B901366030B0}" srcOrd="0" destOrd="0" parTransId="{91586F6F-E104-4B32-966D-776E6BE5CF61}" sibTransId="{24F95056-F99F-4486-AF3C-5FB5EA5762AA}"/>
    <dgm:cxn modelId="{510BE9B8-3BE9-4C0C-81BD-B371FDA31EF8}" srcId="{CCE69C95-EEAC-4E66-B29D-0437E6E6AAAF}" destId="{1B4341B9-DDE3-46A9-8642-36D5485D80DC}" srcOrd="0" destOrd="0" parTransId="{F144BD95-71A3-4C51-8D36-5F913B3E890A}" sibTransId="{3441A8E0-B8B7-4BA7-87F9-105638E2A175}"/>
    <dgm:cxn modelId="{620F3A6B-D806-477C-A7E8-92E0D9B2ABF2}" type="presOf" srcId="{9153B343-E905-4C55-8777-7881B325C2EF}" destId="{B49640ED-8320-4330-A2FB-733E2E2C43B6}" srcOrd="1" destOrd="0" presId="urn:microsoft.com/office/officeart/2009/3/layout/HorizontalOrganizationChart"/>
    <dgm:cxn modelId="{90108655-6847-45AC-845D-9F81AD3E8574}" srcId="{35B20207-9C9C-4F7C-9BF0-EF10D77B7DF3}" destId="{FA009C84-2AAE-4994-A1CC-1F4C266B4C4B}" srcOrd="1" destOrd="0" parTransId="{9D5C4E05-590A-416D-A87A-8596799F7EC4}" sibTransId="{A2FBFFC8-39CA-4A61-8981-A6497F5FC2E0}"/>
    <dgm:cxn modelId="{549CF246-F0A5-474C-A73F-5E59CE81E73E}" type="presOf" srcId="{B3D54E0A-BD95-4462-A011-006D9782F2C0}" destId="{F07E78E0-D973-4641-B9B1-5A2E10FB4410}" srcOrd="0" destOrd="0" presId="urn:microsoft.com/office/officeart/2009/3/layout/HorizontalOrganizationChart"/>
    <dgm:cxn modelId="{5C43862D-F005-4C68-B5A1-FF2114497E5C}" type="presOf" srcId="{D31E2E38-8DD2-4D6B-915E-715790145220}" destId="{0BD6E3E0-AA7C-46C3-8825-14C1C601AFF8}" srcOrd="1" destOrd="0" presId="urn:microsoft.com/office/officeart/2009/3/layout/HorizontalOrganizationChart"/>
    <dgm:cxn modelId="{C2F17E35-241F-4FDD-8B9D-5ECABF0A18CF}" type="presOf" srcId="{216A82B0-4800-4175-BB1C-7636A950B1DF}" destId="{851002A6-E913-467A-A471-B8AE0D237DE4}" srcOrd="0" destOrd="0" presId="urn:microsoft.com/office/officeart/2009/3/layout/HorizontalOrganizationChart"/>
    <dgm:cxn modelId="{FFC6379F-2719-46EE-87EE-6C3F5B98266D}" type="presOf" srcId="{890A57CD-4265-4914-8FFC-A179E82BBB46}" destId="{99F341B5-CAB3-41E5-8C20-3D59A5FFF8A3}" srcOrd="1" destOrd="0" presId="urn:microsoft.com/office/officeart/2009/3/layout/HorizontalOrganizationChart"/>
    <dgm:cxn modelId="{B6B0F5C0-8A79-46C4-A7E7-6FADC2E16A22}" type="presOf" srcId="{06BC2A7D-287A-400A-9400-3CEF6F3CC628}" destId="{303E0D5C-1758-4B8F-8060-F59D37D4BAA6}" srcOrd="0" destOrd="0" presId="urn:microsoft.com/office/officeart/2009/3/layout/HorizontalOrganizationChart"/>
    <dgm:cxn modelId="{F1FACF13-A24E-4B8E-A24C-699540113619}" type="presOf" srcId="{78A034CC-3AB7-4399-95CF-B094C29599B2}" destId="{17E3DD0B-58CC-416E-8F9D-EADAD8464F6C}" srcOrd="0" destOrd="0" presId="urn:microsoft.com/office/officeart/2009/3/layout/HorizontalOrganizationChart"/>
    <dgm:cxn modelId="{14550815-0B89-4CCE-8983-D07C5D3A6C24}" type="presOf" srcId="{9C8CE713-796B-418B-8237-80C598BFC37F}" destId="{CCDEBF9B-E31C-4B8A-9617-CBFE68536B45}" srcOrd="0" destOrd="0" presId="urn:microsoft.com/office/officeart/2009/3/layout/HorizontalOrganizationChart"/>
    <dgm:cxn modelId="{60B063C1-1D5E-42D6-A9FF-8D42BC433D4D}" type="presOf" srcId="{9D0ED9A1-9514-44E1-B71F-D79E2D174B11}" destId="{01A2C2AA-95ED-4F08-B49A-791B9662AF2B}" srcOrd="0" destOrd="0" presId="urn:microsoft.com/office/officeart/2009/3/layout/HorizontalOrganizationChart"/>
    <dgm:cxn modelId="{E5E9C5F4-51CB-4183-A4A0-07D2C77CD6AF}" type="presOf" srcId="{965AC0F0-E5BB-4291-BACA-269340FFA75B}" destId="{FD0D0102-297B-488D-ACCC-2DAADF6C4FED}" srcOrd="1" destOrd="0" presId="urn:microsoft.com/office/officeart/2009/3/layout/HorizontalOrganizationChart"/>
    <dgm:cxn modelId="{B5051519-17D3-4C82-A847-7F430EF4B172}" type="presOf" srcId="{D315847A-93F6-4B5C-9EEE-F420EE8DED30}" destId="{3CDD7245-68F5-4ACD-85C9-103165C47044}" srcOrd="1" destOrd="0" presId="urn:microsoft.com/office/officeart/2009/3/layout/HorizontalOrganizationChart"/>
    <dgm:cxn modelId="{291BFCBA-21C3-D646-9269-A1E636724585}" srcId="{6D971A16-10E3-2247-B093-0B5A6337E4BE}" destId="{B909ADFA-F800-6C44-9334-FF0316C9B58D}" srcOrd="1" destOrd="0" parTransId="{0FBEC936-5E3B-0A49-A2E4-A27E7AB8745A}" sibTransId="{BB3536FA-31C9-EE41-833E-E0AE87461D5F}"/>
    <dgm:cxn modelId="{37178B95-72DE-4BED-8B52-5658213BF394}" type="presOf" srcId="{EAFC985D-CD3B-4D0C-9328-A3180C4FA877}" destId="{6B73DE27-4AF2-4D5E-8B78-8F17A4A05F59}" srcOrd="0" destOrd="0" presId="urn:microsoft.com/office/officeart/2009/3/layout/HorizontalOrganizationChart"/>
    <dgm:cxn modelId="{291CFD97-181C-4FBA-9194-7DF77E54A675}" type="presOf" srcId="{BE00A342-13B9-42DF-B5D8-F6B79017C9D3}" destId="{0239892A-5089-438A-A8A4-5F876C65F904}" srcOrd="0" destOrd="0" presId="urn:microsoft.com/office/officeart/2009/3/layout/HorizontalOrganizationChart"/>
    <dgm:cxn modelId="{2EDE5CD9-5FDB-413A-9E94-4890E716705E}" srcId="{8744F91A-3421-4D2D-B210-74A1C12A10B3}" destId="{B2EA8D9A-EFA1-44A3-800F-457E68D229C0}" srcOrd="3" destOrd="0" parTransId="{575FD2AE-E5E0-4A93-9C50-334CFA9E625F}" sibTransId="{3EE67EAC-7C51-4ACB-917D-9DF8F5AA6D4D}"/>
    <dgm:cxn modelId="{C59348D2-C897-4630-AC1A-6E038C9BAB6C}" type="presOf" srcId="{6A20A57D-51AA-45C2-A0DD-F78A21AC114E}" destId="{9152BD67-78E5-4F69-BA0B-0632B29BE89E}" srcOrd="1" destOrd="0" presId="urn:microsoft.com/office/officeart/2009/3/layout/HorizontalOrganizationChart"/>
    <dgm:cxn modelId="{F9F881EC-FF99-4C81-B565-C3C5A0A04031}" type="presOf" srcId="{09866554-73F2-4B91-A80F-FC82CEFBE827}" destId="{49A89B14-40A5-46F7-84AA-DC89EC5DEF8A}" srcOrd="0" destOrd="0" presId="urn:microsoft.com/office/officeart/2009/3/layout/HorizontalOrganizationChart"/>
    <dgm:cxn modelId="{E14BDB2A-1E6B-4F18-AE90-3FBEA2B671EE}" type="presOf" srcId="{77B6A7C8-EB41-4E73-9AB1-6A1DC46C3372}" destId="{3165AA57-A58D-48FB-88A4-99A3856B8051}" srcOrd="0" destOrd="0" presId="urn:microsoft.com/office/officeart/2009/3/layout/HorizontalOrganizationChart"/>
    <dgm:cxn modelId="{B648C991-732E-4E22-8C46-2ED8AC0CF18D}" type="presOf" srcId="{D6AFECE0-8F80-4162-BC36-4530D03E0DC8}" destId="{3BF99FA6-64FB-41A0-BE23-59B8C8842D15}" srcOrd="0" destOrd="0" presId="urn:microsoft.com/office/officeart/2009/3/layout/HorizontalOrganizationChart"/>
    <dgm:cxn modelId="{C4812246-74F9-45D1-A3E6-27C8704E22BB}" type="presOf" srcId="{9E4520F7-88CA-4ABB-9AE9-A12771E12A09}" destId="{23AF9BC5-CD50-428C-B813-ECCAC5E31E29}" srcOrd="0" destOrd="0" presId="urn:microsoft.com/office/officeart/2009/3/layout/HorizontalOrganizationChart"/>
    <dgm:cxn modelId="{F35DCFA9-7365-406E-8F20-3CB7AB186422}" srcId="{7CE175B7-01A0-43A6-A710-4D978015060B}" destId="{9D0ED9A1-9514-44E1-B71F-D79E2D174B11}" srcOrd="3" destOrd="0" parTransId="{FFB847EA-9102-4FC8-BB89-D4CF75B96E54}" sibTransId="{98580453-FD07-4144-BE2F-E5365A62F01C}"/>
    <dgm:cxn modelId="{EDCE3E63-EA9E-40E7-AE03-1D2E32329B5A}" type="presOf" srcId="{8260A834-599C-4DE0-BA65-43976FEE5BE7}" destId="{BAF1211A-A2E2-43F4-933A-EC671AE8DA66}" srcOrd="0" destOrd="0" presId="urn:microsoft.com/office/officeart/2009/3/layout/HorizontalOrganizationChart"/>
    <dgm:cxn modelId="{CA03024B-E24F-4776-ABA4-41B652614DC2}" srcId="{026A8D25-DCFE-484C-9B3C-876F0EE62216}" destId="{30453F08-5668-4BCF-A3FD-541981C150C9}" srcOrd="4" destOrd="0" parTransId="{F64DFDB7-23BD-4289-9D20-8CF7DD1FCB9E}" sibTransId="{02C38623-313D-4944-A28C-5D17E1A16413}"/>
    <dgm:cxn modelId="{12826F39-A740-40C3-A071-7BEB1E05B7F8}" type="presOf" srcId="{CBB38CF6-233B-4D82-8458-31EADFA461FC}" destId="{3340AFFB-4DC5-4AE5-B08A-10FC80F589FC}" srcOrd="0" destOrd="0" presId="urn:microsoft.com/office/officeart/2009/3/layout/HorizontalOrganizationChart"/>
    <dgm:cxn modelId="{0CBB3E91-8726-432B-A416-2ACAFC82569D}" type="presOf" srcId="{86AC2801-34F9-4D5A-BF2F-6A1618A0D3EA}" destId="{D3B8F3C4-AD5E-40A2-A8A6-77893AA07A6F}" srcOrd="0" destOrd="0" presId="urn:microsoft.com/office/officeart/2009/3/layout/HorizontalOrganizationChart"/>
    <dgm:cxn modelId="{451F6448-7F77-4A75-AFFA-0EC85009E462}" type="presOf" srcId="{5D225694-4916-4669-BD80-325C2F0E1AD2}" destId="{CE352637-0BDF-4A3B-AEFA-79DDB20B8833}" srcOrd="0" destOrd="0" presId="urn:microsoft.com/office/officeart/2009/3/layout/HorizontalOrganizationChart"/>
    <dgm:cxn modelId="{26B00399-44FB-4A3F-8AAB-38E27B1E6CF9}" type="presOf" srcId="{B38CF7EF-00C5-4CC9-9796-F2C3E9E46CDF}" destId="{882D9D86-A865-49F6-A46C-4E7AEA770E6E}" srcOrd="0" destOrd="0" presId="urn:microsoft.com/office/officeart/2009/3/layout/HorizontalOrganizationChart"/>
    <dgm:cxn modelId="{1B72FC7D-88AE-4214-AB9F-978A286E32DF}" type="presOf" srcId="{719A077E-C4FC-42D5-81F3-16AB8B2EA39F}" destId="{AE63003D-7E6B-4D58-9248-B32E8FEC6290}" srcOrd="0" destOrd="0" presId="urn:microsoft.com/office/officeart/2009/3/layout/HorizontalOrganizationChart"/>
    <dgm:cxn modelId="{E4508115-1994-4BFA-B914-6933E2600DE7}" type="presOf" srcId="{BEB58085-FD20-4486-A3AE-3AD9037B1D1A}" destId="{C7E4BD81-8F14-4B89-8800-923688AEBE03}" srcOrd="1" destOrd="0" presId="urn:microsoft.com/office/officeart/2009/3/layout/HorizontalOrganizationChart"/>
    <dgm:cxn modelId="{303CE6AA-B3D2-44F7-8AB2-0E117382010C}" type="presOf" srcId="{8BABA235-F386-4458-880F-03FC3A055282}" destId="{77007387-747E-4294-9DD3-21B28B63EA1E}" srcOrd="1" destOrd="0" presId="urn:microsoft.com/office/officeart/2009/3/layout/HorizontalOrganizationChart"/>
    <dgm:cxn modelId="{474767A8-138A-4A22-8344-B95D57973058}" srcId="{DA69FF67-EE5C-4640-A406-0C5FFF02712F}" destId="{7ACBE3E2-262D-4530-B50F-9590795A99D6}" srcOrd="0" destOrd="0" parTransId="{A83EE439-BB77-4565-B47A-41F4443A4BE0}" sibTransId="{CBB79B63-BF29-4C10-A37B-D6EA8223FB91}"/>
    <dgm:cxn modelId="{D58BD286-6D25-4659-8452-4A384618C095}" type="presOf" srcId="{E051A346-1C0E-4E18-9D34-0E0CC1D3637F}" destId="{C6F0DE24-D1D3-4F4D-A43A-EC6F0428F264}" srcOrd="0" destOrd="0" presId="urn:microsoft.com/office/officeart/2009/3/layout/HorizontalOrganizationChart"/>
    <dgm:cxn modelId="{18C50ED9-6155-4C0F-94CB-9117F755F62A}" type="presOf" srcId="{948D13F2-130A-4FF9-93B4-169D49E40DCC}" destId="{1F801B24-5DC3-432B-9623-3B8810F31F89}" srcOrd="0" destOrd="0" presId="urn:microsoft.com/office/officeart/2009/3/layout/HorizontalOrganizationChart"/>
    <dgm:cxn modelId="{BC274CEC-982B-4BB5-B5E1-F9A44CB539C7}" srcId="{4A009B87-7ACF-4678-8AA7-89894C4952CF}" destId="{9983C1B9-77A6-49B6-9694-09D0424E4DE1}" srcOrd="3" destOrd="0" parTransId="{2125CE26-4E56-4633-A02B-648C94278281}" sibTransId="{8C22B906-4251-4597-8B74-887706E9F297}"/>
    <dgm:cxn modelId="{4E8FB0AF-39CC-4C9E-AFC2-6192663A7D57}" type="presOf" srcId="{0B29B4E2-D70B-4421-85F5-7E53733C922C}" destId="{901780CC-2F55-4D82-A793-EEA844CDAB2D}" srcOrd="1" destOrd="0" presId="urn:microsoft.com/office/officeart/2009/3/layout/HorizontalOrganizationChart"/>
    <dgm:cxn modelId="{8303B58E-8945-4F73-8BA6-9065E4863C8E}" type="presOf" srcId="{EEBE74AA-C59D-48F3-AA5F-EE16435010E9}" destId="{0B554960-CFBE-47FF-8E23-CB2AA638F032}" srcOrd="1" destOrd="0" presId="urn:microsoft.com/office/officeart/2009/3/layout/HorizontalOrganizationChart"/>
    <dgm:cxn modelId="{FDB4867D-1FE1-4A04-A1A3-0F54C721F325}" type="presOf" srcId="{CDA3769D-7705-4B07-BE5D-96B4893B6105}" destId="{000FBD3D-E2C3-436F-9CFC-8F587F069BBB}" srcOrd="1" destOrd="0" presId="urn:microsoft.com/office/officeart/2009/3/layout/HorizontalOrganizationChart"/>
    <dgm:cxn modelId="{F9727E2E-4E8D-4FA4-B27C-984AEFFBEE09}" type="presOf" srcId="{D76B0069-25B6-4AFC-9DA4-35F351485E45}" destId="{D2318820-0D12-4E26-83EC-7AC134C5E835}" srcOrd="0" destOrd="0" presId="urn:microsoft.com/office/officeart/2009/3/layout/HorizontalOrganizationChart"/>
    <dgm:cxn modelId="{6A1D6DF0-EB4A-485F-8CB4-D2183D3639E8}" type="presOf" srcId="{26FD1DAD-A6E9-41E7-AB06-680BB18C38FD}" destId="{45B35DCC-B23E-41F3-95F6-A3EF8A8B4833}" srcOrd="0" destOrd="0" presId="urn:microsoft.com/office/officeart/2009/3/layout/HorizontalOrganizationChart"/>
    <dgm:cxn modelId="{80B506D8-ECC8-4C68-9710-5B98CAB21C4D}" srcId="{CE5C9C37-8E76-4588-947F-4B5DE8362651}" destId="{0B29B4E2-D70B-4421-85F5-7E53733C922C}" srcOrd="3" destOrd="0" parTransId="{DEB57A43-2579-4CE5-8C48-2115AD719E74}" sibTransId="{4E725551-D8FD-4902-9580-09F2A68AC27F}"/>
    <dgm:cxn modelId="{C6E62330-BD6B-4B36-BF53-019DF49C0E7B}" type="presOf" srcId="{B2D19DA5-66FA-46BE-9583-EC4741C57AAE}" destId="{B2DCF762-9196-4636-9E81-EA5D19260B8B}" srcOrd="1" destOrd="0" presId="urn:microsoft.com/office/officeart/2009/3/layout/HorizontalOrganizationChart"/>
    <dgm:cxn modelId="{77B7BC56-08C5-453E-8B2E-796F5E9ACAB5}" type="presOf" srcId="{502A6976-54E0-4516-ABED-1E7D9ECD6942}" destId="{79EAF269-4BD1-495A-8498-724C0BCD0095}" srcOrd="0" destOrd="0" presId="urn:microsoft.com/office/officeart/2009/3/layout/HorizontalOrganizationChart"/>
    <dgm:cxn modelId="{73A47F99-3489-42E8-97D4-1D453D937F1E}" type="presOf" srcId="{8260A834-599C-4DE0-BA65-43976FEE5BE7}" destId="{80AB1F7A-DFB5-4005-8B04-18D90C67B32C}" srcOrd="1" destOrd="0" presId="urn:microsoft.com/office/officeart/2009/3/layout/HorizontalOrganizationChart"/>
    <dgm:cxn modelId="{40A7CB52-1FD5-48DA-A49A-DF0144E3ED5D}" srcId="{1FEE4B94-1BC2-4D27-948A-ADB7952CDAD0}" destId="{65894642-D9FE-4ABC-B103-1FC5C7964DA1}" srcOrd="2" destOrd="0" parTransId="{51FB6702-B57F-4C90-98F2-9F78A2611101}" sibTransId="{6D6FFC75-FE3A-4FF7-86F6-96FA2C6B5184}"/>
    <dgm:cxn modelId="{0531DBC9-3DBA-48FB-8DD4-02F39D114BE8}" type="presOf" srcId="{BE57435E-E8AF-4F41-832D-B23A14A46DAF}" destId="{0490DB20-B28A-4955-A411-D6C292E21925}" srcOrd="0" destOrd="0" presId="urn:microsoft.com/office/officeart/2009/3/layout/HorizontalOrganizationChart"/>
    <dgm:cxn modelId="{B686614A-1321-4FE7-ADA2-CBEF4EED7AA2}" type="presOf" srcId="{0810E777-EB08-40EA-B31E-137BAD4F9436}" destId="{EEE58CA2-42EB-4919-915A-164B6BF05770}" srcOrd="0" destOrd="0" presId="urn:microsoft.com/office/officeart/2009/3/layout/HorizontalOrganizationChart"/>
    <dgm:cxn modelId="{92846CEF-53C3-4080-80A5-DBA20BCD6774}" srcId="{F66680BD-67EB-4BAE-8C5F-EBAD9028F4D0}" destId="{77199F46-FD5A-4283-8432-4FDFF0DE5DA1}" srcOrd="2" destOrd="0" parTransId="{CD7871F0-EA52-4F4D-8376-50BC2F5C748F}" sibTransId="{8A0964F0-8296-4D2F-BEDA-BD48DFAD6072}"/>
    <dgm:cxn modelId="{BFE00ED8-9C61-4F08-B1D6-1FEB9E61CE27}" type="presOf" srcId="{531C7B8B-7804-4BA0-81D3-311F7AA7573D}" destId="{525BC805-6186-4D08-8F3D-5F7A66B995AE}" srcOrd="0" destOrd="0" presId="urn:microsoft.com/office/officeart/2009/3/layout/HorizontalOrganizationChart"/>
    <dgm:cxn modelId="{FA09F69E-5B9D-4F4F-A99A-AE2FB0F100C6}" srcId="{8744F91A-3421-4D2D-B210-74A1C12A10B3}" destId="{DA69FF67-EE5C-4640-A406-0C5FFF02712F}" srcOrd="1" destOrd="0" parTransId="{F514A213-A29A-45FA-98D8-E95094995FFF}" sibTransId="{005F20BD-8173-46F3-A0FF-3ADA566B894C}"/>
    <dgm:cxn modelId="{D4572A69-49CC-455E-B1D6-A35EE8D3DE6D}" type="presOf" srcId="{5FD099E5-2BF0-4C60-9DB2-A3FC7FC48DEE}" destId="{F36F6552-E7EE-4D3C-9F88-F889037F2051}" srcOrd="0" destOrd="0" presId="urn:microsoft.com/office/officeart/2009/3/layout/HorizontalOrganizationChart"/>
    <dgm:cxn modelId="{E32A1783-E4AD-4F23-B427-69728037A96F}" type="presOf" srcId="{9A480CFD-BA2C-40B3-95BC-E576D51DCF21}" destId="{B8A56DAD-2D92-46C5-A518-CA4D5E97C3DA}" srcOrd="0" destOrd="0" presId="urn:microsoft.com/office/officeart/2009/3/layout/HorizontalOrganizationChart"/>
    <dgm:cxn modelId="{3922ABA3-0616-42DB-B745-C9E25FF5F2A8}" srcId="{429B03C4-2317-4C34-B871-011F2BEAD674}" destId="{90E4DE74-CF91-4130-A3C7-85BDA638913B}" srcOrd="0" destOrd="0" parTransId="{0BF79247-BBDD-4F8A-8C91-1283F3DAEE06}" sibTransId="{571CE90C-3A45-475E-9A3F-F06EA7A2CE4A}"/>
    <dgm:cxn modelId="{29E4D00C-1DAF-4BEA-AD05-9AD2AD4347EC}" srcId="{F97D3B5D-9050-4973-970A-C51857046491}" destId="{D528EDCF-DA78-44DA-8055-CA4BCF0B2E59}" srcOrd="0" destOrd="0" parTransId="{27FDD869-2026-41DB-B525-A2D3106BF3CA}" sibTransId="{018684A5-B4AA-4CD0-9CC3-EF859F874FE6}"/>
    <dgm:cxn modelId="{F701273A-92BF-45D6-A534-715B69D66750}" type="presOf" srcId="{5E196585-CBD6-4CB9-8B7C-828C1679A9B6}" destId="{385C3186-295B-4DF6-B8E5-F6BDC1C93A10}" srcOrd="0" destOrd="0" presId="urn:microsoft.com/office/officeart/2009/3/layout/HorizontalOrganizationChart"/>
    <dgm:cxn modelId="{C35FB00E-5B4D-40BB-BD4B-873FE250C70B}" srcId="{F97D3B5D-9050-4973-970A-C51857046491}" destId="{AE5482DA-F0A4-4F4F-81D9-1AB7BB2B704E}" srcOrd="1" destOrd="0" parTransId="{A069EA31-884E-4F6B-B966-7090A8BFAB9E}" sibTransId="{1DAA1D64-C2F5-4534-BA74-1C1175C6190E}"/>
    <dgm:cxn modelId="{78D97C4A-44C2-47B7-BFA8-115D48AB62D3}" type="presOf" srcId="{11B0F53A-464F-4B36-AABD-B109940530D0}" destId="{03A52B7D-F490-4F2C-8DF1-78189B3CBD68}" srcOrd="1" destOrd="0" presId="urn:microsoft.com/office/officeart/2009/3/layout/HorizontalOrganizationChart"/>
    <dgm:cxn modelId="{431787C3-9B31-42AD-95E4-7530EEA91401}" type="presOf" srcId="{A8073163-2928-4CF7-B22C-A921863192E7}" destId="{CE4F2618-5F1F-456E-9A64-CE8C392D9E3C}" srcOrd="0" destOrd="0" presId="urn:microsoft.com/office/officeart/2009/3/layout/HorizontalOrganizationChart"/>
    <dgm:cxn modelId="{4AFD410D-E9B5-40C6-99E1-25D1B4586493}" type="presOf" srcId="{4D29EAC1-7403-4FDD-8E2A-049472DFA956}" destId="{52C46D55-4F9E-4EBA-865A-F42F3C6114EB}" srcOrd="0" destOrd="0" presId="urn:microsoft.com/office/officeart/2009/3/layout/HorizontalOrganizationChart"/>
    <dgm:cxn modelId="{2E0C502E-8AAA-4D21-8926-DA95A0116907}" srcId="{35B20207-9C9C-4F7C-9BF0-EF10D77B7DF3}" destId="{32FE9B42-8AA3-43A7-BB9C-215693DC3624}" srcOrd="2" destOrd="0" parTransId="{272FFC94-BC4D-4245-8DFA-0D343EE8C997}" sibTransId="{014934A3-1F1E-4FEC-B6D2-B9A6B0EA2C38}"/>
    <dgm:cxn modelId="{B66FF60C-278E-45FD-99E2-940D7596D27F}" type="presOf" srcId="{E0441E0A-9CD8-498D-8192-4F53C6913D6F}" destId="{BB14DFE4-1DCF-4296-8674-6D3AC584BBC8}" srcOrd="1" destOrd="0" presId="urn:microsoft.com/office/officeart/2009/3/layout/HorizontalOrganizationChart"/>
    <dgm:cxn modelId="{663BB260-A979-4E47-B666-75B7748E911F}" type="presOf" srcId="{6F3DEAAD-10E9-460D-8278-592E6DFF724E}" destId="{6B514A39-4D6E-4AAD-AC51-562D60B8035C}" srcOrd="0" destOrd="0" presId="urn:microsoft.com/office/officeart/2009/3/layout/HorizontalOrganizationChart"/>
    <dgm:cxn modelId="{C5327C88-0D3C-4F5F-85D9-F4AA7DC72EA5}" type="presOf" srcId="{4B4F7888-B069-4803-BCB5-00630AB32C82}" destId="{ED6BFDC6-24F6-4B61-9D59-4C313C9FD0B2}" srcOrd="0" destOrd="0" presId="urn:microsoft.com/office/officeart/2009/3/layout/HorizontalOrganizationChart"/>
    <dgm:cxn modelId="{BB943EEE-49CF-435F-9FCC-6BD4DE43C6B0}" type="presOf" srcId="{6610B5D1-E2BC-4BB0-A846-A73DF0423CAA}" destId="{7B891657-A8BC-4698-B887-435FD37740EA}" srcOrd="0" destOrd="0" presId="urn:microsoft.com/office/officeart/2009/3/layout/HorizontalOrganizationChart"/>
    <dgm:cxn modelId="{E42EC05D-5D84-483B-A97E-777C5F89DF7A}" type="presOf" srcId="{E41C9231-EB01-427C-8C47-0F7C60AA8F92}" destId="{D582D119-02A1-472D-AB50-D06C88AE3FCF}" srcOrd="0" destOrd="0" presId="urn:microsoft.com/office/officeart/2009/3/layout/HorizontalOrganizationChart"/>
    <dgm:cxn modelId="{62C3A425-ECE3-4276-9FB4-53C7F6B2B80E}" type="presOf" srcId="{1543B876-5D75-48B9-B55B-F742A2E8B581}" destId="{B9BB966A-EDF8-47F1-ADDF-CC825483B5CB}" srcOrd="0" destOrd="0" presId="urn:microsoft.com/office/officeart/2009/3/layout/HorizontalOrganizationChart"/>
    <dgm:cxn modelId="{282B4B0A-03A7-405E-9E78-024144CAA397}" type="presOf" srcId="{F144BD95-71A3-4C51-8D36-5F913B3E890A}" destId="{86BDD3DF-4CCD-4E15-80D6-E0AED491EDA1}" srcOrd="0" destOrd="0" presId="urn:microsoft.com/office/officeart/2009/3/layout/HorizontalOrganizationChart"/>
    <dgm:cxn modelId="{22C876E8-2C95-4F22-A245-BFE9D873417A}" type="presOf" srcId="{74650677-2404-40A5-BE9F-154F97EE6D03}" destId="{E7E7D9B7-301C-422C-8F66-F45D99FA2F3D}" srcOrd="0" destOrd="0" presId="urn:microsoft.com/office/officeart/2009/3/layout/HorizontalOrganizationChart"/>
    <dgm:cxn modelId="{388A32C4-2493-4BFF-B7EB-1C79CE2DB585}" type="presOf" srcId="{3CFB3733-3D7F-4749-B40B-2DDF532ED5EF}" destId="{034C7B4E-5D40-4E39-8325-719D266A4769}" srcOrd="0" destOrd="0" presId="urn:microsoft.com/office/officeart/2009/3/layout/HorizontalOrganizationChart"/>
    <dgm:cxn modelId="{DE910A52-B205-4590-AF3A-326051CDD5AF}" type="presOf" srcId="{65894642-D9FE-4ABC-B103-1FC5C7964DA1}" destId="{63DE166B-F1C6-426E-84D9-8C4335846796}" srcOrd="0" destOrd="0" presId="urn:microsoft.com/office/officeart/2009/3/layout/HorizontalOrganizationChart"/>
    <dgm:cxn modelId="{42A63AB5-9637-4570-8E3D-9667B8843B7E}" type="presOf" srcId="{6CAA8BFE-B93F-4C84-BDEC-808142ED5670}" destId="{5C1687BE-1269-42C5-8793-8977177D040C}" srcOrd="1" destOrd="0" presId="urn:microsoft.com/office/officeart/2009/3/layout/HorizontalOrganizationChart"/>
    <dgm:cxn modelId="{34AD87C6-8A83-4A2B-8B31-89C7B491AE8D}" srcId="{1AE70BFE-3D94-48DE-84B3-36F66B3FED71}" destId="{29F9E6C5-4EAF-49BD-81C1-8299352F2B72}" srcOrd="1" destOrd="0" parTransId="{0011A97E-89E0-4264-9C54-E6FB0B74D930}" sibTransId="{2283CD8D-7E28-4943-A747-6C308F9BC29B}"/>
    <dgm:cxn modelId="{623FC847-6616-49F5-9DB8-9BA2B7B535AF}" srcId="{6A20A57D-51AA-45C2-A0DD-F78A21AC114E}" destId="{890A57CD-4265-4914-8FFC-A179E82BBB46}" srcOrd="2" destOrd="0" parTransId="{4458F1DC-ADF1-444B-A02F-7507ED7DDD35}" sibTransId="{A997987B-822F-43AB-A05D-50B8AF5CB742}"/>
    <dgm:cxn modelId="{A794DC34-1307-4D03-91E3-C989E9BF8C0A}" srcId="{B2EA8D9A-EFA1-44A3-800F-457E68D229C0}" destId="{6AC5E2F3-F933-4FB7-BC1B-F5BF3953096B}" srcOrd="1" destOrd="0" parTransId="{0A36B60B-D99B-4691-9E72-A53B0574D4F5}" sibTransId="{C0550F17-BA96-488B-90CA-051D496628EF}"/>
    <dgm:cxn modelId="{ED0CD8A5-8F31-424A-ADD2-BC7523442A1A}" srcId="{026A8D25-DCFE-484C-9B3C-876F0EE62216}" destId="{AD4ED68B-E153-498A-AEC0-180BD32830E5}" srcOrd="2" destOrd="0" parTransId="{5822ABE3-BB56-41D6-9702-B10830B746C4}" sibTransId="{59957857-1A2A-41F7-9299-20BA244F2568}"/>
    <dgm:cxn modelId="{7FD817C5-A3B9-4B75-BA65-80BB4896A02E}" type="presOf" srcId="{33A0C6CE-FED8-4E73-B4B1-D3433469A458}" destId="{F12B12E4-94EF-4621-88F8-AE707006CD15}" srcOrd="0" destOrd="0" presId="urn:microsoft.com/office/officeart/2009/3/layout/HorizontalOrganizationChart"/>
    <dgm:cxn modelId="{E6C4DB4C-7AA2-488F-B812-E38CF7C5085B}" srcId="{B909ADFA-F800-6C44-9334-FF0316C9B58D}" destId="{CD9613BB-E85F-4078-821D-EE24E3133CF5}" srcOrd="0" destOrd="0" parTransId="{3830E21E-0353-4325-BE33-1811B293F39E}" sibTransId="{8D533EF8-876F-41D6-AC00-080675CE12D1}"/>
    <dgm:cxn modelId="{4697D002-2880-4EBA-B8CE-6172C2DF2EBB}" srcId="{966E412B-8EFD-46BF-8817-DC0FCDBBF1BB}" destId="{1CA66675-2E86-4F2B-9911-43037AA9464A}" srcOrd="4" destOrd="0" parTransId="{D3FB6148-B8D5-4123-BA74-26615BAACCA2}" sibTransId="{02813F3E-0B8B-4E89-A14C-D197275EFD84}"/>
    <dgm:cxn modelId="{63EB68DD-8DDA-4468-9040-73553E99003F}" type="presOf" srcId="{F3541670-7C24-431C-80A0-63612CA5F5CB}" destId="{C40639CC-538D-41E4-86DD-A118C5AF3DB7}" srcOrd="0" destOrd="0" presId="urn:microsoft.com/office/officeart/2009/3/layout/HorizontalOrganizationChart"/>
    <dgm:cxn modelId="{8CB36807-4633-41FF-B6DF-B77780112CD5}" srcId="{F1DBDF05-FFC8-42C3-99D0-1C22E56DAAA1}" destId="{216A82B0-4800-4175-BB1C-7636A950B1DF}" srcOrd="2" destOrd="0" parTransId="{19B36DF5-1FFA-4DC7-994F-0A381E6DF319}" sibTransId="{05A89506-0264-4399-8E17-F8B10E0C46FE}"/>
    <dgm:cxn modelId="{E239E5E5-0D39-40F8-A6C2-8B5B22FA7D9F}" type="presOf" srcId="{0DB17323-A020-4707-972E-AF9E46A67DD3}" destId="{5E3FC431-E5F3-4D1C-8C1B-B2409C91BBC8}" srcOrd="0" destOrd="0" presId="urn:microsoft.com/office/officeart/2009/3/layout/HorizontalOrganizationChart"/>
    <dgm:cxn modelId="{CB2BFBD1-1F90-41FC-B785-015E6C30D047}" type="presOf" srcId="{CC0EB07A-F1AD-45AA-9B64-4E7707A9714E}" destId="{3272CCB1-FA76-40D7-8306-6591B1D2860D}" srcOrd="0" destOrd="0" presId="urn:microsoft.com/office/officeart/2009/3/layout/HorizontalOrganizationChart"/>
    <dgm:cxn modelId="{4F2FCA2A-B913-4A79-A37C-5A39D5538FD4}" srcId="{531C7B8B-7804-4BA0-81D3-311F7AA7573D}" destId="{D76B0069-25B6-4AFC-9DA4-35F351485E45}" srcOrd="0" destOrd="0" parTransId="{393BCB82-831A-4345-923B-EEEA38216F44}" sibTransId="{2C661DE2-3837-464D-ABDD-21F365443999}"/>
    <dgm:cxn modelId="{ADEECE67-9A81-4C9A-B874-30D319E5CF11}" srcId="{4A009B87-7ACF-4678-8AA7-89894C4952CF}" destId="{966E412B-8EFD-46BF-8817-DC0FCDBBF1BB}" srcOrd="2" destOrd="0" parTransId="{D6AFECE0-8F80-4162-BC36-4530D03E0DC8}" sibTransId="{DFFEE748-D2B0-4B07-A5D2-A5FEA1306C51}"/>
    <dgm:cxn modelId="{004E7A28-60FE-4FF4-8C4E-0E02E4D8B846}" srcId="{78579BBF-0EA2-4F4E-AB83-94E9BAF58DEC}" destId="{0A451772-B4AF-4ECC-AB11-63E8B49F0898}" srcOrd="0" destOrd="0" parTransId="{16B3B8F0-34E1-4FE0-965A-A51DA55E9206}" sibTransId="{9EFF1E61-8B12-4A2C-A23C-8FE2F73C5FBB}"/>
    <dgm:cxn modelId="{BC7457AB-20A4-4BD0-8D87-C88AACB2D170}" type="presOf" srcId="{DD697C49-1F09-456F-8152-1F85935C3A59}" destId="{9F00542C-DB0F-4682-A328-647A79E4F334}" srcOrd="0" destOrd="0" presId="urn:microsoft.com/office/officeart/2009/3/layout/HorizontalOrganizationChart"/>
    <dgm:cxn modelId="{AE6D4C8B-83ED-4A76-8FFE-ACF53E8AF737}" type="presOf" srcId="{BE57435E-E8AF-4F41-832D-B23A14A46DAF}" destId="{7877FFC5-EC80-48FD-AB8D-005E7064A88E}" srcOrd="1" destOrd="0" presId="urn:microsoft.com/office/officeart/2009/3/layout/HorizontalOrganizationChart"/>
    <dgm:cxn modelId="{827477BA-696D-480E-9EB3-43651CA16CC0}" type="presOf" srcId="{EEBE74AA-C59D-48F3-AA5F-EE16435010E9}" destId="{6573F3F9-BB0D-4559-A6E3-A92D1ACC70E9}" srcOrd="0" destOrd="0" presId="urn:microsoft.com/office/officeart/2009/3/layout/HorizontalOrganizationChart"/>
    <dgm:cxn modelId="{9DC88704-3A12-4FE8-95EB-E83FDE136C55}" type="presOf" srcId="{AF5F5E95-4A10-433C-9F98-2AC35D303EA5}" destId="{96F4CC6D-0D7E-434B-85AE-7A6D56ECD3CE}" srcOrd="0" destOrd="0" presId="urn:microsoft.com/office/officeart/2009/3/layout/HorizontalOrganizationChart"/>
    <dgm:cxn modelId="{450C7C92-5C0C-4817-9E21-856F340DAD1C}" type="presOf" srcId="{7E8D5A7F-E65F-4A2C-AD4E-D1FC25AEB037}" destId="{57378815-D673-4628-95AB-9D0536D6710A}" srcOrd="1" destOrd="0" presId="urn:microsoft.com/office/officeart/2009/3/layout/HorizontalOrganizationChart"/>
    <dgm:cxn modelId="{3E6D46B1-F41B-4D15-8E44-FAFBB77AED01}" type="presOf" srcId="{C3E38B18-92D4-41C6-8647-F08C7507E684}" destId="{90159512-83BB-41E0-B5C7-E474036340BA}" srcOrd="1" destOrd="0" presId="urn:microsoft.com/office/officeart/2009/3/layout/HorizontalOrganizationChart"/>
    <dgm:cxn modelId="{A1A726CD-B68B-434D-B134-40171B347468}" type="presOf" srcId="{D5DACD46-FE7F-484D-8787-24101E8710B0}" destId="{4EF4DBBC-19BC-4058-913D-3DF0BA03D2E4}" srcOrd="0" destOrd="0" presId="urn:microsoft.com/office/officeart/2009/3/layout/HorizontalOrganizationChart"/>
    <dgm:cxn modelId="{88C36DE8-3328-446A-A245-1F6F0AC3CBD4}" srcId="{C60FC133-8D04-42BD-BBE5-4E28C3E4E61D}" destId="{967CB0F4-4876-4924-8CF0-F2DF1D75F8A5}" srcOrd="1" destOrd="0" parTransId="{8A9C44CC-C1E9-4084-A87E-4808FC90FE77}" sibTransId="{798C0967-88A0-41D0-924B-1F570EB15FA9}"/>
    <dgm:cxn modelId="{08C1FDCD-8D07-483A-A594-45B31DEF67D4}" type="presOf" srcId="{467D8BDA-4232-4A67-B79F-9162C3603EFE}" destId="{8F14765B-219E-4C41-B994-2AB80B5238A9}" srcOrd="0" destOrd="0" presId="urn:microsoft.com/office/officeart/2009/3/layout/HorizontalOrganizationChart"/>
    <dgm:cxn modelId="{CB3E3DB5-A4EE-495E-9FC2-F0FF183CC329}" type="presOf" srcId="{6CAA8BFE-B93F-4C84-BDEC-808142ED5670}" destId="{633E5B59-E658-4241-B4F4-B9D06C5BE792}" srcOrd="0" destOrd="0" presId="urn:microsoft.com/office/officeart/2009/3/layout/HorizontalOrganizationChart"/>
    <dgm:cxn modelId="{B6B4A03F-80C5-45E2-B1B1-1D78A45B59C8}" type="presOf" srcId="{0D3F9C7A-F39D-4E54-AC76-CAD0BA1334B6}" destId="{672322FF-08EC-4F00-B0E2-18ECE207F78E}" srcOrd="0" destOrd="0" presId="urn:microsoft.com/office/officeart/2009/3/layout/HorizontalOrganizationChart"/>
    <dgm:cxn modelId="{5A0733EC-2088-458B-9B15-01A16FCE9207}" type="presOf" srcId="{4975B52E-17F5-4135-904C-ADEBF38C97B9}" destId="{4F1AC7FB-3E6F-49E4-A83A-0EACC2F926E3}" srcOrd="0" destOrd="0" presId="urn:microsoft.com/office/officeart/2009/3/layout/HorizontalOrganizationChart"/>
    <dgm:cxn modelId="{8B28FBC0-20A4-42C7-A68A-287E2DD108C8}" type="presOf" srcId="{2229F780-9A74-494F-B74C-B8DB04841FF2}" destId="{AC31C29D-9F3B-424B-9768-44A433690FE8}" srcOrd="0" destOrd="0" presId="urn:microsoft.com/office/officeart/2009/3/layout/HorizontalOrganizationChart"/>
    <dgm:cxn modelId="{531BC17F-0BE5-4979-B5BB-DD15132BF7A2}" type="presOf" srcId="{E1029B6E-9A28-4445-8AF9-EB6CE8D4DCD8}" destId="{9D0DB623-6406-4916-816B-35EFD9459863}" srcOrd="1" destOrd="0" presId="urn:microsoft.com/office/officeart/2009/3/layout/HorizontalOrganizationChart"/>
    <dgm:cxn modelId="{ED45C630-26C9-4931-8490-82DCB2D0A88C}" type="presOf" srcId="{6A20A57D-51AA-45C2-A0DD-F78A21AC114E}" destId="{CBA5EF0D-9111-450F-A941-09037C726A56}" srcOrd="0" destOrd="0" presId="urn:microsoft.com/office/officeart/2009/3/layout/HorizontalOrganizationChart"/>
    <dgm:cxn modelId="{CB2ABB07-C645-435E-8F34-0AFF7FDAA41A}" type="presOf" srcId="{C168DF19-F2C6-4D65-89D5-4F0AD94E2E7F}" destId="{B24F5D0D-071D-484A-9B9C-6DF38C92A552}" srcOrd="1" destOrd="0" presId="urn:microsoft.com/office/officeart/2009/3/layout/HorizontalOrganizationChart"/>
    <dgm:cxn modelId="{BAA75CCD-8DDE-4590-B122-D1292C3486AB}" type="presOf" srcId="{197859CD-448B-4628-8C62-7D87C65ACA9F}" destId="{EBD11944-7A47-409C-AA32-7DCA01E04530}" srcOrd="0" destOrd="0" presId="urn:microsoft.com/office/officeart/2009/3/layout/HorizontalOrganizationChart"/>
    <dgm:cxn modelId="{66F9BD05-33C7-4AA5-83C1-8871A8F53BAA}" srcId="{65158216-54C4-426B-8312-A90234881AC7}" destId="{7BE5C8BE-CAA5-44EC-A7C5-6687149136B4}" srcOrd="0" destOrd="0" parTransId="{12CF28FC-07A9-4CD2-AC3F-B1C3C9465C27}" sibTransId="{55938861-2B34-4A25-8EE7-4A9A626EC936}"/>
    <dgm:cxn modelId="{EC503658-EBCA-4DFA-A911-0DEAA34EDE03}" srcId="{1FEE4B94-1BC2-4D27-948A-ADB7952CDAD0}" destId="{E1029B6E-9A28-4445-8AF9-EB6CE8D4DCD8}" srcOrd="3" destOrd="0" parTransId="{E338E300-9B2A-4055-AB1E-15FFF132FDB4}" sibTransId="{D35C3CBA-CD35-4847-9A66-1CB63ED2C7F0}"/>
    <dgm:cxn modelId="{5B5D83E7-D521-411C-B1AB-D43DE918D4F5}" srcId="{54046A0F-4DBC-1042-A448-59AEF375A573}" destId="{8260A834-599C-4DE0-BA65-43976FEE5BE7}" srcOrd="3" destOrd="0" parTransId="{1425C0B1-4B2F-44C4-AF52-F6EE3BA76800}" sibTransId="{B820DB2A-EAE0-4C8E-B183-650C8C578E4D}"/>
    <dgm:cxn modelId="{4341766B-BAD0-4248-905B-C66B851305C0}" type="presOf" srcId="{965AC0F0-E5BB-4291-BACA-269340FFA75B}" destId="{EFB5BB7D-F6FB-4FDF-9366-B8AA0EE2346C}" srcOrd="0" destOrd="0" presId="urn:microsoft.com/office/officeart/2009/3/layout/HorizontalOrganizationChart"/>
    <dgm:cxn modelId="{739C6D18-1A47-47B0-9009-30AFFE3A83D5}" type="presOf" srcId="{A2A1C38F-0B0C-497D-9C3A-3D426A4CD709}" destId="{5D12350E-0816-467A-AA0F-8EC32323205F}" srcOrd="1" destOrd="0" presId="urn:microsoft.com/office/officeart/2009/3/layout/HorizontalOrganizationChart"/>
    <dgm:cxn modelId="{FFBB49C9-A7C6-4A41-AFD1-A85838A0CD25}" srcId="{967CB0F4-4876-4924-8CF0-F2DF1D75F8A5}" destId="{9EA9F680-3E61-48F5-BD8D-57D6A89D320C}" srcOrd="0" destOrd="0" parTransId="{C99AC11D-9E46-4214-80C6-27AA1ACC7E6E}" sibTransId="{F8A3026A-6F72-4BAC-AA41-6427A42986C6}"/>
    <dgm:cxn modelId="{793AB075-48AF-497C-8728-188AA0A327C3}" srcId="{29F9E6C5-4EAF-49BD-81C1-8299352F2B72}" destId="{8B17515F-C6D7-4B35-91A9-930D46851B20}" srcOrd="3" destOrd="0" parTransId="{64194AC3-76EB-46C6-8648-576222739A3B}" sibTransId="{35BDBA57-FF54-4A35-A8F2-BBE920DEC52E}"/>
    <dgm:cxn modelId="{A6AA48A5-6C4E-4ACE-B5C9-388C130DEBF5}" type="presOf" srcId="{C168DF19-F2C6-4D65-89D5-4F0AD94E2E7F}" destId="{B64E4EDA-27EB-44B1-ADE1-5CD5F2F33217}" srcOrd="0" destOrd="0" presId="urn:microsoft.com/office/officeart/2009/3/layout/HorizontalOrganizationChart"/>
    <dgm:cxn modelId="{D39745DF-3A4E-4D6C-83D2-C03484F595C4}" srcId="{54046A0F-4DBC-1042-A448-59AEF375A573}" destId="{F97D3B5D-9050-4973-970A-C51857046491}" srcOrd="5" destOrd="0" parTransId="{689A8F45-CA4C-4D8E-94F9-AF58E99ADAF0}" sibTransId="{EAF32FAC-03CC-4995-ABEB-A38F4D9331B9}"/>
    <dgm:cxn modelId="{AF5A08D7-5F1F-4249-B01A-6811D4BB35F4}" type="presOf" srcId="{1AE70BFE-3D94-48DE-84B3-36F66B3FED71}" destId="{EB08DBA7-BAFD-4999-B7EC-EF91D944A158}" srcOrd="1" destOrd="0" presId="urn:microsoft.com/office/officeart/2009/3/layout/HorizontalOrganizationChart"/>
    <dgm:cxn modelId="{5CD8642A-C580-49F0-A592-F6A13C048E3B}" type="presOf" srcId="{0D3F9C7A-F39D-4E54-AC76-CAD0BA1334B6}" destId="{BE2C6841-9626-471B-B765-4096C3A8F887}" srcOrd="1" destOrd="0" presId="urn:microsoft.com/office/officeart/2009/3/layout/HorizontalOrganizationChart"/>
    <dgm:cxn modelId="{137D9E4D-05B3-4784-96FD-34A8689F4046}" type="presOf" srcId="{484FDDCD-7D26-484D-B182-C6700408DC67}" destId="{27A45A0B-3514-4C84-A441-661378593C7A}" srcOrd="1" destOrd="0" presId="urn:microsoft.com/office/officeart/2009/3/layout/HorizontalOrganizationChart"/>
    <dgm:cxn modelId="{E583F669-9B59-4D9D-842A-761FA20913EC}" type="presOf" srcId="{890A57CD-4265-4914-8FFC-A179E82BBB46}" destId="{266210AC-175A-4FAC-99C0-8A4CF7351A19}" srcOrd="0" destOrd="0" presId="urn:microsoft.com/office/officeart/2009/3/layout/HorizontalOrganizationChart"/>
    <dgm:cxn modelId="{6A05823A-BEDE-4699-AC83-853623BE2C17}" type="presOf" srcId="{7C770506-E95A-4254-B7B9-6B68927BCC5D}" destId="{B25CD19E-42CB-4512-9080-53847448244F}" srcOrd="0" destOrd="0" presId="urn:microsoft.com/office/officeart/2009/3/layout/HorizontalOrganizationChart"/>
    <dgm:cxn modelId="{18434F3D-0378-46B2-84BB-58E85496412B}" type="presOf" srcId="{7613ABFF-2A0A-499D-A267-9B6D9F4B37F5}" destId="{A049BE91-8830-43CC-9495-BE20F1152760}" srcOrd="1" destOrd="0" presId="urn:microsoft.com/office/officeart/2009/3/layout/HorizontalOrganizationChart"/>
    <dgm:cxn modelId="{6B41CA4D-5044-4913-BD84-F0CA30F7FC1F}" srcId="{CD9613BB-E85F-4078-821D-EE24E3133CF5}" destId="{6F3DEAAD-10E9-460D-8278-592E6DFF724E}" srcOrd="2" destOrd="0" parTransId="{CA7DC307-9F93-46B4-BC2F-194B71991534}" sibTransId="{20E23E9F-C7AC-482E-AC9F-DC625D1B0E6A}"/>
    <dgm:cxn modelId="{E3B5EDD1-DD38-4D8C-B37F-24D8E7C270AB}" type="presOf" srcId="{AF083200-1489-443B-B882-BEC0532CF319}" destId="{9A965C2A-BDAE-44ED-9625-DA7FEC677E80}" srcOrd="0" destOrd="0" presId="urn:microsoft.com/office/officeart/2009/3/layout/HorizontalOrganizationChart"/>
    <dgm:cxn modelId="{F4CC8DDB-5362-4467-937D-95F2CC6C4F4A}" srcId="{F7AAC9E3-EC80-4259-A983-4D4CF8DC7EE6}" destId="{529CAFF3-B929-4FF2-9A52-F9CE46AD94C3}" srcOrd="0" destOrd="0" parTransId="{2916823C-0A8D-4CCC-B881-807D09B2530B}" sibTransId="{9BE6C851-78E2-45D2-A9C5-773A227D5112}"/>
    <dgm:cxn modelId="{C499C3E6-981D-4378-B4F3-CC4173BC3EFB}" type="presOf" srcId="{23F71C97-F1F8-4F08-8DEF-9A778A3B1698}" destId="{776254DF-32D1-43EA-B345-DAB2EA5B6C83}" srcOrd="0" destOrd="0" presId="urn:microsoft.com/office/officeart/2009/3/layout/HorizontalOrganizationChart"/>
    <dgm:cxn modelId="{E1AD436F-165B-4E0A-A1D1-7E4839F4F12D}" srcId="{1AE70BFE-3D94-48DE-84B3-36F66B3FED71}" destId="{F66680BD-67EB-4BAE-8C5F-EBAD9028F4D0}" srcOrd="0" destOrd="0" parTransId="{D847C30A-FAC2-4A7A-91C3-EDC9FDE5CDE4}" sibTransId="{54A9AF5E-3789-4003-A432-7B60EA9192EC}"/>
    <dgm:cxn modelId="{2F0E5111-2762-439F-900A-2BBAAF5BE474}" type="presOf" srcId="{9E4520F7-88CA-4ABB-9AE9-A12771E12A09}" destId="{463F5FCA-CB4D-4067-8C5E-FE10D2E151A4}" srcOrd="1" destOrd="0" presId="urn:microsoft.com/office/officeart/2009/3/layout/HorizontalOrganizationChart"/>
    <dgm:cxn modelId="{132E2C1A-7CF3-4CF8-8BAF-F83BCE574A7E}" type="presOf" srcId="{35CBAB6C-A1F8-42C1-A5AF-39D1AD11DCB7}" destId="{AEB9C4F8-4571-4225-820C-9BDAC24AE61C}" srcOrd="0" destOrd="0" presId="urn:microsoft.com/office/officeart/2009/3/layout/HorizontalOrganizationChart"/>
    <dgm:cxn modelId="{D79625D5-6201-4DAC-8C06-B9566AEA9ADA}" type="presOf" srcId="{EDFD882B-8024-4348-851F-6899E262EADB}" destId="{BBD20222-EDED-49F9-8BB6-9707EDB3B0B3}" srcOrd="0" destOrd="0" presId="urn:microsoft.com/office/officeart/2009/3/layout/HorizontalOrganizationChart"/>
    <dgm:cxn modelId="{8D912586-F901-4A11-BD76-A6379ACFE3CF}" srcId="{484FDDCD-7D26-484D-B182-C6700408DC67}" destId="{EDFD882B-8024-4348-851F-6899E262EADB}" srcOrd="3" destOrd="0" parTransId="{7C770506-E95A-4254-B7B9-6B68927BCC5D}" sibTransId="{AA9D08D9-DF7E-4C4E-BB15-7084CBEB4920}"/>
    <dgm:cxn modelId="{FD63D43D-F27E-2944-BE2E-0BF59471A076}" srcId="{026A8D25-DCFE-484C-9B3C-876F0EE62216}" destId="{6D971A16-10E3-2247-B093-0B5A6337E4BE}" srcOrd="7" destOrd="0" parTransId="{C5F675C8-5FEB-5549-A7D1-B0D35042AC3B}" sibTransId="{EBD5F8F6-2A8F-414B-BFED-551894D0D89D}"/>
    <dgm:cxn modelId="{F9BB5F86-89F5-41E7-8CA3-6C54E00601AB}" type="presOf" srcId="{9F33EBB8-1A43-4419-A58D-48D06153D44F}" destId="{0B9FD31A-1C61-4ADC-9FBF-6F92D366BAFB}" srcOrd="1" destOrd="0" presId="urn:microsoft.com/office/officeart/2009/3/layout/HorizontalOrganizationChart"/>
    <dgm:cxn modelId="{CB2180D4-FF17-40AE-963C-8BB03BD6D9E6}" srcId="{78579BBF-0EA2-4F4E-AB83-94E9BAF58DEC}" destId="{368CFB4C-987D-4EE0-AFED-86D3AE7C2F97}" srcOrd="3" destOrd="0" parTransId="{6C4B01C5-61C7-4B5E-976F-D1CB6936597B}" sibTransId="{08581289-4DA6-4FEF-813F-CBE3C90FF1D9}"/>
    <dgm:cxn modelId="{851FF0B7-1CE5-4239-A6DF-0F67B540F1B3}" type="presOf" srcId="{729EDD0F-7E9D-465F-99F4-2EECA34D29FF}" destId="{11F07062-95DC-4EB9-B785-410E58722832}" srcOrd="0" destOrd="0" presId="urn:microsoft.com/office/officeart/2009/3/layout/HorizontalOrganizationChart"/>
    <dgm:cxn modelId="{37898DFF-F488-4CF2-96AE-B009C80114D2}" type="presOf" srcId="{42C8B4AE-9E3B-4F11-8F67-73A58B3A539F}" destId="{69B28DEB-DFBD-4051-9913-363505DAEB4A}" srcOrd="1" destOrd="0" presId="urn:microsoft.com/office/officeart/2009/3/layout/HorizontalOrganizationChart"/>
    <dgm:cxn modelId="{A484C79B-730A-431E-9E10-EDD282377EE0}" type="presOf" srcId="{740B1A25-AA56-4E65-B409-17444B360268}" destId="{98EC76D2-BA8F-486F-BDE4-B75FAE67A187}" srcOrd="1" destOrd="0" presId="urn:microsoft.com/office/officeart/2009/3/layout/HorizontalOrganizationChart"/>
    <dgm:cxn modelId="{FBD5BE77-47D5-40F5-AB56-6F1FC9230ADA}" srcId="{484FDDCD-7D26-484D-B182-C6700408DC67}" destId="{220B4589-5ED1-4775-A8E2-895A7A4CF56F}" srcOrd="4" destOrd="0" parTransId="{AE5CE4D0-42C6-4DCA-A1EC-21E1E3FE1C81}" sibTransId="{DA6FD079-630C-47E8-9E03-DF9714B371A5}"/>
    <dgm:cxn modelId="{8EF24AF3-A4E9-4BF8-903F-45535B57A8CB}" type="presOf" srcId="{5822ABE3-BB56-41D6-9702-B10830B746C4}" destId="{F0F0DFE3-5F97-4C6E-8A01-181A83296E45}" srcOrd="0" destOrd="0" presId="urn:microsoft.com/office/officeart/2009/3/layout/HorizontalOrganizationChart"/>
    <dgm:cxn modelId="{B0D7DED6-F3A8-4199-AC69-B81905867747}" type="presOf" srcId="{B2D19DA5-66FA-46BE-9583-EC4741C57AAE}" destId="{D71401EA-8BFE-4AD2-97C3-15202ECA0781}" srcOrd="0" destOrd="0" presId="urn:microsoft.com/office/officeart/2009/3/layout/HorizontalOrganizationChart"/>
    <dgm:cxn modelId="{0676D22A-19C0-43DD-8017-647EF1A0E052}" type="presOf" srcId="{D3D01A29-D43C-4BE3-8D26-F11F2872ADA0}" destId="{118A3315-50B1-4B25-B8A8-AAC8517D3236}" srcOrd="0" destOrd="0" presId="urn:microsoft.com/office/officeart/2009/3/layout/HorizontalOrganizationChart"/>
    <dgm:cxn modelId="{B1D5751E-64DC-4BE5-9309-E58FC153EC46}" srcId="{965AC0F0-E5BB-4291-BACA-269340FFA75B}" destId="{1AE70BFE-3D94-48DE-84B3-36F66B3FED71}" srcOrd="0" destOrd="0" parTransId="{DD697C49-1F09-456F-8152-1F85935C3A59}" sibTransId="{282391BB-9253-422B-BCFB-C4D6CD6C6D18}"/>
    <dgm:cxn modelId="{9FDE2F76-39A2-4818-A110-C4DAA01D0673}" type="presOf" srcId="{956F5EE9-FF79-40B0-974F-21B04ECAFD61}" destId="{568817B5-A568-477E-B39E-91ACDED10AD7}" srcOrd="1" destOrd="0" presId="urn:microsoft.com/office/officeart/2009/3/layout/HorizontalOrganizationChart"/>
    <dgm:cxn modelId="{86258094-5696-4FBA-8966-8FCB37B09348}" type="presOf" srcId="{90BE8EC2-2FE3-4509-8D58-67145CCA315E}" destId="{9C474422-B16F-4CCB-B16D-DAE4C89CBD4E}" srcOrd="0" destOrd="0" presId="urn:microsoft.com/office/officeart/2009/3/layout/HorizontalOrganizationChart"/>
    <dgm:cxn modelId="{52F6979F-4856-4F90-83E2-7F09C10550E4}" srcId="{77F020B6-794E-435F-8EFC-E876F045F05D}" destId="{BEB58085-FD20-4486-A3AE-3AD9037B1D1A}" srcOrd="1" destOrd="0" parTransId="{7A10EF3F-25A2-47DC-822E-26749346F14C}" sibTransId="{18065710-3ADD-43E2-AAA5-6ADE0F950042}"/>
    <dgm:cxn modelId="{3D98849D-0100-4D4C-BC4C-67019C1696AE}" srcId="{35B20207-9C9C-4F7C-9BF0-EF10D77B7DF3}" destId="{948D13F2-130A-4FF9-93B4-169D49E40DCC}" srcOrd="0" destOrd="0" parTransId="{D6FA204A-7023-49B2-8D66-27B1404EE56D}" sibTransId="{D79091D3-1F0E-4C0E-B558-77CBAC47CB1B}"/>
    <dgm:cxn modelId="{67A6ED7B-F741-4728-862C-5ED921E6E444}" type="presOf" srcId="{53F55F4B-DB47-4076-AAC9-F91EE04D8CA6}" destId="{29078C3A-9667-483E-B2A1-9CE4ED2B5DCA}" srcOrd="0" destOrd="0" presId="urn:microsoft.com/office/officeart/2009/3/layout/HorizontalOrganizationChart"/>
    <dgm:cxn modelId="{72FB3A4C-93F5-4633-8EF1-78F1DCD1DB31}" type="presOf" srcId="{19B36DF5-1FFA-4DC7-994F-0A381E6DF319}" destId="{E286A4AF-C387-4701-8F40-FB0CDA640492}" srcOrd="0" destOrd="0" presId="urn:microsoft.com/office/officeart/2009/3/layout/HorizontalOrganizationChart"/>
    <dgm:cxn modelId="{85E4C06A-BF29-4110-893B-DB965F9079D1}" type="presOf" srcId="{E51E9894-9253-4B88-A663-4A06D6F54B9D}" destId="{36DB9C70-2E2A-4FB3-AB39-69E920B6481C}" srcOrd="0" destOrd="0" presId="urn:microsoft.com/office/officeart/2009/3/layout/HorizontalOrganizationChart"/>
    <dgm:cxn modelId="{CCECA0F0-12FF-4F08-A677-5C4F0699A959}" type="presOf" srcId="{69F0BB8B-F247-4069-8C03-E506BCE05C86}" destId="{E7CC33AC-7D9A-4E7E-AB96-EBAF615DCFD3}" srcOrd="1" destOrd="0" presId="urn:microsoft.com/office/officeart/2009/3/layout/HorizontalOrganizationChart"/>
    <dgm:cxn modelId="{7806C923-0CFE-43B3-A576-74B4E11FEB5B}" srcId="{C60FC133-8D04-42BD-BBE5-4E28C3E4E61D}" destId="{77F020B6-794E-435F-8EFC-E876F045F05D}" srcOrd="2" destOrd="0" parTransId="{7D0AE739-3291-4FB0-BCB9-5F2BF36F2BD5}" sibTransId="{7AA58797-FD0D-48DD-8768-E677D3011F7B}"/>
    <dgm:cxn modelId="{543420C5-C93B-4628-8939-EF3062D52954}" type="presOf" srcId="{4A009B87-7ACF-4678-8AA7-89894C4952CF}" destId="{DD362C7B-5FE8-4F4D-B605-182F01F754ED}" srcOrd="0" destOrd="0" presId="urn:microsoft.com/office/officeart/2009/3/layout/HorizontalOrganizationChart"/>
    <dgm:cxn modelId="{2EC98118-5968-41E4-8BBF-2AE56FBA9719}" type="presOf" srcId="{711E0E1D-C093-4BEE-AACC-839C58D437E2}" destId="{CC5616DF-C2EF-4899-9C1C-717959FF57C4}" srcOrd="1" destOrd="0" presId="urn:microsoft.com/office/officeart/2009/3/layout/HorizontalOrganizationChart"/>
    <dgm:cxn modelId="{544AFFBE-984D-459C-9D77-076C188E1FFE}" type="presOf" srcId="{162300C5-BD44-4B86-81A7-77B3735EEE12}" destId="{C861FCB8-156E-41E7-8533-D72D437CF310}" srcOrd="0" destOrd="0" presId="urn:microsoft.com/office/officeart/2009/3/layout/HorizontalOrganizationChart"/>
    <dgm:cxn modelId="{DDE226B2-4867-402B-8421-48DE6065FB17}" srcId="{871DB694-B45A-47FB-8D1F-16404A559454}" destId="{490E51BC-1C71-4515-B5FC-DC7D24D4DF8E}" srcOrd="1" destOrd="0" parTransId="{10FD0AC0-E83E-4228-B5E9-CEF79A6F02CE}" sibTransId="{2667E5D0-E1FC-45A1-B0F4-EC5B97802DC4}"/>
    <dgm:cxn modelId="{7649F499-2C10-4ECD-A238-E3E803BCBF47}" type="presOf" srcId="{0C10682F-2A06-44E6-B773-EBC5F614A5CB}" destId="{0ACF3EA3-A177-49F6-B951-DF3F28F489B7}" srcOrd="0" destOrd="0" presId="urn:microsoft.com/office/officeart/2009/3/layout/HorizontalOrganizationChart"/>
    <dgm:cxn modelId="{CCB45AB2-1313-43FF-89CD-3EEFD129B02C}" type="presOf" srcId="{F32FABD2-B889-4444-929B-DBA418767F4F}" destId="{0FEA0222-CDEE-436C-BA08-E00A0433D502}" srcOrd="0" destOrd="0" presId="urn:microsoft.com/office/officeart/2009/3/layout/HorizontalOrganizationChart"/>
    <dgm:cxn modelId="{258ADC41-FC8A-48BD-B13D-7CA8B99CE96D}" type="presOf" srcId="{871DB694-B45A-47FB-8D1F-16404A559454}" destId="{E508827E-7DCB-4577-8070-B74EA1EE61D3}" srcOrd="0" destOrd="0" presId="urn:microsoft.com/office/officeart/2009/3/layout/HorizontalOrganizationChart"/>
    <dgm:cxn modelId="{4BB19159-CCD2-4B6C-AD45-8A131EC15451}" srcId="{3A3873A4-0C43-49E0-9BE4-BCA985DC771C}" destId="{223263DC-DC2A-4545-AB9A-41A41DF0A2EB}" srcOrd="2" destOrd="0" parTransId="{68DCFF39-F4EB-4597-9379-8C9519569F92}" sibTransId="{BAA053E8-0530-46E9-9A54-F8AE826DBAC4}"/>
    <dgm:cxn modelId="{D57F56E9-48B9-4D09-87C2-5E7399B30C3D}" type="presOf" srcId="{97766314-E0DD-4444-92E8-54D427C5BA2A}" destId="{7ADCF175-BE33-4AC8-AB9E-EF5B5EE2C49A}" srcOrd="0" destOrd="0" presId="urn:microsoft.com/office/officeart/2009/3/layout/HorizontalOrganizationChart"/>
    <dgm:cxn modelId="{E16086E2-F638-474C-8171-0B6A35D03569}" type="presOf" srcId="{4CD49BAC-209D-41DA-99AB-1C5EB580B54E}" destId="{70C4A90D-F267-4FE6-B587-EEDD448487D5}" srcOrd="1" destOrd="0" presId="urn:microsoft.com/office/officeart/2009/3/layout/HorizontalOrganizationChart"/>
    <dgm:cxn modelId="{099E06E2-4C64-4696-8D6A-91EF5FEFAF05}" srcId="{69AB7B41-D970-4DED-BA09-56CC0615EBC0}" destId="{9A1C89F7-E66D-42A7-A00A-3B2E8695D222}" srcOrd="0" destOrd="0" parTransId="{ACF3B8F2-DA8B-4BE2-A4C7-47E1D11C2791}" sibTransId="{FDF44179-2553-430A-B20A-D8E39A8BF121}"/>
    <dgm:cxn modelId="{B04B6F8F-0C56-4D22-B831-B3BD7C1036BC}" type="presOf" srcId="{D312E407-D37A-4390-A6AF-14D64984DDBB}" destId="{565DF07B-6055-424D-9BCA-32975BF884A4}" srcOrd="0" destOrd="0" presId="urn:microsoft.com/office/officeart/2009/3/layout/HorizontalOrganizationChart"/>
    <dgm:cxn modelId="{7967212E-49DD-4BB1-BEC7-327130BB474F}" type="presOf" srcId="{6CB370D8-D298-4C1D-B17A-66E379004A29}" destId="{4C224D17-B845-464D-8AB5-23A1DA30A386}" srcOrd="1" destOrd="0" presId="urn:microsoft.com/office/officeart/2009/3/layout/HorizontalOrganizationChart"/>
    <dgm:cxn modelId="{58A08AE2-77A8-4539-BD63-0F29A812785A}" type="presOf" srcId="{7D0AE739-3291-4FB0-BCB9-5F2BF36F2BD5}" destId="{3775AB45-96D6-4811-8C38-26B4F28FE93C}" srcOrd="0" destOrd="0" presId="urn:microsoft.com/office/officeart/2009/3/layout/HorizontalOrganizationChart"/>
    <dgm:cxn modelId="{665D74BC-CDB6-4EC1-A86E-07FDF5D0631D}" srcId="{D811C0E5-B7D0-453E-9692-3535AE4EC64E}" destId="{FA86B426-5D95-4FA2-A1FB-A3CB890B5B64}" srcOrd="0" destOrd="0" parTransId="{0C59286A-2F27-462A-A592-88AD9CEB27DC}" sibTransId="{839E18E7-4BC5-4315-B22E-D10845B36171}"/>
    <dgm:cxn modelId="{9D67AE10-928F-4FDC-ACA2-763DC4B97ABF}" type="presOf" srcId="{CD9613BB-E85F-4078-821D-EE24E3133CF5}" destId="{008CCB4F-CBC1-47FE-AAD0-F355B41AF903}" srcOrd="1" destOrd="0" presId="urn:microsoft.com/office/officeart/2009/3/layout/HorizontalOrganizationChart"/>
    <dgm:cxn modelId="{71671FE9-3FD2-4D21-89FD-09A5D3978E66}" type="presOf" srcId="{87DF7488-3A59-4BC4-9D68-E9C2E23CDBC0}" destId="{2E294207-8489-4DE5-A7FD-559969E14F0A}" srcOrd="0" destOrd="0" presId="urn:microsoft.com/office/officeart/2009/3/layout/HorizontalOrganizationChart"/>
    <dgm:cxn modelId="{D7F6A631-B32C-4824-B791-D1D9D8B1BBBA}" type="presOf" srcId="{C1D35EE3-1C58-435C-A06C-CAE354DB3FD8}" destId="{E00F61A7-BA77-4B24-BA68-A0AA2E2DDE64}" srcOrd="0" destOrd="0" presId="urn:microsoft.com/office/officeart/2009/3/layout/HorizontalOrganizationChart"/>
    <dgm:cxn modelId="{29BF8D64-8F45-422D-A8F5-06123EB827C2}" type="presOf" srcId="{D96C84B9-6BCB-4982-92FE-7A4AE8C3D25E}" destId="{B59BF34B-610A-46FE-A7CF-A243FD128AEB}" srcOrd="1" destOrd="0" presId="urn:microsoft.com/office/officeart/2009/3/layout/HorizontalOrganizationChart"/>
    <dgm:cxn modelId="{AD897210-2118-4DB7-AED5-2ACD289C0FEE}" type="presOf" srcId="{E72FEC01-647D-4675-ADBD-164563E72FE4}" destId="{EE1B1350-C2D8-4511-85E5-9EA543782D71}" srcOrd="0" destOrd="0" presId="urn:microsoft.com/office/officeart/2009/3/layout/HorizontalOrganizationChart"/>
    <dgm:cxn modelId="{35200A4F-4BE3-4478-897C-8D578BB90587}" srcId="{92E8ED08-8A2A-4102-B40A-E54B60D6ED09}" destId="{F39060BC-D1F3-4339-8183-906B2D8788B4}" srcOrd="2" destOrd="0" parTransId="{53F55F4B-DB47-4076-AAC9-F91EE04D8CA6}" sibTransId="{CE374060-6553-4721-BEF3-862B6832CF7C}"/>
    <dgm:cxn modelId="{0574DF4D-BC84-46D1-9298-A29E63DBA0C9}" srcId="{966F9014-9211-44DD-974F-DB686E449EA1}" destId="{0C10682F-2A06-44E6-B773-EBC5F614A5CB}" srcOrd="1" destOrd="0" parTransId="{A63339DC-CFAD-442E-BFAD-7876B5DB2A84}" sibTransId="{604737D5-E992-454A-AC17-66B6450D720C}"/>
    <dgm:cxn modelId="{98BD05F9-BD96-47A7-9D93-62036144E12D}" type="presOf" srcId="{65158216-54C4-426B-8312-A90234881AC7}" destId="{8C3F5FAC-5AA7-4F51-9A49-C0406FE37191}" srcOrd="0" destOrd="0" presId="urn:microsoft.com/office/officeart/2009/3/layout/HorizontalOrganizationChart"/>
    <dgm:cxn modelId="{45428ED6-6D3B-4444-98DA-C52CCC7F831E}" type="presOf" srcId="{B849B9AC-011C-4EFB-9FE0-67173E10C11C}" destId="{06469A15-1124-470C-941F-17228E881DCE}" srcOrd="0" destOrd="0" presId="urn:microsoft.com/office/officeart/2009/3/layout/HorizontalOrganizationChart"/>
    <dgm:cxn modelId="{D5CD7BA7-7F53-4CA1-BAF7-3A26E39F3B0D}" type="presOf" srcId="{9D0ED9A1-9514-44E1-B71F-D79E2D174B11}" destId="{7F5674E2-B8CD-47F3-84EB-41226C96435C}" srcOrd="1" destOrd="0" presId="urn:microsoft.com/office/officeart/2009/3/layout/HorizontalOrganizationChart"/>
    <dgm:cxn modelId="{5B652466-F11B-4AE3-AA61-C7EDF17AE01A}" type="presOf" srcId="{63075479-D7FF-4B99-97DF-2B403715AAC0}" destId="{F1823BBA-F86C-4AFB-AAEE-B6E48020A285}" srcOrd="1" destOrd="0" presId="urn:microsoft.com/office/officeart/2009/3/layout/HorizontalOrganizationChart"/>
    <dgm:cxn modelId="{32EC172D-007B-42D5-A608-543A169B48D5}" type="presOf" srcId="{8D7EBB28-28A1-47FE-9C26-4B7388B23BB7}" destId="{FE79366D-B3B5-40BD-962F-F89590F3EEEA}" srcOrd="0" destOrd="0" presId="urn:microsoft.com/office/officeart/2009/3/layout/HorizontalOrganizationChart"/>
    <dgm:cxn modelId="{B1C9DFA1-9AA4-4146-A31F-81E711DD1B80}" type="presOf" srcId="{CF69F065-45F3-4143-932C-F691DA9305D5}" destId="{031A7818-2BD1-49CF-86A0-9D9B1D57E074}" srcOrd="0" destOrd="0" presId="urn:microsoft.com/office/officeart/2009/3/layout/HorizontalOrganizationChart"/>
    <dgm:cxn modelId="{E361F8A8-10B7-4D3A-8C12-7D99B4015CC7}" type="presOf" srcId="{7A10EF3F-25A2-47DC-822E-26749346F14C}" destId="{4D18F2C2-373C-44B5-9E6D-3FF1496538E7}" srcOrd="0" destOrd="0" presId="urn:microsoft.com/office/officeart/2009/3/layout/HorizontalOrganizationChart"/>
    <dgm:cxn modelId="{1101CC65-BAEC-4926-8AA8-E7D40E1467EC}" srcId="{DA69FF67-EE5C-4640-A406-0C5FFF02712F}" destId="{D96C84B9-6BCB-4982-92FE-7A4AE8C3D25E}" srcOrd="1" destOrd="0" parTransId="{6610B5D1-E2BC-4BB0-A846-A73DF0423CAA}" sibTransId="{ABF33759-8123-4FD9-A159-D80D8421E8E4}"/>
    <dgm:cxn modelId="{33E3CF45-2113-42C2-9C8C-069495E9AE4C}" type="presOf" srcId="{02EC9B96-C9AD-42FB-B74A-AC5CAA97B6BD}" destId="{62F7441E-5470-4599-95FC-FB6E988819B1}" srcOrd="0" destOrd="0" presId="urn:microsoft.com/office/officeart/2009/3/layout/HorizontalOrganizationChart"/>
    <dgm:cxn modelId="{4E92013E-3D7D-4E85-AF4C-1669E8CE3577}" type="presOf" srcId="{D76B0069-25B6-4AFC-9DA4-35F351485E45}" destId="{9BC2777E-3A05-4734-989A-F24506ADF031}" srcOrd="1" destOrd="0" presId="urn:microsoft.com/office/officeart/2009/3/layout/HorizontalOrganizationChart"/>
    <dgm:cxn modelId="{4AEED0BF-A79F-4214-96E6-AFBE46E9ECE6}" srcId="{E8438BB6-0720-42E3-9BED-77FF404FFED2}" destId="{747BAD0F-4920-41FB-B6A3-8A7DA54BF63E}" srcOrd="2" destOrd="0" parTransId="{165C8B4E-69B1-473F-BC82-B34A4EA8F1AE}" sibTransId="{21E7A311-2520-42B8-8696-8757DEC637C6}"/>
    <dgm:cxn modelId="{5197816C-6057-4C25-876E-15E46A8A54D3}" srcId="{484FDDCD-7D26-484D-B182-C6700408DC67}" destId="{75D3FE7D-1307-4291-924A-F72E360D8AF6}" srcOrd="0" destOrd="0" parTransId="{26FD1DAD-A6E9-41E7-AB06-680BB18C38FD}" sibTransId="{4232BF8E-A6A0-4ABC-86D6-347AEDE84F85}"/>
    <dgm:cxn modelId="{61C69CB7-8F9F-4C46-A9E0-41068D0B53BD}" type="presOf" srcId="{02EC9B96-C9AD-42FB-B74A-AC5CAA97B6BD}" destId="{2519226D-8C7C-447C-9802-1FAB39F5B349}" srcOrd="1" destOrd="0" presId="urn:microsoft.com/office/officeart/2009/3/layout/HorizontalOrganizationChart"/>
    <dgm:cxn modelId="{3031F9AE-BAFB-4880-9E9E-BB702F338C86}" type="presOf" srcId="{0BF79247-BBDD-4F8A-8C91-1283F3DAEE06}" destId="{93CA5A1E-40A6-42F5-B7DB-B87653833B33}" srcOrd="0" destOrd="0" presId="urn:microsoft.com/office/officeart/2009/3/layout/HorizontalOrganizationChart"/>
    <dgm:cxn modelId="{4FDFCA8B-381B-41F6-8CFF-BFDAEF1FCD00}" type="presOf" srcId="{CE980E74-C583-4059-8694-BB24E8290E4E}" destId="{01BE31B6-0D60-4645-8E23-9F4CD24224F5}" srcOrd="0" destOrd="0" presId="urn:microsoft.com/office/officeart/2009/3/layout/HorizontalOrganizationChart"/>
    <dgm:cxn modelId="{10E0FF62-969F-4C83-ACBC-6DC193077CA4}" type="presOf" srcId="{B5841128-5539-4C18-A702-DC9D1AD50C6A}" destId="{0FB53333-9763-437D-AE54-E19F1E37EDCB}" srcOrd="0" destOrd="0" presId="urn:microsoft.com/office/officeart/2009/3/layout/HorizontalOrganizationChart"/>
    <dgm:cxn modelId="{5A46A788-10CA-4185-BC38-FEBDFFD83A01}" srcId="{54046A0F-4DBC-1042-A448-59AEF375A573}" destId="{04104A77-4BAA-4D4D-B457-1180CC0EBDB8}" srcOrd="6" destOrd="0" parTransId="{1EDBDFE5-2D8F-41BA-BBC5-59FABFC44727}" sibTransId="{6491C792-1CB2-44C7-805F-154AB36B046F}"/>
    <dgm:cxn modelId="{717753A4-4A39-4130-9009-F5360394DA18}" type="presOf" srcId="{F07395EE-0352-42E3-B01F-03C0ED6F7326}" destId="{5B378D2C-3B77-4D61-91A0-C2B0817C5856}" srcOrd="0" destOrd="0" presId="urn:microsoft.com/office/officeart/2009/3/layout/HorizontalOrganizationChart"/>
    <dgm:cxn modelId="{BA3986C0-76B0-4D85-8211-7980DFF84825}" type="presOf" srcId="{27FDD869-2026-41DB-B525-A2D3106BF3CA}" destId="{28AFB2D2-522E-41CB-84EB-4585905E9E95}" srcOrd="0" destOrd="0" presId="urn:microsoft.com/office/officeart/2009/3/layout/HorizontalOrganizationChart"/>
    <dgm:cxn modelId="{7E91A2C1-747F-4D50-89EF-CFB841860587}" srcId="{78579BBF-0EA2-4F4E-AB83-94E9BAF58DEC}" destId="{470A618A-3221-41D0-8498-B7139B4306F3}" srcOrd="2" destOrd="0" parTransId="{6F25B0D5-AC04-4B92-AFD6-9DF067CAEBC9}" sibTransId="{7C60C5B5-9A2A-4660-A9FA-86CEFC3D176E}"/>
    <dgm:cxn modelId="{155E5075-BB83-4343-A5B5-ABA94EC3DDF3}" type="presOf" srcId="{E90C5367-D8D6-40F3-BB63-E18D42D1A8CA}" destId="{CAF59B79-771F-4DD9-8702-1DFDFFC9FEE5}" srcOrd="0" destOrd="0" presId="urn:microsoft.com/office/officeart/2009/3/layout/HorizontalOrganizationChart"/>
    <dgm:cxn modelId="{7E29C372-B6F0-4D0B-A800-424B55B5BD9E}" srcId="{CCE69C95-EEAC-4E66-B29D-0437E6E6AAAF}" destId="{521A7221-5B7F-4A12-A9FF-CBC49672DD54}" srcOrd="2" destOrd="0" parTransId="{C96F9238-07C1-4974-B7BE-FCF66446F45C}" sibTransId="{923C65AD-83FF-47ED-8771-B3E85CD5F1D2}"/>
    <dgm:cxn modelId="{7B6B95A9-03DE-4A35-BFC4-3DECE4116F38}" type="presOf" srcId="{F3C047A3-FD04-48DE-9E6E-67D3BC56FA8E}" destId="{61C3519B-F5DA-466F-ABD0-9D1CFD6D8728}" srcOrd="0" destOrd="0" presId="urn:microsoft.com/office/officeart/2009/3/layout/HorizontalOrganizationChart"/>
    <dgm:cxn modelId="{0FAFB35B-89B5-4B38-AEDE-AEF1B5A53859}" srcId="{F3541670-7C24-431C-80A0-63612CA5F5CB}" destId="{5CEF72C0-5034-4768-A356-7617AA6DD70A}" srcOrd="0" destOrd="0" parTransId="{45D9FBF0-A769-41B6-9424-484286969554}" sibTransId="{8D4275E7-F3CC-4A9E-871E-6C8221D18024}"/>
    <dgm:cxn modelId="{7087D57F-BBE3-410D-BA41-72C8EB382108}" srcId="{B7130351-A2A0-4C0F-B8B1-6C71B7EC916F}" destId="{A8073163-2928-4CF7-B22C-A921863192E7}" srcOrd="0" destOrd="0" parTransId="{CC0EB07A-F1AD-45AA-9B64-4E7707A9714E}" sibTransId="{7FFA11FB-55FC-4206-A18B-3651C2E177FA}"/>
    <dgm:cxn modelId="{06FC96F6-6C10-44C0-9CDC-F4ED9A39B481}" type="presOf" srcId="{9F33EBB8-1A43-4419-A58D-48D06153D44F}" destId="{C1D0D02D-20F2-4E53-9E6A-72ED360BCCA9}" srcOrd="0" destOrd="0" presId="urn:microsoft.com/office/officeart/2009/3/layout/HorizontalOrganizationChart"/>
    <dgm:cxn modelId="{86D78EEB-459B-4F7F-8395-AEC228F9FF78}" type="presOf" srcId="{00F3B633-071E-4714-9E28-3032DAB93102}" destId="{BE59F2A4-8060-4E5E-AF00-B8486132E027}" srcOrd="0" destOrd="0" presId="urn:microsoft.com/office/officeart/2009/3/layout/HorizontalOrganizationChart"/>
    <dgm:cxn modelId="{97AF3CEF-627E-48AD-9309-B12F4D4AE0C8}" srcId="{429B03C4-2317-4C34-B871-011F2BEAD674}" destId="{92E8ED08-8A2A-4102-B40A-E54B60D6ED09}" srcOrd="3" destOrd="0" parTransId="{0BFB5795-040B-4D50-B4B6-7186D5BBB1B8}" sibTransId="{67F78930-F1BB-4FAD-8CF1-BAAAD54ABF54}"/>
    <dgm:cxn modelId="{69AB3BAF-DF16-467A-B2D8-26A2A85F7328}" type="presOf" srcId="{D528EDCF-DA78-44DA-8055-CA4BCF0B2E59}" destId="{F82459DC-6909-4D6C-9698-109399BADBEB}" srcOrd="0" destOrd="0" presId="urn:microsoft.com/office/officeart/2009/3/layout/HorizontalOrganizationChart"/>
    <dgm:cxn modelId="{37B63F4A-5635-47EF-BAC5-E40D4B2B17B0}" type="presOf" srcId="{AA25BF3D-AB9D-45B4-A899-576F2DA7FEBF}" destId="{AB6D24CC-7EBA-452D-A171-69855327F591}" srcOrd="0" destOrd="0" presId="urn:microsoft.com/office/officeart/2009/3/layout/HorizontalOrganizationChart"/>
    <dgm:cxn modelId="{FB0230FB-8D7D-4C28-8F89-708A478F7303}" type="presOf" srcId="{BE729208-F556-46B8-9A87-A147DBB55C4F}" destId="{0BD49AAC-6B75-4C5D-883F-EDEE96AFD258}" srcOrd="1" destOrd="0" presId="urn:microsoft.com/office/officeart/2009/3/layout/HorizontalOrganizationChart"/>
    <dgm:cxn modelId="{2E38C21D-3E69-4BF4-9A26-707F633BF269}" type="presOf" srcId="{C3E38B18-92D4-41C6-8647-F08C7507E684}" destId="{54A34A2D-948A-40B5-AA2B-E6B42D8411E6}" srcOrd="0" destOrd="0" presId="urn:microsoft.com/office/officeart/2009/3/layout/HorizontalOrganizationChart"/>
    <dgm:cxn modelId="{47C13DEB-D5CC-44D6-917E-3F705415B827}" type="presOf" srcId="{FA86B426-5D95-4FA2-A1FB-A3CB890B5B64}" destId="{B307D799-5596-4DD5-A016-E17928D7E4D6}" srcOrd="0" destOrd="0" presId="urn:microsoft.com/office/officeart/2009/3/layout/HorizontalOrganizationChart"/>
    <dgm:cxn modelId="{F4D1ECDB-A472-4C62-9E20-B9781CDF9A80}" srcId="{7E2D5B21-F552-4B7E-BE38-445FC96041F6}" destId="{EBD442B4-AF50-4575-A5D9-2C0761A8FB96}" srcOrd="0" destOrd="0" parTransId="{F4CBDF60-B11A-46EA-B712-52C22BFA8B9F}" sibTransId="{422D0085-7251-4D0F-8DAE-06D9B21E6E18}"/>
    <dgm:cxn modelId="{E1F88D2D-3FE6-4626-A57A-0179A6DDB5E1}" type="presOf" srcId="{490E51BC-1C71-4515-B5FC-DC7D24D4DF8E}" destId="{6C9F78EC-A8A4-4BEA-B652-26F6308FE96A}" srcOrd="1" destOrd="0" presId="urn:microsoft.com/office/officeart/2009/3/layout/HorizontalOrganizationChart"/>
    <dgm:cxn modelId="{303DA990-CD4F-4EC2-A194-75B7BCED1224}" type="presOf" srcId="{6B6C3514-6B70-4F71-BA5E-DACF0FE5A856}" destId="{93FA8E5D-14D2-44FA-ABED-1D75D92F1E05}" srcOrd="0" destOrd="0" presId="urn:microsoft.com/office/officeart/2009/3/layout/HorizontalOrganizationChart"/>
    <dgm:cxn modelId="{B67CC210-4CF5-4A0C-82F7-61DD57C11FF9}" type="presOf" srcId="{7145128C-B3B8-4F68-B12F-F7440E0ADDF4}" destId="{F7348B60-5C12-46C7-BA24-80C250867D83}" srcOrd="0" destOrd="0" presId="urn:microsoft.com/office/officeart/2009/3/layout/HorizontalOrganizationChart"/>
    <dgm:cxn modelId="{EED62C0D-3B56-4B14-A665-1140DECB6A9D}" srcId="{8CB4DCB8-02EE-4B3D-99A2-740969C29333}" destId="{3CA068F4-EAC3-4D85-9EB9-7D1991E65596}" srcOrd="2" destOrd="0" parTransId="{BAE0CC07-EE29-462F-ACB2-CC3C37F21D14}" sibTransId="{E1903226-3C7D-43D8-85D6-B2C5DA9B7CAB}"/>
    <dgm:cxn modelId="{41C085FB-7016-4EE8-B34A-96FF636D2BC8}" srcId="{CBB38CF6-233B-4D82-8458-31EADFA461FC}" destId="{87826280-9691-492F-9636-93B7A4CF492C}" srcOrd="2" destOrd="0" parTransId="{C5316929-C5E4-4EAB-BE58-7CB63ACD99E3}" sibTransId="{59C2F4A2-C3B8-4989-950F-5FB68307FB89}"/>
    <dgm:cxn modelId="{180CD86A-5A73-40F0-ADB6-21EF0DBC26BC}" type="presOf" srcId="{CB9FEC2F-7CDA-44B8-B89F-3F704F2F4453}" destId="{69309D30-339A-4227-BF3E-08480C0D224B}" srcOrd="1" destOrd="0" presId="urn:microsoft.com/office/officeart/2009/3/layout/HorizontalOrganizationChart"/>
    <dgm:cxn modelId="{327D9987-340F-4162-BD55-8C517F6537EA}" type="presOf" srcId="{03F4C8CC-F7AF-44DB-8391-209B16AB5EBB}" destId="{CAAB4CA3-41A3-44A6-8C47-19DFB295D869}" srcOrd="0" destOrd="0" presId="urn:microsoft.com/office/officeart/2009/3/layout/HorizontalOrganizationChart"/>
    <dgm:cxn modelId="{F9144246-5679-4D23-8312-620820FE1F70}" type="presOf" srcId="{8FFE1648-6106-4521-B043-85DCB81183D3}" destId="{EEB97DE5-D748-4437-BC3F-9AA4DD595A7B}" srcOrd="1" destOrd="0" presId="urn:microsoft.com/office/officeart/2009/3/layout/HorizontalOrganizationChart"/>
    <dgm:cxn modelId="{B784AD69-1833-47EB-A04F-B7F0ECC9856A}" srcId="{3A3873A4-0C43-49E0-9BE4-BCA985DC771C}" destId="{9CFD9BDA-11E8-4A3B-8C9F-05A7C1A568A3}" srcOrd="1" destOrd="0" parTransId="{7E59F88B-B995-4FBD-9C85-6543B32F4632}" sibTransId="{F68444F5-EBEA-441F-8F87-53E69D87E9CF}"/>
    <dgm:cxn modelId="{475D21B3-81CF-48B9-A10E-836E4A7A9078}" type="presOf" srcId="{7613ABFF-2A0A-499D-A267-9B6D9F4B37F5}" destId="{8A577293-3D6E-49E8-8826-8E933E4A60B4}" srcOrd="0" destOrd="0" presId="urn:microsoft.com/office/officeart/2009/3/layout/HorizontalOrganizationChart"/>
    <dgm:cxn modelId="{5D2A8060-9B58-4824-9148-D7C698384E95}" type="presOf" srcId="{D3C3FE20-4A7B-4B01-BC2F-557C6C925CDE}" destId="{378F50BA-BC53-4E27-B690-4AF832B67FCA}" srcOrd="0" destOrd="0" presId="urn:microsoft.com/office/officeart/2009/3/layout/HorizontalOrganizationChart"/>
    <dgm:cxn modelId="{9521B5F1-CB9E-488A-AB46-C26202E23D7E}" type="presOf" srcId="{F66680BD-67EB-4BAE-8C5F-EBAD9028F4D0}" destId="{B8B45C1D-CCD6-46F3-BB63-72A1AA9D1CC3}" srcOrd="0" destOrd="0" presId="urn:microsoft.com/office/officeart/2009/3/layout/HorizontalOrganizationChart"/>
    <dgm:cxn modelId="{76AC43A5-F576-4BA8-827C-DF110090178D}" srcId="{CB9FEC2F-7CDA-44B8-B89F-3F704F2F4453}" destId="{E41C9231-EB01-427C-8C47-0F7C60AA8F92}" srcOrd="1" destOrd="0" parTransId="{D3C3FE20-4A7B-4B01-BC2F-557C6C925CDE}" sibTransId="{FF74F67C-E179-47F5-B6B1-2BE1B51458EA}"/>
    <dgm:cxn modelId="{7B6CF095-F95F-4A90-936B-1F8AB03D4559}" type="presOf" srcId="{BEB58085-FD20-4486-A3AE-3AD9037B1D1A}" destId="{006CAE2B-970C-4652-9E5F-0C52B77CDD98}" srcOrd="0" destOrd="0" presId="urn:microsoft.com/office/officeart/2009/3/layout/HorizontalOrganizationChart"/>
    <dgm:cxn modelId="{80183FC0-0E05-4D12-9FFC-3817A5F84534}" type="presOf" srcId="{529CAFF3-B929-4FF2-9A52-F9CE46AD94C3}" destId="{BBBD0D98-57E4-4CF2-92DF-BDFB9D2B92AE}" srcOrd="0" destOrd="0" presId="urn:microsoft.com/office/officeart/2009/3/layout/HorizontalOrganizationChart"/>
    <dgm:cxn modelId="{38CAC18A-9593-48CC-8B16-734FFDB1CC3F}" type="presOf" srcId="{AE5CE4D0-42C6-4DCA-A1EC-21E1E3FE1C81}" destId="{9AAF78A5-58CE-4F13-AC15-7C6EA06BDA59}" srcOrd="0" destOrd="0" presId="urn:microsoft.com/office/officeart/2009/3/layout/HorizontalOrganizationChart"/>
    <dgm:cxn modelId="{6996F895-C7AB-49C0-97DF-CDC71908C652}" type="presOf" srcId="{0C10682F-2A06-44E6-B773-EBC5F614A5CB}" destId="{2F90EFC9-0075-45E8-B891-038872E1926F}" srcOrd="1" destOrd="0" presId="urn:microsoft.com/office/officeart/2009/3/layout/HorizontalOrganizationChart"/>
    <dgm:cxn modelId="{D4BC1656-7992-4B15-8492-8759F7CD8D92}" type="presOf" srcId="{90E4DE74-CF91-4130-A3C7-85BDA638913B}" destId="{52C39CE2-0967-4AEB-8899-69F1F5EC51A8}" srcOrd="0" destOrd="0" presId="urn:microsoft.com/office/officeart/2009/3/layout/HorizontalOrganizationChart"/>
    <dgm:cxn modelId="{5761E83C-8672-4CE8-8D23-CCEEBB283AA4}" type="presOf" srcId="{79C2050B-6C35-4806-95DB-82A28568CD6B}" destId="{A703C1A1-911D-4E4A-B5CB-3E33F67B9A46}" srcOrd="0" destOrd="0" presId="urn:microsoft.com/office/officeart/2009/3/layout/HorizontalOrganizationChart"/>
    <dgm:cxn modelId="{01AD2C17-753E-4729-B24C-D6E5EAC6EEB5}" type="presOf" srcId="{3830E21E-0353-4325-BE33-1811B293F39E}" destId="{F94D9FBE-FD93-43BB-BA3A-DB81E7C0C7D9}" srcOrd="0" destOrd="0" presId="urn:microsoft.com/office/officeart/2009/3/layout/HorizontalOrganizationChart"/>
    <dgm:cxn modelId="{F764850D-434B-4448-AB13-64B1452AA2A8}" type="presOf" srcId="{7DB614A4-A953-4049-9EAD-7613D06BB658}" destId="{E4C18362-0FCF-4C4A-83F5-F0304A511D3D}" srcOrd="1" destOrd="0" presId="urn:microsoft.com/office/officeart/2009/3/layout/HorizontalOrganizationChart"/>
    <dgm:cxn modelId="{8C3BB129-3AC8-4388-A6EE-89071E76D6A7}" type="presOf" srcId="{ACF3B8F2-DA8B-4BE2-A4C7-47E1D11C2791}" destId="{61D5246A-0DCE-4C78-B708-7B021C2326E7}" srcOrd="0" destOrd="0" presId="urn:microsoft.com/office/officeart/2009/3/layout/HorizontalOrganizationChart"/>
    <dgm:cxn modelId="{D20DA848-9382-4FFB-B385-F045C81E2CF7}" type="presOf" srcId="{6B30C1D6-24C1-4EAC-B819-C39DBF0853AA}" destId="{0CA4F29F-DDD8-48FD-B81A-DE5570E20F31}" srcOrd="0" destOrd="0" presId="urn:microsoft.com/office/officeart/2009/3/layout/HorizontalOrganizationChart"/>
    <dgm:cxn modelId="{9E75787B-5AD8-4A9C-B622-40194998D6D8}" type="presOf" srcId="{9EA9F680-3E61-48F5-BD8D-57D6A89D320C}" destId="{5C8949CB-4D84-4D08-BD24-E3DF80093999}" srcOrd="1" destOrd="0" presId="urn:microsoft.com/office/officeart/2009/3/layout/HorizontalOrganizationChart"/>
    <dgm:cxn modelId="{BA7C7C5A-45D7-4FE5-9176-626B9897A2B8}" srcId="{04104A77-4BAA-4D4D-B457-1180CC0EBDB8}" destId="{8744F91A-3421-4D2D-B210-74A1C12A10B3}" srcOrd="0" destOrd="0" parTransId="{18A7513B-732A-4348-B588-956DA2FDB2A4}" sibTransId="{D3ACC4D7-44AF-4F5D-82D1-D4437C8AFA8B}"/>
    <dgm:cxn modelId="{31DA3E63-AE2F-404E-B72C-1532B9368B94}" type="presOf" srcId="{69BDF391-B682-41BF-BE36-D105A67480F9}" destId="{DD2BC165-164E-4D6F-9B6E-D5880E624B65}" srcOrd="0" destOrd="0" presId="urn:microsoft.com/office/officeart/2009/3/layout/HorizontalOrganizationChart"/>
    <dgm:cxn modelId="{37298311-A51D-4E84-9103-855368D88E70}" type="presOf" srcId="{FFB847EA-9102-4FC8-BB89-D4CF75B96E54}" destId="{5763A2BC-9CE5-48DA-8297-96AFFDC0E512}" srcOrd="0" destOrd="0" presId="urn:microsoft.com/office/officeart/2009/3/layout/HorizontalOrganizationChart"/>
    <dgm:cxn modelId="{555AE5BB-C6A9-43A1-A69C-8D6D3260BABB}" type="presOf" srcId="{D847C30A-FAC2-4A7A-91C3-EDC9FDE5CDE4}" destId="{304A52BE-358C-46A1-B34A-7F57B5F22D56}" srcOrd="0" destOrd="0" presId="urn:microsoft.com/office/officeart/2009/3/layout/HorizontalOrganizationChart"/>
    <dgm:cxn modelId="{37217CBB-CC1A-4BA3-AFB1-DA72BD9D333B}" type="presOf" srcId="{F1C0DD22-ACD6-429B-AF15-2709E217B7A3}" destId="{9EE3CFAC-F9F3-4D5A-A1DE-81144495B276}" srcOrd="0" destOrd="0" presId="urn:microsoft.com/office/officeart/2009/3/layout/HorizontalOrganizationChart"/>
    <dgm:cxn modelId="{257619BE-651B-4AA2-8090-641BDB728995}" type="presOf" srcId="{E433D877-84F6-4573-A2B7-1C57DCE95D39}" destId="{532D3163-B06A-4903-953F-57AA93A811AA}" srcOrd="0" destOrd="0" presId="urn:microsoft.com/office/officeart/2009/3/layout/HorizontalOrganizationChart"/>
    <dgm:cxn modelId="{74454E9D-FD9F-4A1D-A61D-F6E63D5FAA4B}" type="presOf" srcId="{4813F636-606F-4BB0-BB07-7AB9CE29D2A5}" destId="{3F8DA65E-1D81-4C49-8AB7-34BB3906C726}" srcOrd="0" destOrd="0" presId="urn:microsoft.com/office/officeart/2009/3/layout/HorizontalOrganizationChart"/>
    <dgm:cxn modelId="{57F4B6BE-57AF-4C23-A0D5-A4B87DFD7AAE}" type="presOf" srcId="{6CB370D8-D298-4C1D-B17A-66E379004A29}" destId="{2A009A09-746D-4BD5-9F68-74D0B7087A3F}" srcOrd="0" destOrd="0" presId="urn:microsoft.com/office/officeart/2009/3/layout/HorizontalOrganizationChart"/>
    <dgm:cxn modelId="{92E8989A-F431-4B26-BF10-A073A23BF3C0}" type="presOf" srcId="{E6E660DF-FDD6-4539-B359-3D7D84018FFA}" destId="{F4505A28-4314-4C90-AB49-CC128BE5498D}" srcOrd="0" destOrd="0" presId="urn:microsoft.com/office/officeart/2009/3/layout/HorizontalOrganizationChart"/>
    <dgm:cxn modelId="{DD9ED8F1-3610-4FD0-9C90-9DC9C208CF06}" type="presOf" srcId="{2368A2CE-A4CD-4CDD-8264-2FC89B8AEB23}" destId="{E46A9BC9-777A-47DA-8E7D-61991CDC6411}" srcOrd="0" destOrd="0" presId="urn:microsoft.com/office/officeart/2009/3/layout/HorizontalOrganizationChart"/>
    <dgm:cxn modelId="{AC02A312-EBC0-496E-920C-B04EDEB4A659}" type="presOf" srcId="{B1E36E7F-19AD-4224-AC9C-A6661BE7A0E4}" destId="{A9DE9F7B-AFEB-4BFC-B48D-ECDBEF639CEE}" srcOrd="0" destOrd="0" presId="urn:microsoft.com/office/officeart/2009/3/layout/HorizontalOrganizationChart"/>
    <dgm:cxn modelId="{326A4AAB-B8E4-44AC-BABC-40D7A71ED482}" type="presOf" srcId="{C7825B54-4F1E-465C-B7CB-9273F3D28453}" destId="{BFA1659B-0516-4223-B510-75FFDDB0F051}" srcOrd="0" destOrd="0" presId="urn:microsoft.com/office/officeart/2009/3/layout/HorizontalOrganizationChart"/>
    <dgm:cxn modelId="{4E0FCDDE-E829-4DCB-ACC1-B9B61A3BA004}" type="presOf" srcId="{3AFA22D5-B72C-4763-ACBE-EB538D235038}" destId="{44318111-AE5B-439B-9200-3001206CB512}" srcOrd="1" destOrd="0" presId="urn:microsoft.com/office/officeart/2009/3/layout/HorizontalOrganizationChart"/>
    <dgm:cxn modelId="{87BEEDB5-9F3D-452C-BE51-3B1F99CEAF10}" type="presOf" srcId="{1213DAA9-9ED7-474B-9A7F-A71D9C207E86}" destId="{EAE34965-8C99-42E2-AB5A-C68859C5FFB9}" srcOrd="0" destOrd="0" presId="urn:microsoft.com/office/officeart/2009/3/layout/HorizontalOrganizationChart"/>
    <dgm:cxn modelId="{B225762D-1032-4F6E-8D10-B5C797AA565F}" type="presOf" srcId="{F27EF34A-29E1-4167-9FEC-BFBE9F851067}" destId="{01B94867-DE21-4174-A538-9EF632576D7A}" srcOrd="0" destOrd="0" presId="urn:microsoft.com/office/officeart/2009/3/layout/HorizontalOrganizationChart"/>
    <dgm:cxn modelId="{A90D161F-66BA-4153-91CC-929289B01056}" srcId="{CB9FEC2F-7CDA-44B8-B89F-3F704F2F4453}" destId="{9BD594A2-CC2A-4F1F-AF53-9F30832CE090}" srcOrd="2" destOrd="0" parTransId="{CE05A7C6-CBD0-40D8-8E33-49B354564D88}" sibTransId="{F90193CA-A39B-4034-937E-92D2B7F777D3}"/>
    <dgm:cxn modelId="{DA2A6733-2555-4A6D-8AE5-3078F46BF256}" type="presOf" srcId="{F64DFDB7-23BD-4289-9D20-8CF7DD1FCB9E}" destId="{C3D9F492-DA43-4FA2-9436-42D2435F6810}" srcOrd="0" destOrd="0" presId="urn:microsoft.com/office/officeart/2009/3/layout/HorizontalOrganizationChart"/>
    <dgm:cxn modelId="{1F5CA7E8-31B3-4767-89E5-E8FE8C31B0F2}" srcId="{5D225694-4916-4669-BD80-325C2F0E1AD2}" destId="{04A15F99-9B0C-443E-8687-C9514198964D}" srcOrd="4" destOrd="0" parTransId="{C7825B54-4F1E-465C-B7CB-9273F3D28453}" sibTransId="{DFCE006B-5A47-4C25-A080-85653C109DAD}"/>
    <dgm:cxn modelId="{394ADAEA-3746-4F9C-86CB-9410B476663F}" type="presOf" srcId="{05DEA4F1-49FA-4AEA-91E4-D321A4F68C5C}" destId="{D79F18FC-8306-4D43-9873-EFCC550F5292}" srcOrd="0" destOrd="0" presId="urn:microsoft.com/office/officeart/2009/3/layout/HorizontalOrganizationChart"/>
    <dgm:cxn modelId="{EF41E89B-C647-4A45-906C-A56BB21FF9D8}" type="presOf" srcId="{F22300EB-AA37-4378-9AE6-2FA57F6DE10E}" destId="{77FA66FF-2999-4BD8-8CB7-27C2874DF100}" srcOrd="0" destOrd="0" presId="urn:microsoft.com/office/officeart/2009/3/layout/HorizontalOrganizationChart"/>
    <dgm:cxn modelId="{070E991E-5013-4B2D-AD66-DEE8DC742170}" type="presOf" srcId="{FA009C84-2AAE-4994-A1CC-1F4C266B4C4B}" destId="{6FE7B36A-B160-4FDF-8977-E7E703426F92}" srcOrd="0" destOrd="0" presId="urn:microsoft.com/office/officeart/2009/3/layout/HorizontalOrganizationChart"/>
    <dgm:cxn modelId="{E4D7154A-21E2-4ADF-9204-C34D3394E79A}" srcId="{5CEF72C0-5034-4768-A356-7617AA6DD70A}" destId="{AF5F5E95-4A10-433C-9F98-2AC35D303EA5}" srcOrd="0" destOrd="0" parTransId="{8388F586-5395-47B1-BAB0-35AA368BF5E4}" sibTransId="{801FD698-E8AA-434F-9604-7D86FBB525F0}"/>
    <dgm:cxn modelId="{F81A228E-98BC-403A-9ADB-9D6AF02F5DB0}" srcId="{98D72408-B0CD-4A7F-9041-1707E6AAAB97}" destId="{4B4F7888-B069-4803-BCB5-00630AB32C82}" srcOrd="1" destOrd="0" parTransId="{3824AFD7-D19E-40C9-B423-785DB9681BDC}" sibTransId="{454A0844-5D8E-472A-BAAC-7225022FD557}"/>
    <dgm:cxn modelId="{30823A44-2992-4A8B-A099-78050A8182B0}" type="presOf" srcId="{1CA66675-2E86-4F2B-9911-43037AA9464A}" destId="{DA5165F7-6370-4F0C-8390-08E91CD38BFA}" srcOrd="1" destOrd="0" presId="urn:microsoft.com/office/officeart/2009/3/layout/HorizontalOrganizationChart"/>
    <dgm:cxn modelId="{AEC21EE6-0066-4830-971F-A00AE8134C80}" srcId="{16DD41ED-E6BA-4830-9AC7-4B1DC070A7EB}" destId="{871DB694-B45A-47FB-8D1F-16404A559454}" srcOrd="0" destOrd="0" parTransId="{BB9A04D8-DE67-4ACE-A4DD-0182A001D696}" sibTransId="{A0A0ECF8-8D86-4288-B423-E9893FD27E34}"/>
    <dgm:cxn modelId="{84A56AAF-6E62-40C6-89CC-8F2742432E65}" srcId="{97766314-E0DD-4444-92E8-54D427C5BA2A}" destId="{EAFC985D-CD3B-4D0C-9328-A3180C4FA877}" srcOrd="2" destOrd="0" parTransId="{EEE6191B-2D14-4EFB-A8DA-64B927EC0D67}" sibTransId="{E2BF0742-87D8-4CEB-A66D-55CB357BA47B}"/>
    <dgm:cxn modelId="{4B11A092-02B5-4336-B160-F61AC7010EBE}" type="presOf" srcId="{BAE0CC07-EE29-462F-ACB2-CC3C37F21D14}" destId="{05336C59-6761-4C9F-B761-B2341B0CED0F}" srcOrd="0" destOrd="0" presId="urn:microsoft.com/office/officeart/2009/3/layout/HorizontalOrganizationChart"/>
    <dgm:cxn modelId="{C13B0B95-F271-49E9-B8AD-69D2C6EFB393}" srcId="{1FADA6E0-850E-4CBC-838E-B901366030B0}" destId="{22865101-5741-4C9C-B0AC-D5BB013F15AD}" srcOrd="1" destOrd="0" parTransId="{BB0E3479-9970-4F84-9BBE-77DDB0C91719}" sibTransId="{FB571450-E826-4CFF-AAC3-F66478B4AE58}"/>
    <dgm:cxn modelId="{7D00E540-E663-427F-9272-62545AFE398C}" type="presOf" srcId="{D31E2E38-8DD2-4D6B-915E-715790145220}" destId="{7DEAE663-482D-4AA3-9256-C51B3B865070}" srcOrd="0" destOrd="0" presId="urn:microsoft.com/office/officeart/2009/3/layout/HorizontalOrganizationChart"/>
    <dgm:cxn modelId="{8D41DB8B-8894-4A3F-A5E7-A60FCEA22CB4}" srcId="{B909ADFA-F800-6C44-9334-FF0316C9B58D}" destId="{7E2D5B21-F552-4B7E-BE38-445FC96041F6}" srcOrd="4" destOrd="0" parTransId="{AF083200-1489-443B-B882-BEC0532CF319}" sibTransId="{65A6885F-856E-4E95-96DB-43A41E84E544}"/>
    <dgm:cxn modelId="{DE479269-AF11-4FF9-B629-A246783A1111}" type="presOf" srcId="{D3BA5C57-F3D2-3341-8B8B-6E5D78E7A9B6}" destId="{DB6EEE5C-3BD3-684E-9F6E-FB840150CBC6}" srcOrd="0" destOrd="0" presId="urn:microsoft.com/office/officeart/2009/3/layout/HorizontalOrganizationChart"/>
    <dgm:cxn modelId="{59DE2238-A1D8-4E91-8B85-C9D0FFEA2CBF}" type="presOf" srcId="{A2A1C38F-0B0C-497D-9C3A-3D426A4CD709}" destId="{7430C5F0-D653-4654-96D6-A5227528D0F7}" srcOrd="0" destOrd="0" presId="urn:microsoft.com/office/officeart/2009/3/layout/HorizontalOrganizationChart"/>
    <dgm:cxn modelId="{EC82BA28-2529-4001-BA65-9D3409367C22}" type="presOf" srcId="{F7AAC9E3-EC80-4259-A983-4D4CF8DC7EE6}" destId="{99F0C5FA-7FAC-4953-ADC4-779AEA8A6304}" srcOrd="0" destOrd="0" presId="urn:microsoft.com/office/officeart/2009/3/layout/HorizontalOrganizationChart"/>
    <dgm:cxn modelId="{B90E8D5D-6EAB-4A18-8F78-2DB4810F8695}" type="presOf" srcId="{F39060BC-D1F3-4339-8183-906B2D8788B4}" destId="{51334297-A713-4171-AA13-5C684804D48C}" srcOrd="1" destOrd="0" presId="urn:microsoft.com/office/officeart/2009/3/layout/HorizontalOrganizationChart"/>
    <dgm:cxn modelId="{6E7079D6-F239-4C19-A2B9-300103A827E6}" type="presOf" srcId="{65894642-D9FE-4ABC-B103-1FC5C7964DA1}" destId="{7396C934-2FA0-4D2C-A06C-EECDDFE4EA7E}" srcOrd="1" destOrd="0" presId="urn:microsoft.com/office/officeart/2009/3/layout/HorizontalOrganizationChart"/>
    <dgm:cxn modelId="{0CE5C9E2-4804-4AF6-9BC4-50FFF943A7D9}" type="presOf" srcId="{6AC5E2F3-F933-4FB7-BC1B-F5BF3953096B}" destId="{68E09109-B9A3-4F1C-8F9A-4AAB070B2DB5}" srcOrd="0" destOrd="0" presId="urn:microsoft.com/office/officeart/2009/3/layout/HorizontalOrganizationChart"/>
    <dgm:cxn modelId="{9CC34686-6012-480C-84F1-A01D16DD3874}" type="presOf" srcId="{2F078928-2C53-4D7C-949B-00E56A38B744}" destId="{248F3D1A-E307-4CC3-9202-13D628490670}" srcOrd="0" destOrd="0" presId="urn:microsoft.com/office/officeart/2009/3/layout/HorizontalOrganizationChart"/>
    <dgm:cxn modelId="{BFDD0272-D73E-464B-972C-B2C5D7C658E6}" srcId="{4A009B87-7ACF-4678-8AA7-89894C4952CF}" destId="{1CDE546F-9B3A-49EE-80C4-F11A9F9438F1}" srcOrd="4" destOrd="0" parTransId="{368A3BA3-7F67-4DDA-B030-431BF1980862}" sibTransId="{54644B94-AC17-452A-9A49-AF7CD85E3F1E}"/>
    <dgm:cxn modelId="{9B98F32D-B6FA-40CD-8BAF-17F2480062A7}" type="presOf" srcId="{97766314-E0DD-4444-92E8-54D427C5BA2A}" destId="{D1AFD62F-8A97-48E8-9A2D-2E2740785618}" srcOrd="1" destOrd="0" presId="urn:microsoft.com/office/officeart/2009/3/layout/HorizontalOrganizationChart"/>
    <dgm:cxn modelId="{8293B941-8946-41D6-9C0D-99252791046E}" type="presOf" srcId="{F0AA4879-B5D4-43E3-9F46-DF22EB931CA9}" destId="{CF7953E1-2F3E-44D1-8964-1FFB47E380FB}" srcOrd="0" destOrd="0" presId="urn:microsoft.com/office/officeart/2009/3/layout/HorizontalOrganizationChart"/>
    <dgm:cxn modelId="{88402E4A-8A0E-4A5F-91BC-0142CEA8E863}" type="presOf" srcId="{368CFB4C-987D-4EE0-AFED-86D3AE7C2F97}" destId="{A236AB8B-0A65-4FAF-96F3-E8ABC7A6EACA}" srcOrd="1" destOrd="0" presId="urn:microsoft.com/office/officeart/2009/3/layout/HorizontalOrganizationChart"/>
    <dgm:cxn modelId="{B5A11463-35C0-4895-8841-AAD3DEA4CAA3}" type="presOf" srcId="{1213DAA9-9ED7-474B-9A7F-A71D9C207E86}" destId="{06F9012A-E92C-46C3-9251-FB6914A735C9}" srcOrd="1" destOrd="0" presId="urn:microsoft.com/office/officeart/2009/3/layout/HorizontalOrganizationChart"/>
    <dgm:cxn modelId="{BE70D463-23B6-4BB3-932B-98A76CAC7FA2}" type="presOf" srcId="{45D9FBF0-A769-41B6-9424-484286969554}" destId="{E82F964A-B1CB-4924-8D02-387C13BD1DAE}" srcOrd="0" destOrd="0" presId="urn:microsoft.com/office/officeart/2009/3/layout/HorizontalOrganizationChart"/>
    <dgm:cxn modelId="{B3FE6E42-22B0-4CB9-BE8F-69727AB209CE}" type="presOf" srcId="{223263DC-DC2A-4545-AB9A-41A41DF0A2EB}" destId="{B20C5793-53AE-41D2-9DAF-8455C5BD652F}" srcOrd="1" destOrd="0" presId="urn:microsoft.com/office/officeart/2009/3/layout/HorizontalOrganizationChart"/>
    <dgm:cxn modelId="{92273297-D8E8-4E9F-A4DB-DF6234646DBF}" type="presOf" srcId="{F281D0CD-75A7-4A2A-8C30-9BF30178581E}" destId="{1D7ADE8F-2912-407F-A1EC-B7064547A65E}" srcOrd="0" destOrd="0" presId="urn:microsoft.com/office/officeart/2009/3/layout/HorizontalOrganizationChart"/>
    <dgm:cxn modelId="{5307C0B4-D6E3-4192-ACCC-771BA7878432}" type="presOf" srcId="{75D3FE7D-1307-4291-924A-F72E360D8AF6}" destId="{7623A221-C875-492E-BE11-43EB3B26904E}" srcOrd="0" destOrd="0" presId="urn:microsoft.com/office/officeart/2009/3/layout/HorizontalOrganizationChart"/>
    <dgm:cxn modelId="{823E5BF3-F735-456E-BC92-F8C4F6E57378}" srcId="{29F9E6C5-4EAF-49BD-81C1-8299352F2B72}" destId="{A32FD87E-47AE-4A10-B885-D02DCB7AEE20}" srcOrd="2" destOrd="0" parTransId="{B28CD61A-CBBC-4B62-9B0C-42E87E7B399B}" sibTransId="{F8EB7291-C248-4650-ABDE-9E45751794E3}"/>
    <dgm:cxn modelId="{3DBAE1C2-3CA4-4F66-B924-8F3CF9F53BA5}" type="presOf" srcId="{CCE69C95-EEAC-4E66-B29D-0437E6E6AAAF}" destId="{C76F73C9-3589-47C4-B1CD-8AF211EE7430}" srcOrd="0" destOrd="0" presId="urn:microsoft.com/office/officeart/2009/3/layout/HorizontalOrganizationChart"/>
    <dgm:cxn modelId="{28877D71-0C73-4CDB-80B0-6FFB1C299895}" type="presOf" srcId="{29F0794E-1C9E-4F88-8856-3A7B806DF4F5}" destId="{B8D011C3-4751-47E8-A195-E18189710F55}" srcOrd="0" destOrd="0" presId="urn:microsoft.com/office/officeart/2009/3/layout/HorizontalOrganizationChart"/>
    <dgm:cxn modelId="{A0C00B36-0ABE-4EA0-868A-F38BFA020408}" type="presOf" srcId="{74650677-2404-40A5-BE9F-154F97EE6D03}" destId="{88DEFE81-647D-4819-B161-D7A6D4C51124}" srcOrd="1" destOrd="0" presId="urn:microsoft.com/office/officeart/2009/3/layout/HorizontalOrganizationChart"/>
    <dgm:cxn modelId="{2723C94A-3660-4339-8647-7A09EE82EB3B}" srcId="{1FEE4B94-1BC2-4D27-948A-ADB7952CDAD0}" destId="{4813F636-606F-4BB0-BB07-7AB9CE29D2A5}" srcOrd="0" destOrd="0" parTransId="{CDB1BE3E-7598-4A7D-B78F-E9BAD96FBEA8}" sibTransId="{D3150ABD-3873-4BF8-9E6F-2448549B948C}"/>
    <dgm:cxn modelId="{3D6ECBC2-23FD-449C-A0D1-6E385DA43FB0}" srcId="{1AE70BFE-3D94-48DE-84B3-36F66B3FED71}" destId="{35B20207-9C9C-4F7C-9BF0-EF10D77B7DF3}" srcOrd="2" destOrd="0" parTransId="{5BF9ABDE-C14E-4E70-A4E0-BEC6DB653221}" sibTransId="{0BAC3232-5630-4CA2-B13A-EBE67DB90022}"/>
    <dgm:cxn modelId="{C8C52F99-F976-4BE7-B15A-C6A5512427F5}" type="presOf" srcId="{0BFB5795-040B-4D50-B4B6-7186D5BBB1B8}" destId="{4AFD3507-B58D-44AF-8157-7F8F047E83A1}" srcOrd="0" destOrd="0" presId="urn:microsoft.com/office/officeart/2009/3/layout/HorizontalOrganizationChart"/>
    <dgm:cxn modelId="{898BF616-7827-4CFB-84D4-34EC738B9185}" type="presOf" srcId="{7A15CF3B-16BF-4CAF-9784-E0068ADAF443}" destId="{A44668C1-5606-42B4-91CE-DDD1F946E77D}" srcOrd="0" destOrd="0" presId="urn:microsoft.com/office/officeart/2009/3/layout/HorizontalOrganizationChart"/>
    <dgm:cxn modelId="{C5EC4641-DBD6-40B7-9FA5-B9C6132CFF50}" type="presOf" srcId="{33D9D371-128F-554F-A35A-6FB9158FD29F}" destId="{B0020309-38CD-EF41-86AC-B660C43C6F45}" srcOrd="1" destOrd="0" presId="urn:microsoft.com/office/officeart/2009/3/layout/HorizontalOrganizationChart"/>
    <dgm:cxn modelId="{BF032273-5871-4EFB-BF54-89DD8393321F}" srcId="{04104A77-4BAA-4D4D-B457-1180CC0EBDB8}" destId="{78579BBF-0EA2-4F4E-AB83-94E9BAF58DEC}" srcOrd="2" destOrd="0" parTransId="{28D437EC-DD1A-43DA-BCCD-5153B0CB251D}" sibTransId="{FDCDB5E6-5A72-4E6A-89EF-CF5A20143605}"/>
    <dgm:cxn modelId="{9815B5FA-4341-4E66-ACA1-887B139EBCDA}" type="presOf" srcId="{E433D877-84F6-4573-A2B7-1C57DCE95D39}" destId="{0ED13443-D2B4-4756-998F-3B4DFEE0ACE6}" srcOrd="1" destOrd="0" presId="urn:microsoft.com/office/officeart/2009/3/layout/HorizontalOrganizationChart"/>
    <dgm:cxn modelId="{48C6E896-50AC-4C9C-8A7F-4B0B96BF9D60}" type="presOf" srcId="{8E98B0AC-7FB0-4AC5-BF9A-3AEF35657E06}" destId="{9C1AB153-DCCE-4391-9FF4-90629EBE0A3A}" srcOrd="0" destOrd="0" presId="urn:microsoft.com/office/officeart/2009/3/layout/HorizontalOrganizationChart"/>
    <dgm:cxn modelId="{6DF1E282-A058-47D7-A745-CE4D086DA2E8}" type="presOf" srcId="{B0DDC6BB-BF70-4888-96E8-1F4629904777}" destId="{7D5CF8CE-98E8-4B74-9E90-B16DC27BEE08}" srcOrd="1" destOrd="0" presId="urn:microsoft.com/office/officeart/2009/3/layout/HorizontalOrganizationChart"/>
    <dgm:cxn modelId="{706A9925-48D8-422E-983E-F23EA5E2E2E0}" type="presOf" srcId="{D869A406-E443-406A-9B96-01DA1630DC9C}" destId="{E444C16F-7D57-474F-9199-74B8F4088E5E}" srcOrd="0" destOrd="0" presId="urn:microsoft.com/office/officeart/2009/3/layout/HorizontalOrganizationChart"/>
    <dgm:cxn modelId="{DC156117-1228-4ED1-B77A-6BC9A6332D18}" type="presOf" srcId="{35B20207-9C9C-4F7C-9BF0-EF10D77B7DF3}" destId="{90808724-CCF5-4648-AE82-0569635E48A7}" srcOrd="0" destOrd="0" presId="urn:microsoft.com/office/officeart/2009/3/layout/HorizontalOrganizationChart"/>
    <dgm:cxn modelId="{6E46257A-CF70-4B07-A996-33FBCFA8B7C0}" srcId="{026A8D25-DCFE-484C-9B3C-876F0EE62216}" destId="{F3541670-7C24-431C-80A0-63612CA5F5CB}" srcOrd="0" destOrd="0" parTransId="{B3A87044-E70C-4B69-A60C-C2ED0CA31E30}" sibTransId="{4345BCA0-5474-4EA8-A72F-CB4D91ADCB35}"/>
    <dgm:cxn modelId="{13714A2C-07E6-4687-8DAC-C011B1E3086F}" type="presOf" srcId="{CDA3769D-7705-4B07-BE5D-96B4893B6105}" destId="{20324665-6E12-4081-B55B-592422EA45B0}" srcOrd="0" destOrd="0" presId="urn:microsoft.com/office/officeart/2009/3/layout/HorizontalOrganizationChart"/>
    <dgm:cxn modelId="{4A86325E-E11B-415E-A6D7-E42CA4ABDB22}" type="presOf" srcId="{3824AFD7-D19E-40C9-B423-785DB9681BDC}" destId="{18C9938A-3B39-43E9-B843-47C47F9C2F15}" srcOrd="0" destOrd="0" presId="urn:microsoft.com/office/officeart/2009/3/layout/HorizontalOrganizationChart"/>
    <dgm:cxn modelId="{034698D4-C3FA-47B0-9FFA-734308E245D8}" type="presOf" srcId="{1E053623-144C-43E2-854A-31148FBE50C0}" destId="{CBFADB3A-B2A9-4790-8961-C5556C217DEE}" srcOrd="0" destOrd="0" presId="urn:microsoft.com/office/officeart/2009/3/layout/HorizontalOrganizationChart"/>
    <dgm:cxn modelId="{5D578BBA-5DC8-4143-BC45-F04D1D6F883F}" type="presOf" srcId="{7D781319-3F9D-4A04-9EAD-90079431655A}" destId="{3A715F14-6675-4FEA-B15A-3460DB38F7D0}" srcOrd="0" destOrd="0" presId="urn:microsoft.com/office/officeart/2009/3/layout/HorizontalOrganizationChart"/>
    <dgm:cxn modelId="{6EE7727F-8D62-4485-A682-153913F561D3}" type="presOf" srcId="{393BCB82-831A-4345-923B-EEEA38216F44}" destId="{B2A68216-9C1E-4DFA-8900-684D5A85CF65}" srcOrd="0" destOrd="0" presId="urn:microsoft.com/office/officeart/2009/3/layout/HorizontalOrganizationChart"/>
    <dgm:cxn modelId="{AE11060F-E867-4FAD-8A68-C5D12FAAC456}" type="presOf" srcId="{DC2C7A17-29FD-414A-B894-794C051A3AD7}" destId="{7ABEE4A6-0F39-4BE8-BE8B-46B11B765FC9}" srcOrd="0" destOrd="0" presId="urn:microsoft.com/office/officeart/2009/3/layout/HorizontalOrganizationChart"/>
    <dgm:cxn modelId="{68F57977-2081-4CEE-9E8E-0304497AEE3C}" type="presOf" srcId="{3E4DF304-EA6B-4A74-8BA3-6C1F3B849AC1}" destId="{1CF9BE0F-C293-4F15-AC4C-D9307DC769E9}" srcOrd="0" destOrd="0" presId="urn:microsoft.com/office/officeart/2009/3/layout/HorizontalOrganizationChart"/>
    <dgm:cxn modelId="{F2DF6F01-F929-47A9-81DD-FB8525153861}" type="presOf" srcId="{FA009C84-2AAE-4994-A1CC-1F4C266B4C4B}" destId="{A378552F-9BF2-434E-B9F2-63669A35E640}" srcOrd="1" destOrd="0" presId="urn:microsoft.com/office/officeart/2009/3/layout/HorizontalOrganizationChart"/>
    <dgm:cxn modelId="{60814238-6B2D-4ED9-9D6D-86CED9FE5579}" type="presOf" srcId="{F97D3B5D-9050-4973-970A-C51857046491}" destId="{EC49CD25-7792-450C-AD0B-04B03E0EA93F}" srcOrd="1" destOrd="0" presId="urn:microsoft.com/office/officeart/2009/3/layout/HorizontalOrganizationChart"/>
    <dgm:cxn modelId="{9E6E5A5A-0896-46AD-9EEC-B5BA1B9ED699}" srcId="{E72FEC01-647D-4675-ADBD-164563E72FE4}" destId="{F96ED8DC-3EF0-4C15-A833-AB1E75B17793}" srcOrd="0" destOrd="0" parTransId="{E097C4A7-0B72-4881-A3A2-D583A7B6952A}" sibTransId="{30F30D55-19AB-4166-B81A-4127CD9294F8}"/>
    <dgm:cxn modelId="{B7358967-0AE0-439F-8220-C04AAD075D73}" type="presOf" srcId="{CE05A7C6-CBD0-40D8-8E33-49B354564D88}" destId="{0A6DB82B-7490-4852-9AF1-B3172533BBB0}" srcOrd="0" destOrd="0" presId="urn:microsoft.com/office/officeart/2009/3/layout/HorizontalOrganizationChart"/>
    <dgm:cxn modelId="{B8E949FF-58A9-433B-9702-EA52BA828C96}" type="presOf" srcId="{36006CF0-4734-487D-B295-381B9F01404B}" destId="{B44B775E-A340-457D-9C82-76FD2185CE37}" srcOrd="0" destOrd="0" presId="urn:microsoft.com/office/officeart/2009/3/layout/HorizontalOrganizationChart"/>
    <dgm:cxn modelId="{B7899903-52B8-4D1D-82DB-FAA22110331E}" srcId="{966F9014-9211-44DD-974F-DB686E449EA1}" destId="{F7AAC9E3-EC80-4259-A983-4D4CF8DC7EE6}" srcOrd="0" destOrd="0" parTransId="{FE98017C-08F0-4B56-87B8-EC0E8D847990}" sibTransId="{3190FD43-28E4-4985-8EBB-85D05DFDE098}"/>
    <dgm:cxn modelId="{42CB0E4B-2E88-4CD1-B836-2A5EF550AF83}" srcId="{7CE175B7-01A0-43A6-A710-4D978015060B}" destId="{2C8C7D88-4654-4648-9B00-CCB6E6B8B65E}" srcOrd="1" destOrd="0" parTransId="{6F11206E-D45A-4164-95AE-AB886DE0B549}" sibTransId="{EFD6F8AD-4B55-4D30-AFC6-94F67909C644}"/>
    <dgm:cxn modelId="{9C9831BA-3A5B-4D2F-BDD0-052224AC8CE0}" srcId="{4CD49BAC-209D-41DA-99AB-1C5EB580B54E}" destId="{CCE69C95-EEAC-4E66-B29D-0437E6E6AAAF}" srcOrd="0" destOrd="0" parTransId="{30F18E7C-2BB8-465E-8431-45D16AA883CD}" sibTransId="{46A2E5E6-343C-4ACA-AF57-C097343130EE}"/>
    <dgm:cxn modelId="{2B4B3CED-7213-45E1-A93B-6F47463BD76E}" type="presOf" srcId="{7BE5C8BE-CAA5-44EC-A7C5-6687149136B4}" destId="{3290546D-3723-4B97-8BB0-16DC5F727B8B}" srcOrd="0" destOrd="0" presId="urn:microsoft.com/office/officeart/2009/3/layout/HorizontalOrganizationChart"/>
    <dgm:cxn modelId="{3D272CF1-0211-460F-82C1-68D90CABC61F}" type="presOf" srcId="{82C13AC8-6880-4138-9FF4-CFF570657F7F}" destId="{F5CB51B5-45E1-4067-AE44-5181DA52D566}" srcOrd="0" destOrd="0" presId="urn:microsoft.com/office/officeart/2009/3/layout/HorizontalOrganizationChart"/>
    <dgm:cxn modelId="{BD74B31B-4B12-4BAD-9F36-C17753CC5896}" srcId="{CBB38CF6-233B-4D82-8458-31EADFA461FC}" destId="{E90C5367-D8D6-40F3-BB63-E18D42D1A8CA}" srcOrd="0" destOrd="0" parTransId="{03F4C8CC-F7AF-44DB-8391-209B16AB5EBB}" sibTransId="{BFB026DA-53CD-4656-880F-8D8EE94B44DE}"/>
    <dgm:cxn modelId="{49233231-9864-4790-A058-419E80D5FAEB}" srcId="{8CB4DCB8-02EE-4B3D-99A2-740969C29333}" destId="{F06CCF9A-3AFD-4B20-A755-81EF88139052}" srcOrd="1" destOrd="0" parTransId="{7E176F83-EECC-43B2-B8F3-4A3F3E0FE1D3}" sibTransId="{A06151FD-9649-4A27-99E4-AC612EFD3C8A}"/>
    <dgm:cxn modelId="{1932D030-5F5D-467B-955F-4B82576E6A46}" type="presOf" srcId="{8B17515F-C6D7-4B35-91A9-930D46851B20}" destId="{CCC87352-E6E1-4DE8-8882-20DC2EA7B2DE}" srcOrd="1" destOrd="0" presId="urn:microsoft.com/office/officeart/2009/3/layout/HorizontalOrganizationChart"/>
    <dgm:cxn modelId="{BFCD4368-4DD2-4C13-B569-843A0CECBD01}" srcId="{F96ED8DC-3EF0-4C15-A833-AB1E75B17793}" destId="{488CE746-950C-421B-B846-D0D7FB1E6B5D}" srcOrd="0" destOrd="0" parTransId="{E51E9894-9253-4B88-A663-4A06D6F54B9D}" sibTransId="{CB7E3005-DB7D-414E-8C5D-0CA6C8F628D2}"/>
    <dgm:cxn modelId="{F820E8D1-6573-41DC-9580-E09811E1F7CC}" type="presOf" srcId="{CBB38CF6-233B-4D82-8458-31EADFA461FC}" destId="{4CDFBECB-921B-43FC-8FCC-7C2A42828A10}" srcOrd="1" destOrd="0" presId="urn:microsoft.com/office/officeart/2009/3/layout/HorizontalOrganizationChart"/>
    <dgm:cxn modelId="{28302BD1-2C9B-42DF-A7B0-63345488BF95}" type="presOf" srcId="{AAEBF055-257C-4F3D-9B8A-E2076E679637}" destId="{61443602-D636-4554-9BF4-19A6843E43FE}" srcOrd="0" destOrd="0" presId="urn:microsoft.com/office/officeart/2009/3/layout/HorizontalOrganizationChart"/>
    <dgm:cxn modelId="{ABB1E3F0-A32B-4AE3-9BE0-AD8D9A25F96C}" srcId="{35B20207-9C9C-4F7C-9BF0-EF10D77B7DF3}" destId="{33C51A9D-614A-4680-9593-A8AB7C48ADEA}" srcOrd="3" destOrd="0" parTransId="{357ABB0B-D499-48D4-9C6A-F35EE78B2C46}" sibTransId="{476F72F8-C990-4618-A4C4-F4F6515501E0}"/>
    <dgm:cxn modelId="{8CB9B028-4D05-4EE7-972E-338385BA2195}" type="presOf" srcId="{3A3873A4-0C43-49E0-9BE4-BCA985DC771C}" destId="{7DCAF153-8873-4D3A-9B37-70958C24200C}" srcOrd="1" destOrd="0" presId="urn:microsoft.com/office/officeart/2009/3/layout/HorizontalOrganizationChart"/>
    <dgm:cxn modelId="{13F465CE-DC17-4275-915E-57894B99D979}" type="presOf" srcId="{1AE70BFE-3D94-48DE-84B3-36F66B3FED71}" destId="{194E69E0-9467-41D0-8A6F-8A4CCB11D127}" srcOrd="0" destOrd="0" presId="urn:microsoft.com/office/officeart/2009/3/layout/HorizontalOrganizationChart"/>
    <dgm:cxn modelId="{DDD19BE8-9AE4-4C26-8C9D-FD2A39E0C022}" type="presOf" srcId="{F3541670-7C24-431C-80A0-63612CA5F5CB}" destId="{F302946D-2090-4CBC-A005-AC8DDA35F9E2}" srcOrd="1" destOrd="0" presId="urn:microsoft.com/office/officeart/2009/3/layout/HorizontalOrganizationChart"/>
    <dgm:cxn modelId="{48C0306E-DC56-4296-98C3-E0612B65853E}" srcId="{4A009B87-7ACF-4678-8AA7-89894C4952CF}" destId="{B7130351-A2A0-4C0F-B8B1-6C71B7EC916F}" srcOrd="1" destOrd="0" parTransId="{02520DF8-13E2-4E50-BBA8-B0523C6C6024}" sibTransId="{158414DF-0132-448E-9B0C-B692DE4C9CF2}"/>
    <dgm:cxn modelId="{B1A24F06-9FBB-401B-8726-8149E448B286}" type="presOf" srcId="{3AFA22D5-B72C-4763-ACBE-EB538D235038}" destId="{3403B9C0-74AD-4C69-B865-BFEF44C546B9}" srcOrd="0" destOrd="0" presId="urn:microsoft.com/office/officeart/2009/3/layout/HorizontalOrganizationChart"/>
    <dgm:cxn modelId="{806470F1-1EB7-4C85-9FBA-DFF05CEACADF}" type="presOf" srcId="{1B4341B9-DDE3-46A9-8642-36D5485D80DC}" destId="{BBC296D7-79D0-4A66-AD6F-F63B84DB82C2}" srcOrd="0" destOrd="0" presId="urn:microsoft.com/office/officeart/2009/3/layout/HorizontalOrganizationChart"/>
    <dgm:cxn modelId="{8B9DC1EF-5141-4946-8E0C-FBB6B571B6A8}" srcId="{488CE746-950C-421B-B846-D0D7FB1E6B5D}" destId="{7C421836-A980-48CC-BB51-B0AD67A86C9C}" srcOrd="1" destOrd="0" parTransId="{060BE1B3-9FD0-4ACA-91CC-71C6734B721F}" sibTransId="{76283541-CDD4-40E7-8439-A1473A1506CA}"/>
    <dgm:cxn modelId="{407B9249-0D31-436F-9157-7E5D8C0AB49D}" type="presOf" srcId="{87DF7488-3A59-4BC4-9D68-E9C2E23CDBC0}" destId="{CB94857A-2C98-42CF-9AA3-38FD5A33909E}" srcOrd="1" destOrd="0" presId="urn:microsoft.com/office/officeart/2009/3/layout/HorizontalOrganizationChart"/>
    <dgm:cxn modelId="{411C11CC-CD2F-4FC8-93DC-1FE14CFC5D29}" type="presOf" srcId="{7ACBE3E2-262D-4530-B50F-9590795A99D6}" destId="{03D9CDFD-0A40-4922-9BAD-BF10200D49EF}" srcOrd="1" destOrd="0" presId="urn:microsoft.com/office/officeart/2009/3/layout/HorizontalOrganizationChart"/>
    <dgm:cxn modelId="{455C4BE4-F5E8-4109-A753-9126F1A7F3C3}" type="presOf" srcId="{8CB4DCB8-02EE-4B3D-99A2-740969C29333}" destId="{237F66E5-C09E-4C4A-B56B-A641746B88A5}" srcOrd="1" destOrd="0" presId="urn:microsoft.com/office/officeart/2009/3/layout/HorizontalOrganizationChart"/>
    <dgm:cxn modelId="{0BD93573-312B-4FF9-BC83-4E2D5EDFB6B3}" srcId="{5D225694-4916-4669-BD80-325C2F0E1AD2}" destId="{2368A2CE-A4CD-4CDD-8264-2FC89B8AEB23}" srcOrd="0" destOrd="0" parTransId="{0810E777-EB08-40EA-B31E-137BAD4F9436}" sibTransId="{9D9EDA8A-BC54-4B7D-B3FB-EF0E84E00D93}"/>
    <dgm:cxn modelId="{1B8C94DB-AA74-4D37-ADD6-6F445EB856B7}" srcId="{484FDDCD-7D26-484D-B182-C6700408DC67}" destId="{DA65B835-7C29-4D15-A9EA-26C90E20E6D4}" srcOrd="2" destOrd="0" parTransId="{E17CCEAE-A12E-4AF5-81FF-7C7FFB16EEA8}" sibTransId="{305C4EF3-32CC-4791-B61F-2F4D5C0C9F11}"/>
    <dgm:cxn modelId="{15F06CC7-5E18-4720-9BC7-BBD23643E95D}" type="presOf" srcId="{599049F6-8000-472B-939B-DD4DA0E9F219}" destId="{5DF1C9A4-9ED6-4800-8D28-CC1ED568E76F}" srcOrd="0" destOrd="0" presId="urn:microsoft.com/office/officeart/2009/3/layout/HorizontalOrganizationChart"/>
    <dgm:cxn modelId="{AB7217DE-AA0B-4DB4-ADAF-B507066A6B16}" type="presOf" srcId="{5787C7C7-3CD9-4ACA-8504-26D10581E681}" destId="{25CCD13B-3B34-46A5-8E98-2379E4BBC06F}" srcOrd="0" destOrd="0" presId="urn:microsoft.com/office/officeart/2009/3/layout/HorizontalOrganizationChart"/>
    <dgm:cxn modelId="{959989EF-4847-44B4-90C0-4E083B80E4A9}" srcId="{F3541670-7C24-431C-80A0-63612CA5F5CB}" destId="{D0AFF523-D10B-431E-8610-780346970061}" srcOrd="1" destOrd="0" parTransId="{D1FB521B-6BBA-4E09-B6DB-E28ECF96AE92}" sibTransId="{48EB7A3D-3152-47E8-8B4C-DD6F1E634D71}"/>
    <dgm:cxn modelId="{DC5C73AB-D4DD-4B43-A2E8-E5A44977E67C}" type="presOf" srcId="{8BABA235-F386-4458-880F-03FC3A055282}" destId="{5BB828CA-0F34-4748-B288-0528B14C92FA}" srcOrd="0" destOrd="0" presId="urn:microsoft.com/office/officeart/2009/3/layout/HorizontalOrganizationChart"/>
    <dgm:cxn modelId="{0F58C9C4-723F-485E-B375-87E92F53A7B5}" type="presOf" srcId="{32067CF2-9360-451C-8EE0-D37E65DD7AAC}" destId="{07B1D2B7-0F88-4A6E-8BB5-C0528C2F9EDD}" srcOrd="0" destOrd="0" presId="urn:microsoft.com/office/officeart/2009/3/layout/HorizontalOrganizationChart"/>
    <dgm:cxn modelId="{34B66BF1-7619-404A-9703-2FA296A0B65A}" type="presOf" srcId="{D0AFF523-D10B-431E-8610-780346970061}" destId="{65970733-41D2-4FD6-BA14-00820F401E4C}" srcOrd="1" destOrd="0" presId="urn:microsoft.com/office/officeart/2009/3/layout/HorizontalOrganizationChart"/>
    <dgm:cxn modelId="{AAA3003D-55DF-4A5E-A740-16138C66BFC0}" type="presOf" srcId="{7F8B3A60-0A31-4651-98CA-5B7B476A8602}" destId="{37853AD5-2ADE-463A-99E9-56CF36504A8A}" srcOrd="0" destOrd="0" presId="urn:microsoft.com/office/officeart/2009/3/layout/HorizontalOrganizationChart"/>
    <dgm:cxn modelId="{E05D9550-A311-49A7-AD78-3F641D85732D}" type="presOf" srcId="{C0BC9A8B-40AB-45B3-B69D-B56A42953B46}" destId="{6B8CE7DF-934C-4788-B8DB-59756407A82A}" srcOrd="1" destOrd="0" presId="urn:microsoft.com/office/officeart/2009/3/layout/HorizontalOrganizationChart"/>
    <dgm:cxn modelId="{F5AFEBD4-0CCA-4679-9E3B-862423CE2D0B}" type="presOf" srcId="{102360E7-8FFD-46CE-ACE5-96CA05C6BA81}" destId="{DAA86B15-5D03-4FAB-BF8E-47CB2C221A3B}" srcOrd="0" destOrd="0" presId="urn:microsoft.com/office/officeart/2009/3/layout/HorizontalOrganizationChart"/>
    <dgm:cxn modelId="{DEDA7B69-0CE5-4B7F-ACD0-464E39696D65}" type="presOf" srcId="{D6FA204A-7023-49B2-8D66-27B1404EE56D}" destId="{0B4AF260-D8A2-47D1-88C1-DBF9C24C82D0}" srcOrd="0" destOrd="0" presId="urn:microsoft.com/office/officeart/2009/3/layout/HorizontalOrganizationChart"/>
    <dgm:cxn modelId="{ECAA5AB7-5373-4DD0-B6B1-64A6B9ED1119}" type="presOf" srcId="{53666F5C-52A8-4E64-9462-9DF782D1801E}" destId="{06EBA4E6-6DF7-4D93-9D21-DD0C400B6EA5}" srcOrd="0" destOrd="0" presId="urn:microsoft.com/office/officeart/2009/3/layout/HorizontalOrganizationChart"/>
    <dgm:cxn modelId="{84307554-81E5-47ED-AEA0-B47319E00C2D}" type="presOf" srcId="{EBF4FA74-B30B-401E-BAB3-C28F5C231CF2}" destId="{0C05555D-0F18-4807-B106-D13887C749F2}" srcOrd="0" destOrd="0" presId="urn:microsoft.com/office/officeart/2009/3/layout/HorizontalOrganizationChart"/>
    <dgm:cxn modelId="{1356286D-FD1A-48EC-998C-D9386EB6C8E8}" srcId="{C60FC133-8D04-42BD-BBE5-4E28C3E4E61D}" destId="{16DD41ED-E6BA-4830-9AC7-4B1DC070A7EB}" srcOrd="0" destOrd="0" parTransId="{80A5D376-682D-4B82-B18F-85FBC585ABCA}" sibTransId="{80E1EA05-F96D-4E40-9CD5-FC9EEED8F30D}"/>
    <dgm:cxn modelId="{E7EF98EE-C5EA-4C85-B17E-36C951629A63}" srcId="{5D225694-4916-4669-BD80-325C2F0E1AD2}" destId="{3C621BBE-EE61-47A1-9FD0-FEEC452C5620}" srcOrd="3" destOrd="0" parTransId="{B15EFF20-40F6-4F49-93E2-12EFFCB0174F}" sibTransId="{39217C68-0EA8-4ABC-AF70-15B581037CC0}"/>
    <dgm:cxn modelId="{9E45E11F-500A-43F0-97F5-3EBEC1563A8F}" type="presOf" srcId="{9BD594A2-CC2A-4F1F-AF53-9F30832CE090}" destId="{78F71413-4822-4F4A-99E6-48DD938D8E64}" srcOrd="1" destOrd="0" presId="urn:microsoft.com/office/officeart/2009/3/layout/HorizontalOrganizationChart"/>
    <dgm:cxn modelId="{1C05750C-4EE0-4A05-BA5B-5069FE14F8A6}" type="presOf" srcId="{7CE175B7-01A0-43A6-A710-4D978015060B}" destId="{44204BCF-5A9E-4B26-A3F4-1314371D3662}" srcOrd="1" destOrd="0" presId="urn:microsoft.com/office/officeart/2009/3/layout/HorizontalOrganizationChart"/>
    <dgm:cxn modelId="{18E85571-5EE2-4535-B084-08E5E515C836}" type="presOf" srcId="{FE7174CC-79CA-41D0-A9FE-BF463905909A}" destId="{FD995267-680E-4119-8D05-5F716D4177D5}" srcOrd="1" destOrd="0" presId="urn:microsoft.com/office/officeart/2009/3/layout/HorizontalOrganizationChart"/>
    <dgm:cxn modelId="{42085A88-A357-4C0B-87E8-DBBEEAF414AC}" type="presOf" srcId="{A8073163-2928-4CF7-B22C-A921863192E7}" destId="{EEA4B55C-A792-4D3B-9D9A-D9D2F4C50240}" srcOrd="1" destOrd="0" presId="urn:microsoft.com/office/officeart/2009/3/layout/HorizontalOrganizationChart"/>
    <dgm:cxn modelId="{BD018B45-3ECF-4CF2-A2C2-C3B983C1664D}" srcId="{B2EA8D9A-EFA1-44A3-800F-457E68D229C0}" destId="{F07395EE-0352-42E3-B01F-03C0ED6F7326}" srcOrd="0" destOrd="0" parTransId="{3983B1C5-9452-42C6-82B8-A60C34072B8E}" sibTransId="{23F9F116-E6B2-4525-A668-E80C0D14E73B}"/>
    <dgm:cxn modelId="{8A2C3648-5128-45DC-9892-49D52CEF59C2}" type="presOf" srcId="{EBD442B4-AF50-4575-A5D9-2C0761A8FB96}" destId="{A42BE716-F519-4C27-8259-418445098595}" srcOrd="0" destOrd="0" presId="urn:microsoft.com/office/officeart/2009/3/layout/HorizontalOrganizationChart"/>
    <dgm:cxn modelId="{584F4030-A440-44E7-AA45-7E6DEB2C3576}" type="presOf" srcId="{9D5C4E05-590A-416D-A87A-8596799F7EC4}" destId="{068EB2AA-17E2-4C4C-8725-4FB64046ED48}" srcOrd="0" destOrd="0" presId="urn:microsoft.com/office/officeart/2009/3/layout/HorizontalOrganizationChart"/>
    <dgm:cxn modelId="{9EB8226B-B344-4AE3-AFFA-2A63101E1C01}" type="presOf" srcId="{4D527956-1DC5-4609-9092-92AA0172B753}" destId="{203A1D74-77F8-4E9C-8867-9F61473299A7}" srcOrd="1" destOrd="0" presId="urn:microsoft.com/office/officeart/2009/3/layout/HorizontalOrganizationChart"/>
    <dgm:cxn modelId="{E6845EF3-18F5-4BB2-9C0B-1E69D0FA9B60}" srcId="{04104A77-4BAA-4D4D-B457-1180CC0EBDB8}" destId="{0D3F9C7A-F39D-4E54-AC76-CAD0BA1334B6}" srcOrd="1" destOrd="0" parTransId="{FEE38CF4-19E0-4920-A1AC-F0A170FAEAF9}" sibTransId="{0980B42D-B28B-4FD6-95AA-F07625921DD9}"/>
    <dgm:cxn modelId="{E923B443-DE8B-47E1-8743-432D8C3269FA}" type="presOf" srcId="{FA86B426-5D95-4FA2-A1FB-A3CB890B5B64}" destId="{C1B43F9E-0CB0-4726-AE3F-F7E799976214}" srcOrd="1" destOrd="0" presId="urn:microsoft.com/office/officeart/2009/3/layout/HorizontalOrganizationChart"/>
    <dgm:cxn modelId="{4F4F9A3A-9DE9-49E8-B85D-2244EA05350A}" srcId="{7E2D5B21-F552-4B7E-BE38-445FC96041F6}" destId="{9E4520F7-88CA-4ABB-9AE9-A12771E12A09}" srcOrd="3" destOrd="0" parTransId="{AA25BF3D-AB9D-45B4-A899-576F2DA7FEBF}" sibTransId="{7B581AA9-CD23-45BE-9DC8-1D593647F500}"/>
    <dgm:cxn modelId="{90E83651-6661-4A1B-8108-AC276DBAFC2F}" type="presOf" srcId="{74D7D33C-E160-43CF-A224-A280645C12D4}" destId="{15F1130A-C00F-4B59-9FC0-9A530B715FEE}" srcOrd="1" destOrd="0" presId="urn:microsoft.com/office/officeart/2009/3/layout/HorizontalOrganizationChart"/>
    <dgm:cxn modelId="{982F3E58-B353-4E8E-AB12-F83B689E9ADC}" type="presOf" srcId="{E41C9231-EB01-427C-8C47-0F7C60AA8F92}" destId="{D629483D-1E6B-4922-9268-51D69C9F53C5}" srcOrd="1" destOrd="0" presId="urn:microsoft.com/office/officeart/2009/3/layout/HorizontalOrganizationChart"/>
    <dgm:cxn modelId="{A55BC255-C139-490D-9113-2D928DD1C346}" type="presOf" srcId="{16B3B8F0-34E1-4FE0-965A-A51DA55E9206}" destId="{6D899FF2-5DB0-42A2-A37B-FD90383F7469}" srcOrd="0" destOrd="0" presId="urn:microsoft.com/office/officeart/2009/3/layout/HorizontalOrganizationChart"/>
    <dgm:cxn modelId="{C3E2F5F2-65D0-42BC-B3FF-58B60F7D0E51}" type="presOf" srcId="{D44E95ED-4286-49FD-A52A-36AD70E9FCA8}" destId="{ABA00CF0-81C4-4537-B3DD-D39C8AF4D8AC}" srcOrd="0" destOrd="0" presId="urn:microsoft.com/office/officeart/2009/3/layout/HorizontalOrganizationChart"/>
    <dgm:cxn modelId="{781698AD-21A8-4592-8899-DC0AB5E36D6F}" srcId="{7DB614A4-A953-4049-9EAD-7613D06BB658}" destId="{B5841128-5539-4C18-A702-DC9D1AD50C6A}" srcOrd="1" destOrd="0" parTransId="{D312E407-D37A-4390-A6AF-14D64984DDBB}" sibTransId="{F12EE647-BD00-42A6-B27A-3F1D8F5B7A9B}"/>
    <dgm:cxn modelId="{55EEF6C8-1A4A-409E-91DE-97C5398BA006}" srcId="{8260A834-599C-4DE0-BA65-43976FEE5BE7}" destId="{D953252B-B33B-46A2-9EA0-4785C6E9991F}" srcOrd="0" destOrd="0" parTransId="{920468DF-77B4-4FBE-A2CE-6D753E68F527}" sibTransId="{4316C9D3-19F6-444A-87EE-0AF977E46D4E}"/>
    <dgm:cxn modelId="{BE4FEEC9-B6C0-43B6-834F-05D757978010}" type="presOf" srcId="{429B03C4-2317-4C34-B871-011F2BEAD674}" destId="{0538638C-93B9-405D-B270-997AB8C7628E}" srcOrd="0" destOrd="0" presId="urn:microsoft.com/office/officeart/2009/3/layout/HorizontalOrganizationChart"/>
    <dgm:cxn modelId="{89D4F139-230E-43F0-ABE4-3D7E0AC912F4}" srcId="{CB9FEC2F-7CDA-44B8-B89F-3F704F2F4453}" destId="{F1619503-AE69-44CD-920B-94C63F8AF409}" srcOrd="4" destOrd="0" parTransId="{5787C7C7-3CD9-4ACA-8504-26D10581E681}" sibTransId="{D84F9315-D7D7-488A-A181-04C862F31640}"/>
    <dgm:cxn modelId="{AB5A85A6-9F19-46BB-93C5-013FE56E5CAB}" type="presOf" srcId="{2916823C-0A8D-4CCC-B881-807D09B2530B}" destId="{3817244B-D730-41A4-808F-02FBF85E327A}" srcOrd="0" destOrd="0" presId="urn:microsoft.com/office/officeart/2009/3/layout/HorizontalOrganizationChart"/>
    <dgm:cxn modelId="{D96AD0AD-25C5-450D-853C-CEE93364F63F}" srcId="{026A8D25-DCFE-484C-9B3C-876F0EE62216}" destId="{C60FC133-8D04-42BD-BBE5-4E28C3E4E61D}" srcOrd="5" destOrd="0" parTransId="{CBF50FE1-7E91-4CA3-9D01-2167AC7D5149}" sibTransId="{50CAC809-3648-4D54-B50D-1465BCEA6CE5}"/>
    <dgm:cxn modelId="{77F67270-7245-43A2-A6AF-766234C304BC}" srcId="{E8438BB6-0720-42E3-9BED-77FF404FFED2}" destId="{5FD099E5-2BF0-4C60-9DB2-A3FC7FC48DEE}" srcOrd="1" destOrd="0" parTransId="{2E0E4DDD-E617-4A34-AD33-B6825FCACAF1}" sibTransId="{8DE7DF93-3F71-4DAD-9623-9543C9D0917B}"/>
    <dgm:cxn modelId="{03357F65-0400-4C1B-9FC6-3AD8785B5976}" srcId="{7CE175B7-01A0-43A6-A710-4D978015060B}" destId="{79C2050B-6C35-4806-95DB-82A28568CD6B}" srcOrd="2" destOrd="0" parTransId="{C297ABA1-2093-4C7E-ABAE-0DB0DFAE908E}" sibTransId="{5AFDBC42-4341-4743-99E6-F0A295E658FB}"/>
    <dgm:cxn modelId="{3EF0B2C4-BB92-4CC7-B367-B0ED1FEBD2AC}" type="presOf" srcId="{34CDBE98-8188-4E25-9749-55A02E032757}" destId="{10687094-51D0-4512-879A-ED7C1D045C53}" srcOrd="0" destOrd="0" presId="urn:microsoft.com/office/officeart/2009/3/layout/HorizontalOrganizationChart"/>
    <dgm:cxn modelId="{D3EF9C62-A13F-4A19-8B0E-8E0E4A5C6908}" type="presOf" srcId="{7C421836-A980-48CC-BB51-B0AD67A86C9C}" destId="{32C51699-68F7-46E8-9E54-A5D321BE16DB}" srcOrd="0" destOrd="0" presId="urn:microsoft.com/office/officeart/2009/3/layout/HorizontalOrganizationChart"/>
    <dgm:cxn modelId="{53DCEB5D-7569-4A82-934F-B2F163CB1A2C}" srcId="{30453F08-5668-4BCF-A3FD-541981C150C9}" destId="{4A009B87-7ACF-4678-8AA7-89894C4952CF}" srcOrd="0" destOrd="0" parTransId="{3F2CE08B-65A5-439C-96C4-F7F6F36EA852}" sibTransId="{34589B60-7F11-4155-A2A9-F27D4FD91D0A}"/>
    <dgm:cxn modelId="{0C130A5B-2F28-46B4-A537-558C3A2CAFF2}" type="presOf" srcId="{E1029B6E-9A28-4445-8AF9-EB6CE8D4DCD8}" destId="{2F61B209-F8F7-421D-90A5-EA91F7503FC4}" srcOrd="0" destOrd="0" presId="urn:microsoft.com/office/officeart/2009/3/layout/HorizontalOrganizationChart"/>
    <dgm:cxn modelId="{207B33AA-6857-4307-8398-09820205D7AE}" type="presOf" srcId="{529CAFF3-B929-4FF2-9A52-F9CE46AD94C3}" destId="{EB8003B2-4281-4341-9723-639C32EEDC50}" srcOrd="1" destOrd="0" presId="urn:microsoft.com/office/officeart/2009/3/layout/HorizontalOrganizationChart"/>
    <dgm:cxn modelId="{18CF686D-2DDD-4099-AD74-E167573E22EF}" type="presOf" srcId="{32067CF2-9360-451C-8EE0-D37E65DD7AAC}" destId="{8CED3F40-E3F1-4F76-BE59-C62A68C7B572}" srcOrd="1" destOrd="0" presId="urn:microsoft.com/office/officeart/2009/3/layout/HorizontalOrganizationChart"/>
    <dgm:cxn modelId="{7ACA4B23-64CE-4F76-83A5-880C2556C77F}" srcId="{CE5C9C37-8E76-4588-947F-4B5DE8362651}" destId="{F27EF34A-29E1-4167-9FEC-BFBE9F851067}" srcOrd="1" destOrd="0" parTransId="{AB5EB0FB-3DB0-433F-AD90-7E74BCE42476}" sibTransId="{E3A04D89-6F4F-4E05-BFB5-16DBB7A64D5F}"/>
    <dgm:cxn modelId="{FDB40A95-938D-4787-A0DC-78366A2BFFBD}" type="presOf" srcId="{9BD594A2-CC2A-4F1F-AF53-9F30832CE090}" destId="{D46F0A97-5C5B-4708-B1CA-7502A3D566CE}" srcOrd="0" destOrd="0" presId="urn:microsoft.com/office/officeart/2009/3/layout/HorizontalOrganizationChart"/>
    <dgm:cxn modelId="{0733DEE4-DA79-4699-BA50-8FA3D9F8BB35}" type="presOf" srcId="{C99AC11D-9E46-4214-80C6-27AA1ACC7E6E}" destId="{CB30D99E-DB41-4F99-9F6F-0AEFE06DA5C3}" srcOrd="0" destOrd="0" presId="urn:microsoft.com/office/officeart/2009/3/layout/HorizontalOrganizationChart"/>
    <dgm:cxn modelId="{3255BC30-1B55-4C2F-9DBF-CF7AC6F4DC66}" type="presOf" srcId="{91586F6F-E104-4B32-966D-776E6BE5CF61}" destId="{D3D769F3-8246-4774-972D-A295CFED56C2}" srcOrd="0" destOrd="0" presId="urn:microsoft.com/office/officeart/2009/3/layout/HorizontalOrganizationChart"/>
    <dgm:cxn modelId="{B6FF9F98-9B32-4517-B0FC-845F8AF02D6D}" type="presOf" srcId="{B799B837-1EA9-420B-81E5-61721F6ED98D}" destId="{9D35B9C7-BD18-4AAE-B2E2-A79B172757FA}" srcOrd="1" destOrd="0" presId="urn:microsoft.com/office/officeart/2009/3/layout/HorizontalOrganizationChart"/>
    <dgm:cxn modelId="{393E1296-A0FC-4FFF-8150-AA7F8275F942}" type="presOf" srcId="{54046A0F-4DBC-1042-A448-59AEF375A573}" destId="{D568B01B-01EC-4246-9176-FC762502AFAF}" srcOrd="1" destOrd="0" presId="urn:microsoft.com/office/officeart/2009/3/layout/HorizontalOrganizationChart"/>
    <dgm:cxn modelId="{9F1AA446-68A7-447D-8C6B-86CFE649633B}" type="presOf" srcId="{EBD442B4-AF50-4575-A5D9-2C0761A8FB96}" destId="{92834C28-49EE-4107-9A28-515D447F2DCE}" srcOrd="1" destOrd="0" presId="urn:microsoft.com/office/officeart/2009/3/layout/HorizontalOrganizationChart"/>
    <dgm:cxn modelId="{CCD1C212-8744-451C-BDA6-323BDFFC884F}" type="presOf" srcId="{9B0134D7-E77C-43CE-9ABC-8D2DC85EAF82}" destId="{A34D3FD3-9032-4F36-8A91-7C681CF98F12}" srcOrd="0" destOrd="0" presId="urn:microsoft.com/office/officeart/2009/3/layout/HorizontalOrganizationChart"/>
    <dgm:cxn modelId="{EC78CD8E-8E62-4AE6-80EA-C48C6C629F65}" type="presOf" srcId="{38E9FC31-67F5-4E63-89C5-AF878729AC7B}" destId="{3D6D79DC-C288-4C59-B03C-452A9A3EDF54}" srcOrd="0" destOrd="0" presId="urn:microsoft.com/office/officeart/2009/3/layout/HorizontalOrganizationChart"/>
    <dgm:cxn modelId="{8D556CD3-8B6A-4BEC-B222-260706DADF8B}" type="presOf" srcId="{68284991-61A0-4125-8F43-91BC50AFA977}" destId="{AB75F16B-0388-44B2-A161-5BC250752F22}" srcOrd="0" destOrd="0" presId="urn:microsoft.com/office/officeart/2009/3/layout/HorizontalOrganizationChart"/>
    <dgm:cxn modelId="{8A2C5086-A9FC-493B-A9BB-4756ED4F0A1B}" srcId="{B2EA8D9A-EFA1-44A3-800F-457E68D229C0}" destId="{C168DF19-F2C6-4D65-89D5-4F0AD94E2E7F}" srcOrd="2" destOrd="0" parTransId="{C1D35EE3-1C58-435C-A06C-CAE354DB3FD8}" sibTransId="{5BAA9759-75B5-487B-B50C-9477F3A2F0BE}"/>
    <dgm:cxn modelId="{E54F4380-DC97-4669-A542-06E119878CD6}" type="presOf" srcId="{DA69FF67-EE5C-4640-A406-0C5FFF02712F}" destId="{F8882947-6A40-4CD3-9BF3-FD3C01404749}" srcOrd="1" destOrd="0" presId="urn:microsoft.com/office/officeart/2009/3/layout/HorizontalOrganizationChart"/>
    <dgm:cxn modelId="{37D85029-B598-4CC8-A672-21AAB002C8F8}" type="presOf" srcId="{C0EB7DB7-58CC-4487-94C9-D43465CBCB0F}" destId="{3AFC34D1-CE15-4F86-90DF-CD09D7F9A70B}" srcOrd="0" destOrd="0" presId="urn:microsoft.com/office/officeart/2009/3/layout/HorizontalOrganizationChart"/>
    <dgm:cxn modelId="{D736F781-621D-4E81-8065-B7690C735D33}" type="presOf" srcId="{484FDDCD-7D26-484D-B182-C6700408DC67}" destId="{479792BE-F07F-4359-B56D-9DD22B456BB9}" srcOrd="0" destOrd="0" presId="urn:microsoft.com/office/officeart/2009/3/layout/HorizontalOrganizationChart"/>
    <dgm:cxn modelId="{634172DF-3E3A-4B14-98FC-00117AFF11CE}" type="presOf" srcId="{CCF644BF-0F2A-4581-B710-3E3283C821F2}" destId="{E69E978A-F115-49AE-9CE0-637285CAA31E}" srcOrd="0" destOrd="0" presId="urn:microsoft.com/office/officeart/2009/3/layout/HorizontalOrganizationChart"/>
    <dgm:cxn modelId="{E97B20AC-2DB2-481E-8691-D8D3D258C76C}" type="presOf" srcId="{53286EFD-D5E2-44DF-93DA-FB1C80CC32B9}" destId="{52F8AC50-1166-4407-80D8-B06F3F2D205D}" srcOrd="1" destOrd="0" presId="urn:microsoft.com/office/officeart/2009/3/layout/HorizontalOrganizationChart"/>
    <dgm:cxn modelId="{EBD4CB70-B141-4864-BE13-5B999E443FDA}" type="presOf" srcId="{AD4ED68B-E153-498A-AEC0-180BD32830E5}" destId="{9005932A-BEDF-4F7F-8B48-EBFB27B40A59}" srcOrd="0" destOrd="0" presId="urn:microsoft.com/office/officeart/2009/3/layout/HorizontalOrganizationChart"/>
    <dgm:cxn modelId="{5848884E-A1BB-4F5D-92C5-22A2DDB79D03}" srcId="{8260A834-599C-4DE0-BA65-43976FEE5BE7}" destId="{AAEBF055-257C-4F3D-9B8A-E2076E679637}" srcOrd="3" destOrd="0" parTransId="{77B6A7C8-EB41-4E73-9AB1-6A1DC46C3372}" sibTransId="{370EF68B-A832-4AFE-9B7F-17575E486939}"/>
    <dgm:cxn modelId="{B5BAEEE6-C6EE-4D9A-B6AD-64446B156B55}" type="presParOf" srcId="{791E7B1B-2CF3-6B45-9421-9379E6962FCA}" destId="{BFAD9CFF-3EA8-6947-B5E5-7163C63F2819}" srcOrd="0" destOrd="0" presId="urn:microsoft.com/office/officeart/2009/3/layout/HorizontalOrganizationChart"/>
    <dgm:cxn modelId="{55C065AC-40DF-4864-AB6B-4FCF3050D689}" type="presParOf" srcId="{BFAD9CFF-3EA8-6947-B5E5-7163C63F2819}" destId="{303A628A-733B-BC40-81FA-9EB6A3DF32E0}" srcOrd="0" destOrd="0" presId="urn:microsoft.com/office/officeart/2009/3/layout/HorizontalOrganizationChart"/>
    <dgm:cxn modelId="{B5CD472D-FA4F-4809-B6C6-C42CB0179662}" type="presParOf" srcId="{303A628A-733B-BC40-81FA-9EB6A3DF32E0}" destId="{B1DC1E31-0706-934C-8DE3-0BFBCA365907}" srcOrd="0" destOrd="0" presId="urn:microsoft.com/office/officeart/2009/3/layout/HorizontalOrganizationChart"/>
    <dgm:cxn modelId="{0348A478-138F-4228-B651-ED1F4B14C395}" type="presParOf" srcId="{303A628A-733B-BC40-81FA-9EB6A3DF32E0}" destId="{D568B01B-01EC-4246-9176-FC762502AFAF}" srcOrd="1" destOrd="0" presId="urn:microsoft.com/office/officeart/2009/3/layout/HorizontalOrganizationChart"/>
    <dgm:cxn modelId="{39F39243-C89D-4F6E-9AFF-E69910BB4313}" type="presParOf" srcId="{BFAD9CFF-3EA8-6947-B5E5-7163C63F2819}" destId="{ED85D3D6-3097-254D-9F80-134BBEBA316E}" srcOrd="1" destOrd="0" presId="urn:microsoft.com/office/officeart/2009/3/layout/HorizontalOrganizationChart"/>
    <dgm:cxn modelId="{A5D7919C-975F-4223-A24E-42FC73136D51}" type="presParOf" srcId="{ED85D3D6-3097-254D-9F80-134BBEBA316E}" destId="{A6F1DF04-1EF6-4353-BA77-3A90135A5753}" srcOrd="0" destOrd="0" presId="urn:microsoft.com/office/officeart/2009/3/layout/HorizontalOrganizationChart"/>
    <dgm:cxn modelId="{9916C0DC-5EC5-45CD-AD4F-00F3154CBB6E}" type="presParOf" srcId="{ED85D3D6-3097-254D-9F80-134BBEBA316E}" destId="{E9BD5AE5-FA9C-4EC7-A699-EB55C40E1C2F}" srcOrd="1" destOrd="0" presId="urn:microsoft.com/office/officeart/2009/3/layout/HorizontalOrganizationChart"/>
    <dgm:cxn modelId="{27C24658-9B37-4772-9648-DF0A4A59A48D}" type="presParOf" srcId="{E9BD5AE5-FA9C-4EC7-A699-EB55C40E1C2F}" destId="{6E6D02B2-6D6E-4A14-8D82-437EAEEA1D50}" srcOrd="0" destOrd="0" presId="urn:microsoft.com/office/officeart/2009/3/layout/HorizontalOrganizationChart"/>
    <dgm:cxn modelId="{9D78B258-A26D-4FE4-B16E-34C70D3048F1}" type="presParOf" srcId="{6E6D02B2-6D6E-4A14-8D82-437EAEEA1D50}" destId="{DBFE33B8-6146-44F9-82C6-316373F3B608}" srcOrd="0" destOrd="0" presId="urn:microsoft.com/office/officeart/2009/3/layout/HorizontalOrganizationChart"/>
    <dgm:cxn modelId="{3D78778B-2727-4274-9A73-6E1D51618C67}" type="presParOf" srcId="{6E6D02B2-6D6E-4A14-8D82-437EAEEA1D50}" destId="{53EAAB56-57C6-4542-8789-8922B588B078}" srcOrd="1" destOrd="0" presId="urn:microsoft.com/office/officeart/2009/3/layout/HorizontalOrganizationChart"/>
    <dgm:cxn modelId="{047FA9F2-3E94-4E9A-B284-E848F8FCE267}" type="presParOf" srcId="{E9BD5AE5-FA9C-4EC7-A699-EB55C40E1C2F}" destId="{C963DCA2-97EC-4FA8-B163-268B90797FB6}" srcOrd="1" destOrd="0" presId="urn:microsoft.com/office/officeart/2009/3/layout/HorizontalOrganizationChart"/>
    <dgm:cxn modelId="{167E7902-CB68-4B44-8279-243693AE3A5C}" type="presParOf" srcId="{C963DCA2-97EC-4FA8-B163-268B90797FB6}" destId="{7DCDD2BC-D4F7-48DF-B205-EE13D22F8EB2}" srcOrd="0" destOrd="0" presId="urn:microsoft.com/office/officeart/2009/3/layout/HorizontalOrganizationChart"/>
    <dgm:cxn modelId="{61AB4F7D-9BF7-4B9E-A015-194EAC4F0510}" type="presParOf" srcId="{C963DCA2-97EC-4FA8-B163-268B90797FB6}" destId="{D033A13A-54FD-41FB-A4C3-C32A4014964A}" srcOrd="1" destOrd="0" presId="urn:microsoft.com/office/officeart/2009/3/layout/HorizontalOrganizationChart"/>
    <dgm:cxn modelId="{B941965B-AB53-48C8-A2CE-729E18308365}" type="presParOf" srcId="{D033A13A-54FD-41FB-A4C3-C32A4014964A}" destId="{79310EBB-4258-446A-B52D-FB8A24CC86B6}" srcOrd="0" destOrd="0" presId="urn:microsoft.com/office/officeart/2009/3/layout/HorizontalOrganizationChart"/>
    <dgm:cxn modelId="{5B66FFB0-C09F-4EDB-9BF2-32A83D2EFD4A}" type="presParOf" srcId="{79310EBB-4258-446A-B52D-FB8A24CC86B6}" destId="{C40639CC-538D-41E4-86DD-A118C5AF3DB7}" srcOrd="0" destOrd="0" presId="urn:microsoft.com/office/officeart/2009/3/layout/HorizontalOrganizationChart"/>
    <dgm:cxn modelId="{D15C8FBA-0B0D-4359-96B0-CC3ED3BED6F5}" type="presParOf" srcId="{79310EBB-4258-446A-B52D-FB8A24CC86B6}" destId="{F302946D-2090-4CBC-A005-AC8DDA35F9E2}" srcOrd="1" destOrd="0" presId="urn:microsoft.com/office/officeart/2009/3/layout/HorizontalOrganizationChart"/>
    <dgm:cxn modelId="{69280624-25AD-410A-ADF1-D635DAB2B12A}" type="presParOf" srcId="{D033A13A-54FD-41FB-A4C3-C32A4014964A}" destId="{6271107E-629E-490B-BD09-ED2403C92752}" srcOrd="1" destOrd="0" presId="urn:microsoft.com/office/officeart/2009/3/layout/HorizontalOrganizationChart"/>
    <dgm:cxn modelId="{A0C4FE39-D69D-4650-B207-E91FB121A9A0}" type="presParOf" srcId="{6271107E-629E-490B-BD09-ED2403C92752}" destId="{E82F964A-B1CB-4924-8D02-387C13BD1DAE}" srcOrd="0" destOrd="0" presId="urn:microsoft.com/office/officeart/2009/3/layout/HorizontalOrganizationChart"/>
    <dgm:cxn modelId="{09501001-1F36-465D-A522-21A7FFC8B868}" type="presParOf" srcId="{6271107E-629E-490B-BD09-ED2403C92752}" destId="{F105F449-BD1F-410C-B9AF-9B227FD387FC}" srcOrd="1" destOrd="0" presId="urn:microsoft.com/office/officeart/2009/3/layout/HorizontalOrganizationChart"/>
    <dgm:cxn modelId="{ABCDC48E-DE73-4182-86D2-4527F184A570}" type="presParOf" srcId="{F105F449-BD1F-410C-B9AF-9B227FD387FC}" destId="{18D1861F-FE9F-4A57-848D-9526B241E362}" srcOrd="0" destOrd="0" presId="urn:microsoft.com/office/officeart/2009/3/layout/HorizontalOrganizationChart"/>
    <dgm:cxn modelId="{1B5BAB47-9DAA-4FF9-95A7-3E44BC8BEDBE}" type="presParOf" srcId="{18D1861F-FE9F-4A57-848D-9526B241E362}" destId="{A57B805A-6463-4C2E-A77B-14620F671C60}" srcOrd="0" destOrd="0" presId="urn:microsoft.com/office/officeart/2009/3/layout/HorizontalOrganizationChart"/>
    <dgm:cxn modelId="{EB346E5C-4635-4309-B14F-71DDE298EE15}" type="presParOf" srcId="{18D1861F-FE9F-4A57-848D-9526B241E362}" destId="{03920B62-4285-4BE5-8DF3-78568EC57CE8}" srcOrd="1" destOrd="0" presId="urn:microsoft.com/office/officeart/2009/3/layout/HorizontalOrganizationChart"/>
    <dgm:cxn modelId="{0F337AA2-B179-4352-AEF2-0C70E252DCCE}" type="presParOf" srcId="{F105F449-BD1F-410C-B9AF-9B227FD387FC}" destId="{0FA95D65-B5C4-44EE-BFF0-BFA7CE06E5BF}" srcOrd="1" destOrd="0" presId="urn:microsoft.com/office/officeart/2009/3/layout/HorizontalOrganizationChart"/>
    <dgm:cxn modelId="{EE7B1CD2-BBA3-4E37-9782-3D07FD5F2D63}" type="presParOf" srcId="{0FA95D65-B5C4-44EE-BFF0-BFA7CE06E5BF}" destId="{9412AB52-299C-442C-81BA-E9686710852B}" srcOrd="0" destOrd="0" presId="urn:microsoft.com/office/officeart/2009/3/layout/HorizontalOrganizationChart"/>
    <dgm:cxn modelId="{E5664A72-2D1F-4B13-B589-031297F6A116}" type="presParOf" srcId="{0FA95D65-B5C4-44EE-BFF0-BFA7CE06E5BF}" destId="{9C18F5D5-9EA4-4379-9D4F-C8C2EBE32FBA}" srcOrd="1" destOrd="0" presId="urn:microsoft.com/office/officeart/2009/3/layout/HorizontalOrganizationChart"/>
    <dgm:cxn modelId="{E8C16616-47AB-4199-8D92-F88315A22F8F}" type="presParOf" srcId="{9C18F5D5-9EA4-4379-9D4F-C8C2EBE32FBA}" destId="{6903E2DF-04BB-4CA7-BCE2-A0F2DEF84A73}" srcOrd="0" destOrd="0" presId="urn:microsoft.com/office/officeart/2009/3/layout/HorizontalOrganizationChart"/>
    <dgm:cxn modelId="{4C09B304-3FF5-475B-9855-10B512E53FA3}" type="presParOf" srcId="{6903E2DF-04BB-4CA7-BCE2-A0F2DEF84A73}" destId="{96F4CC6D-0D7E-434B-85AE-7A6D56ECD3CE}" srcOrd="0" destOrd="0" presId="urn:microsoft.com/office/officeart/2009/3/layout/HorizontalOrganizationChart"/>
    <dgm:cxn modelId="{C7D8A484-5E42-42A0-A184-260B9661A542}" type="presParOf" srcId="{6903E2DF-04BB-4CA7-BCE2-A0F2DEF84A73}" destId="{7A77AE00-31AE-4FD8-9F7D-A3DFA450E294}" srcOrd="1" destOrd="0" presId="urn:microsoft.com/office/officeart/2009/3/layout/HorizontalOrganizationChart"/>
    <dgm:cxn modelId="{04662078-2D41-43EB-B971-DEBC3F59DC4B}" type="presParOf" srcId="{9C18F5D5-9EA4-4379-9D4F-C8C2EBE32FBA}" destId="{58D22985-7581-4F97-8D11-AA6B1EA5686E}" srcOrd="1" destOrd="0" presId="urn:microsoft.com/office/officeart/2009/3/layout/HorizontalOrganizationChart"/>
    <dgm:cxn modelId="{7E515949-5211-4CB1-9BFE-F68A2B43D76A}" type="presParOf" srcId="{9C18F5D5-9EA4-4379-9D4F-C8C2EBE32FBA}" destId="{946F9393-0AAF-4B9D-BD25-2617DD8555C4}" srcOrd="2" destOrd="0" presId="urn:microsoft.com/office/officeart/2009/3/layout/HorizontalOrganizationChart"/>
    <dgm:cxn modelId="{21F31C43-2D39-4711-9DA7-1F2F4DF32B5B}" type="presParOf" srcId="{0FA95D65-B5C4-44EE-BFF0-BFA7CE06E5BF}" destId="{93ABE0E8-4D42-44A1-A5B1-75C5000683D1}" srcOrd="2" destOrd="0" presId="urn:microsoft.com/office/officeart/2009/3/layout/HorizontalOrganizationChart"/>
    <dgm:cxn modelId="{057B0B0A-F6FB-445C-8016-D7707A2F4FCC}" type="presParOf" srcId="{0FA95D65-B5C4-44EE-BFF0-BFA7CE06E5BF}" destId="{43A6BF89-1238-4E90-AF40-83A4E6B3CCC0}" srcOrd="3" destOrd="0" presId="urn:microsoft.com/office/officeart/2009/3/layout/HorizontalOrganizationChart"/>
    <dgm:cxn modelId="{4208CC67-63B8-41FC-A80B-B6F604933AA4}" type="presParOf" srcId="{43A6BF89-1238-4E90-AF40-83A4E6B3CCC0}" destId="{7C45A22F-A3DE-4587-AC55-963E5E653EE2}" srcOrd="0" destOrd="0" presId="urn:microsoft.com/office/officeart/2009/3/layout/HorizontalOrganizationChart"/>
    <dgm:cxn modelId="{69CFF486-9BB0-4227-BCC6-CDCDE3FA4829}" type="presParOf" srcId="{7C45A22F-A3DE-4587-AC55-963E5E653EE2}" destId="{6B8810FC-FC2C-45E6-AE16-B3DB44806532}" srcOrd="0" destOrd="0" presId="urn:microsoft.com/office/officeart/2009/3/layout/HorizontalOrganizationChart"/>
    <dgm:cxn modelId="{37D4E60F-D29A-4813-B6FE-761A17BC2208}" type="presParOf" srcId="{7C45A22F-A3DE-4587-AC55-963E5E653EE2}" destId="{F1823BBA-F86C-4AFB-AAEE-B6E48020A285}" srcOrd="1" destOrd="0" presId="urn:microsoft.com/office/officeart/2009/3/layout/HorizontalOrganizationChart"/>
    <dgm:cxn modelId="{C2B18B2B-B180-46C4-9241-0583DE436DA3}" type="presParOf" srcId="{43A6BF89-1238-4E90-AF40-83A4E6B3CCC0}" destId="{A9CF833D-A4A2-4569-B093-4EC2995128DA}" srcOrd="1" destOrd="0" presId="urn:microsoft.com/office/officeart/2009/3/layout/HorizontalOrganizationChart"/>
    <dgm:cxn modelId="{3515A318-5E49-4C95-916B-962083DBD8E0}" type="presParOf" srcId="{43A6BF89-1238-4E90-AF40-83A4E6B3CCC0}" destId="{47ADE8A3-DF04-4CA4-BEC2-13084746F6C6}" srcOrd="2" destOrd="0" presId="urn:microsoft.com/office/officeart/2009/3/layout/HorizontalOrganizationChart"/>
    <dgm:cxn modelId="{7335C601-B17E-4EBE-8771-ED07D2BE23E6}" type="presParOf" srcId="{F105F449-BD1F-410C-B9AF-9B227FD387FC}" destId="{EE6B064F-2695-4134-90FC-055AB8AA73B2}" srcOrd="2" destOrd="0" presId="urn:microsoft.com/office/officeart/2009/3/layout/HorizontalOrganizationChart"/>
    <dgm:cxn modelId="{FFEB47BF-BC39-49CC-B830-CA220EBF9ADD}" type="presParOf" srcId="{6271107E-629E-490B-BD09-ED2403C92752}" destId="{27A608B8-07F3-4867-9C42-D8965018D55F}" srcOrd="2" destOrd="0" presId="urn:microsoft.com/office/officeart/2009/3/layout/HorizontalOrganizationChart"/>
    <dgm:cxn modelId="{2CE75315-BD09-415D-B3CD-DC067AAD5C8F}" type="presParOf" srcId="{6271107E-629E-490B-BD09-ED2403C92752}" destId="{8D3D8836-434B-4CAB-B71B-E01D3767CCB4}" srcOrd="3" destOrd="0" presId="urn:microsoft.com/office/officeart/2009/3/layout/HorizontalOrganizationChart"/>
    <dgm:cxn modelId="{A594A34B-7AB8-483B-B07E-0ACCC000C8F2}" type="presParOf" srcId="{8D3D8836-434B-4CAB-B71B-E01D3767CCB4}" destId="{E6513BF6-FDC3-431D-BC3A-6EB2EDCFDA6A}" srcOrd="0" destOrd="0" presId="urn:microsoft.com/office/officeart/2009/3/layout/HorizontalOrganizationChart"/>
    <dgm:cxn modelId="{7E42C8FE-C324-451A-BF9C-D562996808BB}" type="presParOf" srcId="{E6513BF6-FDC3-431D-BC3A-6EB2EDCFDA6A}" destId="{2AD5AA47-F8F8-4D73-9009-A48C2733888E}" srcOrd="0" destOrd="0" presId="urn:microsoft.com/office/officeart/2009/3/layout/HorizontalOrganizationChart"/>
    <dgm:cxn modelId="{FB1E29D1-672F-49BA-856E-22811432CE69}" type="presParOf" srcId="{E6513BF6-FDC3-431D-BC3A-6EB2EDCFDA6A}" destId="{65970733-41D2-4FD6-BA14-00820F401E4C}" srcOrd="1" destOrd="0" presId="urn:microsoft.com/office/officeart/2009/3/layout/HorizontalOrganizationChart"/>
    <dgm:cxn modelId="{4E3D3728-9F6C-4745-8AD5-78028A459742}" type="presParOf" srcId="{8D3D8836-434B-4CAB-B71B-E01D3767CCB4}" destId="{B12DA16C-8F5D-42CB-B3ED-3FE3944A692B}" srcOrd="1" destOrd="0" presId="urn:microsoft.com/office/officeart/2009/3/layout/HorizontalOrganizationChart"/>
    <dgm:cxn modelId="{EFC2F0E1-E3E6-44B7-93CA-B815C46C7E24}" type="presParOf" srcId="{8D3D8836-434B-4CAB-B71B-E01D3767CCB4}" destId="{1B5288F8-9C68-447D-9E2C-DF0DFD7B7620}" srcOrd="2" destOrd="0" presId="urn:microsoft.com/office/officeart/2009/3/layout/HorizontalOrganizationChart"/>
    <dgm:cxn modelId="{D153A9C1-D994-45A3-B359-7F28C385AE28}" type="presParOf" srcId="{D033A13A-54FD-41FB-A4C3-C32A4014964A}" destId="{09BFF691-A7CE-4536-B7F2-A3AEBC257DC4}" srcOrd="2" destOrd="0" presId="urn:microsoft.com/office/officeart/2009/3/layout/HorizontalOrganizationChart"/>
    <dgm:cxn modelId="{A0378041-1FA7-40D0-9A32-6D30D22AD758}" type="presParOf" srcId="{C963DCA2-97EC-4FA8-B163-268B90797FB6}" destId="{42FA3ACD-C026-4202-B32E-5378BA8B065D}" srcOrd="2" destOrd="0" presId="urn:microsoft.com/office/officeart/2009/3/layout/HorizontalOrganizationChart"/>
    <dgm:cxn modelId="{AF660670-62A8-4CE5-9E07-4DD459E6D8CC}" type="presParOf" srcId="{C963DCA2-97EC-4FA8-B163-268B90797FB6}" destId="{09B0DE04-C44B-440B-AE6D-DCB80528F7AA}" srcOrd="3" destOrd="0" presId="urn:microsoft.com/office/officeart/2009/3/layout/HorizontalOrganizationChart"/>
    <dgm:cxn modelId="{121E16E2-BFD6-4486-BF1E-828E57B98D9F}" type="presParOf" srcId="{09B0DE04-C44B-440B-AE6D-DCB80528F7AA}" destId="{82421F3A-161E-40DB-90F2-2AFAEDF108AA}" srcOrd="0" destOrd="0" presId="urn:microsoft.com/office/officeart/2009/3/layout/HorizontalOrganizationChart"/>
    <dgm:cxn modelId="{DCA0C081-C0D2-48CD-A749-A3E7193AEA16}" type="presParOf" srcId="{82421F3A-161E-40DB-90F2-2AFAEDF108AA}" destId="{B07CEF5D-7D82-4338-8948-4890301DFEEF}" srcOrd="0" destOrd="0" presId="urn:microsoft.com/office/officeart/2009/3/layout/HorizontalOrganizationChart"/>
    <dgm:cxn modelId="{E8C5F717-5125-4FFE-9FBA-6E5CEE8B6ECE}" type="presParOf" srcId="{82421F3A-161E-40DB-90F2-2AFAEDF108AA}" destId="{E22E774C-9C2B-45F6-BDED-3196CBBC262C}" srcOrd="1" destOrd="0" presId="urn:microsoft.com/office/officeart/2009/3/layout/HorizontalOrganizationChart"/>
    <dgm:cxn modelId="{23CE97C8-876B-4BE2-8166-A58D65C79B15}" type="presParOf" srcId="{09B0DE04-C44B-440B-AE6D-DCB80528F7AA}" destId="{854DB79F-8BD5-42D0-BC22-FEBFB82D51BA}" srcOrd="1" destOrd="0" presId="urn:microsoft.com/office/officeart/2009/3/layout/HorizontalOrganizationChart"/>
    <dgm:cxn modelId="{56301AFC-CB9E-4F04-B187-BAA477410CE9}" type="presParOf" srcId="{854DB79F-8BD5-42D0-BC22-FEBFB82D51BA}" destId="{A34D3FD3-9032-4F36-8A91-7C681CF98F12}" srcOrd="0" destOrd="0" presId="urn:microsoft.com/office/officeart/2009/3/layout/HorizontalOrganizationChart"/>
    <dgm:cxn modelId="{BB4EC5B4-4A80-40E3-A6AC-613A18363708}" type="presParOf" srcId="{854DB79F-8BD5-42D0-BC22-FEBFB82D51BA}" destId="{AF891707-74B9-4ED4-B183-98693832DECF}" srcOrd="1" destOrd="0" presId="urn:microsoft.com/office/officeart/2009/3/layout/HorizontalOrganizationChart"/>
    <dgm:cxn modelId="{903410B9-657F-4409-BC22-E7F70DC63AC2}" type="presParOf" srcId="{AF891707-74B9-4ED4-B183-98693832DECF}" destId="{3A968A0B-5BAC-4F4C-A12F-2BA7B0F8D57A}" srcOrd="0" destOrd="0" presId="urn:microsoft.com/office/officeart/2009/3/layout/HorizontalOrganizationChart"/>
    <dgm:cxn modelId="{FFEFF5A1-A114-4B66-AACA-1BF5D901787E}" type="presParOf" srcId="{3A968A0B-5BAC-4F4C-A12F-2BA7B0F8D57A}" destId="{3340AFFB-4DC5-4AE5-B08A-10FC80F589FC}" srcOrd="0" destOrd="0" presId="urn:microsoft.com/office/officeart/2009/3/layout/HorizontalOrganizationChart"/>
    <dgm:cxn modelId="{D4C4684A-45FA-43C0-A495-2A4F3CADFE85}" type="presParOf" srcId="{3A968A0B-5BAC-4F4C-A12F-2BA7B0F8D57A}" destId="{4CDFBECB-921B-43FC-8FCC-7C2A42828A10}" srcOrd="1" destOrd="0" presId="urn:microsoft.com/office/officeart/2009/3/layout/HorizontalOrganizationChart"/>
    <dgm:cxn modelId="{9E857FB4-3FC0-4AB2-B574-DA983DC43B11}" type="presParOf" srcId="{AF891707-74B9-4ED4-B183-98693832DECF}" destId="{636CB98D-7E67-4BF0-8FD4-D07FFF375B49}" srcOrd="1" destOrd="0" presId="urn:microsoft.com/office/officeart/2009/3/layout/HorizontalOrganizationChart"/>
    <dgm:cxn modelId="{8D3FA5CD-3DF3-4E15-977D-CAC30D4C76EA}" type="presParOf" srcId="{636CB98D-7E67-4BF0-8FD4-D07FFF375B49}" destId="{CAAB4CA3-41A3-44A6-8C47-19DFB295D869}" srcOrd="0" destOrd="0" presId="urn:microsoft.com/office/officeart/2009/3/layout/HorizontalOrganizationChart"/>
    <dgm:cxn modelId="{7023CE9D-D117-4280-B726-EB5F939D1A13}" type="presParOf" srcId="{636CB98D-7E67-4BF0-8FD4-D07FFF375B49}" destId="{98468769-4053-4534-B8C6-A95996F359A3}" srcOrd="1" destOrd="0" presId="urn:microsoft.com/office/officeart/2009/3/layout/HorizontalOrganizationChart"/>
    <dgm:cxn modelId="{8AF570CA-9290-4BD5-82B7-A0EC9105C1AC}" type="presParOf" srcId="{98468769-4053-4534-B8C6-A95996F359A3}" destId="{7CB53E33-D75F-4A1B-921D-1F1678032200}" srcOrd="0" destOrd="0" presId="urn:microsoft.com/office/officeart/2009/3/layout/HorizontalOrganizationChart"/>
    <dgm:cxn modelId="{CAD4E3E3-9CA6-4A02-A4FE-A24A87BE8088}" type="presParOf" srcId="{7CB53E33-D75F-4A1B-921D-1F1678032200}" destId="{CAF59B79-771F-4DD9-8702-1DFDFFC9FEE5}" srcOrd="0" destOrd="0" presId="urn:microsoft.com/office/officeart/2009/3/layout/HorizontalOrganizationChart"/>
    <dgm:cxn modelId="{2A32BC14-C6D8-41B9-9A4D-7EB28351BC67}" type="presParOf" srcId="{7CB53E33-D75F-4A1B-921D-1F1678032200}" destId="{900CA59B-2A51-4E5D-A630-168240E7CA9A}" srcOrd="1" destOrd="0" presId="urn:microsoft.com/office/officeart/2009/3/layout/HorizontalOrganizationChart"/>
    <dgm:cxn modelId="{5A65160D-622F-4BDC-BF17-89E7BA4CA886}" type="presParOf" srcId="{98468769-4053-4534-B8C6-A95996F359A3}" destId="{1BC0D8D8-A6E7-46B1-8AA9-72AF6DD50C49}" srcOrd="1" destOrd="0" presId="urn:microsoft.com/office/officeart/2009/3/layout/HorizontalOrganizationChart"/>
    <dgm:cxn modelId="{0FDC417C-F454-4D37-BB6E-DEB95D1FC9B9}" type="presParOf" srcId="{1BC0D8D8-A6E7-46B1-8AA9-72AF6DD50C49}" destId="{61C3519B-F5DA-466F-ABD0-9D1CFD6D8728}" srcOrd="0" destOrd="0" presId="urn:microsoft.com/office/officeart/2009/3/layout/HorizontalOrganizationChart"/>
    <dgm:cxn modelId="{A5FCFA98-CB39-4F6C-9353-C002ACF168B0}" type="presParOf" srcId="{1BC0D8D8-A6E7-46B1-8AA9-72AF6DD50C49}" destId="{15A97124-D178-4784-93F9-D81856D1FAD2}" srcOrd="1" destOrd="0" presId="urn:microsoft.com/office/officeart/2009/3/layout/HorizontalOrganizationChart"/>
    <dgm:cxn modelId="{A4A8F365-092C-4069-9CF5-D0108571594A}" type="presParOf" srcId="{15A97124-D178-4784-93F9-D81856D1FAD2}" destId="{B55A0568-C172-42B1-8F02-184D88129DE3}" srcOrd="0" destOrd="0" presId="urn:microsoft.com/office/officeart/2009/3/layout/HorizontalOrganizationChart"/>
    <dgm:cxn modelId="{04643E8E-8D40-47F1-AFCA-D6D444D77FAA}" type="presParOf" srcId="{B55A0568-C172-42B1-8F02-184D88129DE3}" destId="{7C704A50-C057-4026-9AF9-98A1BC7041CC}" srcOrd="0" destOrd="0" presId="urn:microsoft.com/office/officeart/2009/3/layout/HorizontalOrganizationChart"/>
    <dgm:cxn modelId="{24F37C1F-641E-4E6A-AD61-9AA29DFA4AE3}" type="presParOf" srcId="{B55A0568-C172-42B1-8F02-184D88129DE3}" destId="{F320508F-A0A6-4CB1-86E3-AB4BC895F189}" srcOrd="1" destOrd="0" presId="urn:microsoft.com/office/officeart/2009/3/layout/HorizontalOrganizationChart"/>
    <dgm:cxn modelId="{AD964E7B-4527-4E17-9C7A-054C34B678AC}" type="presParOf" srcId="{15A97124-D178-4784-93F9-D81856D1FAD2}" destId="{D8AE0C4F-A1E2-485F-9F7B-BD3266A50A13}" srcOrd="1" destOrd="0" presId="urn:microsoft.com/office/officeart/2009/3/layout/HorizontalOrganizationChart"/>
    <dgm:cxn modelId="{101B8C1B-4765-4928-A580-B83D1868BE56}" type="presParOf" srcId="{15A97124-D178-4784-93F9-D81856D1FAD2}" destId="{3C3C0C66-B9B8-4113-A164-FFD2F6FE9452}" srcOrd="2" destOrd="0" presId="urn:microsoft.com/office/officeart/2009/3/layout/HorizontalOrganizationChart"/>
    <dgm:cxn modelId="{B97D875A-B865-4CC7-AF36-98B4DB1EC786}" type="presParOf" srcId="{98468769-4053-4534-B8C6-A95996F359A3}" destId="{8ABA604A-6D69-477E-9A20-1FE5E90087AB}" srcOrd="2" destOrd="0" presId="urn:microsoft.com/office/officeart/2009/3/layout/HorizontalOrganizationChart"/>
    <dgm:cxn modelId="{29DF4008-6F57-4D44-AF7D-61C2B7D099A7}" type="presParOf" srcId="{636CB98D-7E67-4BF0-8FD4-D07FFF375B49}" destId="{FE79366D-B3B5-40BD-962F-F89590F3EEEA}" srcOrd="2" destOrd="0" presId="urn:microsoft.com/office/officeart/2009/3/layout/HorizontalOrganizationChart"/>
    <dgm:cxn modelId="{B7A54015-FC68-49C0-AA3B-9161F5299D89}" type="presParOf" srcId="{636CB98D-7E67-4BF0-8FD4-D07FFF375B49}" destId="{1648689E-6B7C-4758-AC75-DB0F5C912A53}" srcOrd="3" destOrd="0" presId="urn:microsoft.com/office/officeart/2009/3/layout/HorizontalOrganizationChart"/>
    <dgm:cxn modelId="{73581CE7-EE88-4886-8E8A-CBBC3CAA1EF2}" type="presParOf" srcId="{1648689E-6B7C-4758-AC75-DB0F5C912A53}" destId="{BC87859C-EA4C-4E56-9B74-6E09021B4F17}" srcOrd="0" destOrd="0" presId="urn:microsoft.com/office/officeart/2009/3/layout/HorizontalOrganizationChart"/>
    <dgm:cxn modelId="{A4C3EBDB-1D43-488A-926D-E3E2475B5547}" type="presParOf" srcId="{BC87859C-EA4C-4E56-9B74-6E09021B4F17}" destId="{0FEA0222-CDEE-436C-BA08-E00A0433D502}" srcOrd="0" destOrd="0" presId="urn:microsoft.com/office/officeart/2009/3/layout/HorizontalOrganizationChart"/>
    <dgm:cxn modelId="{56DA3BCE-0083-41EB-809F-7C6B5230BFD7}" type="presParOf" srcId="{BC87859C-EA4C-4E56-9B74-6E09021B4F17}" destId="{1B4BC582-7E05-435D-BFE7-42C7240B9F7D}" srcOrd="1" destOrd="0" presId="urn:microsoft.com/office/officeart/2009/3/layout/HorizontalOrganizationChart"/>
    <dgm:cxn modelId="{A2AC6384-66BA-4386-BF84-31DE58316615}" type="presParOf" srcId="{1648689E-6B7C-4758-AC75-DB0F5C912A53}" destId="{2F1356F4-0BF9-45AF-A746-F96D1066B471}" srcOrd="1" destOrd="0" presId="urn:microsoft.com/office/officeart/2009/3/layout/HorizontalOrganizationChart"/>
    <dgm:cxn modelId="{BBC36EE1-A3BB-4DC5-8CEE-73C256BB6D70}" type="presParOf" srcId="{2F1356F4-0BF9-45AF-A746-F96D1066B471}" destId="{5E325175-D134-4F49-93A0-973BF8F7CA1E}" srcOrd="0" destOrd="0" presId="urn:microsoft.com/office/officeart/2009/3/layout/HorizontalOrganizationChart"/>
    <dgm:cxn modelId="{EB54E974-C184-4E6E-A21F-80E5371F0BF1}" type="presParOf" srcId="{2F1356F4-0BF9-45AF-A746-F96D1066B471}" destId="{3BE7E5B8-3D1F-42F6-B85F-3A7868DB1C38}" srcOrd="1" destOrd="0" presId="urn:microsoft.com/office/officeart/2009/3/layout/HorizontalOrganizationChart"/>
    <dgm:cxn modelId="{E33D690D-0333-4FC7-9AA5-C0D6790EAC57}" type="presParOf" srcId="{3BE7E5B8-3D1F-42F6-B85F-3A7868DB1C38}" destId="{A60ECA29-D154-470D-9750-E7A747B90AF9}" srcOrd="0" destOrd="0" presId="urn:microsoft.com/office/officeart/2009/3/layout/HorizontalOrganizationChart"/>
    <dgm:cxn modelId="{8FDC6EDC-0AB8-4F55-A013-3B6D30E9291A}" type="presParOf" srcId="{A60ECA29-D154-470D-9750-E7A747B90AF9}" destId="{48501E63-329F-4C28-8FCA-7F6FCB701239}" srcOrd="0" destOrd="0" presId="urn:microsoft.com/office/officeart/2009/3/layout/HorizontalOrganizationChart"/>
    <dgm:cxn modelId="{25E038CB-6841-4E95-951B-DF80EF41E13F}" type="presParOf" srcId="{A60ECA29-D154-470D-9750-E7A747B90AF9}" destId="{57378815-D673-4628-95AB-9D0536D6710A}" srcOrd="1" destOrd="0" presId="urn:microsoft.com/office/officeart/2009/3/layout/HorizontalOrganizationChart"/>
    <dgm:cxn modelId="{AA5547CD-E77A-42A7-B070-1A592073372F}" type="presParOf" srcId="{3BE7E5B8-3D1F-42F6-B85F-3A7868DB1C38}" destId="{CE4B8D53-FCEE-4EFF-A6ED-E14EFECA8EFC}" srcOrd="1" destOrd="0" presId="urn:microsoft.com/office/officeart/2009/3/layout/HorizontalOrganizationChart"/>
    <dgm:cxn modelId="{17FB1E92-B5FC-4F3F-8B2B-F9C5A522B334}" type="presParOf" srcId="{3BE7E5B8-3D1F-42F6-B85F-3A7868DB1C38}" destId="{435EB042-2F57-46B9-A791-81E2DCB350B6}" srcOrd="2" destOrd="0" presId="urn:microsoft.com/office/officeart/2009/3/layout/HorizontalOrganizationChart"/>
    <dgm:cxn modelId="{692D9623-32D8-4A83-80B2-26E49DF9E1E6}" type="presParOf" srcId="{2F1356F4-0BF9-45AF-A746-F96D1066B471}" destId="{688BE239-D421-44ED-A261-072599AFCBDF}" srcOrd="2" destOrd="0" presId="urn:microsoft.com/office/officeart/2009/3/layout/HorizontalOrganizationChart"/>
    <dgm:cxn modelId="{8D1F20A2-58CC-4C2D-83FA-66075ED7FD30}" type="presParOf" srcId="{2F1356F4-0BF9-45AF-A746-F96D1066B471}" destId="{43431FCC-22B0-4DCA-B028-4CB8727A8F1D}" srcOrd="3" destOrd="0" presId="urn:microsoft.com/office/officeart/2009/3/layout/HorizontalOrganizationChart"/>
    <dgm:cxn modelId="{34E85649-8E85-4AE6-A22D-ED852FC13C94}" type="presParOf" srcId="{43431FCC-22B0-4DCA-B028-4CB8727A8F1D}" destId="{EB024851-A4CB-4B7C-BF5C-B3EAFB14DF4C}" srcOrd="0" destOrd="0" presId="urn:microsoft.com/office/officeart/2009/3/layout/HorizontalOrganizationChart"/>
    <dgm:cxn modelId="{F6B4060D-0127-499C-8881-C4FCB12D5096}" type="presParOf" srcId="{EB024851-A4CB-4B7C-BF5C-B3EAFB14DF4C}" destId="{303E0D5C-1758-4B8F-8060-F59D37D4BAA6}" srcOrd="0" destOrd="0" presId="urn:microsoft.com/office/officeart/2009/3/layout/HorizontalOrganizationChart"/>
    <dgm:cxn modelId="{D4437B7C-798F-40F8-9175-ECF66ECF5C33}" type="presParOf" srcId="{EB024851-A4CB-4B7C-BF5C-B3EAFB14DF4C}" destId="{22EA97BD-9F80-41A7-9FB3-687B6494797B}" srcOrd="1" destOrd="0" presId="urn:microsoft.com/office/officeart/2009/3/layout/HorizontalOrganizationChart"/>
    <dgm:cxn modelId="{0627DBF5-8E4C-479F-BBF4-9FF90557B941}" type="presParOf" srcId="{43431FCC-22B0-4DCA-B028-4CB8727A8F1D}" destId="{4E144C89-557E-4987-98B5-7A98911AAD0E}" srcOrd="1" destOrd="0" presId="urn:microsoft.com/office/officeart/2009/3/layout/HorizontalOrganizationChart"/>
    <dgm:cxn modelId="{2C672ED2-F4EA-41CC-A631-5FF322390810}" type="presParOf" srcId="{43431FCC-22B0-4DCA-B028-4CB8727A8F1D}" destId="{432E368D-CB28-41F4-963C-33D65499EE46}" srcOrd="2" destOrd="0" presId="urn:microsoft.com/office/officeart/2009/3/layout/HorizontalOrganizationChart"/>
    <dgm:cxn modelId="{AB3A061D-D499-42B7-9D59-04CD87D31CD7}" type="presParOf" srcId="{2F1356F4-0BF9-45AF-A746-F96D1066B471}" destId="{776254DF-32D1-43EA-B345-DAB2EA5B6C83}" srcOrd="4" destOrd="0" presId="urn:microsoft.com/office/officeart/2009/3/layout/HorizontalOrganizationChart"/>
    <dgm:cxn modelId="{01F655D2-5985-4A49-9A1A-C1BA97553566}" type="presParOf" srcId="{2F1356F4-0BF9-45AF-A746-F96D1066B471}" destId="{F05A487B-1120-49E6-A4EE-D664A6C7FEA5}" srcOrd="5" destOrd="0" presId="urn:microsoft.com/office/officeart/2009/3/layout/HorizontalOrganizationChart"/>
    <dgm:cxn modelId="{359B94FC-E1F4-4ABC-9821-7ECEF4A2FCB0}" type="presParOf" srcId="{F05A487B-1120-49E6-A4EE-D664A6C7FEA5}" destId="{1FD174ED-F7D4-464E-A1F4-D365220A72EB}" srcOrd="0" destOrd="0" presId="urn:microsoft.com/office/officeart/2009/3/layout/HorizontalOrganizationChart"/>
    <dgm:cxn modelId="{071FCDB0-77A3-4357-B8F4-994E954F3299}" type="presParOf" srcId="{1FD174ED-F7D4-464E-A1F4-D365220A72EB}" destId="{7F858D8C-0826-455C-A7B4-6B8CEA59F30D}" srcOrd="0" destOrd="0" presId="urn:microsoft.com/office/officeart/2009/3/layout/HorizontalOrganizationChart"/>
    <dgm:cxn modelId="{444E64BB-AD3B-42A8-A330-F350CD78CAFC}" type="presParOf" srcId="{1FD174ED-F7D4-464E-A1F4-D365220A72EB}" destId="{5C4A22EC-8772-4F04-AFE8-B82C5ED32823}" srcOrd="1" destOrd="0" presId="urn:microsoft.com/office/officeart/2009/3/layout/HorizontalOrganizationChart"/>
    <dgm:cxn modelId="{9220381D-389B-4915-88AD-3ECDB53CE37D}" type="presParOf" srcId="{F05A487B-1120-49E6-A4EE-D664A6C7FEA5}" destId="{AC238F79-671D-41FE-999F-DD94FF57A3F9}" srcOrd="1" destOrd="0" presId="urn:microsoft.com/office/officeart/2009/3/layout/HorizontalOrganizationChart"/>
    <dgm:cxn modelId="{A71ECB72-053C-4564-891D-CFBB1B8D3D0F}" type="presParOf" srcId="{F05A487B-1120-49E6-A4EE-D664A6C7FEA5}" destId="{95FBC045-5236-4AC7-AA4A-1F40278FB121}" srcOrd="2" destOrd="0" presId="urn:microsoft.com/office/officeart/2009/3/layout/HorizontalOrganizationChart"/>
    <dgm:cxn modelId="{D845B2BF-E3A3-4896-A390-7D8170648961}" type="presParOf" srcId="{1648689E-6B7C-4758-AC75-DB0F5C912A53}" destId="{C1495060-F503-4061-BF88-C3F8F9B8B139}" srcOrd="2" destOrd="0" presId="urn:microsoft.com/office/officeart/2009/3/layout/HorizontalOrganizationChart"/>
    <dgm:cxn modelId="{E766AF6A-DB3A-4F9D-974F-EC770AD17297}" type="presParOf" srcId="{636CB98D-7E67-4BF0-8FD4-D07FFF375B49}" destId="{A6A833ED-050B-47E3-8B13-2FD6B6EEFB1C}" srcOrd="4" destOrd="0" presId="urn:microsoft.com/office/officeart/2009/3/layout/HorizontalOrganizationChart"/>
    <dgm:cxn modelId="{00CA0293-60DD-4FF1-B6A5-006949E1514D}" type="presParOf" srcId="{636CB98D-7E67-4BF0-8FD4-D07FFF375B49}" destId="{DDDD99C2-8012-4760-A161-3C78FF8C1ECA}" srcOrd="5" destOrd="0" presId="urn:microsoft.com/office/officeart/2009/3/layout/HorizontalOrganizationChart"/>
    <dgm:cxn modelId="{77962AE1-5E87-4230-9FE7-AFEFBAA4C334}" type="presParOf" srcId="{DDDD99C2-8012-4760-A161-3C78FF8C1ECA}" destId="{68546B3F-F018-4D4C-91CA-CD23C0E9FF03}" srcOrd="0" destOrd="0" presId="urn:microsoft.com/office/officeart/2009/3/layout/HorizontalOrganizationChart"/>
    <dgm:cxn modelId="{277B792C-DE3E-41DA-8794-A2FF6681C2AC}" type="presParOf" srcId="{68546B3F-F018-4D4C-91CA-CD23C0E9FF03}" destId="{24BDDC60-7C1A-42EF-95BC-71B50B39CA57}" srcOrd="0" destOrd="0" presId="urn:microsoft.com/office/officeart/2009/3/layout/HorizontalOrganizationChart"/>
    <dgm:cxn modelId="{1C09A4DB-2375-413C-899F-A3C8CC7D923C}" type="presParOf" srcId="{68546B3F-F018-4D4C-91CA-CD23C0E9FF03}" destId="{FF115CC5-F36E-40A4-8E26-686AB67EB92A}" srcOrd="1" destOrd="0" presId="urn:microsoft.com/office/officeart/2009/3/layout/HorizontalOrganizationChart"/>
    <dgm:cxn modelId="{BDEE6EF0-7C44-441F-A7C3-E33E16667475}" type="presParOf" srcId="{DDDD99C2-8012-4760-A161-3C78FF8C1ECA}" destId="{10995E40-94FE-427B-9410-3776BC47EA70}" srcOrd="1" destOrd="0" presId="urn:microsoft.com/office/officeart/2009/3/layout/HorizontalOrganizationChart"/>
    <dgm:cxn modelId="{174A3CAA-E54C-403E-9E77-3DD798931AD5}" type="presParOf" srcId="{10995E40-94FE-427B-9410-3776BC47EA70}" destId="{DB022B3B-0B00-4372-9F6C-55A0584DD810}" srcOrd="0" destOrd="0" presId="urn:microsoft.com/office/officeart/2009/3/layout/HorizontalOrganizationChart"/>
    <dgm:cxn modelId="{D7A1F4F9-3355-4272-86CA-26D0028BE67F}" type="presParOf" srcId="{10995E40-94FE-427B-9410-3776BC47EA70}" destId="{F1064E47-87F8-4967-8B5C-8E536452ABA0}" srcOrd="1" destOrd="0" presId="urn:microsoft.com/office/officeart/2009/3/layout/HorizontalOrganizationChart"/>
    <dgm:cxn modelId="{25D99432-E23D-42BB-A651-7ACE06BCCDF8}" type="presParOf" srcId="{F1064E47-87F8-4967-8B5C-8E536452ABA0}" destId="{731E5A62-FE33-4D05-8000-2F89627C7E07}" srcOrd="0" destOrd="0" presId="urn:microsoft.com/office/officeart/2009/3/layout/HorizontalOrganizationChart"/>
    <dgm:cxn modelId="{7EE8E20C-4C33-4606-8854-A6052D9A3E04}" type="presParOf" srcId="{731E5A62-FE33-4D05-8000-2F89627C7E07}" destId="{15C95612-0C64-4A93-86FB-9A169F39CC1B}" srcOrd="0" destOrd="0" presId="urn:microsoft.com/office/officeart/2009/3/layout/HorizontalOrganizationChart"/>
    <dgm:cxn modelId="{0C5129C2-284C-47C7-906C-5CDF45329EE4}" type="presParOf" srcId="{731E5A62-FE33-4D05-8000-2F89627C7E07}" destId="{0369C765-1A44-42BA-A1F0-CFD4EB0A6685}" srcOrd="1" destOrd="0" presId="urn:microsoft.com/office/officeart/2009/3/layout/HorizontalOrganizationChart"/>
    <dgm:cxn modelId="{886BDDE1-D0A6-44B7-83BA-7E9DB91FAA87}" type="presParOf" srcId="{F1064E47-87F8-4967-8B5C-8E536452ABA0}" destId="{37956BF6-2BE8-4361-9DB0-6A06630C47B3}" srcOrd="1" destOrd="0" presId="urn:microsoft.com/office/officeart/2009/3/layout/HorizontalOrganizationChart"/>
    <dgm:cxn modelId="{E6DAD9BE-D542-493D-AA88-24B8EF450AE4}" type="presParOf" srcId="{F1064E47-87F8-4967-8B5C-8E536452ABA0}" destId="{EF80D5FB-F3BE-4F00-8387-BAB52DC842FB}" srcOrd="2" destOrd="0" presId="urn:microsoft.com/office/officeart/2009/3/layout/HorizontalOrganizationChart"/>
    <dgm:cxn modelId="{457567E2-E4B9-4EFF-A0F7-8639B8F0BB5B}" type="presParOf" srcId="{10995E40-94FE-427B-9410-3776BC47EA70}" destId="{49A89B14-40A5-46F7-84AA-DC89EC5DEF8A}" srcOrd="2" destOrd="0" presId="urn:microsoft.com/office/officeart/2009/3/layout/HorizontalOrganizationChart"/>
    <dgm:cxn modelId="{CBDA395D-9791-492B-B305-E777A93F6760}" type="presParOf" srcId="{10995E40-94FE-427B-9410-3776BC47EA70}" destId="{CA3F983C-46AB-4FFA-84C4-36356B786B83}" srcOrd="3" destOrd="0" presId="urn:microsoft.com/office/officeart/2009/3/layout/HorizontalOrganizationChart"/>
    <dgm:cxn modelId="{8C48B41E-9E23-4B11-BFF3-289EF662698D}" type="presParOf" srcId="{CA3F983C-46AB-4FFA-84C4-36356B786B83}" destId="{C54FC1AE-6ECF-4F8E-BC72-EA6EFD22D53C}" srcOrd="0" destOrd="0" presId="urn:microsoft.com/office/officeart/2009/3/layout/HorizontalOrganizationChart"/>
    <dgm:cxn modelId="{AFF36418-A3D6-437C-B1B5-51FCA6BAA7A2}" type="presParOf" srcId="{C54FC1AE-6ECF-4F8E-BC72-EA6EFD22D53C}" destId="{B44B775E-A340-457D-9C82-76FD2185CE37}" srcOrd="0" destOrd="0" presId="urn:microsoft.com/office/officeart/2009/3/layout/HorizontalOrganizationChart"/>
    <dgm:cxn modelId="{694A84D7-2486-4515-B91D-796DABD737CB}" type="presParOf" srcId="{C54FC1AE-6ECF-4F8E-BC72-EA6EFD22D53C}" destId="{A9F6159F-911E-4289-9EBC-EEA3B1041896}" srcOrd="1" destOrd="0" presId="urn:microsoft.com/office/officeart/2009/3/layout/HorizontalOrganizationChart"/>
    <dgm:cxn modelId="{2108E4D9-3459-4391-9416-1203E5A1870B}" type="presParOf" srcId="{CA3F983C-46AB-4FFA-84C4-36356B786B83}" destId="{B7428BBD-4B6F-4137-AF68-474ABBF04C66}" srcOrd="1" destOrd="0" presId="urn:microsoft.com/office/officeart/2009/3/layout/HorizontalOrganizationChart"/>
    <dgm:cxn modelId="{BB9E5E8E-F85A-46BA-B90C-A0231B050D4C}" type="presParOf" srcId="{CA3F983C-46AB-4FFA-84C4-36356B786B83}" destId="{E6B2F5B4-CF51-49DF-BC23-AE0A54F3984D}" srcOrd="2" destOrd="0" presId="urn:microsoft.com/office/officeart/2009/3/layout/HorizontalOrganizationChart"/>
    <dgm:cxn modelId="{7BD0C0C1-4404-45E4-BDE7-5E8577FA163D}" type="presParOf" srcId="{10995E40-94FE-427B-9410-3776BC47EA70}" destId="{FC8A5636-D176-4EF1-8B5E-AE903C705AF4}" srcOrd="4" destOrd="0" presId="urn:microsoft.com/office/officeart/2009/3/layout/HorizontalOrganizationChart"/>
    <dgm:cxn modelId="{092531C7-9DC2-4AC2-A263-CF896AA7FE86}" type="presParOf" srcId="{10995E40-94FE-427B-9410-3776BC47EA70}" destId="{3580832A-E946-436B-B842-3624F6DEA998}" srcOrd="5" destOrd="0" presId="urn:microsoft.com/office/officeart/2009/3/layout/HorizontalOrganizationChart"/>
    <dgm:cxn modelId="{B9375584-4182-4549-9115-A884DF37A57C}" type="presParOf" srcId="{3580832A-E946-436B-B842-3624F6DEA998}" destId="{0E54EA98-C62F-4A7B-8E48-A72DD767B782}" srcOrd="0" destOrd="0" presId="urn:microsoft.com/office/officeart/2009/3/layout/HorizontalOrganizationChart"/>
    <dgm:cxn modelId="{ADD0563C-A57D-4E18-9967-3EB945D80530}" type="presParOf" srcId="{0E54EA98-C62F-4A7B-8E48-A72DD767B782}" destId="{0F7F8A73-F60C-4AE9-B5B8-97289F5E7B3B}" srcOrd="0" destOrd="0" presId="urn:microsoft.com/office/officeart/2009/3/layout/HorizontalOrganizationChart"/>
    <dgm:cxn modelId="{99E659F3-CAE4-4570-9FA8-4976D31AF797}" type="presParOf" srcId="{0E54EA98-C62F-4A7B-8E48-A72DD767B782}" destId="{DD113E75-C793-4418-A69C-554754E78B73}" srcOrd="1" destOrd="0" presId="urn:microsoft.com/office/officeart/2009/3/layout/HorizontalOrganizationChart"/>
    <dgm:cxn modelId="{9C0C78E0-EB81-41E7-8FD5-7EF8CD13829E}" type="presParOf" srcId="{3580832A-E946-436B-B842-3624F6DEA998}" destId="{59477590-88B3-4FDD-AAC8-359F67C104CF}" srcOrd="1" destOrd="0" presId="urn:microsoft.com/office/officeart/2009/3/layout/HorizontalOrganizationChart"/>
    <dgm:cxn modelId="{40334313-38DC-4FCA-A02E-E1FF152DBCFC}" type="presParOf" srcId="{3580832A-E946-436B-B842-3624F6DEA998}" destId="{E3334C53-9EFB-49EB-8D36-222EDB48BCA3}" srcOrd="2" destOrd="0" presId="urn:microsoft.com/office/officeart/2009/3/layout/HorizontalOrganizationChart"/>
    <dgm:cxn modelId="{06490E12-6CA7-4EE5-9641-C78EFE63F549}" type="presParOf" srcId="{DDDD99C2-8012-4760-A161-3C78FF8C1ECA}" destId="{8AF40911-BC6D-4BEB-99E9-7E6849BD784D}" srcOrd="2" destOrd="0" presId="urn:microsoft.com/office/officeart/2009/3/layout/HorizontalOrganizationChart"/>
    <dgm:cxn modelId="{EAE3697D-CA86-4C87-A4FF-E1415070992F}" type="presParOf" srcId="{AF891707-74B9-4ED4-B183-98693832DECF}" destId="{B1E30BBD-9E9F-4194-A2D4-DFB0F30F1036}" srcOrd="2" destOrd="0" presId="urn:microsoft.com/office/officeart/2009/3/layout/HorizontalOrganizationChart"/>
    <dgm:cxn modelId="{54DE7B1C-7F40-46E4-8B82-658B19A9A9CF}" type="presParOf" srcId="{854DB79F-8BD5-42D0-BC22-FEBFB82D51BA}" destId="{9C1AB153-DCCE-4391-9FF4-90629EBE0A3A}" srcOrd="2" destOrd="0" presId="urn:microsoft.com/office/officeart/2009/3/layout/HorizontalOrganizationChart"/>
    <dgm:cxn modelId="{A0597635-694E-4EA3-92B9-84224B5100A0}" type="presParOf" srcId="{854DB79F-8BD5-42D0-BC22-FEBFB82D51BA}" destId="{4901F7F2-1431-4322-8C56-5657776A5D6E}" srcOrd="3" destOrd="0" presId="urn:microsoft.com/office/officeart/2009/3/layout/HorizontalOrganizationChart"/>
    <dgm:cxn modelId="{84394FE7-9726-4007-A74E-65FE5A5C1E9F}" type="presParOf" srcId="{4901F7F2-1431-4322-8C56-5657776A5D6E}" destId="{54686D08-8472-4AD3-BB36-B14DFF6F6A41}" srcOrd="0" destOrd="0" presId="urn:microsoft.com/office/officeart/2009/3/layout/HorizontalOrganizationChart"/>
    <dgm:cxn modelId="{26C3C85F-EB35-4AA7-BD44-EED6AA2D003B}" type="presParOf" srcId="{54686D08-8472-4AD3-BB36-B14DFF6F6A41}" destId="{45F95A1C-25DE-49EB-A2E5-B9F5F8F9E9DF}" srcOrd="0" destOrd="0" presId="urn:microsoft.com/office/officeart/2009/3/layout/HorizontalOrganizationChart"/>
    <dgm:cxn modelId="{34902A51-CDDC-4E1C-BC9E-1524122702B1}" type="presParOf" srcId="{54686D08-8472-4AD3-BB36-B14DFF6F6A41}" destId="{293DE8EA-8FA7-49D1-9DDF-71E44173DB57}" srcOrd="1" destOrd="0" presId="urn:microsoft.com/office/officeart/2009/3/layout/HorizontalOrganizationChart"/>
    <dgm:cxn modelId="{46FD8462-08C2-4E7C-87C9-A92E7E86F343}" type="presParOf" srcId="{4901F7F2-1431-4322-8C56-5657776A5D6E}" destId="{409BADAE-5E82-45D6-AF1A-005FE5C5FD7F}" srcOrd="1" destOrd="0" presId="urn:microsoft.com/office/officeart/2009/3/layout/HorizontalOrganizationChart"/>
    <dgm:cxn modelId="{3441A148-7527-4BF0-B179-737CDC432590}" type="presParOf" srcId="{409BADAE-5E82-45D6-AF1A-005FE5C5FD7F}" destId="{E5EC4775-90E2-41E8-A0E7-1F8E8B6C07A6}" srcOrd="0" destOrd="0" presId="urn:microsoft.com/office/officeart/2009/3/layout/HorizontalOrganizationChart"/>
    <dgm:cxn modelId="{2E3A303F-80CE-496A-B7B2-F92F9E691157}" type="presParOf" srcId="{409BADAE-5E82-45D6-AF1A-005FE5C5FD7F}" destId="{EB641571-EC8D-40AA-B637-34518F455669}" srcOrd="1" destOrd="0" presId="urn:microsoft.com/office/officeart/2009/3/layout/HorizontalOrganizationChart"/>
    <dgm:cxn modelId="{BBCF4F70-B0D7-488A-BC79-CE3889E547E5}" type="presParOf" srcId="{EB641571-EC8D-40AA-B637-34518F455669}" destId="{1EBDCDAF-26D6-4B08-9502-79A30357BA5F}" srcOrd="0" destOrd="0" presId="urn:microsoft.com/office/officeart/2009/3/layout/HorizontalOrganizationChart"/>
    <dgm:cxn modelId="{8B8231D4-8C2A-4675-A6F1-E2E1BA89B65F}" type="presParOf" srcId="{1EBDCDAF-26D6-4B08-9502-79A30357BA5F}" destId="{3F8DA65E-1D81-4C49-8AB7-34BB3906C726}" srcOrd="0" destOrd="0" presId="urn:microsoft.com/office/officeart/2009/3/layout/HorizontalOrganizationChart"/>
    <dgm:cxn modelId="{615C2FC6-65AC-4AC7-BC44-30D931806524}" type="presParOf" srcId="{1EBDCDAF-26D6-4B08-9502-79A30357BA5F}" destId="{7CDC6E95-DC78-47A6-8FA6-A9A266732007}" srcOrd="1" destOrd="0" presId="urn:microsoft.com/office/officeart/2009/3/layout/HorizontalOrganizationChart"/>
    <dgm:cxn modelId="{284AF3F5-D025-486E-8BB0-E4270CDCF476}" type="presParOf" srcId="{EB641571-EC8D-40AA-B637-34518F455669}" destId="{2EF8EDA6-0157-4856-889D-4869F4D7369B}" srcOrd="1" destOrd="0" presId="urn:microsoft.com/office/officeart/2009/3/layout/HorizontalOrganizationChart"/>
    <dgm:cxn modelId="{AC6DCF33-0B31-458E-BD76-DE0979073A2A}" type="presParOf" srcId="{EB641571-EC8D-40AA-B637-34518F455669}" destId="{8336372B-F414-41A1-843A-7BB331228707}" srcOrd="2" destOrd="0" presId="urn:microsoft.com/office/officeart/2009/3/layout/HorizontalOrganizationChart"/>
    <dgm:cxn modelId="{74FC664E-8159-4C4C-ADC5-F6E416D7DC2F}" type="presParOf" srcId="{409BADAE-5E82-45D6-AF1A-005FE5C5FD7F}" destId="{248F3D1A-E307-4CC3-9202-13D628490670}" srcOrd="2" destOrd="0" presId="urn:microsoft.com/office/officeart/2009/3/layout/HorizontalOrganizationChart"/>
    <dgm:cxn modelId="{42625AC2-E7C2-4E57-9C7D-0BE227E2C518}" type="presParOf" srcId="{409BADAE-5E82-45D6-AF1A-005FE5C5FD7F}" destId="{03E07729-AEEE-4AB6-96FE-DD06036FC3FB}" srcOrd="3" destOrd="0" presId="urn:microsoft.com/office/officeart/2009/3/layout/HorizontalOrganizationChart"/>
    <dgm:cxn modelId="{131604F7-4881-46FE-832B-93922A8A2615}" type="presParOf" srcId="{03E07729-AEEE-4AB6-96FE-DD06036FC3FB}" destId="{550CBE9C-15DA-48DC-A930-807581FE915A}" srcOrd="0" destOrd="0" presId="urn:microsoft.com/office/officeart/2009/3/layout/HorizontalOrganizationChart"/>
    <dgm:cxn modelId="{E0B08103-2C08-4F7B-8403-116788D810A3}" type="presParOf" srcId="{550CBE9C-15DA-48DC-A930-807581FE915A}" destId="{5F6A09AC-7D40-4710-862E-C6DB20C88CEC}" srcOrd="0" destOrd="0" presId="urn:microsoft.com/office/officeart/2009/3/layout/HorizontalOrganizationChart"/>
    <dgm:cxn modelId="{AF677A3F-6282-4CAC-8945-C4AE6A4ABEC7}" type="presParOf" srcId="{550CBE9C-15DA-48DC-A930-807581FE915A}" destId="{9D35B9C7-BD18-4AAE-B2E2-A79B172757FA}" srcOrd="1" destOrd="0" presId="urn:microsoft.com/office/officeart/2009/3/layout/HorizontalOrganizationChart"/>
    <dgm:cxn modelId="{068A9EB0-5B47-417E-BEF0-D05826BF7F35}" type="presParOf" srcId="{03E07729-AEEE-4AB6-96FE-DD06036FC3FB}" destId="{6000EF67-B950-4F5C-82D0-B1C6097A4D1E}" srcOrd="1" destOrd="0" presId="urn:microsoft.com/office/officeart/2009/3/layout/HorizontalOrganizationChart"/>
    <dgm:cxn modelId="{27A737BE-5017-404D-AFF8-54DF177AB5B3}" type="presParOf" srcId="{03E07729-AEEE-4AB6-96FE-DD06036FC3FB}" destId="{4750906B-F80A-4C71-B786-13F23576F5DD}" srcOrd="2" destOrd="0" presId="urn:microsoft.com/office/officeart/2009/3/layout/HorizontalOrganizationChart"/>
    <dgm:cxn modelId="{100E2A48-BDDF-4F71-8E7A-2CECC5996109}" type="presParOf" srcId="{409BADAE-5E82-45D6-AF1A-005FE5C5FD7F}" destId="{56FBCC88-939D-4A3D-8987-7C379C8B206F}" srcOrd="4" destOrd="0" presId="urn:microsoft.com/office/officeart/2009/3/layout/HorizontalOrganizationChart"/>
    <dgm:cxn modelId="{34CA6BF3-6C8D-4F76-81B1-1E14F76C276E}" type="presParOf" srcId="{409BADAE-5E82-45D6-AF1A-005FE5C5FD7F}" destId="{2E25D32D-E458-4E45-BD6C-315FDBBD61E3}" srcOrd="5" destOrd="0" presId="urn:microsoft.com/office/officeart/2009/3/layout/HorizontalOrganizationChart"/>
    <dgm:cxn modelId="{FF5DEDB1-F4F6-448B-97B2-B3A9EBBFAA65}" type="presParOf" srcId="{2E25D32D-E458-4E45-BD6C-315FDBBD61E3}" destId="{F64715BB-104F-4D77-A89A-0258762D48CB}" srcOrd="0" destOrd="0" presId="urn:microsoft.com/office/officeart/2009/3/layout/HorizontalOrganizationChart"/>
    <dgm:cxn modelId="{904D9DE5-9F10-45A8-8751-F564C85C9680}" type="presParOf" srcId="{F64715BB-104F-4D77-A89A-0258762D48CB}" destId="{63DE166B-F1C6-426E-84D9-8C4335846796}" srcOrd="0" destOrd="0" presId="urn:microsoft.com/office/officeart/2009/3/layout/HorizontalOrganizationChart"/>
    <dgm:cxn modelId="{0D72F5B5-F520-44A7-99D7-8D28309A6B04}" type="presParOf" srcId="{F64715BB-104F-4D77-A89A-0258762D48CB}" destId="{7396C934-2FA0-4D2C-A06C-EECDDFE4EA7E}" srcOrd="1" destOrd="0" presId="urn:microsoft.com/office/officeart/2009/3/layout/HorizontalOrganizationChart"/>
    <dgm:cxn modelId="{82D23A12-22C5-4051-B471-0788107EF733}" type="presParOf" srcId="{2E25D32D-E458-4E45-BD6C-315FDBBD61E3}" destId="{2EB9233B-287C-40CD-8603-B4A516C15CA6}" srcOrd="1" destOrd="0" presId="urn:microsoft.com/office/officeart/2009/3/layout/HorizontalOrganizationChart"/>
    <dgm:cxn modelId="{960363AD-4B6C-44DE-8C6D-A52E46CD29DE}" type="presParOf" srcId="{2E25D32D-E458-4E45-BD6C-315FDBBD61E3}" destId="{72959280-0228-4CFE-902A-81CE4D582F4E}" srcOrd="2" destOrd="0" presId="urn:microsoft.com/office/officeart/2009/3/layout/HorizontalOrganizationChart"/>
    <dgm:cxn modelId="{CFBD0096-0B3D-4BCF-8009-0496390293FC}" type="presParOf" srcId="{409BADAE-5E82-45D6-AF1A-005FE5C5FD7F}" destId="{C39FABF7-9ED4-4809-9555-61D600714902}" srcOrd="6" destOrd="0" presId="urn:microsoft.com/office/officeart/2009/3/layout/HorizontalOrganizationChart"/>
    <dgm:cxn modelId="{A9DB999B-98FA-4DCF-BDBE-381BBFEA90B1}" type="presParOf" srcId="{409BADAE-5E82-45D6-AF1A-005FE5C5FD7F}" destId="{0F30CAB2-4261-4867-82D5-833CADDD3C22}" srcOrd="7" destOrd="0" presId="urn:microsoft.com/office/officeart/2009/3/layout/HorizontalOrganizationChart"/>
    <dgm:cxn modelId="{0012E3EA-D27A-42BD-917C-A6AD9E1C80FA}" type="presParOf" srcId="{0F30CAB2-4261-4867-82D5-833CADDD3C22}" destId="{5C65EF74-3D66-4E94-982F-2D366D13C275}" srcOrd="0" destOrd="0" presId="urn:microsoft.com/office/officeart/2009/3/layout/HorizontalOrganizationChart"/>
    <dgm:cxn modelId="{EFA8B746-769C-42B1-99F5-F885B7877808}" type="presParOf" srcId="{5C65EF74-3D66-4E94-982F-2D366D13C275}" destId="{2F61B209-F8F7-421D-90A5-EA91F7503FC4}" srcOrd="0" destOrd="0" presId="urn:microsoft.com/office/officeart/2009/3/layout/HorizontalOrganizationChart"/>
    <dgm:cxn modelId="{4A4D2670-C931-4763-8B3C-358C14CD7FE9}" type="presParOf" srcId="{5C65EF74-3D66-4E94-982F-2D366D13C275}" destId="{9D0DB623-6406-4916-816B-35EFD9459863}" srcOrd="1" destOrd="0" presId="urn:microsoft.com/office/officeart/2009/3/layout/HorizontalOrganizationChart"/>
    <dgm:cxn modelId="{DDC789C8-B762-4D9C-AE8D-D7C361E4996D}" type="presParOf" srcId="{0F30CAB2-4261-4867-82D5-833CADDD3C22}" destId="{0535B857-BC75-4A70-A56B-AC3BED6FD4B0}" srcOrd="1" destOrd="0" presId="urn:microsoft.com/office/officeart/2009/3/layout/HorizontalOrganizationChart"/>
    <dgm:cxn modelId="{6383B4DF-572A-46CE-A4AE-38105405371E}" type="presParOf" srcId="{0F30CAB2-4261-4867-82D5-833CADDD3C22}" destId="{1CC6BA85-B9F0-428E-AFB9-7F95A5EDAFA2}" srcOrd="2" destOrd="0" presId="urn:microsoft.com/office/officeart/2009/3/layout/HorizontalOrganizationChart"/>
    <dgm:cxn modelId="{55D5A0F3-9FD5-4448-9112-08F8778FEFD1}" type="presParOf" srcId="{4901F7F2-1431-4322-8C56-5657776A5D6E}" destId="{F0CA2BEA-7CB6-49BD-BD25-F0E3463FAFE4}" srcOrd="2" destOrd="0" presId="urn:microsoft.com/office/officeart/2009/3/layout/HorizontalOrganizationChart"/>
    <dgm:cxn modelId="{F8539E10-4C07-4935-9843-2B9220E4A8D6}" type="presParOf" srcId="{09B0DE04-C44B-440B-AE6D-DCB80528F7AA}" destId="{E75F99F2-21E4-4399-9177-6FBB888B74CA}" srcOrd="2" destOrd="0" presId="urn:microsoft.com/office/officeart/2009/3/layout/HorizontalOrganizationChart"/>
    <dgm:cxn modelId="{375143CA-A196-4E93-8A10-A8E2C9FC9EF1}" type="presParOf" srcId="{C963DCA2-97EC-4FA8-B163-268B90797FB6}" destId="{F0F0DFE3-5F97-4C6E-8A01-181A83296E45}" srcOrd="4" destOrd="0" presId="urn:microsoft.com/office/officeart/2009/3/layout/HorizontalOrganizationChart"/>
    <dgm:cxn modelId="{6F47BE20-397E-4AF1-AC82-EC16A23A37B6}" type="presParOf" srcId="{C963DCA2-97EC-4FA8-B163-268B90797FB6}" destId="{AB5CA468-1270-43B7-A09C-7E1D75F09E7E}" srcOrd="5" destOrd="0" presId="urn:microsoft.com/office/officeart/2009/3/layout/HorizontalOrganizationChart"/>
    <dgm:cxn modelId="{55951BA0-5E91-4797-87C2-912B8E1DF7F3}" type="presParOf" srcId="{AB5CA468-1270-43B7-A09C-7E1D75F09E7E}" destId="{51BB5379-0E7A-4284-886A-8485A9B34924}" srcOrd="0" destOrd="0" presId="urn:microsoft.com/office/officeart/2009/3/layout/HorizontalOrganizationChart"/>
    <dgm:cxn modelId="{91D77AC6-331C-4DA4-80D0-F500C2D52844}" type="presParOf" srcId="{51BB5379-0E7A-4284-886A-8485A9B34924}" destId="{9005932A-BEDF-4F7F-8B48-EBFB27B40A59}" srcOrd="0" destOrd="0" presId="urn:microsoft.com/office/officeart/2009/3/layout/HorizontalOrganizationChart"/>
    <dgm:cxn modelId="{BE8CBAE2-66A2-4ECC-8A8A-F8D05660762C}" type="presParOf" srcId="{51BB5379-0E7A-4284-886A-8485A9B34924}" destId="{69658D8B-13C7-47F4-99F8-40CF5A7B845D}" srcOrd="1" destOrd="0" presId="urn:microsoft.com/office/officeart/2009/3/layout/HorizontalOrganizationChart"/>
    <dgm:cxn modelId="{7CDF90F2-7BC3-4D66-BF1C-E2D85F6C8423}" type="presParOf" srcId="{AB5CA468-1270-43B7-A09C-7E1D75F09E7E}" destId="{5DE5A608-F6F8-48EF-BB2A-279669C4881A}" srcOrd="1" destOrd="0" presId="urn:microsoft.com/office/officeart/2009/3/layout/HorizontalOrganizationChart"/>
    <dgm:cxn modelId="{60B9DC1D-25FB-4F97-8792-E29AE5F4AC29}" type="presParOf" srcId="{5DE5A608-F6F8-48EF-BB2A-279669C4881A}" destId="{594E6C33-5805-49B9-B568-F4A7D20DCA1C}" srcOrd="0" destOrd="0" presId="urn:microsoft.com/office/officeart/2009/3/layout/HorizontalOrganizationChart"/>
    <dgm:cxn modelId="{F6EEB560-E9DD-44AC-A0E0-19F203F7C478}" type="presParOf" srcId="{5DE5A608-F6F8-48EF-BB2A-279669C4881A}" destId="{C8B20760-A165-4EF9-A6B9-5062F58DAEC7}" srcOrd="1" destOrd="0" presId="urn:microsoft.com/office/officeart/2009/3/layout/HorizontalOrganizationChart"/>
    <dgm:cxn modelId="{22E11DA1-13D9-4839-90F3-EDAB82FBF2A4}" type="presParOf" srcId="{C8B20760-A165-4EF9-A6B9-5062F58DAEC7}" destId="{963E728B-7E81-463B-9E66-62C42B2A9D01}" srcOrd="0" destOrd="0" presId="urn:microsoft.com/office/officeart/2009/3/layout/HorizontalOrganizationChart"/>
    <dgm:cxn modelId="{A18C6ABD-FB9A-4029-8D15-250AB15AF18C}" type="presParOf" srcId="{963E728B-7E81-463B-9E66-62C42B2A9D01}" destId="{A251F746-AC40-4252-8479-11B4D5369EC2}" srcOrd="0" destOrd="0" presId="urn:microsoft.com/office/officeart/2009/3/layout/HorizontalOrganizationChart"/>
    <dgm:cxn modelId="{77358C32-ABC7-4823-8C9E-6E5ED05A46B5}" type="presParOf" srcId="{963E728B-7E81-463B-9E66-62C42B2A9D01}" destId="{184D9CB5-87C0-455E-89DE-9DFC78D56028}" srcOrd="1" destOrd="0" presId="urn:microsoft.com/office/officeart/2009/3/layout/HorizontalOrganizationChart"/>
    <dgm:cxn modelId="{077426F2-CDDE-4D95-BCAC-7CC2212B6DD8}" type="presParOf" srcId="{C8B20760-A165-4EF9-A6B9-5062F58DAEC7}" destId="{5438D661-0018-4A9A-8F63-B8E1FF83C496}" srcOrd="1" destOrd="0" presId="urn:microsoft.com/office/officeart/2009/3/layout/HorizontalOrganizationChart"/>
    <dgm:cxn modelId="{8275AEE3-4A3D-416A-8A4B-D425F8831E1D}" type="presParOf" srcId="{5438D661-0018-4A9A-8F63-B8E1FF83C496}" destId="{55A443FC-1407-4E38-B933-8D3E2A2C6734}" srcOrd="0" destOrd="0" presId="urn:microsoft.com/office/officeart/2009/3/layout/HorizontalOrganizationChart"/>
    <dgm:cxn modelId="{E6623CE6-442C-403D-8531-FD2FC7AEF0BE}" type="presParOf" srcId="{5438D661-0018-4A9A-8F63-B8E1FF83C496}" destId="{680E26C9-04F9-4B82-B942-7FAD26D67539}" srcOrd="1" destOrd="0" presId="urn:microsoft.com/office/officeart/2009/3/layout/HorizontalOrganizationChart"/>
    <dgm:cxn modelId="{A1076499-ACDD-415B-9547-A9E21CE89A6F}" type="presParOf" srcId="{680E26C9-04F9-4B82-B942-7FAD26D67539}" destId="{507D0689-0442-48AB-90D6-C0866A495811}" srcOrd="0" destOrd="0" presId="urn:microsoft.com/office/officeart/2009/3/layout/HorizontalOrganizationChart"/>
    <dgm:cxn modelId="{DFE8CBAA-E7F5-40A8-A167-BA2C331BCB05}" type="presParOf" srcId="{507D0689-0442-48AB-90D6-C0866A495811}" destId="{B307D799-5596-4DD5-A016-E17928D7E4D6}" srcOrd="0" destOrd="0" presId="urn:microsoft.com/office/officeart/2009/3/layout/HorizontalOrganizationChart"/>
    <dgm:cxn modelId="{F4E208CC-0C16-4F62-9E5B-3DF198225863}" type="presParOf" srcId="{507D0689-0442-48AB-90D6-C0866A495811}" destId="{C1B43F9E-0CB0-4726-AE3F-F7E799976214}" srcOrd="1" destOrd="0" presId="urn:microsoft.com/office/officeart/2009/3/layout/HorizontalOrganizationChart"/>
    <dgm:cxn modelId="{9F367F89-A505-4AAD-A345-7CD313AF7277}" type="presParOf" srcId="{680E26C9-04F9-4B82-B942-7FAD26D67539}" destId="{B2494302-D487-4F01-9ADC-F2A0942F0204}" srcOrd="1" destOrd="0" presId="urn:microsoft.com/office/officeart/2009/3/layout/HorizontalOrganizationChart"/>
    <dgm:cxn modelId="{0F0109C2-147A-4471-A4A4-F1E810B50A7D}" type="presParOf" srcId="{680E26C9-04F9-4B82-B942-7FAD26D67539}" destId="{3B7F8477-505C-4C8A-9158-40CDEF78754E}" srcOrd="2" destOrd="0" presId="urn:microsoft.com/office/officeart/2009/3/layout/HorizontalOrganizationChart"/>
    <dgm:cxn modelId="{F63E348D-61A6-4888-9F67-838DCB810EF3}" type="presParOf" srcId="{C8B20760-A165-4EF9-A6B9-5062F58DAEC7}" destId="{CFF59249-3111-4532-BA05-646137370637}" srcOrd="2" destOrd="0" presId="urn:microsoft.com/office/officeart/2009/3/layout/HorizontalOrganizationChart"/>
    <dgm:cxn modelId="{D2B41566-353A-4A5A-A0A2-0798803CCD1E}" type="presParOf" srcId="{5DE5A608-F6F8-48EF-BB2A-279669C4881A}" destId="{5DF1C9A4-9ED6-4800-8D28-CC1ED568E76F}" srcOrd="2" destOrd="0" presId="urn:microsoft.com/office/officeart/2009/3/layout/HorizontalOrganizationChart"/>
    <dgm:cxn modelId="{8324D119-AB7C-48FF-A003-739063EC3FF2}" type="presParOf" srcId="{5DE5A608-F6F8-48EF-BB2A-279669C4881A}" destId="{5E923B39-5520-43E4-8C25-A557B42556DD}" srcOrd="3" destOrd="0" presId="urn:microsoft.com/office/officeart/2009/3/layout/HorizontalOrganizationChart"/>
    <dgm:cxn modelId="{C735E9A4-AFAF-4C79-AA07-969A43CB3F6E}" type="presParOf" srcId="{5E923B39-5520-43E4-8C25-A557B42556DD}" destId="{8572A980-214C-44A1-BCE0-F487C9CB534D}" srcOrd="0" destOrd="0" presId="urn:microsoft.com/office/officeart/2009/3/layout/HorizontalOrganizationChart"/>
    <dgm:cxn modelId="{2333DD15-B7CE-415E-8C0E-732AF7329C97}" type="presParOf" srcId="{8572A980-214C-44A1-BCE0-F487C9CB534D}" destId="{07B1D2B7-0F88-4A6E-8BB5-C0528C2F9EDD}" srcOrd="0" destOrd="0" presId="urn:microsoft.com/office/officeart/2009/3/layout/HorizontalOrganizationChart"/>
    <dgm:cxn modelId="{DE44D377-95A9-4E7A-92EB-C8C57AE4620F}" type="presParOf" srcId="{8572A980-214C-44A1-BCE0-F487C9CB534D}" destId="{8CED3F40-E3F1-4F76-BE59-C62A68C7B572}" srcOrd="1" destOrd="0" presId="urn:microsoft.com/office/officeart/2009/3/layout/HorizontalOrganizationChart"/>
    <dgm:cxn modelId="{9E4AA4A6-26C1-4911-9937-9724F8BA812D}" type="presParOf" srcId="{5E923B39-5520-43E4-8C25-A557B42556DD}" destId="{E1BBDB46-91D8-4E48-837A-C305E99C312C}" srcOrd="1" destOrd="0" presId="urn:microsoft.com/office/officeart/2009/3/layout/HorizontalOrganizationChart"/>
    <dgm:cxn modelId="{15E9B227-6092-4747-AB44-3A77E2B1AFE6}" type="presParOf" srcId="{E1BBDB46-91D8-4E48-837A-C305E99C312C}" destId="{CCDEBF9B-E31C-4B8A-9617-CBFE68536B45}" srcOrd="0" destOrd="0" presId="urn:microsoft.com/office/officeart/2009/3/layout/HorizontalOrganizationChart"/>
    <dgm:cxn modelId="{0ED55337-6616-4BFB-A672-3D58B500DC02}" type="presParOf" srcId="{E1BBDB46-91D8-4E48-837A-C305E99C312C}" destId="{18E44AE8-9BA5-4A97-BAE0-A8FAA71068F1}" srcOrd="1" destOrd="0" presId="urn:microsoft.com/office/officeart/2009/3/layout/HorizontalOrganizationChart"/>
    <dgm:cxn modelId="{27BC83B8-1297-4FB2-BB49-1C5F0FEDBA79}" type="presParOf" srcId="{18E44AE8-9BA5-4A97-BAE0-A8FAA71068F1}" destId="{1D298252-647B-4FCB-8778-312E4E60F614}" srcOrd="0" destOrd="0" presId="urn:microsoft.com/office/officeart/2009/3/layout/HorizontalOrganizationChart"/>
    <dgm:cxn modelId="{32C0906B-D055-4A11-ACF7-602A27C9EBB0}" type="presParOf" srcId="{1D298252-647B-4FCB-8778-312E4E60F614}" destId="{9F404863-05F8-442D-9E54-43A098922E03}" srcOrd="0" destOrd="0" presId="urn:microsoft.com/office/officeart/2009/3/layout/HorizontalOrganizationChart"/>
    <dgm:cxn modelId="{83DAED6E-18E5-4202-A841-918F83C1BBCB}" type="presParOf" srcId="{1D298252-647B-4FCB-8778-312E4E60F614}" destId="{F3A243D6-8DF1-4C3C-B57E-D9D1610E8AD6}" srcOrd="1" destOrd="0" presId="urn:microsoft.com/office/officeart/2009/3/layout/HorizontalOrganizationChart"/>
    <dgm:cxn modelId="{A429D31B-E501-4069-ADE7-E2121EA7C843}" type="presParOf" srcId="{18E44AE8-9BA5-4A97-BAE0-A8FAA71068F1}" destId="{643FEC55-A29A-4EE5-B576-4F91F283C428}" srcOrd="1" destOrd="0" presId="urn:microsoft.com/office/officeart/2009/3/layout/HorizontalOrganizationChart"/>
    <dgm:cxn modelId="{79D381EB-7E62-4E27-A25D-41027B0B0B4D}" type="presParOf" srcId="{18E44AE8-9BA5-4A97-BAE0-A8FAA71068F1}" destId="{C342AD8F-04CC-4B82-9911-BDB158BAF9C1}" srcOrd="2" destOrd="0" presId="urn:microsoft.com/office/officeart/2009/3/layout/HorizontalOrganizationChart"/>
    <dgm:cxn modelId="{CEE482B7-F96F-406F-8936-0D73C248BD54}" type="presParOf" srcId="{5E923B39-5520-43E4-8C25-A557B42556DD}" destId="{A3AC96D7-2C7C-4599-9B3E-119C200B69D9}" srcOrd="2" destOrd="0" presId="urn:microsoft.com/office/officeart/2009/3/layout/HorizontalOrganizationChart"/>
    <dgm:cxn modelId="{22828B8C-8CD7-4D3A-B5D9-51D6A3191F17}" type="presParOf" srcId="{5DE5A608-F6F8-48EF-BB2A-279669C4881A}" destId="{F7348B60-5C12-46C7-BA24-80C250867D83}" srcOrd="4" destOrd="0" presId="urn:microsoft.com/office/officeart/2009/3/layout/HorizontalOrganizationChart"/>
    <dgm:cxn modelId="{FB533884-0F62-4279-96EE-1BE169A3CB90}" type="presParOf" srcId="{5DE5A608-F6F8-48EF-BB2A-279669C4881A}" destId="{BF50601F-F346-4B95-9A03-D4861EF210BB}" srcOrd="5" destOrd="0" presId="urn:microsoft.com/office/officeart/2009/3/layout/HorizontalOrganizationChart"/>
    <dgm:cxn modelId="{DC549314-B7C1-4B91-A409-74D6DA3ABE5B}" type="presParOf" srcId="{BF50601F-F346-4B95-9A03-D4861EF210BB}" destId="{BF84B191-6B3B-4F4C-BC76-8291C0BF4700}" srcOrd="0" destOrd="0" presId="urn:microsoft.com/office/officeart/2009/3/layout/HorizontalOrganizationChart"/>
    <dgm:cxn modelId="{FD705E68-FFC2-4794-AA0D-3FD4BB1A379F}" type="presParOf" srcId="{BF84B191-6B3B-4F4C-BC76-8291C0BF4700}" destId="{CC718F56-3D95-443F-8DB2-63EF863BF5E2}" srcOrd="0" destOrd="0" presId="urn:microsoft.com/office/officeart/2009/3/layout/HorizontalOrganizationChart"/>
    <dgm:cxn modelId="{41960B5D-1F1E-456F-9FDE-9A514E81C9AD}" type="presParOf" srcId="{BF84B191-6B3B-4F4C-BC76-8291C0BF4700}" destId="{03A52B7D-F490-4F2C-8DF1-78189B3CBD68}" srcOrd="1" destOrd="0" presId="urn:microsoft.com/office/officeart/2009/3/layout/HorizontalOrganizationChart"/>
    <dgm:cxn modelId="{5E572D18-9843-40DA-A8A2-AC7B1B2DE5BB}" type="presParOf" srcId="{BF50601F-F346-4B95-9A03-D4861EF210BB}" destId="{179E667C-18AB-467B-9967-B2ACB5C3F13D}" srcOrd="1" destOrd="0" presId="urn:microsoft.com/office/officeart/2009/3/layout/HorizontalOrganizationChart"/>
    <dgm:cxn modelId="{7039281C-4C15-4F10-AC52-D993A8264F84}" type="presParOf" srcId="{179E667C-18AB-467B-9967-B2ACB5C3F13D}" destId="{C6F0DE24-D1D3-4F4D-A43A-EC6F0428F264}" srcOrd="0" destOrd="0" presId="urn:microsoft.com/office/officeart/2009/3/layout/HorizontalOrganizationChart"/>
    <dgm:cxn modelId="{F738A7D8-5B90-4796-A63F-312CA762E01A}" type="presParOf" srcId="{179E667C-18AB-467B-9967-B2ACB5C3F13D}" destId="{42CE4F45-7B71-4075-A8AE-4EBFC3D64FC7}" srcOrd="1" destOrd="0" presId="urn:microsoft.com/office/officeart/2009/3/layout/HorizontalOrganizationChart"/>
    <dgm:cxn modelId="{37D5C250-5302-4427-8F8B-6CCCEB9A70D0}" type="presParOf" srcId="{42CE4F45-7B71-4075-A8AE-4EBFC3D64FC7}" destId="{2BD29E75-108C-43B2-AD6B-63391C01193A}" srcOrd="0" destOrd="0" presId="urn:microsoft.com/office/officeart/2009/3/layout/HorizontalOrganizationChart"/>
    <dgm:cxn modelId="{DBEAFA38-E668-4F7C-9745-017182A0DC45}" type="presParOf" srcId="{2BD29E75-108C-43B2-AD6B-63391C01193A}" destId="{9FB6CB84-67A9-4620-82A0-0313F405C0FB}" srcOrd="0" destOrd="0" presId="urn:microsoft.com/office/officeart/2009/3/layout/HorizontalOrganizationChart"/>
    <dgm:cxn modelId="{2F65129D-28C0-43E7-A1D0-F57EBC938A4C}" type="presParOf" srcId="{2BD29E75-108C-43B2-AD6B-63391C01193A}" destId="{7D5CF8CE-98E8-4B74-9E90-B16DC27BEE08}" srcOrd="1" destOrd="0" presId="urn:microsoft.com/office/officeart/2009/3/layout/HorizontalOrganizationChart"/>
    <dgm:cxn modelId="{869922FC-F332-4175-A310-1E95FB54A87D}" type="presParOf" srcId="{42CE4F45-7B71-4075-A8AE-4EBFC3D64FC7}" destId="{AC6CD096-D6C0-4E3E-A099-860AABF0E151}" srcOrd="1" destOrd="0" presId="urn:microsoft.com/office/officeart/2009/3/layout/HorizontalOrganizationChart"/>
    <dgm:cxn modelId="{C9F731F8-75F0-4D4F-A32E-C778DE51B6B3}" type="presParOf" srcId="{42CE4F45-7B71-4075-A8AE-4EBFC3D64FC7}" destId="{BE9479F0-E6E5-481D-B18D-964E4F60B46B}" srcOrd="2" destOrd="0" presId="urn:microsoft.com/office/officeart/2009/3/layout/HorizontalOrganizationChart"/>
    <dgm:cxn modelId="{DEA1938C-212B-44A0-89CC-572B52E7668E}" type="presParOf" srcId="{BF50601F-F346-4B95-9A03-D4861EF210BB}" destId="{300999B3-B0E8-40A1-868B-314E08C6EEE5}" srcOrd="2" destOrd="0" presId="urn:microsoft.com/office/officeart/2009/3/layout/HorizontalOrganizationChart"/>
    <dgm:cxn modelId="{39C75CC8-2C70-430A-B791-38478C648B1B}" type="presParOf" srcId="{5DE5A608-F6F8-48EF-BB2A-279669C4881A}" destId="{034C7B4E-5D40-4E39-8325-719D266A4769}" srcOrd="6" destOrd="0" presId="urn:microsoft.com/office/officeart/2009/3/layout/HorizontalOrganizationChart"/>
    <dgm:cxn modelId="{3E51EB4B-0464-46F1-8A64-D76AE232B199}" type="presParOf" srcId="{5DE5A608-F6F8-48EF-BB2A-279669C4881A}" destId="{C5BA003C-D762-4462-B39A-C7A2B047600C}" srcOrd="7" destOrd="0" presId="urn:microsoft.com/office/officeart/2009/3/layout/HorizontalOrganizationChart"/>
    <dgm:cxn modelId="{12F32480-079E-4296-8050-7496C4C9E55C}" type="presParOf" srcId="{C5BA003C-D762-4462-B39A-C7A2B047600C}" destId="{7017766B-1C10-4FAA-BE0F-FC0ED593E23F}" srcOrd="0" destOrd="0" presId="urn:microsoft.com/office/officeart/2009/3/layout/HorizontalOrganizationChart"/>
    <dgm:cxn modelId="{8CF79353-80A6-4EB8-8A86-8B34078B4841}" type="presParOf" srcId="{7017766B-1C10-4FAA-BE0F-FC0ED593E23F}" destId="{CC6C6D8F-CAAA-46B1-A253-D8F789CF4785}" srcOrd="0" destOrd="0" presId="urn:microsoft.com/office/officeart/2009/3/layout/HorizontalOrganizationChart"/>
    <dgm:cxn modelId="{BD5BA9E8-C074-4F24-B363-F59D90A8510A}" type="presParOf" srcId="{7017766B-1C10-4FAA-BE0F-FC0ED593E23F}" destId="{69B28DEB-DFBD-4051-9913-363505DAEB4A}" srcOrd="1" destOrd="0" presId="urn:microsoft.com/office/officeart/2009/3/layout/HorizontalOrganizationChart"/>
    <dgm:cxn modelId="{A2E6F033-4D7E-40AC-873F-0829FD59D331}" type="presParOf" srcId="{C5BA003C-D762-4462-B39A-C7A2B047600C}" destId="{B06B8E64-1A27-4A56-8360-646A3833FA28}" srcOrd="1" destOrd="0" presId="urn:microsoft.com/office/officeart/2009/3/layout/HorizontalOrganizationChart"/>
    <dgm:cxn modelId="{33B968C8-0E04-47EB-8B98-BBD8074D1A09}" type="presParOf" srcId="{B06B8E64-1A27-4A56-8360-646A3833FA28}" destId="{B8A56DAD-2D92-46C5-A518-CA4D5E97C3DA}" srcOrd="0" destOrd="0" presId="urn:microsoft.com/office/officeart/2009/3/layout/HorizontalOrganizationChart"/>
    <dgm:cxn modelId="{3D1ECF76-8F8B-4549-8B78-C4ECC0D54A40}" type="presParOf" srcId="{B06B8E64-1A27-4A56-8360-646A3833FA28}" destId="{DC6FC9C1-3476-44BA-B5A5-38F16F1AAF5B}" srcOrd="1" destOrd="0" presId="urn:microsoft.com/office/officeart/2009/3/layout/HorizontalOrganizationChart"/>
    <dgm:cxn modelId="{1A58C470-5498-4E02-B03E-1FC320EA49A9}" type="presParOf" srcId="{DC6FC9C1-3476-44BA-B5A5-38F16F1AAF5B}" destId="{0EA84554-7666-44A4-8CBD-3A99DE75CBC2}" srcOrd="0" destOrd="0" presId="urn:microsoft.com/office/officeart/2009/3/layout/HorizontalOrganizationChart"/>
    <dgm:cxn modelId="{3230A901-1D55-45F9-8629-11BB543C17E1}" type="presParOf" srcId="{0EA84554-7666-44A4-8CBD-3A99DE75CBC2}" destId="{CE08FE3B-0B95-402D-90B9-C8CC1B2FA351}" srcOrd="0" destOrd="0" presId="urn:microsoft.com/office/officeart/2009/3/layout/HorizontalOrganizationChart"/>
    <dgm:cxn modelId="{369EA977-E95A-4A0A-B296-743A120D53FA}" type="presParOf" srcId="{0EA84554-7666-44A4-8CBD-3A99DE75CBC2}" destId="{203A1D74-77F8-4E9C-8867-9F61473299A7}" srcOrd="1" destOrd="0" presId="urn:microsoft.com/office/officeart/2009/3/layout/HorizontalOrganizationChart"/>
    <dgm:cxn modelId="{034B557B-FFB6-4890-BE70-94B8ED01828C}" type="presParOf" srcId="{DC6FC9C1-3476-44BA-B5A5-38F16F1AAF5B}" destId="{10836861-3EB7-4A7D-89E8-7C353AEAC731}" srcOrd="1" destOrd="0" presId="urn:microsoft.com/office/officeart/2009/3/layout/HorizontalOrganizationChart"/>
    <dgm:cxn modelId="{F1136F2C-E8D2-48A3-AB70-518ED6420C07}" type="presParOf" srcId="{DC6FC9C1-3476-44BA-B5A5-38F16F1AAF5B}" destId="{D851C56F-71F7-4C05-96C0-70BCC4DE5CA6}" srcOrd="2" destOrd="0" presId="urn:microsoft.com/office/officeart/2009/3/layout/HorizontalOrganizationChart"/>
    <dgm:cxn modelId="{A2EAD76B-5800-4BC3-B6EB-D5F655924153}" type="presParOf" srcId="{C5BA003C-D762-4462-B39A-C7A2B047600C}" destId="{5D3DE2A7-E1AE-474D-A23C-CE677C112811}" srcOrd="2" destOrd="0" presId="urn:microsoft.com/office/officeart/2009/3/layout/HorizontalOrganizationChart"/>
    <dgm:cxn modelId="{B00A9322-6F24-4A29-9F75-325FAAB66A58}" type="presParOf" srcId="{5DE5A608-F6F8-48EF-BB2A-279669C4881A}" destId="{2265851B-917A-4E50-9454-9BD987D18191}" srcOrd="8" destOrd="0" presId="urn:microsoft.com/office/officeart/2009/3/layout/HorizontalOrganizationChart"/>
    <dgm:cxn modelId="{3CD30148-37A8-4730-B17F-F5B311A0A0EA}" type="presParOf" srcId="{5DE5A608-F6F8-48EF-BB2A-279669C4881A}" destId="{C48D32A0-0726-49C9-B73B-2DBEF1EE8B1D}" srcOrd="9" destOrd="0" presId="urn:microsoft.com/office/officeart/2009/3/layout/HorizontalOrganizationChart"/>
    <dgm:cxn modelId="{0A1D94C6-2B7A-47A4-B713-A6DC29E78661}" type="presParOf" srcId="{C48D32A0-0726-49C9-B73B-2DBEF1EE8B1D}" destId="{B8C26EDA-925C-4469-83CB-46CF3173038C}" srcOrd="0" destOrd="0" presId="urn:microsoft.com/office/officeart/2009/3/layout/HorizontalOrganizationChart"/>
    <dgm:cxn modelId="{3EC84158-FD4C-4180-902E-AFD7C2FEA08C}" type="presParOf" srcId="{B8C26EDA-925C-4469-83CB-46CF3173038C}" destId="{996FF939-6A2E-4E44-BDEF-D40AFEB7F855}" srcOrd="0" destOrd="0" presId="urn:microsoft.com/office/officeart/2009/3/layout/HorizontalOrganizationChart"/>
    <dgm:cxn modelId="{21526F99-F7C8-40B6-AE7D-EBB1E483941C}" type="presParOf" srcId="{B8C26EDA-925C-4469-83CB-46CF3173038C}" destId="{0BD49AAC-6B75-4C5D-883F-EDEE96AFD258}" srcOrd="1" destOrd="0" presId="urn:microsoft.com/office/officeart/2009/3/layout/HorizontalOrganizationChart"/>
    <dgm:cxn modelId="{8F096F86-C1C8-4163-B3CA-5B60B9D5D50F}" type="presParOf" srcId="{C48D32A0-0726-49C9-B73B-2DBEF1EE8B1D}" destId="{44122FB9-8C05-4B23-BAA7-30F9664F6525}" srcOrd="1" destOrd="0" presId="urn:microsoft.com/office/officeart/2009/3/layout/HorizontalOrganizationChart"/>
    <dgm:cxn modelId="{527F25D4-1236-478C-A202-0F163B4479A0}" type="presParOf" srcId="{C48D32A0-0726-49C9-B73B-2DBEF1EE8B1D}" destId="{3534C529-6338-4A0F-A166-277F4595A0BF}" srcOrd="2" destOrd="0" presId="urn:microsoft.com/office/officeart/2009/3/layout/HorizontalOrganizationChart"/>
    <dgm:cxn modelId="{949EE2B8-F8BA-4559-B24F-1635518C24C2}" type="presParOf" srcId="{5DE5A608-F6F8-48EF-BB2A-279669C4881A}" destId="{0CA4F29F-DDD8-48FD-B81A-DE5570E20F31}" srcOrd="10" destOrd="0" presId="urn:microsoft.com/office/officeart/2009/3/layout/HorizontalOrganizationChart"/>
    <dgm:cxn modelId="{0C6C1AB7-C6DA-4A8E-A096-24B5A69937F6}" type="presParOf" srcId="{5DE5A608-F6F8-48EF-BB2A-279669C4881A}" destId="{3E28519D-5CE3-4B28-9EAE-D4162AC8B385}" srcOrd="11" destOrd="0" presId="urn:microsoft.com/office/officeart/2009/3/layout/HorizontalOrganizationChart"/>
    <dgm:cxn modelId="{41690DFA-EF49-447E-BD81-442AAC2B5E6E}" type="presParOf" srcId="{3E28519D-5CE3-4B28-9EAE-D4162AC8B385}" destId="{DB7F4950-FC98-4F91-B702-1DF3121FA154}" srcOrd="0" destOrd="0" presId="urn:microsoft.com/office/officeart/2009/3/layout/HorizontalOrganizationChart"/>
    <dgm:cxn modelId="{C348AF6A-70CA-486A-ADF9-F3CA6361F29E}" type="presParOf" srcId="{DB7F4950-FC98-4F91-B702-1DF3121FA154}" destId="{E6FE51F3-16FB-47ED-9262-19DC1B75C396}" srcOrd="0" destOrd="0" presId="urn:microsoft.com/office/officeart/2009/3/layout/HorizontalOrganizationChart"/>
    <dgm:cxn modelId="{F7D71FA9-9F09-457E-BBDA-B8269D876AC6}" type="presParOf" srcId="{DB7F4950-FC98-4F91-B702-1DF3121FA154}" destId="{5B19FD6E-7F85-4EB0-8278-1C37B92782E1}" srcOrd="1" destOrd="0" presId="urn:microsoft.com/office/officeart/2009/3/layout/HorizontalOrganizationChart"/>
    <dgm:cxn modelId="{8A0C9D9D-68C4-4048-8A4C-21ECED8680C1}" type="presParOf" srcId="{3E28519D-5CE3-4B28-9EAE-D4162AC8B385}" destId="{B1C599F9-32FE-44D7-AF63-DF613CE572E7}" srcOrd="1" destOrd="0" presId="urn:microsoft.com/office/officeart/2009/3/layout/HorizontalOrganizationChart"/>
    <dgm:cxn modelId="{69244413-CE6B-485B-AA19-637BC125375C}" type="presParOf" srcId="{3E28519D-5CE3-4B28-9EAE-D4162AC8B385}" destId="{1F2A96B8-0367-4634-A627-971D5ACB2B9B}" srcOrd="2" destOrd="0" presId="urn:microsoft.com/office/officeart/2009/3/layout/HorizontalOrganizationChart"/>
    <dgm:cxn modelId="{E199F799-5AE1-4A26-867B-267B79873104}" type="presParOf" srcId="{AB5CA468-1270-43B7-A09C-7E1D75F09E7E}" destId="{C169E64B-191D-4313-93A3-F51AD96974DD}" srcOrd="2" destOrd="0" presId="urn:microsoft.com/office/officeart/2009/3/layout/HorizontalOrganizationChart"/>
    <dgm:cxn modelId="{BE7B3A3D-C508-4AB6-9EEC-B00FC0F8B335}" type="presParOf" srcId="{C963DCA2-97EC-4FA8-B163-268B90797FB6}" destId="{8AE0820D-A2EF-4EB7-9584-5647701585C1}" srcOrd="6" destOrd="0" presId="urn:microsoft.com/office/officeart/2009/3/layout/HorizontalOrganizationChart"/>
    <dgm:cxn modelId="{47019987-CC9A-4DE2-92E7-E0C9FE989B63}" type="presParOf" srcId="{C963DCA2-97EC-4FA8-B163-268B90797FB6}" destId="{2D3C8C12-A02F-4EAE-B7D6-70A82B3E4425}" srcOrd="7" destOrd="0" presId="urn:microsoft.com/office/officeart/2009/3/layout/HorizontalOrganizationChart"/>
    <dgm:cxn modelId="{DF7D6016-EDAD-4991-AE04-76105702CBA7}" type="presParOf" srcId="{2D3C8C12-A02F-4EAE-B7D6-70A82B3E4425}" destId="{AD9BCD58-5AB2-4DE5-B51F-D07DC15AA06F}" srcOrd="0" destOrd="0" presId="urn:microsoft.com/office/officeart/2009/3/layout/HorizontalOrganizationChart"/>
    <dgm:cxn modelId="{E1FE8F13-6917-4097-8F36-72A95CEAA1B5}" type="presParOf" srcId="{AD9BCD58-5AB2-4DE5-B51F-D07DC15AA06F}" destId="{EFB5BB7D-F6FB-4FDF-9366-B8AA0EE2346C}" srcOrd="0" destOrd="0" presId="urn:microsoft.com/office/officeart/2009/3/layout/HorizontalOrganizationChart"/>
    <dgm:cxn modelId="{0C8568E7-FD3F-4E2A-B576-4B08DD6CE338}" type="presParOf" srcId="{AD9BCD58-5AB2-4DE5-B51F-D07DC15AA06F}" destId="{FD0D0102-297B-488D-ACCC-2DAADF6C4FED}" srcOrd="1" destOrd="0" presId="urn:microsoft.com/office/officeart/2009/3/layout/HorizontalOrganizationChart"/>
    <dgm:cxn modelId="{A88BF7D3-6AA8-4986-98FA-7CB3857175E2}" type="presParOf" srcId="{2D3C8C12-A02F-4EAE-B7D6-70A82B3E4425}" destId="{1A70296D-F296-4863-BAEE-A0F9535BC68F}" srcOrd="1" destOrd="0" presId="urn:microsoft.com/office/officeart/2009/3/layout/HorizontalOrganizationChart"/>
    <dgm:cxn modelId="{5470977C-9DD5-453B-AFF7-C3B3B9850AF1}" type="presParOf" srcId="{1A70296D-F296-4863-BAEE-A0F9535BC68F}" destId="{9F00542C-DB0F-4682-A328-647A79E4F334}" srcOrd="0" destOrd="0" presId="urn:microsoft.com/office/officeart/2009/3/layout/HorizontalOrganizationChart"/>
    <dgm:cxn modelId="{E83FD8BE-C301-4D3C-8CA3-706F4D3031B0}" type="presParOf" srcId="{1A70296D-F296-4863-BAEE-A0F9535BC68F}" destId="{7ED8ECE5-3D51-47F1-A39F-7042B1745D9B}" srcOrd="1" destOrd="0" presId="urn:microsoft.com/office/officeart/2009/3/layout/HorizontalOrganizationChart"/>
    <dgm:cxn modelId="{CFE753AD-6AEB-4928-B662-29FE9A4F83F0}" type="presParOf" srcId="{7ED8ECE5-3D51-47F1-A39F-7042B1745D9B}" destId="{197369AE-30F4-4431-9C57-EB579064B553}" srcOrd="0" destOrd="0" presId="urn:microsoft.com/office/officeart/2009/3/layout/HorizontalOrganizationChart"/>
    <dgm:cxn modelId="{A81074AE-08A0-4772-9C1D-770F490E6A86}" type="presParOf" srcId="{197369AE-30F4-4431-9C57-EB579064B553}" destId="{194E69E0-9467-41D0-8A6F-8A4CCB11D127}" srcOrd="0" destOrd="0" presId="urn:microsoft.com/office/officeart/2009/3/layout/HorizontalOrganizationChart"/>
    <dgm:cxn modelId="{A57955B2-1732-42D2-8ECE-2B2B7A90AF44}" type="presParOf" srcId="{197369AE-30F4-4431-9C57-EB579064B553}" destId="{EB08DBA7-BAFD-4999-B7EC-EF91D944A158}" srcOrd="1" destOrd="0" presId="urn:microsoft.com/office/officeart/2009/3/layout/HorizontalOrganizationChart"/>
    <dgm:cxn modelId="{BBD52E84-52B0-4336-956A-2277655A26B5}" type="presParOf" srcId="{7ED8ECE5-3D51-47F1-A39F-7042B1745D9B}" destId="{4AF43300-DCD9-41CF-8BF2-508C5AF8E5CB}" srcOrd="1" destOrd="0" presId="urn:microsoft.com/office/officeart/2009/3/layout/HorizontalOrganizationChart"/>
    <dgm:cxn modelId="{1FA696A5-2EAB-45E5-9A87-2468D532AE1C}" type="presParOf" srcId="{4AF43300-DCD9-41CF-8BF2-508C5AF8E5CB}" destId="{304A52BE-358C-46A1-B34A-7F57B5F22D56}" srcOrd="0" destOrd="0" presId="urn:microsoft.com/office/officeart/2009/3/layout/HorizontalOrganizationChart"/>
    <dgm:cxn modelId="{B15FC594-7507-49CF-841B-8E7C688F5087}" type="presParOf" srcId="{4AF43300-DCD9-41CF-8BF2-508C5AF8E5CB}" destId="{79673358-6208-46E4-9198-3FEF595B30E4}" srcOrd="1" destOrd="0" presId="urn:microsoft.com/office/officeart/2009/3/layout/HorizontalOrganizationChart"/>
    <dgm:cxn modelId="{A121CF8A-932A-4449-A68D-847FE7E3B140}" type="presParOf" srcId="{79673358-6208-46E4-9198-3FEF595B30E4}" destId="{F725F0B1-7347-4E41-BBEA-FF6DAC3C239A}" srcOrd="0" destOrd="0" presId="urn:microsoft.com/office/officeart/2009/3/layout/HorizontalOrganizationChart"/>
    <dgm:cxn modelId="{A79AFDC9-0A9B-4EB3-8333-7C92CA0A79CB}" type="presParOf" srcId="{F725F0B1-7347-4E41-BBEA-FF6DAC3C239A}" destId="{B8B45C1D-CCD6-46F3-BB63-72A1AA9D1CC3}" srcOrd="0" destOrd="0" presId="urn:microsoft.com/office/officeart/2009/3/layout/HorizontalOrganizationChart"/>
    <dgm:cxn modelId="{43E078EC-A10F-46BE-BEE4-A63992FD5D8D}" type="presParOf" srcId="{F725F0B1-7347-4E41-BBEA-FF6DAC3C239A}" destId="{2F9CCBB1-E0A9-46C0-8A37-E7E2062AD040}" srcOrd="1" destOrd="0" presId="urn:microsoft.com/office/officeart/2009/3/layout/HorizontalOrganizationChart"/>
    <dgm:cxn modelId="{46367412-D939-4A1D-9C51-601F24A9E887}" type="presParOf" srcId="{79673358-6208-46E4-9198-3FEF595B30E4}" destId="{BA9E5F2A-E4E0-4946-B633-9F2CC9B047F0}" srcOrd="1" destOrd="0" presId="urn:microsoft.com/office/officeart/2009/3/layout/HorizontalOrganizationChart"/>
    <dgm:cxn modelId="{97728B10-E7F5-4BD4-8053-086F862FA2FF}" type="presParOf" srcId="{BA9E5F2A-E4E0-4946-B633-9F2CC9B047F0}" destId="{DD90E0FA-FC1C-4B7D-BE77-71E3CDDF9123}" srcOrd="0" destOrd="0" presId="urn:microsoft.com/office/officeart/2009/3/layout/HorizontalOrganizationChart"/>
    <dgm:cxn modelId="{FC99CDCB-7464-4AD7-8100-49F0BAB10AF5}" type="presParOf" srcId="{BA9E5F2A-E4E0-4946-B633-9F2CC9B047F0}" destId="{56D14029-8D46-49A0-9F3C-28933987E2FB}" srcOrd="1" destOrd="0" presId="urn:microsoft.com/office/officeart/2009/3/layout/HorizontalOrganizationChart"/>
    <dgm:cxn modelId="{CD2E72F4-1715-4277-8432-315293F67F94}" type="presParOf" srcId="{56D14029-8D46-49A0-9F3C-28933987E2FB}" destId="{56009505-A34D-4CEE-8583-E2B1D349EC3D}" srcOrd="0" destOrd="0" presId="urn:microsoft.com/office/officeart/2009/3/layout/HorizontalOrganizationChart"/>
    <dgm:cxn modelId="{981C83BA-3127-4CB1-9F9C-019B4DE7639A}" type="presParOf" srcId="{56009505-A34D-4CEE-8583-E2B1D349EC3D}" destId="{4694D1D7-EAF7-4117-9BD6-BA702232CC42}" srcOrd="0" destOrd="0" presId="urn:microsoft.com/office/officeart/2009/3/layout/HorizontalOrganizationChart"/>
    <dgm:cxn modelId="{6B4F42B2-2AB1-419B-8689-F90C9EEC23E7}" type="presParOf" srcId="{56009505-A34D-4CEE-8583-E2B1D349EC3D}" destId="{6B8CE7DF-934C-4788-B8DB-59756407A82A}" srcOrd="1" destOrd="0" presId="urn:microsoft.com/office/officeart/2009/3/layout/HorizontalOrganizationChart"/>
    <dgm:cxn modelId="{97F15F04-C74F-4B17-957F-132A33877110}" type="presParOf" srcId="{56D14029-8D46-49A0-9F3C-28933987E2FB}" destId="{04FC9212-50DA-42BF-AAFA-526C94384512}" srcOrd="1" destOrd="0" presId="urn:microsoft.com/office/officeart/2009/3/layout/HorizontalOrganizationChart"/>
    <dgm:cxn modelId="{4C6DFC41-F13C-4B85-B78E-1BB6FEF2904F}" type="presParOf" srcId="{56D14029-8D46-49A0-9F3C-28933987E2FB}" destId="{BBC2A03A-31DE-4D46-9B55-D54E51FDCE99}" srcOrd="2" destOrd="0" presId="urn:microsoft.com/office/officeart/2009/3/layout/HorizontalOrganizationChart"/>
    <dgm:cxn modelId="{87D24B67-A87C-4E05-8576-74DA9ACC3A30}" type="presParOf" srcId="{BA9E5F2A-E4E0-4946-B633-9F2CC9B047F0}" destId="{56C9A8DD-F27B-46BC-B342-26F172E21A29}" srcOrd="2" destOrd="0" presId="urn:microsoft.com/office/officeart/2009/3/layout/HorizontalOrganizationChart"/>
    <dgm:cxn modelId="{C32630DE-AD10-4357-A92A-60D3BABD43F7}" type="presParOf" srcId="{BA9E5F2A-E4E0-4946-B633-9F2CC9B047F0}" destId="{A6D91F7E-4F62-403F-9D3F-C2FD719ACD62}" srcOrd="3" destOrd="0" presId="urn:microsoft.com/office/officeart/2009/3/layout/HorizontalOrganizationChart"/>
    <dgm:cxn modelId="{52614BEF-59D1-47D9-897C-B037CEE2BF47}" type="presParOf" srcId="{A6D91F7E-4F62-403F-9D3F-C2FD719ACD62}" destId="{46B6A896-0720-42A7-9643-ACF9C57AB3EE}" srcOrd="0" destOrd="0" presId="urn:microsoft.com/office/officeart/2009/3/layout/HorizontalOrganizationChart"/>
    <dgm:cxn modelId="{AC1822A3-267F-4C84-BB53-23A5D349369F}" type="presParOf" srcId="{46B6A896-0720-42A7-9643-ACF9C57AB3EE}" destId="{CB33D04B-6EE8-4398-BB07-A8FDE2508ED8}" srcOrd="0" destOrd="0" presId="urn:microsoft.com/office/officeart/2009/3/layout/HorizontalOrganizationChart"/>
    <dgm:cxn modelId="{BC6BF295-9D43-4261-ACFE-B975CDC69259}" type="presParOf" srcId="{46B6A896-0720-42A7-9643-ACF9C57AB3EE}" destId="{98EC76D2-BA8F-486F-BDE4-B75FAE67A187}" srcOrd="1" destOrd="0" presId="urn:microsoft.com/office/officeart/2009/3/layout/HorizontalOrganizationChart"/>
    <dgm:cxn modelId="{1188FEF3-31AC-4E03-A28B-688056084BEF}" type="presParOf" srcId="{A6D91F7E-4F62-403F-9D3F-C2FD719ACD62}" destId="{8312B2D3-A4AF-453D-A9C8-4C0E57ED7007}" srcOrd="1" destOrd="0" presId="urn:microsoft.com/office/officeart/2009/3/layout/HorizontalOrganizationChart"/>
    <dgm:cxn modelId="{9DD6ED31-66B3-4EFD-88A7-F36FE7412C1B}" type="presParOf" srcId="{A6D91F7E-4F62-403F-9D3F-C2FD719ACD62}" destId="{0438C2FD-099C-48DA-9CD6-E22AF54EFE94}" srcOrd="2" destOrd="0" presId="urn:microsoft.com/office/officeart/2009/3/layout/HorizontalOrganizationChart"/>
    <dgm:cxn modelId="{7C7E0BF5-F34A-4606-A0F7-85A90C130B7A}" type="presParOf" srcId="{BA9E5F2A-E4E0-4946-B633-9F2CC9B047F0}" destId="{527E8F66-C74D-44CC-B6A3-44FA075FBEB0}" srcOrd="4" destOrd="0" presId="urn:microsoft.com/office/officeart/2009/3/layout/HorizontalOrganizationChart"/>
    <dgm:cxn modelId="{B736995C-C72E-49AA-84BA-404F50FBDD36}" type="presParOf" srcId="{BA9E5F2A-E4E0-4946-B633-9F2CC9B047F0}" destId="{03D4B55A-F702-44DE-BC71-6DA9ACE8AF1D}" srcOrd="5" destOrd="0" presId="urn:microsoft.com/office/officeart/2009/3/layout/HorizontalOrganizationChart"/>
    <dgm:cxn modelId="{DBFDB26F-3055-44E0-8374-30DAFD4F0800}" type="presParOf" srcId="{03D4B55A-F702-44DE-BC71-6DA9ACE8AF1D}" destId="{73DDAD91-11BE-4B8A-AB60-96EC7A3A0092}" srcOrd="0" destOrd="0" presId="urn:microsoft.com/office/officeart/2009/3/layout/HorizontalOrganizationChart"/>
    <dgm:cxn modelId="{89A46147-2220-4CB5-B0D8-7557EADA41CF}" type="presParOf" srcId="{73DDAD91-11BE-4B8A-AB60-96EC7A3A0092}" destId="{A70A3440-BEE3-4078-A6F9-3F8638D29DB6}" srcOrd="0" destOrd="0" presId="urn:microsoft.com/office/officeart/2009/3/layout/HorizontalOrganizationChart"/>
    <dgm:cxn modelId="{DA0017A9-EDC3-44D8-9CF4-514A41994BAF}" type="presParOf" srcId="{73DDAD91-11BE-4B8A-AB60-96EC7A3A0092}" destId="{6778F506-596B-44A4-BDC2-6D7512F9E0DD}" srcOrd="1" destOrd="0" presId="urn:microsoft.com/office/officeart/2009/3/layout/HorizontalOrganizationChart"/>
    <dgm:cxn modelId="{3A45A028-B5D3-4749-90DE-AB2A82804BAA}" type="presParOf" srcId="{03D4B55A-F702-44DE-BC71-6DA9ACE8AF1D}" destId="{9C07B117-775B-445C-9B16-27CBDA98928C}" srcOrd="1" destOrd="0" presId="urn:microsoft.com/office/officeart/2009/3/layout/HorizontalOrganizationChart"/>
    <dgm:cxn modelId="{D1B0B026-CBDF-488B-9B0D-8658CCA9B616}" type="presParOf" srcId="{03D4B55A-F702-44DE-BC71-6DA9ACE8AF1D}" destId="{64DD516A-5FBB-4F42-B6CD-F043D3B84930}" srcOrd="2" destOrd="0" presId="urn:microsoft.com/office/officeart/2009/3/layout/HorizontalOrganizationChart"/>
    <dgm:cxn modelId="{8E2368DB-676F-4AE2-A7E3-8EF465C8458A}" type="presParOf" srcId="{BA9E5F2A-E4E0-4946-B633-9F2CC9B047F0}" destId="{B0DDE9D4-270C-4589-94C6-1FDDBA1FBD0C}" srcOrd="6" destOrd="0" presId="urn:microsoft.com/office/officeart/2009/3/layout/HorizontalOrganizationChart"/>
    <dgm:cxn modelId="{C2473C08-20F0-4A55-8F49-8ED540361346}" type="presParOf" srcId="{BA9E5F2A-E4E0-4946-B633-9F2CC9B047F0}" destId="{22DE5CA0-4F3E-45D1-AE3F-E6531D2BA8B6}" srcOrd="7" destOrd="0" presId="urn:microsoft.com/office/officeart/2009/3/layout/HorizontalOrganizationChart"/>
    <dgm:cxn modelId="{02076C6D-FAC8-4D32-8C7A-E2D11BD1382F}" type="presParOf" srcId="{22DE5CA0-4F3E-45D1-AE3F-E6531D2BA8B6}" destId="{8A6149BD-7231-40A3-B8EE-DBDE3B4C8417}" srcOrd="0" destOrd="0" presId="urn:microsoft.com/office/officeart/2009/3/layout/HorizontalOrganizationChart"/>
    <dgm:cxn modelId="{DA439934-189D-49BB-8719-2AEFE638E9F1}" type="presParOf" srcId="{8A6149BD-7231-40A3-B8EE-DBDE3B4C8417}" destId="{ABA00CF0-81C4-4537-B3DD-D39C8AF4D8AC}" srcOrd="0" destOrd="0" presId="urn:microsoft.com/office/officeart/2009/3/layout/HorizontalOrganizationChart"/>
    <dgm:cxn modelId="{85F667B2-5A3C-444E-8DD1-907394A0604E}" type="presParOf" srcId="{8A6149BD-7231-40A3-B8EE-DBDE3B4C8417}" destId="{7CFF9135-96A9-48D1-83FE-FFFD81E64B39}" srcOrd="1" destOrd="0" presId="urn:microsoft.com/office/officeart/2009/3/layout/HorizontalOrganizationChart"/>
    <dgm:cxn modelId="{145E20F2-87CC-4B09-8193-C22F61AF7025}" type="presParOf" srcId="{22DE5CA0-4F3E-45D1-AE3F-E6531D2BA8B6}" destId="{06F4AF12-FCEE-49A4-80E1-A4938B571CF7}" srcOrd="1" destOrd="0" presId="urn:microsoft.com/office/officeart/2009/3/layout/HorizontalOrganizationChart"/>
    <dgm:cxn modelId="{1E339329-94D8-40AF-9A25-6E9531BE782A}" type="presParOf" srcId="{22DE5CA0-4F3E-45D1-AE3F-E6531D2BA8B6}" destId="{8A3A5D0B-B0A0-43AC-9DA1-DC0E20C5D1AC}" srcOrd="2" destOrd="0" presId="urn:microsoft.com/office/officeart/2009/3/layout/HorizontalOrganizationChart"/>
    <dgm:cxn modelId="{72E950E0-A0A4-4D25-AD16-5B3ACF73C35D}" type="presParOf" srcId="{79673358-6208-46E4-9198-3FEF595B30E4}" destId="{FBDC2E5E-B14C-4D98-86A4-DD6F21E38CC8}" srcOrd="2" destOrd="0" presId="urn:microsoft.com/office/officeart/2009/3/layout/HorizontalOrganizationChart"/>
    <dgm:cxn modelId="{CAEAA432-5D53-4B5C-98BD-2B544F323C0B}" type="presParOf" srcId="{4AF43300-DCD9-41CF-8BF2-508C5AF8E5CB}" destId="{CC850CB1-765B-432C-8077-1994B3CA55A3}" srcOrd="2" destOrd="0" presId="urn:microsoft.com/office/officeart/2009/3/layout/HorizontalOrganizationChart"/>
    <dgm:cxn modelId="{9FCA09C3-7DBA-4676-B120-B3CACC4B3494}" type="presParOf" srcId="{4AF43300-DCD9-41CF-8BF2-508C5AF8E5CB}" destId="{61762025-15AA-4678-AB1A-8B1EAA374C93}" srcOrd="3" destOrd="0" presId="urn:microsoft.com/office/officeart/2009/3/layout/HorizontalOrganizationChart"/>
    <dgm:cxn modelId="{0223270C-F067-4DCD-B56C-B542BDAA46A8}" type="presParOf" srcId="{61762025-15AA-4678-AB1A-8B1EAA374C93}" destId="{B8AD02F7-D4C4-4CD8-8AE8-C7A005FF9D93}" srcOrd="0" destOrd="0" presId="urn:microsoft.com/office/officeart/2009/3/layout/HorizontalOrganizationChart"/>
    <dgm:cxn modelId="{359DC32F-CAA4-400F-B2AC-845A081D2317}" type="presParOf" srcId="{B8AD02F7-D4C4-4CD8-8AE8-C7A005FF9D93}" destId="{D1CCA7DA-3554-4137-AFCE-BCFDBCD7E5B3}" srcOrd="0" destOrd="0" presId="urn:microsoft.com/office/officeart/2009/3/layout/HorizontalOrganizationChart"/>
    <dgm:cxn modelId="{FA6F0230-6FA3-4D85-80CF-864C4F51C779}" type="presParOf" srcId="{B8AD02F7-D4C4-4CD8-8AE8-C7A005FF9D93}" destId="{33B607E5-F2DC-41D1-AA25-78B42F7D0879}" srcOrd="1" destOrd="0" presId="urn:microsoft.com/office/officeart/2009/3/layout/HorizontalOrganizationChart"/>
    <dgm:cxn modelId="{58CE4BBB-6C08-4BE7-B585-269D21D12B69}" type="presParOf" srcId="{61762025-15AA-4678-AB1A-8B1EAA374C93}" destId="{81CBE85B-694A-47E7-8022-C8812AC005D4}" srcOrd="1" destOrd="0" presId="urn:microsoft.com/office/officeart/2009/3/layout/HorizontalOrganizationChart"/>
    <dgm:cxn modelId="{D43768E3-1CBD-4E0E-B7A0-27CA028AAFC3}" type="presParOf" srcId="{81CBE85B-694A-47E7-8022-C8812AC005D4}" destId="{29487C14-3E16-4FCE-9C93-86B28A7FC624}" srcOrd="0" destOrd="0" presId="urn:microsoft.com/office/officeart/2009/3/layout/HorizontalOrganizationChart"/>
    <dgm:cxn modelId="{8670A3FC-9CCF-4BF6-B5F1-BBDB47FDE516}" type="presParOf" srcId="{81CBE85B-694A-47E7-8022-C8812AC005D4}" destId="{B5C6457A-8A54-49C6-B464-F1ABB141E197}" srcOrd="1" destOrd="0" presId="urn:microsoft.com/office/officeart/2009/3/layout/HorizontalOrganizationChart"/>
    <dgm:cxn modelId="{EA21F547-9D58-421D-9A46-51316DB0E930}" type="presParOf" srcId="{B5C6457A-8A54-49C6-B464-F1ABB141E197}" destId="{2459B0CE-8044-48C9-BF65-C3CBB3E9B9C8}" srcOrd="0" destOrd="0" presId="urn:microsoft.com/office/officeart/2009/3/layout/HorizontalOrganizationChart"/>
    <dgm:cxn modelId="{BB2FC072-54C4-41D9-B8B7-1CD8996D7236}" type="presParOf" srcId="{2459B0CE-8044-48C9-BF65-C3CBB3E9B9C8}" destId="{7DEAE663-482D-4AA3-9256-C51B3B865070}" srcOrd="0" destOrd="0" presId="urn:microsoft.com/office/officeart/2009/3/layout/HorizontalOrganizationChart"/>
    <dgm:cxn modelId="{EE137951-87B6-47FF-A6D4-3C8D84093F04}" type="presParOf" srcId="{2459B0CE-8044-48C9-BF65-C3CBB3E9B9C8}" destId="{0BD6E3E0-AA7C-46C3-8825-14C1C601AFF8}" srcOrd="1" destOrd="0" presId="urn:microsoft.com/office/officeart/2009/3/layout/HorizontalOrganizationChart"/>
    <dgm:cxn modelId="{66129CD5-DD3D-401F-BCFE-4709C5043119}" type="presParOf" srcId="{B5C6457A-8A54-49C6-B464-F1ABB141E197}" destId="{F545315F-84E0-4DE9-88E1-75D40BA32058}" srcOrd="1" destOrd="0" presId="urn:microsoft.com/office/officeart/2009/3/layout/HorizontalOrganizationChart"/>
    <dgm:cxn modelId="{5652F7E7-4FD5-4373-81CD-AB7E73B8D36D}" type="presParOf" srcId="{B5C6457A-8A54-49C6-B464-F1ABB141E197}" destId="{9E716846-4ABC-40A7-B5F3-BCE18CF93DD9}" srcOrd="2" destOrd="0" presId="urn:microsoft.com/office/officeart/2009/3/layout/HorizontalOrganizationChart"/>
    <dgm:cxn modelId="{E973D3B0-840F-4A0C-8D9F-A2FD2DAAEEDA}" type="presParOf" srcId="{81CBE85B-694A-47E7-8022-C8812AC005D4}" destId="{9C474422-B16F-4CCB-B16D-DAE4C89CBD4E}" srcOrd="2" destOrd="0" presId="urn:microsoft.com/office/officeart/2009/3/layout/HorizontalOrganizationChart"/>
    <dgm:cxn modelId="{3EEA36B8-57AA-4921-8905-E2480395BCC1}" type="presParOf" srcId="{81CBE85B-694A-47E7-8022-C8812AC005D4}" destId="{36684E72-09A6-442E-8E02-4DF968A68E80}" srcOrd="3" destOrd="0" presId="urn:microsoft.com/office/officeart/2009/3/layout/HorizontalOrganizationChart"/>
    <dgm:cxn modelId="{26C5D933-936E-474D-9717-EF2F0EED3F36}" type="presParOf" srcId="{36684E72-09A6-442E-8E02-4DF968A68E80}" destId="{C415502F-BA52-4F8B-8CF7-F520F9EE3E77}" srcOrd="0" destOrd="0" presId="urn:microsoft.com/office/officeart/2009/3/layout/HorizontalOrganizationChart"/>
    <dgm:cxn modelId="{B7AC5062-5754-430F-B7FD-3D671F108640}" type="presParOf" srcId="{C415502F-BA52-4F8B-8CF7-F520F9EE3E77}" destId="{D71401EA-8BFE-4AD2-97C3-15202ECA0781}" srcOrd="0" destOrd="0" presId="urn:microsoft.com/office/officeart/2009/3/layout/HorizontalOrganizationChart"/>
    <dgm:cxn modelId="{E5CB0AAC-9B5E-4003-82AE-70D99880FB5A}" type="presParOf" srcId="{C415502F-BA52-4F8B-8CF7-F520F9EE3E77}" destId="{B2DCF762-9196-4636-9E81-EA5D19260B8B}" srcOrd="1" destOrd="0" presId="urn:microsoft.com/office/officeart/2009/3/layout/HorizontalOrganizationChart"/>
    <dgm:cxn modelId="{BFA4CA4E-BF4A-499D-8F24-2E98573577C3}" type="presParOf" srcId="{36684E72-09A6-442E-8E02-4DF968A68E80}" destId="{9AED2FBE-696E-4281-9282-A1D99C2C361A}" srcOrd="1" destOrd="0" presId="urn:microsoft.com/office/officeart/2009/3/layout/HorizontalOrganizationChart"/>
    <dgm:cxn modelId="{1AD7FC93-D7F1-47DE-B509-5D0550869971}" type="presParOf" srcId="{36684E72-09A6-442E-8E02-4DF968A68E80}" destId="{547E7473-025B-4201-91E4-C90193538550}" srcOrd="2" destOrd="0" presId="urn:microsoft.com/office/officeart/2009/3/layout/HorizontalOrganizationChart"/>
    <dgm:cxn modelId="{57698460-39B7-4742-A04C-5B8A2F2B1074}" type="presParOf" srcId="{81CBE85B-694A-47E7-8022-C8812AC005D4}" destId="{E343C4B4-4EA9-4CA3-B99A-BF131B5EAE0F}" srcOrd="4" destOrd="0" presId="urn:microsoft.com/office/officeart/2009/3/layout/HorizontalOrganizationChart"/>
    <dgm:cxn modelId="{C31E0396-9995-4F5A-8960-C5B853CFD279}" type="presParOf" srcId="{81CBE85B-694A-47E7-8022-C8812AC005D4}" destId="{6C3DEC2C-0468-4EA4-B335-F3049104A790}" srcOrd="5" destOrd="0" presId="urn:microsoft.com/office/officeart/2009/3/layout/HorizontalOrganizationChart"/>
    <dgm:cxn modelId="{4D72C2E9-959F-4848-8343-3CD23417CD8C}" type="presParOf" srcId="{6C3DEC2C-0468-4EA4-B335-F3049104A790}" destId="{219D16FF-8DF5-4A4F-A778-D289D9052806}" srcOrd="0" destOrd="0" presId="urn:microsoft.com/office/officeart/2009/3/layout/HorizontalOrganizationChart"/>
    <dgm:cxn modelId="{71D1EF4C-54A0-4687-8CB4-B271833D1841}" type="presParOf" srcId="{219D16FF-8DF5-4A4F-A778-D289D9052806}" destId="{16E1829D-73D3-495F-A647-121646D27B90}" srcOrd="0" destOrd="0" presId="urn:microsoft.com/office/officeart/2009/3/layout/HorizontalOrganizationChart"/>
    <dgm:cxn modelId="{C513A161-CA69-4CF1-8930-A10FCAF587A4}" type="presParOf" srcId="{219D16FF-8DF5-4A4F-A778-D289D9052806}" destId="{0EB6DAC8-8DD4-4E64-A781-00AA4D18C5F2}" srcOrd="1" destOrd="0" presId="urn:microsoft.com/office/officeart/2009/3/layout/HorizontalOrganizationChart"/>
    <dgm:cxn modelId="{95DAA54E-CAD8-4B23-9029-E57AE29B68F0}" type="presParOf" srcId="{6C3DEC2C-0468-4EA4-B335-F3049104A790}" destId="{65850B6C-28B8-4104-9C09-CCD98153BF44}" srcOrd="1" destOrd="0" presId="urn:microsoft.com/office/officeart/2009/3/layout/HorizontalOrganizationChart"/>
    <dgm:cxn modelId="{08B6FE8C-0F22-4633-845A-FD06C82907D4}" type="presParOf" srcId="{6C3DEC2C-0468-4EA4-B335-F3049104A790}" destId="{CB396E5A-8968-4A56-B078-432D9FBDF02B}" srcOrd="2" destOrd="0" presId="urn:microsoft.com/office/officeart/2009/3/layout/HorizontalOrganizationChart"/>
    <dgm:cxn modelId="{9BFA3ACA-9E69-4983-BF3F-EEECB4A131CF}" type="presParOf" srcId="{81CBE85B-694A-47E7-8022-C8812AC005D4}" destId="{FF1BC167-F5BE-4B52-BDF7-E675A50FA867}" srcOrd="6" destOrd="0" presId="urn:microsoft.com/office/officeart/2009/3/layout/HorizontalOrganizationChart"/>
    <dgm:cxn modelId="{7227D799-5E3C-43B7-9F7E-E9DE07E759FA}" type="presParOf" srcId="{81CBE85B-694A-47E7-8022-C8812AC005D4}" destId="{40E06A97-36A8-4062-9964-43639C870EB9}" srcOrd="7" destOrd="0" presId="urn:microsoft.com/office/officeart/2009/3/layout/HorizontalOrganizationChart"/>
    <dgm:cxn modelId="{FD2DFD62-A151-49AD-89BD-0704D19B0BE5}" type="presParOf" srcId="{40E06A97-36A8-4062-9964-43639C870EB9}" destId="{ABE353CC-F5D9-44FB-B4B5-0FB94C2DD6C9}" srcOrd="0" destOrd="0" presId="urn:microsoft.com/office/officeart/2009/3/layout/HorizontalOrganizationChart"/>
    <dgm:cxn modelId="{D3254AEB-9B16-466E-AFF7-BD6D906AF084}" type="presParOf" srcId="{ABE353CC-F5D9-44FB-B4B5-0FB94C2DD6C9}" destId="{1F996CBC-BC85-4C0F-8C3A-DBF447873F08}" srcOrd="0" destOrd="0" presId="urn:microsoft.com/office/officeart/2009/3/layout/HorizontalOrganizationChart"/>
    <dgm:cxn modelId="{234AF058-6CFD-488A-9906-3DA1B12C8AF2}" type="presParOf" srcId="{ABE353CC-F5D9-44FB-B4B5-0FB94C2DD6C9}" destId="{CCC87352-E6E1-4DE8-8882-20DC2EA7B2DE}" srcOrd="1" destOrd="0" presId="urn:microsoft.com/office/officeart/2009/3/layout/HorizontalOrganizationChart"/>
    <dgm:cxn modelId="{2204FD2C-2584-46F6-95F2-70122F7DDF45}" type="presParOf" srcId="{40E06A97-36A8-4062-9964-43639C870EB9}" destId="{30B68297-2977-4401-939F-BF77374097EF}" srcOrd="1" destOrd="0" presId="urn:microsoft.com/office/officeart/2009/3/layout/HorizontalOrganizationChart"/>
    <dgm:cxn modelId="{170ABE7E-4C95-400B-B3C7-3631C78FC972}" type="presParOf" srcId="{40E06A97-36A8-4062-9964-43639C870EB9}" destId="{77707FCD-A703-41F4-8D0F-8E3B030BF6FB}" srcOrd="2" destOrd="0" presId="urn:microsoft.com/office/officeart/2009/3/layout/HorizontalOrganizationChart"/>
    <dgm:cxn modelId="{95F15942-291C-4915-B0A2-261050E6EEA4}" type="presParOf" srcId="{61762025-15AA-4678-AB1A-8B1EAA374C93}" destId="{CADF3112-2137-4A1B-B969-0FC5E9451455}" srcOrd="2" destOrd="0" presId="urn:microsoft.com/office/officeart/2009/3/layout/HorizontalOrganizationChart"/>
    <dgm:cxn modelId="{EEED7905-ECDE-4408-90E9-702F13E8279A}" type="presParOf" srcId="{4AF43300-DCD9-41CF-8BF2-508C5AF8E5CB}" destId="{FF3FCC8B-1230-4899-8B9E-6E82DD5BD1B1}" srcOrd="4" destOrd="0" presId="urn:microsoft.com/office/officeart/2009/3/layout/HorizontalOrganizationChart"/>
    <dgm:cxn modelId="{E8570495-B609-465E-8680-407F5E0DF63A}" type="presParOf" srcId="{4AF43300-DCD9-41CF-8BF2-508C5AF8E5CB}" destId="{1BCF1A6B-5761-4CE4-B366-5D1549382539}" srcOrd="5" destOrd="0" presId="urn:microsoft.com/office/officeart/2009/3/layout/HorizontalOrganizationChart"/>
    <dgm:cxn modelId="{332DBA4F-5E3E-481D-9ECB-CF859686193F}" type="presParOf" srcId="{1BCF1A6B-5761-4CE4-B366-5D1549382539}" destId="{215692CB-D873-40F0-B9A5-DAD329398034}" srcOrd="0" destOrd="0" presId="urn:microsoft.com/office/officeart/2009/3/layout/HorizontalOrganizationChart"/>
    <dgm:cxn modelId="{3E83C858-D249-42A5-99C1-738239A90901}" type="presParOf" srcId="{215692CB-D873-40F0-B9A5-DAD329398034}" destId="{90808724-CCF5-4648-AE82-0569635E48A7}" srcOrd="0" destOrd="0" presId="urn:microsoft.com/office/officeart/2009/3/layout/HorizontalOrganizationChart"/>
    <dgm:cxn modelId="{4C1011CD-220D-4B1C-9019-A8817FB12599}" type="presParOf" srcId="{215692CB-D873-40F0-B9A5-DAD329398034}" destId="{2158BAEC-9C71-4402-A155-BE9191B5E291}" srcOrd="1" destOrd="0" presId="urn:microsoft.com/office/officeart/2009/3/layout/HorizontalOrganizationChart"/>
    <dgm:cxn modelId="{167C8519-B0E5-44F4-B45B-5E60FE352CD8}" type="presParOf" srcId="{1BCF1A6B-5761-4CE4-B366-5D1549382539}" destId="{B26AD3AE-3662-4112-B8DC-D927A2B35F43}" srcOrd="1" destOrd="0" presId="urn:microsoft.com/office/officeart/2009/3/layout/HorizontalOrganizationChart"/>
    <dgm:cxn modelId="{CEB1F499-5DC0-47B0-8892-6613D06AA43D}" type="presParOf" srcId="{B26AD3AE-3662-4112-B8DC-D927A2B35F43}" destId="{0B4AF260-D8A2-47D1-88C1-DBF9C24C82D0}" srcOrd="0" destOrd="0" presId="urn:microsoft.com/office/officeart/2009/3/layout/HorizontalOrganizationChart"/>
    <dgm:cxn modelId="{4AF34BD2-5A45-4503-B226-C661F3F114A5}" type="presParOf" srcId="{B26AD3AE-3662-4112-B8DC-D927A2B35F43}" destId="{A776C82B-16E8-445C-A880-3BF2B4E0EC8F}" srcOrd="1" destOrd="0" presId="urn:microsoft.com/office/officeart/2009/3/layout/HorizontalOrganizationChart"/>
    <dgm:cxn modelId="{B9F32AC4-2D5B-4876-8472-714616AEA95C}" type="presParOf" srcId="{A776C82B-16E8-445C-A880-3BF2B4E0EC8F}" destId="{9EE93C9B-1B35-4707-BB0E-20DDE422A038}" srcOrd="0" destOrd="0" presId="urn:microsoft.com/office/officeart/2009/3/layout/HorizontalOrganizationChart"/>
    <dgm:cxn modelId="{46E7DB64-30F2-40DA-94E5-B91787E1D3F8}" type="presParOf" srcId="{9EE93C9B-1B35-4707-BB0E-20DDE422A038}" destId="{1F801B24-5DC3-432B-9623-3B8810F31F89}" srcOrd="0" destOrd="0" presId="urn:microsoft.com/office/officeart/2009/3/layout/HorizontalOrganizationChart"/>
    <dgm:cxn modelId="{B24A6AC6-4B6A-4CEA-86F5-7D252DEC4F61}" type="presParOf" srcId="{9EE93C9B-1B35-4707-BB0E-20DDE422A038}" destId="{05FC3503-2138-4FFA-ADCE-7BD28481651A}" srcOrd="1" destOrd="0" presId="urn:microsoft.com/office/officeart/2009/3/layout/HorizontalOrganizationChart"/>
    <dgm:cxn modelId="{762C74D2-50C5-47D9-B200-7B80C66FADD2}" type="presParOf" srcId="{A776C82B-16E8-445C-A880-3BF2B4E0EC8F}" destId="{17BAA6ED-7404-4AD0-8C34-F5FEA2E04CD1}" srcOrd="1" destOrd="0" presId="urn:microsoft.com/office/officeart/2009/3/layout/HorizontalOrganizationChart"/>
    <dgm:cxn modelId="{235BED6F-5C9E-475E-9D09-1947B3953473}" type="presParOf" srcId="{A776C82B-16E8-445C-A880-3BF2B4E0EC8F}" destId="{7A8BBAC9-16E1-457A-8F8D-063E4AD715F3}" srcOrd="2" destOrd="0" presId="urn:microsoft.com/office/officeart/2009/3/layout/HorizontalOrganizationChart"/>
    <dgm:cxn modelId="{758CE8E9-AB80-40AD-99D0-A541A8F5FCD6}" type="presParOf" srcId="{B26AD3AE-3662-4112-B8DC-D927A2B35F43}" destId="{068EB2AA-17E2-4C4C-8725-4FB64046ED48}" srcOrd="2" destOrd="0" presId="urn:microsoft.com/office/officeart/2009/3/layout/HorizontalOrganizationChart"/>
    <dgm:cxn modelId="{E3E6877F-FB27-4602-8C69-F0E2ECAF1281}" type="presParOf" srcId="{B26AD3AE-3662-4112-B8DC-D927A2B35F43}" destId="{4BBADFCD-CF51-4DC2-93A1-55965FA78F43}" srcOrd="3" destOrd="0" presId="urn:microsoft.com/office/officeart/2009/3/layout/HorizontalOrganizationChart"/>
    <dgm:cxn modelId="{31F28342-DD05-4AB9-85EB-F971627A79A3}" type="presParOf" srcId="{4BBADFCD-CF51-4DC2-93A1-55965FA78F43}" destId="{203FF96F-E48F-453F-B162-3469D87E2DDE}" srcOrd="0" destOrd="0" presId="urn:microsoft.com/office/officeart/2009/3/layout/HorizontalOrganizationChart"/>
    <dgm:cxn modelId="{0BAC93DA-EC49-4F2B-9C36-DE8EA0DD36AF}" type="presParOf" srcId="{203FF96F-E48F-453F-B162-3469D87E2DDE}" destId="{6FE7B36A-B160-4FDF-8977-E7E703426F92}" srcOrd="0" destOrd="0" presId="urn:microsoft.com/office/officeart/2009/3/layout/HorizontalOrganizationChart"/>
    <dgm:cxn modelId="{1598A794-9F9E-4720-AADE-99CF15627FCB}" type="presParOf" srcId="{203FF96F-E48F-453F-B162-3469D87E2DDE}" destId="{A378552F-9BF2-434E-B9F2-63669A35E640}" srcOrd="1" destOrd="0" presId="urn:microsoft.com/office/officeart/2009/3/layout/HorizontalOrganizationChart"/>
    <dgm:cxn modelId="{B0649577-A311-48A9-BD74-7D676226902D}" type="presParOf" srcId="{4BBADFCD-CF51-4DC2-93A1-55965FA78F43}" destId="{7FA8ADBC-9489-4C42-AA5C-F903A0B08142}" srcOrd="1" destOrd="0" presId="urn:microsoft.com/office/officeart/2009/3/layout/HorizontalOrganizationChart"/>
    <dgm:cxn modelId="{2497D386-C7A3-4E0C-B629-77A1DB119988}" type="presParOf" srcId="{4BBADFCD-CF51-4DC2-93A1-55965FA78F43}" destId="{FF1D9822-4471-40D6-9F61-4BAC2F6B6296}" srcOrd="2" destOrd="0" presId="urn:microsoft.com/office/officeart/2009/3/layout/HorizontalOrganizationChart"/>
    <dgm:cxn modelId="{468D68E4-5298-4B92-A6EA-1A96A672EE24}" type="presParOf" srcId="{B26AD3AE-3662-4112-B8DC-D927A2B35F43}" destId="{7C2BF15B-82AC-4358-9072-E638B64A95F1}" srcOrd="4" destOrd="0" presId="urn:microsoft.com/office/officeart/2009/3/layout/HorizontalOrganizationChart"/>
    <dgm:cxn modelId="{BA7D0D78-D111-4105-AEB4-45E24897F0A0}" type="presParOf" srcId="{B26AD3AE-3662-4112-B8DC-D927A2B35F43}" destId="{E4867702-884A-4D9E-AED4-81B247134B83}" srcOrd="5" destOrd="0" presId="urn:microsoft.com/office/officeart/2009/3/layout/HorizontalOrganizationChart"/>
    <dgm:cxn modelId="{0E6F31B0-9626-49A0-8CF8-29CD55853CB9}" type="presParOf" srcId="{E4867702-884A-4D9E-AED4-81B247134B83}" destId="{C2DF549E-ACC3-4E6A-A694-7DBD0C0BB432}" srcOrd="0" destOrd="0" presId="urn:microsoft.com/office/officeart/2009/3/layout/HorizontalOrganizationChart"/>
    <dgm:cxn modelId="{56C61ADC-1D41-45F9-8276-3051664D2D5B}" type="presParOf" srcId="{C2DF549E-ACC3-4E6A-A694-7DBD0C0BB432}" destId="{5186A3C9-8344-4340-827D-6AC6D0398973}" srcOrd="0" destOrd="0" presId="urn:microsoft.com/office/officeart/2009/3/layout/HorizontalOrganizationChart"/>
    <dgm:cxn modelId="{CF2795F9-ABCF-46EF-A47D-E5CF6711775D}" type="presParOf" srcId="{C2DF549E-ACC3-4E6A-A694-7DBD0C0BB432}" destId="{3A2BD858-A888-4943-B13B-9DE60522CDAC}" srcOrd="1" destOrd="0" presId="urn:microsoft.com/office/officeart/2009/3/layout/HorizontalOrganizationChart"/>
    <dgm:cxn modelId="{1BBB3821-D933-4BAC-904A-07C5A7BAC0E1}" type="presParOf" srcId="{E4867702-884A-4D9E-AED4-81B247134B83}" destId="{C8C2F56F-B6A2-41E1-B183-28530B17B2D3}" srcOrd="1" destOrd="0" presId="urn:microsoft.com/office/officeart/2009/3/layout/HorizontalOrganizationChart"/>
    <dgm:cxn modelId="{5D458DEB-4AB6-485A-9B5C-D6EEE8D99184}" type="presParOf" srcId="{E4867702-884A-4D9E-AED4-81B247134B83}" destId="{2835EA21-56C0-4C12-8DF1-7F5427954352}" srcOrd="2" destOrd="0" presId="urn:microsoft.com/office/officeart/2009/3/layout/HorizontalOrganizationChart"/>
    <dgm:cxn modelId="{B41D4B0C-F051-48AF-AE80-8550433B46D6}" type="presParOf" srcId="{B26AD3AE-3662-4112-B8DC-D927A2B35F43}" destId="{06EE71E8-8B9C-4C5A-A88B-BEBB368DD643}" srcOrd="6" destOrd="0" presId="urn:microsoft.com/office/officeart/2009/3/layout/HorizontalOrganizationChart"/>
    <dgm:cxn modelId="{E6A65061-79BD-4574-AEA3-246703255FCF}" type="presParOf" srcId="{B26AD3AE-3662-4112-B8DC-D927A2B35F43}" destId="{100E2EB7-30FB-4A4F-8F07-BAFC60BB6ABA}" srcOrd="7" destOrd="0" presId="urn:microsoft.com/office/officeart/2009/3/layout/HorizontalOrganizationChart"/>
    <dgm:cxn modelId="{AE949861-901B-44E3-84C4-93AB3AC5AC9D}" type="presParOf" srcId="{100E2EB7-30FB-4A4F-8F07-BAFC60BB6ABA}" destId="{91DBB2B6-D184-4055-B172-C099557BEB9C}" srcOrd="0" destOrd="0" presId="urn:microsoft.com/office/officeart/2009/3/layout/HorizontalOrganizationChart"/>
    <dgm:cxn modelId="{D64C1258-BBEC-488A-83E3-FAD9DA6ACF68}" type="presParOf" srcId="{91DBB2B6-D184-4055-B172-C099557BEB9C}" destId="{7A0E999F-0DE0-47CB-81DE-024AFCC572D4}" srcOrd="0" destOrd="0" presId="urn:microsoft.com/office/officeart/2009/3/layout/HorizontalOrganizationChart"/>
    <dgm:cxn modelId="{68381192-3832-466A-8B11-0C99B657739F}" type="presParOf" srcId="{91DBB2B6-D184-4055-B172-C099557BEB9C}" destId="{8037AEEE-FDC0-4BF0-B9D6-76760684DE9A}" srcOrd="1" destOrd="0" presId="urn:microsoft.com/office/officeart/2009/3/layout/HorizontalOrganizationChart"/>
    <dgm:cxn modelId="{D91F9CB6-48C9-4B99-91EF-7128655CFFAD}" type="presParOf" srcId="{100E2EB7-30FB-4A4F-8F07-BAFC60BB6ABA}" destId="{E81C4593-7FB2-4443-82C2-3E4CF76CA603}" srcOrd="1" destOrd="0" presId="urn:microsoft.com/office/officeart/2009/3/layout/HorizontalOrganizationChart"/>
    <dgm:cxn modelId="{D0778F7F-F63D-47ED-B8E7-44E84002D48F}" type="presParOf" srcId="{100E2EB7-30FB-4A4F-8F07-BAFC60BB6ABA}" destId="{3BFA2CD2-F07F-43FD-8AC5-F9DAB692FFFA}" srcOrd="2" destOrd="0" presId="urn:microsoft.com/office/officeart/2009/3/layout/HorizontalOrganizationChart"/>
    <dgm:cxn modelId="{60DE9816-B01D-42CF-987C-F097D28D5D2D}" type="presParOf" srcId="{1BCF1A6B-5761-4CE4-B366-5D1549382539}" destId="{9B50E324-A4F0-4FA2-8B08-B201ABB5BB60}" srcOrd="2" destOrd="0" presId="urn:microsoft.com/office/officeart/2009/3/layout/HorizontalOrganizationChart"/>
    <dgm:cxn modelId="{D85AF49C-DD97-4843-BA1F-64E0CB94DC1C}" type="presParOf" srcId="{7ED8ECE5-3D51-47F1-A39F-7042B1745D9B}" destId="{2A702847-3946-4726-A93F-2DFCDB9AF1BC}" srcOrd="2" destOrd="0" presId="urn:microsoft.com/office/officeart/2009/3/layout/HorizontalOrganizationChart"/>
    <dgm:cxn modelId="{60E944AF-F5A0-415C-8508-F3932C092CF1}" type="presParOf" srcId="{1A70296D-F296-4863-BAEE-A0F9535BC68F}" destId="{7ABEE4A6-0F39-4BE8-BE8B-46B11B765FC9}" srcOrd="2" destOrd="0" presId="urn:microsoft.com/office/officeart/2009/3/layout/HorizontalOrganizationChart"/>
    <dgm:cxn modelId="{D6D56CF8-88D7-4AA0-A245-E630F38EE880}" type="presParOf" srcId="{1A70296D-F296-4863-BAEE-A0F9535BC68F}" destId="{9501F662-92B5-4C74-ADF8-1132A9506BFE}" srcOrd="3" destOrd="0" presId="urn:microsoft.com/office/officeart/2009/3/layout/HorizontalOrganizationChart"/>
    <dgm:cxn modelId="{8F4AD35A-7B44-404C-AB42-A09612BBF3C9}" type="presParOf" srcId="{9501F662-92B5-4C74-ADF8-1132A9506BFE}" destId="{D98DBB36-144A-4AC2-BC5A-BCCDD87C25A8}" srcOrd="0" destOrd="0" presId="urn:microsoft.com/office/officeart/2009/3/layout/HorizontalOrganizationChart"/>
    <dgm:cxn modelId="{48C5882E-9773-496D-AE46-DAF1DE32DDF0}" type="presParOf" srcId="{D98DBB36-144A-4AC2-BC5A-BCCDD87C25A8}" destId="{479792BE-F07F-4359-B56D-9DD22B456BB9}" srcOrd="0" destOrd="0" presId="urn:microsoft.com/office/officeart/2009/3/layout/HorizontalOrganizationChart"/>
    <dgm:cxn modelId="{BB3B85D9-6DFA-4537-A8DA-EF7648C17EA8}" type="presParOf" srcId="{D98DBB36-144A-4AC2-BC5A-BCCDD87C25A8}" destId="{27A45A0B-3514-4C84-A441-661378593C7A}" srcOrd="1" destOrd="0" presId="urn:microsoft.com/office/officeart/2009/3/layout/HorizontalOrganizationChart"/>
    <dgm:cxn modelId="{7605CC25-FD82-4EE1-B956-2458612D4719}" type="presParOf" srcId="{9501F662-92B5-4C74-ADF8-1132A9506BFE}" destId="{A42DDF59-0C00-4ADC-9E37-894903361CC3}" srcOrd="1" destOrd="0" presId="urn:microsoft.com/office/officeart/2009/3/layout/HorizontalOrganizationChart"/>
    <dgm:cxn modelId="{B7EAC353-A5C5-451F-B824-3E7D1941F287}" type="presParOf" srcId="{A42DDF59-0C00-4ADC-9E37-894903361CC3}" destId="{45B35DCC-B23E-41F3-95F6-A3EF8A8B4833}" srcOrd="0" destOrd="0" presId="urn:microsoft.com/office/officeart/2009/3/layout/HorizontalOrganizationChart"/>
    <dgm:cxn modelId="{261FECD8-0FFF-42F5-BDF7-8614BC63A2B3}" type="presParOf" srcId="{A42DDF59-0C00-4ADC-9E37-894903361CC3}" destId="{94CD3051-745D-480E-B963-684598D7F123}" srcOrd="1" destOrd="0" presId="urn:microsoft.com/office/officeart/2009/3/layout/HorizontalOrganizationChart"/>
    <dgm:cxn modelId="{070F1759-656D-498D-9DC4-06CA7E2BB710}" type="presParOf" srcId="{94CD3051-745D-480E-B963-684598D7F123}" destId="{CCE1AE5E-7192-4561-B25B-B2CF34EED628}" srcOrd="0" destOrd="0" presId="urn:microsoft.com/office/officeart/2009/3/layout/HorizontalOrganizationChart"/>
    <dgm:cxn modelId="{7A86C301-EB17-484D-99E7-0EC0DAE699EF}" type="presParOf" srcId="{CCE1AE5E-7192-4561-B25B-B2CF34EED628}" destId="{7623A221-C875-492E-BE11-43EB3B26904E}" srcOrd="0" destOrd="0" presId="urn:microsoft.com/office/officeart/2009/3/layout/HorizontalOrganizationChart"/>
    <dgm:cxn modelId="{43E631E0-DD1E-4A6D-9D7A-028651F3BBD8}" type="presParOf" srcId="{CCE1AE5E-7192-4561-B25B-B2CF34EED628}" destId="{4E362C63-1870-406C-80DD-8801BCB035D7}" srcOrd="1" destOrd="0" presId="urn:microsoft.com/office/officeart/2009/3/layout/HorizontalOrganizationChart"/>
    <dgm:cxn modelId="{C21B7044-AD9D-41F1-9A9E-D140EF309C16}" type="presParOf" srcId="{94CD3051-745D-480E-B963-684598D7F123}" destId="{9588DC36-822A-44E4-899E-5E3E040BE05C}" srcOrd="1" destOrd="0" presId="urn:microsoft.com/office/officeart/2009/3/layout/HorizontalOrganizationChart"/>
    <dgm:cxn modelId="{0A478BD1-0171-4218-8431-88B58B06D667}" type="presParOf" srcId="{94CD3051-745D-480E-B963-684598D7F123}" destId="{FAB2F5BD-55AE-423D-9935-C525B6CD83F2}" srcOrd="2" destOrd="0" presId="urn:microsoft.com/office/officeart/2009/3/layout/HorizontalOrganizationChart"/>
    <dgm:cxn modelId="{F5E6CD67-8EB6-4E78-AF2A-50AFB6E0DFB4}" type="presParOf" srcId="{A42DDF59-0C00-4ADC-9E37-894903361CC3}" destId="{1D7ADE8F-2912-407F-A1EC-B7064547A65E}" srcOrd="2" destOrd="0" presId="urn:microsoft.com/office/officeart/2009/3/layout/HorizontalOrganizationChart"/>
    <dgm:cxn modelId="{06B82226-AFF5-4D57-9685-1423ADD604CE}" type="presParOf" srcId="{A42DDF59-0C00-4ADC-9E37-894903361CC3}" destId="{487C956D-211F-491A-BD37-5103AA1C1728}" srcOrd="3" destOrd="0" presId="urn:microsoft.com/office/officeart/2009/3/layout/HorizontalOrganizationChart"/>
    <dgm:cxn modelId="{11EC6098-CBEB-40E3-B725-F7FD1637EEC4}" type="presParOf" srcId="{487C956D-211F-491A-BD37-5103AA1C1728}" destId="{909816FD-0801-433F-95FC-8E1CE2C5BEED}" srcOrd="0" destOrd="0" presId="urn:microsoft.com/office/officeart/2009/3/layout/HorizontalOrganizationChart"/>
    <dgm:cxn modelId="{A5D13BC4-177B-45B0-8ED1-E0FA48819D6B}" type="presParOf" srcId="{909816FD-0801-433F-95FC-8E1CE2C5BEED}" destId="{AEB9C4F8-4571-4225-820C-9BDAC24AE61C}" srcOrd="0" destOrd="0" presId="urn:microsoft.com/office/officeart/2009/3/layout/HorizontalOrganizationChart"/>
    <dgm:cxn modelId="{D35BFAC4-545B-4AF7-AE49-618D3DDA1F32}" type="presParOf" srcId="{909816FD-0801-433F-95FC-8E1CE2C5BEED}" destId="{102A6F7D-F176-45FA-BD57-6DBA80CE3912}" srcOrd="1" destOrd="0" presId="urn:microsoft.com/office/officeart/2009/3/layout/HorizontalOrganizationChart"/>
    <dgm:cxn modelId="{FC857033-FB30-4713-8D89-DBBDABFCEB9B}" type="presParOf" srcId="{487C956D-211F-491A-BD37-5103AA1C1728}" destId="{2CFB0F0A-3792-48FD-A8B3-870ADE262048}" srcOrd="1" destOrd="0" presId="urn:microsoft.com/office/officeart/2009/3/layout/HorizontalOrganizationChart"/>
    <dgm:cxn modelId="{2C5E8DC3-7C33-43E3-AFA6-889E7CC45FEB}" type="presParOf" srcId="{487C956D-211F-491A-BD37-5103AA1C1728}" destId="{87AFCD2C-A5F0-423E-9EC5-283C331111D5}" srcOrd="2" destOrd="0" presId="urn:microsoft.com/office/officeart/2009/3/layout/HorizontalOrganizationChart"/>
    <dgm:cxn modelId="{3A19A286-88D5-432C-9D9A-0A3BB711BFE7}" type="presParOf" srcId="{A42DDF59-0C00-4ADC-9E37-894903361CC3}" destId="{CCD26DA0-0844-4B3C-AE94-12333BEE22FB}" srcOrd="4" destOrd="0" presId="urn:microsoft.com/office/officeart/2009/3/layout/HorizontalOrganizationChart"/>
    <dgm:cxn modelId="{24308F99-2BC3-405C-98D0-15823D29E039}" type="presParOf" srcId="{A42DDF59-0C00-4ADC-9E37-894903361CC3}" destId="{E636CDD9-E6E8-453B-A7F8-4F80B134CDAC}" srcOrd="5" destOrd="0" presId="urn:microsoft.com/office/officeart/2009/3/layout/HorizontalOrganizationChart"/>
    <dgm:cxn modelId="{45ED746B-7FAC-45EB-9557-B295189E76BC}" type="presParOf" srcId="{E636CDD9-E6E8-453B-A7F8-4F80B134CDAC}" destId="{3AE55F2F-92B5-47AD-818A-DCF97F5EB1FB}" srcOrd="0" destOrd="0" presId="urn:microsoft.com/office/officeart/2009/3/layout/HorizontalOrganizationChart"/>
    <dgm:cxn modelId="{FC4D3835-BB0D-4F90-A600-F0A4F221D83E}" type="presParOf" srcId="{3AE55F2F-92B5-47AD-818A-DCF97F5EB1FB}" destId="{F8EB1692-F4BF-4AC3-B7B2-96F4680A4E8E}" srcOrd="0" destOrd="0" presId="urn:microsoft.com/office/officeart/2009/3/layout/HorizontalOrganizationChart"/>
    <dgm:cxn modelId="{BC802A2B-0AE6-4347-8153-3588521D25DF}" type="presParOf" srcId="{3AE55F2F-92B5-47AD-818A-DCF97F5EB1FB}" destId="{515A8C39-2C07-40FC-B0D8-D923C2EE87A9}" srcOrd="1" destOrd="0" presId="urn:microsoft.com/office/officeart/2009/3/layout/HorizontalOrganizationChart"/>
    <dgm:cxn modelId="{C5008139-93BB-4033-9BC8-95693A0EA9CC}" type="presParOf" srcId="{E636CDD9-E6E8-453B-A7F8-4F80B134CDAC}" destId="{CCD2A754-F8BE-45B4-BFF3-DAB8EF9E0C23}" srcOrd="1" destOrd="0" presId="urn:microsoft.com/office/officeart/2009/3/layout/HorizontalOrganizationChart"/>
    <dgm:cxn modelId="{D792DF94-450B-4252-8857-F28ACF60D012}" type="presParOf" srcId="{E636CDD9-E6E8-453B-A7F8-4F80B134CDAC}" destId="{DFE99209-F549-4F70-B78A-6795F785CF0B}" srcOrd="2" destOrd="0" presId="urn:microsoft.com/office/officeart/2009/3/layout/HorizontalOrganizationChart"/>
    <dgm:cxn modelId="{AF4E9184-D649-416D-B6F4-1404D5FDF6A0}" type="presParOf" srcId="{A42DDF59-0C00-4ADC-9E37-894903361CC3}" destId="{B25CD19E-42CB-4512-9080-53847448244F}" srcOrd="6" destOrd="0" presId="urn:microsoft.com/office/officeart/2009/3/layout/HorizontalOrganizationChart"/>
    <dgm:cxn modelId="{41A71C05-431A-4EEA-A0B3-8290450E8E2A}" type="presParOf" srcId="{A42DDF59-0C00-4ADC-9E37-894903361CC3}" destId="{1C095FEE-7862-40E8-AFE7-8977FD83DC5C}" srcOrd="7" destOrd="0" presId="urn:microsoft.com/office/officeart/2009/3/layout/HorizontalOrganizationChart"/>
    <dgm:cxn modelId="{A68199DF-77ED-4721-8272-ED70CC3FEAC9}" type="presParOf" srcId="{1C095FEE-7862-40E8-AFE7-8977FD83DC5C}" destId="{6FA35D77-73A9-49E6-B13E-D3990F0A0F20}" srcOrd="0" destOrd="0" presId="urn:microsoft.com/office/officeart/2009/3/layout/HorizontalOrganizationChart"/>
    <dgm:cxn modelId="{FE5C3D0D-D23E-4B51-99B0-BD4CA33F1035}" type="presParOf" srcId="{6FA35D77-73A9-49E6-B13E-D3990F0A0F20}" destId="{BBD20222-EDED-49F9-8BB6-9707EDB3B0B3}" srcOrd="0" destOrd="0" presId="urn:microsoft.com/office/officeart/2009/3/layout/HorizontalOrganizationChart"/>
    <dgm:cxn modelId="{423F632A-6FDF-44B8-9BD6-B67BA2E76DFC}" type="presParOf" srcId="{6FA35D77-73A9-49E6-B13E-D3990F0A0F20}" destId="{7BA6E83A-3A62-48F8-B94E-2BA6498349F7}" srcOrd="1" destOrd="0" presId="urn:microsoft.com/office/officeart/2009/3/layout/HorizontalOrganizationChart"/>
    <dgm:cxn modelId="{9B6B09F1-8119-482F-9ACF-18DC88BF26EE}" type="presParOf" srcId="{1C095FEE-7862-40E8-AFE7-8977FD83DC5C}" destId="{6C606427-2549-40FD-9EE6-46E52A6A9220}" srcOrd="1" destOrd="0" presId="urn:microsoft.com/office/officeart/2009/3/layout/HorizontalOrganizationChart"/>
    <dgm:cxn modelId="{AD1218DA-D56B-4CDC-AFAA-7EDD7207B666}" type="presParOf" srcId="{1C095FEE-7862-40E8-AFE7-8977FD83DC5C}" destId="{E257A547-35C1-453D-9DE3-A4CC7B9991FB}" srcOrd="2" destOrd="0" presId="urn:microsoft.com/office/officeart/2009/3/layout/HorizontalOrganizationChart"/>
    <dgm:cxn modelId="{71014CC7-F4EB-4E0C-8F8F-127E1E29C9CD}" type="presParOf" srcId="{A42DDF59-0C00-4ADC-9E37-894903361CC3}" destId="{9AAF78A5-58CE-4F13-AC15-7C6EA06BDA59}" srcOrd="8" destOrd="0" presId="urn:microsoft.com/office/officeart/2009/3/layout/HorizontalOrganizationChart"/>
    <dgm:cxn modelId="{0B09CADC-2F47-4C5F-9FA6-380DA7E439E7}" type="presParOf" srcId="{A42DDF59-0C00-4ADC-9E37-894903361CC3}" destId="{3FFA847D-C2C3-457E-B163-A9F7D1A135A3}" srcOrd="9" destOrd="0" presId="urn:microsoft.com/office/officeart/2009/3/layout/HorizontalOrganizationChart"/>
    <dgm:cxn modelId="{6A168B5A-DE48-47C0-8D5D-A2A22677E97B}" type="presParOf" srcId="{3FFA847D-C2C3-457E-B163-A9F7D1A135A3}" destId="{BBD6C94C-2641-422E-8AD1-05D5EB4A8CBA}" srcOrd="0" destOrd="0" presId="urn:microsoft.com/office/officeart/2009/3/layout/HorizontalOrganizationChart"/>
    <dgm:cxn modelId="{2F6FE671-3E4E-493C-A1B4-FB9495BBD7CB}" type="presParOf" srcId="{BBD6C94C-2641-422E-8AD1-05D5EB4A8CBA}" destId="{DF513D41-147C-484E-B46A-67BB408F8865}" srcOrd="0" destOrd="0" presId="urn:microsoft.com/office/officeart/2009/3/layout/HorizontalOrganizationChart"/>
    <dgm:cxn modelId="{CF65EC01-EFA0-4B48-B56C-45CC51FF015A}" type="presParOf" srcId="{BBD6C94C-2641-422E-8AD1-05D5EB4A8CBA}" destId="{2ED3EAC4-AF06-4DA7-8F34-00CF49B1247C}" srcOrd="1" destOrd="0" presId="urn:microsoft.com/office/officeart/2009/3/layout/HorizontalOrganizationChart"/>
    <dgm:cxn modelId="{FA3393F2-922B-4771-8800-EC0095E76027}" type="presParOf" srcId="{3FFA847D-C2C3-457E-B163-A9F7D1A135A3}" destId="{70F94D2B-24FD-4458-A43A-4E97136760FF}" srcOrd="1" destOrd="0" presId="urn:microsoft.com/office/officeart/2009/3/layout/HorizontalOrganizationChart"/>
    <dgm:cxn modelId="{7F125FDB-0E42-47E3-B8E3-48C4A4325EA6}" type="presParOf" srcId="{3FFA847D-C2C3-457E-B163-A9F7D1A135A3}" destId="{7227B43E-2363-4D37-AF9A-23507454664E}" srcOrd="2" destOrd="0" presId="urn:microsoft.com/office/officeart/2009/3/layout/HorizontalOrganizationChart"/>
    <dgm:cxn modelId="{DCC6E3B9-BFD2-43C2-A83E-51F60A6BF8E9}" type="presParOf" srcId="{9501F662-92B5-4C74-ADF8-1132A9506BFE}" destId="{2626ED75-28EC-4A8C-918D-45142F3B0D6C}" srcOrd="2" destOrd="0" presId="urn:microsoft.com/office/officeart/2009/3/layout/HorizontalOrganizationChart"/>
    <dgm:cxn modelId="{6DB763FF-4AFE-466E-9359-406560DB72F3}" type="presParOf" srcId="{2D3C8C12-A02F-4EAE-B7D6-70A82B3E4425}" destId="{53577203-5CE3-478C-854F-402E67D3F2F3}" srcOrd="2" destOrd="0" presId="urn:microsoft.com/office/officeart/2009/3/layout/HorizontalOrganizationChart"/>
    <dgm:cxn modelId="{301B0E0E-C5C9-460A-B9D6-35386A7CF938}" type="presParOf" srcId="{C963DCA2-97EC-4FA8-B163-268B90797FB6}" destId="{C3D9F492-DA43-4FA2-9436-42D2435F6810}" srcOrd="8" destOrd="0" presId="urn:microsoft.com/office/officeart/2009/3/layout/HorizontalOrganizationChart"/>
    <dgm:cxn modelId="{5F72507F-C38C-410E-A1A5-962EB3489608}" type="presParOf" srcId="{C963DCA2-97EC-4FA8-B163-268B90797FB6}" destId="{B914D77C-2132-483F-8241-0CC508685790}" srcOrd="9" destOrd="0" presId="urn:microsoft.com/office/officeart/2009/3/layout/HorizontalOrganizationChart"/>
    <dgm:cxn modelId="{C045E2E8-B0AC-4E43-98F7-7D8A6C6DFBBF}" type="presParOf" srcId="{B914D77C-2132-483F-8241-0CC508685790}" destId="{2E02F09E-4DD9-4A15-887C-3C47A2AAC2A1}" srcOrd="0" destOrd="0" presId="urn:microsoft.com/office/officeart/2009/3/layout/HorizontalOrganizationChart"/>
    <dgm:cxn modelId="{CD76205D-FF84-4E09-9FB6-B16D17060EDD}" type="presParOf" srcId="{2E02F09E-4DD9-4A15-887C-3C47A2AAC2A1}" destId="{FD25543E-0411-41BF-986D-2AFB0DC565AE}" srcOrd="0" destOrd="0" presId="urn:microsoft.com/office/officeart/2009/3/layout/HorizontalOrganizationChart"/>
    <dgm:cxn modelId="{C3BEAB14-1CB1-45E2-9147-C3AE76055130}" type="presParOf" srcId="{2E02F09E-4DD9-4A15-887C-3C47A2AAC2A1}" destId="{C40A2274-F53C-4369-BACA-97443EFF9653}" srcOrd="1" destOrd="0" presId="urn:microsoft.com/office/officeart/2009/3/layout/HorizontalOrganizationChart"/>
    <dgm:cxn modelId="{F276CAA3-57F2-4632-B5AA-E184048ECB9A}" type="presParOf" srcId="{B914D77C-2132-483F-8241-0CC508685790}" destId="{D7700F6E-121B-4F34-98A5-57E4C18B1A75}" srcOrd="1" destOrd="0" presId="urn:microsoft.com/office/officeart/2009/3/layout/HorizontalOrganizationChart"/>
    <dgm:cxn modelId="{B088E0D3-8C29-45B3-A8F3-80048626EC1B}" type="presParOf" srcId="{D7700F6E-121B-4F34-98A5-57E4C18B1A75}" destId="{13481CEA-CECE-48AA-AB01-4810F99F8490}" srcOrd="0" destOrd="0" presId="urn:microsoft.com/office/officeart/2009/3/layout/HorizontalOrganizationChart"/>
    <dgm:cxn modelId="{9162B99C-8877-4EA4-A685-B532201222D7}" type="presParOf" srcId="{D7700F6E-121B-4F34-98A5-57E4C18B1A75}" destId="{10E557C5-4E71-4722-A944-CA4EEBD2638E}" srcOrd="1" destOrd="0" presId="urn:microsoft.com/office/officeart/2009/3/layout/HorizontalOrganizationChart"/>
    <dgm:cxn modelId="{BB3F797A-2918-4F99-8F2B-F98B67733469}" type="presParOf" srcId="{10E557C5-4E71-4722-A944-CA4EEBD2638E}" destId="{8B62D239-699B-4962-B736-6ACFCAFC68D7}" srcOrd="0" destOrd="0" presId="urn:microsoft.com/office/officeart/2009/3/layout/HorizontalOrganizationChart"/>
    <dgm:cxn modelId="{9D0B7A24-7C83-489F-88CA-F568C972CD39}" type="presParOf" srcId="{8B62D239-699B-4962-B736-6ACFCAFC68D7}" destId="{DD362C7B-5FE8-4F4D-B605-182F01F754ED}" srcOrd="0" destOrd="0" presId="urn:microsoft.com/office/officeart/2009/3/layout/HorizontalOrganizationChart"/>
    <dgm:cxn modelId="{8DA51E00-5842-442B-A619-62B706D1CBF2}" type="presParOf" srcId="{8B62D239-699B-4962-B736-6ACFCAFC68D7}" destId="{80A8380B-5D3D-4781-804E-26EF0A220FD2}" srcOrd="1" destOrd="0" presId="urn:microsoft.com/office/officeart/2009/3/layout/HorizontalOrganizationChart"/>
    <dgm:cxn modelId="{55E0FB0E-78D3-4736-B52B-CF2ECE26162E}" type="presParOf" srcId="{10E557C5-4E71-4722-A944-CA4EEBD2638E}" destId="{7E932557-127D-4124-9456-4E958077BE0F}" srcOrd="1" destOrd="0" presId="urn:microsoft.com/office/officeart/2009/3/layout/HorizontalOrganizationChart"/>
    <dgm:cxn modelId="{F0E9C25A-CF1B-44AA-AEDF-B4BE0D3FCE29}" type="presParOf" srcId="{7E932557-127D-4124-9456-4E958077BE0F}" destId="{D3D769F3-8246-4774-972D-A295CFED56C2}" srcOrd="0" destOrd="0" presId="urn:microsoft.com/office/officeart/2009/3/layout/HorizontalOrganizationChart"/>
    <dgm:cxn modelId="{58E332CD-0CB1-43C6-BF3E-9C7EF3C1248B}" type="presParOf" srcId="{7E932557-127D-4124-9456-4E958077BE0F}" destId="{A2A9D5A8-4B64-4ADE-BF82-8137FE72B3D4}" srcOrd="1" destOrd="0" presId="urn:microsoft.com/office/officeart/2009/3/layout/HorizontalOrganizationChart"/>
    <dgm:cxn modelId="{EB5505C3-B2D0-4F06-9F54-381E8014B948}" type="presParOf" srcId="{A2A9D5A8-4B64-4ADE-BF82-8137FE72B3D4}" destId="{67F07A6D-71B4-40E8-9118-016C60433539}" srcOrd="0" destOrd="0" presId="urn:microsoft.com/office/officeart/2009/3/layout/HorizontalOrganizationChart"/>
    <dgm:cxn modelId="{28C7366C-F178-4887-8A49-1E09CF9A48F8}" type="presParOf" srcId="{67F07A6D-71B4-40E8-9118-016C60433539}" destId="{519EC8AA-6DEA-4CF2-9DC8-B68C0509E9EE}" srcOrd="0" destOrd="0" presId="urn:microsoft.com/office/officeart/2009/3/layout/HorizontalOrganizationChart"/>
    <dgm:cxn modelId="{7E6DBE7E-9346-4AC4-97F5-407EE77F51C3}" type="presParOf" srcId="{67F07A6D-71B4-40E8-9118-016C60433539}" destId="{EF73F59C-76A0-4A6B-A80D-E00518F91F35}" srcOrd="1" destOrd="0" presId="urn:microsoft.com/office/officeart/2009/3/layout/HorizontalOrganizationChart"/>
    <dgm:cxn modelId="{D7649432-9F15-4130-B6EF-E1D36EF64D98}" type="presParOf" srcId="{A2A9D5A8-4B64-4ADE-BF82-8137FE72B3D4}" destId="{AF89821F-0A13-4853-8359-B6C46D46323F}" srcOrd="1" destOrd="0" presId="urn:microsoft.com/office/officeart/2009/3/layout/HorizontalOrganizationChart"/>
    <dgm:cxn modelId="{5AFC9892-6420-42C8-83FC-CBF289FA611D}" type="presParOf" srcId="{AF89821F-0A13-4853-8359-B6C46D46323F}" destId="{FE43654C-90E5-4814-A750-A902E10C6000}" srcOrd="0" destOrd="0" presId="urn:microsoft.com/office/officeart/2009/3/layout/HorizontalOrganizationChart"/>
    <dgm:cxn modelId="{2ECE757E-FEB5-4CDC-A34F-9A709CBE3209}" type="presParOf" srcId="{AF89821F-0A13-4853-8359-B6C46D46323F}" destId="{28631E68-820E-485E-851A-E6FD64BCDFE5}" srcOrd="1" destOrd="0" presId="urn:microsoft.com/office/officeart/2009/3/layout/HorizontalOrganizationChart"/>
    <dgm:cxn modelId="{95856144-B8A8-48A9-9027-7499AACE4F43}" type="presParOf" srcId="{28631E68-820E-485E-851A-E6FD64BCDFE5}" destId="{F9CDD278-9D50-48C7-B400-5AAC71FDBEDD}" srcOrd="0" destOrd="0" presId="urn:microsoft.com/office/officeart/2009/3/layout/HorizontalOrganizationChart"/>
    <dgm:cxn modelId="{2B9036B8-3810-485A-90B7-C7AF7B466018}" type="presParOf" srcId="{F9CDD278-9D50-48C7-B400-5AAC71FDBEDD}" destId="{3403B9C0-74AD-4C69-B865-BFEF44C546B9}" srcOrd="0" destOrd="0" presId="urn:microsoft.com/office/officeart/2009/3/layout/HorizontalOrganizationChart"/>
    <dgm:cxn modelId="{9FDDFD04-AE9A-4C12-8B71-C65B7C612A9D}" type="presParOf" srcId="{F9CDD278-9D50-48C7-B400-5AAC71FDBEDD}" destId="{44318111-AE5B-439B-9200-3001206CB512}" srcOrd="1" destOrd="0" presId="urn:microsoft.com/office/officeart/2009/3/layout/HorizontalOrganizationChart"/>
    <dgm:cxn modelId="{7C8AA137-ACE9-4802-9E9B-8B098688514B}" type="presParOf" srcId="{28631E68-820E-485E-851A-E6FD64BCDFE5}" destId="{026117C3-9B07-45DA-903B-0FCECA63F3AC}" srcOrd="1" destOrd="0" presId="urn:microsoft.com/office/officeart/2009/3/layout/HorizontalOrganizationChart"/>
    <dgm:cxn modelId="{16E62354-13D5-4D0E-9FD2-551A424E845A}" type="presParOf" srcId="{28631E68-820E-485E-851A-E6FD64BCDFE5}" destId="{14AE8EBE-18B3-4F58-AFE6-8FCFB157DDBE}" srcOrd="2" destOrd="0" presId="urn:microsoft.com/office/officeart/2009/3/layout/HorizontalOrganizationChart"/>
    <dgm:cxn modelId="{54F6217C-F07F-442C-9E92-BA57F55198D4}" type="presParOf" srcId="{AF89821F-0A13-4853-8359-B6C46D46323F}" destId="{5A6E1D70-4BE5-4824-8A93-7038039AEDB3}" srcOrd="2" destOrd="0" presId="urn:microsoft.com/office/officeart/2009/3/layout/HorizontalOrganizationChart"/>
    <dgm:cxn modelId="{BBA88AD7-8818-40AE-9CB5-FBBA47B1D73E}" type="presParOf" srcId="{AF89821F-0A13-4853-8359-B6C46D46323F}" destId="{66721CC6-6974-4205-8AE8-644FB833BB30}" srcOrd="3" destOrd="0" presId="urn:microsoft.com/office/officeart/2009/3/layout/HorizontalOrganizationChart"/>
    <dgm:cxn modelId="{4015FA64-39FB-40DB-BF9E-A4A37CAB1320}" type="presParOf" srcId="{66721CC6-6974-4205-8AE8-644FB833BB30}" destId="{15BAD1A7-00CE-472C-997C-CD6B349CAC57}" srcOrd="0" destOrd="0" presId="urn:microsoft.com/office/officeart/2009/3/layout/HorizontalOrganizationChart"/>
    <dgm:cxn modelId="{0C6DCE18-83C6-4F33-9E5B-93980D7CE3A0}" type="presParOf" srcId="{15BAD1A7-00CE-472C-997C-CD6B349CAC57}" destId="{1FEA9688-DE22-413A-A36C-CA5E55C6B30D}" srcOrd="0" destOrd="0" presId="urn:microsoft.com/office/officeart/2009/3/layout/HorizontalOrganizationChart"/>
    <dgm:cxn modelId="{A11A399E-15C8-4ED6-A567-DCC1DBF6493D}" type="presParOf" srcId="{15BAD1A7-00CE-472C-997C-CD6B349CAC57}" destId="{B1EC45E6-0885-4550-AFC4-E03F44B33EDA}" srcOrd="1" destOrd="0" presId="urn:microsoft.com/office/officeart/2009/3/layout/HorizontalOrganizationChart"/>
    <dgm:cxn modelId="{6EBFCF48-4ABB-45CB-8728-42275BFE985A}" type="presParOf" srcId="{66721CC6-6974-4205-8AE8-644FB833BB30}" destId="{2BC58D3D-3812-4FC3-A913-43EA47E617FA}" srcOrd="1" destOrd="0" presId="urn:microsoft.com/office/officeart/2009/3/layout/HorizontalOrganizationChart"/>
    <dgm:cxn modelId="{50CEF144-88FF-4919-8E8B-0FDF8A930A50}" type="presParOf" srcId="{66721CC6-6974-4205-8AE8-644FB833BB30}" destId="{E7B8F4EE-56C9-49EE-965A-305945A89A41}" srcOrd="2" destOrd="0" presId="urn:microsoft.com/office/officeart/2009/3/layout/HorizontalOrganizationChart"/>
    <dgm:cxn modelId="{7687F011-461C-4424-BF4C-41EA796A2E89}" type="presParOf" srcId="{A2A9D5A8-4B64-4ADE-BF82-8137FE72B3D4}" destId="{9D3708E6-36EC-4A46-907B-67473CA13496}" srcOrd="2" destOrd="0" presId="urn:microsoft.com/office/officeart/2009/3/layout/HorizontalOrganizationChart"/>
    <dgm:cxn modelId="{5D3A846E-7B4A-423F-AD8D-411B10C38DBF}" type="presParOf" srcId="{7E932557-127D-4124-9456-4E958077BE0F}" destId="{7725CBBB-2825-434F-ABFF-E3E2F58CE7A9}" srcOrd="2" destOrd="0" presId="urn:microsoft.com/office/officeart/2009/3/layout/HorizontalOrganizationChart"/>
    <dgm:cxn modelId="{F4461587-1610-4131-B95B-58D1E35B495E}" type="presParOf" srcId="{7E932557-127D-4124-9456-4E958077BE0F}" destId="{0CFBACFD-7322-48BD-AD9A-D28853BB28BC}" srcOrd="3" destOrd="0" presId="urn:microsoft.com/office/officeart/2009/3/layout/HorizontalOrganizationChart"/>
    <dgm:cxn modelId="{59FA2036-4C98-40C8-974A-5AB10AB5592D}" type="presParOf" srcId="{0CFBACFD-7322-48BD-AD9A-D28853BB28BC}" destId="{64347B0D-85E7-4BC1-A5F0-806B83318C9D}" srcOrd="0" destOrd="0" presId="urn:microsoft.com/office/officeart/2009/3/layout/HorizontalOrganizationChart"/>
    <dgm:cxn modelId="{5F4405B4-286B-4D4E-A7D0-460BFBECB770}" type="presParOf" srcId="{64347B0D-85E7-4BC1-A5F0-806B83318C9D}" destId="{0B489081-F9F6-4756-9CEC-6B32D6FB6DD2}" srcOrd="0" destOrd="0" presId="urn:microsoft.com/office/officeart/2009/3/layout/HorizontalOrganizationChart"/>
    <dgm:cxn modelId="{C454E3FF-506B-4F0A-BA9B-E2F733C51A72}" type="presParOf" srcId="{64347B0D-85E7-4BC1-A5F0-806B83318C9D}" destId="{1C7A6FF0-AA0F-47F2-9029-62A7AC6FDC4C}" srcOrd="1" destOrd="0" presId="urn:microsoft.com/office/officeart/2009/3/layout/HorizontalOrganizationChart"/>
    <dgm:cxn modelId="{84D45C03-C7CF-45AA-9DD7-BDF75C4A3235}" type="presParOf" srcId="{0CFBACFD-7322-48BD-AD9A-D28853BB28BC}" destId="{A14DF541-3900-4D56-BEBB-FF8FAF41F230}" srcOrd="1" destOrd="0" presId="urn:microsoft.com/office/officeart/2009/3/layout/HorizontalOrganizationChart"/>
    <dgm:cxn modelId="{1B7581A3-B4BD-4163-9434-C6DA4063C685}" type="presParOf" srcId="{A14DF541-3900-4D56-BEBB-FF8FAF41F230}" destId="{3272CCB1-FA76-40D7-8306-6591B1D2860D}" srcOrd="0" destOrd="0" presId="urn:microsoft.com/office/officeart/2009/3/layout/HorizontalOrganizationChart"/>
    <dgm:cxn modelId="{B3D628C1-C900-40D9-830C-F1908E969B67}" type="presParOf" srcId="{A14DF541-3900-4D56-BEBB-FF8FAF41F230}" destId="{3F287A4F-6BD6-44F9-A9C9-E2F5E9C413E2}" srcOrd="1" destOrd="0" presId="urn:microsoft.com/office/officeart/2009/3/layout/HorizontalOrganizationChart"/>
    <dgm:cxn modelId="{1472A486-CEA5-4E4F-85BD-185A0588D8BE}" type="presParOf" srcId="{3F287A4F-6BD6-44F9-A9C9-E2F5E9C413E2}" destId="{70E13A90-107A-4BC8-9C28-B4539B9B436E}" srcOrd="0" destOrd="0" presId="urn:microsoft.com/office/officeart/2009/3/layout/HorizontalOrganizationChart"/>
    <dgm:cxn modelId="{32F49055-628D-4454-AE8B-23D3D744648E}" type="presParOf" srcId="{70E13A90-107A-4BC8-9C28-B4539B9B436E}" destId="{CE4F2618-5F1F-456E-9A64-CE8C392D9E3C}" srcOrd="0" destOrd="0" presId="urn:microsoft.com/office/officeart/2009/3/layout/HorizontalOrganizationChart"/>
    <dgm:cxn modelId="{2BC0C248-BBE1-4504-B0E9-39667FC820DF}" type="presParOf" srcId="{70E13A90-107A-4BC8-9C28-B4539B9B436E}" destId="{EEA4B55C-A792-4D3B-9D9A-D9D2F4C50240}" srcOrd="1" destOrd="0" presId="urn:microsoft.com/office/officeart/2009/3/layout/HorizontalOrganizationChart"/>
    <dgm:cxn modelId="{02A19F84-F87C-4FCE-BBD8-1BA87696AADD}" type="presParOf" srcId="{3F287A4F-6BD6-44F9-A9C9-E2F5E9C413E2}" destId="{14D412D0-E3CB-4FAE-98CD-CFE783897200}" srcOrd="1" destOrd="0" presId="urn:microsoft.com/office/officeart/2009/3/layout/HorizontalOrganizationChart"/>
    <dgm:cxn modelId="{4EC652A4-FE50-4086-8F5A-D20B78E91AAD}" type="presParOf" srcId="{3F287A4F-6BD6-44F9-A9C9-E2F5E9C413E2}" destId="{A8731920-B844-4396-900D-4B54814E3293}" srcOrd="2" destOrd="0" presId="urn:microsoft.com/office/officeart/2009/3/layout/HorizontalOrganizationChart"/>
    <dgm:cxn modelId="{AA6AC43A-DFCC-43E3-9D1C-01605BF51D64}" type="presParOf" srcId="{A14DF541-3900-4D56-BEBB-FF8FAF41F230}" destId="{B3832A81-D302-4F60-9892-F7BD4309A82E}" srcOrd="2" destOrd="0" presId="urn:microsoft.com/office/officeart/2009/3/layout/HorizontalOrganizationChart"/>
    <dgm:cxn modelId="{4412B5B9-1430-4764-8D3F-9F0D08FBD7BD}" type="presParOf" srcId="{A14DF541-3900-4D56-BEBB-FF8FAF41F230}" destId="{4ADDF324-77C1-4BAC-914B-EFC768D3E515}" srcOrd="3" destOrd="0" presId="urn:microsoft.com/office/officeart/2009/3/layout/HorizontalOrganizationChart"/>
    <dgm:cxn modelId="{21078964-8759-471C-8870-5AE8651951E7}" type="presParOf" srcId="{4ADDF324-77C1-4BAC-914B-EFC768D3E515}" destId="{2FD74DEA-9C2F-4BAE-98A8-0B8977353C5F}" srcOrd="0" destOrd="0" presId="urn:microsoft.com/office/officeart/2009/3/layout/HorizontalOrganizationChart"/>
    <dgm:cxn modelId="{C4A3A476-A3D3-493D-9DB1-1431CD8A629D}" type="presParOf" srcId="{2FD74DEA-9C2F-4BAE-98A8-0B8977353C5F}" destId="{BE35DC70-F613-41E1-81B5-2C7AB76DCD96}" srcOrd="0" destOrd="0" presId="urn:microsoft.com/office/officeart/2009/3/layout/HorizontalOrganizationChart"/>
    <dgm:cxn modelId="{7CBD46C5-7FEB-4716-818F-2A34299D42B9}" type="presParOf" srcId="{2FD74DEA-9C2F-4BAE-98A8-0B8977353C5F}" destId="{E7CC33AC-7D9A-4E7E-AB96-EBAF615DCFD3}" srcOrd="1" destOrd="0" presId="urn:microsoft.com/office/officeart/2009/3/layout/HorizontalOrganizationChart"/>
    <dgm:cxn modelId="{B5059132-FE8C-41CA-A46B-EF543D180C16}" type="presParOf" srcId="{4ADDF324-77C1-4BAC-914B-EFC768D3E515}" destId="{EC21DA0C-4882-4033-9B0A-6CB2A20C5192}" srcOrd="1" destOrd="0" presId="urn:microsoft.com/office/officeart/2009/3/layout/HorizontalOrganizationChart"/>
    <dgm:cxn modelId="{763EFFE3-C537-4CCD-9BBA-8B1D09353611}" type="presParOf" srcId="{4ADDF324-77C1-4BAC-914B-EFC768D3E515}" destId="{1770F25D-3EA8-4AFD-AF09-1BD4BE456BF5}" srcOrd="2" destOrd="0" presId="urn:microsoft.com/office/officeart/2009/3/layout/HorizontalOrganizationChart"/>
    <dgm:cxn modelId="{9A998B51-F5DB-4882-A64A-910EB952B57F}" type="presParOf" srcId="{0CFBACFD-7322-48BD-AD9A-D28853BB28BC}" destId="{1489BEE3-BD43-4988-AB2B-581F4B02E443}" srcOrd="2" destOrd="0" presId="urn:microsoft.com/office/officeart/2009/3/layout/HorizontalOrganizationChart"/>
    <dgm:cxn modelId="{426436A3-D698-4357-B067-21B4CC6B06CD}" type="presParOf" srcId="{7E932557-127D-4124-9456-4E958077BE0F}" destId="{3BF99FA6-64FB-41A0-BE23-59B8C8842D15}" srcOrd="4" destOrd="0" presId="urn:microsoft.com/office/officeart/2009/3/layout/HorizontalOrganizationChart"/>
    <dgm:cxn modelId="{E118FD8D-09F4-4BB2-99FE-CA211EC56359}" type="presParOf" srcId="{7E932557-127D-4124-9456-4E958077BE0F}" destId="{2CAD84E1-165A-48DE-B0B5-D9512E5F47CC}" srcOrd="5" destOrd="0" presId="urn:microsoft.com/office/officeart/2009/3/layout/HorizontalOrganizationChart"/>
    <dgm:cxn modelId="{6D61C945-2846-4425-B63E-79DB288E46F7}" type="presParOf" srcId="{2CAD84E1-165A-48DE-B0B5-D9512E5F47CC}" destId="{E720087D-C4E9-4D6B-9A64-EC151270E358}" srcOrd="0" destOrd="0" presId="urn:microsoft.com/office/officeart/2009/3/layout/HorizontalOrganizationChart"/>
    <dgm:cxn modelId="{1FF7605F-3706-4992-BAE8-F9C12399E4D5}" type="presParOf" srcId="{E720087D-C4E9-4D6B-9A64-EC151270E358}" destId="{EF355707-020B-4870-BB63-BD54DF6CCE99}" srcOrd="0" destOrd="0" presId="urn:microsoft.com/office/officeart/2009/3/layout/HorizontalOrganizationChart"/>
    <dgm:cxn modelId="{A515894A-751A-486A-800B-EB1FAE3F6CB2}" type="presParOf" srcId="{E720087D-C4E9-4D6B-9A64-EC151270E358}" destId="{0540D174-CB32-4477-8791-BAAF965B016A}" srcOrd="1" destOrd="0" presId="urn:microsoft.com/office/officeart/2009/3/layout/HorizontalOrganizationChart"/>
    <dgm:cxn modelId="{D0BA2009-A31F-4F79-AE83-3C8573BCF3C0}" type="presParOf" srcId="{2CAD84E1-165A-48DE-B0B5-D9512E5F47CC}" destId="{BD4BC733-98B2-41DE-BF8B-5C6AFCEEB52C}" srcOrd="1" destOrd="0" presId="urn:microsoft.com/office/officeart/2009/3/layout/HorizontalOrganizationChart"/>
    <dgm:cxn modelId="{FED7F98F-07FD-44EE-9933-D4A6CE5B9A88}" type="presParOf" srcId="{BD4BC733-98B2-41DE-BF8B-5C6AFCEEB52C}" destId="{5E3FC431-E5F3-4D1C-8C1B-B2409C91BBC8}" srcOrd="0" destOrd="0" presId="urn:microsoft.com/office/officeart/2009/3/layout/HorizontalOrganizationChart"/>
    <dgm:cxn modelId="{0F0E6870-234E-4186-94BC-D7150AD791C0}" type="presParOf" srcId="{BD4BC733-98B2-41DE-BF8B-5C6AFCEEB52C}" destId="{D47B29C8-85D0-4742-8931-9333F9636934}" srcOrd="1" destOrd="0" presId="urn:microsoft.com/office/officeart/2009/3/layout/HorizontalOrganizationChart"/>
    <dgm:cxn modelId="{7E5E9E42-F7A9-4BCF-A5F1-530C0CC6040A}" type="presParOf" srcId="{D47B29C8-85D0-4742-8931-9333F9636934}" destId="{65301F09-8FC4-4970-8565-950E3A322103}" srcOrd="0" destOrd="0" presId="urn:microsoft.com/office/officeart/2009/3/layout/HorizontalOrganizationChart"/>
    <dgm:cxn modelId="{8F7F5483-B457-4726-8C77-8A7D4D79DA7D}" type="presParOf" srcId="{65301F09-8FC4-4970-8565-950E3A322103}" destId="{24F11B53-C40B-4474-B01D-79613EC1451D}" srcOrd="0" destOrd="0" presId="urn:microsoft.com/office/officeart/2009/3/layout/HorizontalOrganizationChart"/>
    <dgm:cxn modelId="{CF781C9A-534D-4E28-981F-0FBE00380E1A}" type="presParOf" srcId="{65301F09-8FC4-4970-8565-950E3A322103}" destId="{2AFBAA53-AF2B-4E12-9ABB-202CAEF5884B}" srcOrd="1" destOrd="0" presId="urn:microsoft.com/office/officeart/2009/3/layout/HorizontalOrganizationChart"/>
    <dgm:cxn modelId="{F1ADF124-11EB-4BEC-9291-A65823325F08}" type="presParOf" srcId="{D47B29C8-85D0-4742-8931-9333F9636934}" destId="{A56895F3-ADB1-4623-B054-83CD548016FA}" srcOrd="1" destOrd="0" presId="urn:microsoft.com/office/officeart/2009/3/layout/HorizontalOrganizationChart"/>
    <dgm:cxn modelId="{59C72E47-527C-47E5-84A6-E62C2B6E0437}" type="presParOf" srcId="{D47B29C8-85D0-4742-8931-9333F9636934}" destId="{58C73775-6DFB-4C19-8584-4611D157A842}" srcOrd="2" destOrd="0" presId="urn:microsoft.com/office/officeart/2009/3/layout/HorizontalOrganizationChart"/>
    <dgm:cxn modelId="{77633852-72FE-4C1E-859E-F9B7154C5E7D}" type="presParOf" srcId="{BD4BC733-98B2-41DE-BF8B-5C6AFCEEB52C}" destId="{14155A4E-6147-4D6F-BEEC-F684A7FE572A}" srcOrd="2" destOrd="0" presId="urn:microsoft.com/office/officeart/2009/3/layout/HorizontalOrganizationChart"/>
    <dgm:cxn modelId="{C133E27C-1FDD-41F5-A74E-B479C975A107}" type="presParOf" srcId="{BD4BC733-98B2-41DE-BF8B-5C6AFCEEB52C}" destId="{2DA2D638-6A1E-47DD-AA2F-DC0F0A73D4BD}" srcOrd="3" destOrd="0" presId="urn:microsoft.com/office/officeart/2009/3/layout/HorizontalOrganizationChart"/>
    <dgm:cxn modelId="{C59130DB-BA37-41FB-BFBA-8DCCD9AAE926}" type="presParOf" srcId="{2DA2D638-6A1E-47DD-AA2F-DC0F0A73D4BD}" destId="{3905B197-314B-4E3A-B8D1-1D58562EAE0A}" srcOrd="0" destOrd="0" presId="urn:microsoft.com/office/officeart/2009/3/layout/HorizontalOrganizationChart"/>
    <dgm:cxn modelId="{0C2C2BC6-2311-4742-966F-13B3E675BFD4}" type="presParOf" srcId="{3905B197-314B-4E3A-B8D1-1D58562EAE0A}" destId="{79EAF269-4BD1-495A-8498-724C0BCD0095}" srcOrd="0" destOrd="0" presId="urn:microsoft.com/office/officeart/2009/3/layout/HorizontalOrganizationChart"/>
    <dgm:cxn modelId="{F27CD050-6973-40C8-A4DE-D8E0CEC1F101}" type="presParOf" srcId="{3905B197-314B-4E3A-B8D1-1D58562EAE0A}" destId="{71B1DCF1-F442-479E-BAD3-8636875600F1}" srcOrd="1" destOrd="0" presId="urn:microsoft.com/office/officeart/2009/3/layout/HorizontalOrganizationChart"/>
    <dgm:cxn modelId="{F94BC4DE-2DBD-41FC-8AFB-C7F3B5475CFD}" type="presParOf" srcId="{2DA2D638-6A1E-47DD-AA2F-DC0F0A73D4BD}" destId="{8F9FB9AE-C2FE-4829-9F7F-464FACCA262A}" srcOrd="1" destOrd="0" presId="urn:microsoft.com/office/officeart/2009/3/layout/HorizontalOrganizationChart"/>
    <dgm:cxn modelId="{E3B93E70-69C1-417A-8594-46408525157A}" type="presParOf" srcId="{2DA2D638-6A1E-47DD-AA2F-DC0F0A73D4BD}" destId="{71450893-B5B1-419A-BCCC-BF9E63538730}" srcOrd="2" destOrd="0" presId="urn:microsoft.com/office/officeart/2009/3/layout/HorizontalOrganizationChart"/>
    <dgm:cxn modelId="{C28FB620-71FE-410F-81E1-C844F2D91CE2}" type="presParOf" srcId="{BD4BC733-98B2-41DE-BF8B-5C6AFCEEB52C}" destId="{43124973-7182-4DD3-A555-F1F0E8EDE607}" srcOrd="4" destOrd="0" presId="urn:microsoft.com/office/officeart/2009/3/layout/HorizontalOrganizationChart"/>
    <dgm:cxn modelId="{EF05B1A8-FF2F-45B1-AB72-5933A91952C1}" type="presParOf" srcId="{BD4BC733-98B2-41DE-BF8B-5C6AFCEEB52C}" destId="{68056768-3B75-4940-AA4E-B11CABF54BB2}" srcOrd="5" destOrd="0" presId="urn:microsoft.com/office/officeart/2009/3/layout/HorizontalOrganizationChart"/>
    <dgm:cxn modelId="{C806476D-F960-4944-903D-850872340BB6}" type="presParOf" srcId="{68056768-3B75-4940-AA4E-B11CABF54BB2}" destId="{E2364FD9-3E84-446C-AD2C-B23F2A733447}" srcOrd="0" destOrd="0" presId="urn:microsoft.com/office/officeart/2009/3/layout/HorizontalOrganizationChart"/>
    <dgm:cxn modelId="{9E1D9339-4560-43CF-BBEB-43CAE782EE61}" type="presParOf" srcId="{E2364FD9-3E84-446C-AD2C-B23F2A733447}" destId="{633E5B59-E658-4241-B4F4-B9D06C5BE792}" srcOrd="0" destOrd="0" presId="urn:microsoft.com/office/officeart/2009/3/layout/HorizontalOrganizationChart"/>
    <dgm:cxn modelId="{67C64D82-DB60-43C7-A92A-C3E627BBFF90}" type="presParOf" srcId="{E2364FD9-3E84-446C-AD2C-B23F2A733447}" destId="{5C1687BE-1269-42C5-8793-8977177D040C}" srcOrd="1" destOrd="0" presId="urn:microsoft.com/office/officeart/2009/3/layout/HorizontalOrganizationChart"/>
    <dgm:cxn modelId="{2FAF4D4D-65C0-4E49-A358-53715FA96918}" type="presParOf" srcId="{68056768-3B75-4940-AA4E-B11CABF54BB2}" destId="{D0EB2E65-940C-407E-9C21-AE0D4AFD9550}" srcOrd="1" destOrd="0" presId="urn:microsoft.com/office/officeart/2009/3/layout/HorizontalOrganizationChart"/>
    <dgm:cxn modelId="{F25B57A5-4DA4-4DBC-9A90-A8B50A9EFFBD}" type="presParOf" srcId="{68056768-3B75-4940-AA4E-B11CABF54BB2}" destId="{3A1CC91F-C491-4D70-879D-643D0E54D6D5}" srcOrd="2" destOrd="0" presId="urn:microsoft.com/office/officeart/2009/3/layout/HorizontalOrganizationChart"/>
    <dgm:cxn modelId="{DEB61033-3DA2-4E99-9BE1-BA0CD85733E4}" type="presParOf" srcId="{BD4BC733-98B2-41DE-BF8B-5C6AFCEEB52C}" destId="{74BE8222-5D20-4D47-BA75-BE00AC938076}" srcOrd="6" destOrd="0" presId="urn:microsoft.com/office/officeart/2009/3/layout/HorizontalOrganizationChart"/>
    <dgm:cxn modelId="{347EC249-9E84-43AB-99CD-50AAC6C4E458}" type="presParOf" srcId="{BD4BC733-98B2-41DE-BF8B-5C6AFCEEB52C}" destId="{978AB744-726A-49C8-9D2C-8A877AE13BC3}" srcOrd="7" destOrd="0" presId="urn:microsoft.com/office/officeart/2009/3/layout/HorizontalOrganizationChart"/>
    <dgm:cxn modelId="{E2D49E0E-74B1-4898-896B-1627E89308CD}" type="presParOf" srcId="{978AB744-726A-49C8-9D2C-8A877AE13BC3}" destId="{3CD98852-F133-48D3-BBAC-9A23C4B1FFB4}" srcOrd="0" destOrd="0" presId="urn:microsoft.com/office/officeart/2009/3/layout/HorizontalOrganizationChart"/>
    <dgm:cxn modelId="{8A6E5BE1-B7F2-4FD0-9EDD-3C04A5DD7168}" type="presParOf" srcId="{3CD98852-F133-48D3-BBAC-9A23C4B1FFB4}" destId="{AE63003D-7E6B-4D58-9248-B32E8FEC6290}" srcOrd="0" destOrd="0" presId="urn:microsoft.com/office/officeart/2009/3/layout/HorizontalOrganizationChart"/>
    <dgm:cxn modelId="{6350D03C-96E8-4202-B8B8-1FA9A269C7C6}" type="presParOf" srcId="{3CD98852-F133-48D3-BBAC-9A23C4B1FFB4}" destId="{8D833BE1-CA79-4AE9-A354-734B451A3493}" srcOrd="1" destOrd="0" presId="urn:microsoft.com/office/officeart/2009/3/layout/HorizontalOrganizationChart"/>
    <dgm:cxn modelId="{5FFC637E-D570-44AD-BCF0-DDF3FCC863DA}" type="presParOf" srcId="{978AB744-726A-49C8-9D2C-8A877AE13BC3}" destId="{D966A651-14CD-4CF1-A602-CE6CA7007004}" srcOrd="1" destOrd="0" presId="urn:microsoft.com/office/officeart/2009/3/layout/HorizontalOrganizationChart"/>
    <dgm:cxn modelId="{0F1B03E0-9298-45C7-8430-A6B039357F9C}" type="presParOf" srcId="{978AB744-726A-49C8-9D2C-8A877AE13BC3}" destId="{37C18509-2E63-488B-BE9A-DEC3601076EC}" srcOrd="2" destOrd="0" presId="urn:microsoft.com/office/officeart/2009/3/layout/HorizontalOrganizationChart"/>
    <dgm:cxn modelId="{3E3DBBDB-EF11-4D5B-9A02-70A19EE1C813}" type="presParOf" srcId="{BD4BC733-98B2-41DE-BF8B-5C6AFCEEB52C}" destId="{87D06A79-EAE6-4917-BDF2-DC48DAF4A2A6}" srcOrd="8" destOrd="0" presId="urn:microsoft.com/office/officeart/2009/3/layout/HorizontalOrganizationChart"/>
    <dgm:cxn modelId="{811713C0-0E54-4FE2-8F26-545A85B8DD3A}" type="presParOf" srcId="{BD4BC733-98B2-41DE-BF8B-5C6AFCEEB52C}" destId="{FF96AB53-1BAE-41C6-BE94-3EB0E51DEBD3}" srcOrd="9" destOrd="0" presId="urn:microsoft.com/office/officeart/2009/3/layout/HorizontalOrganizationChart"/>
    <dgm:cxn modelId="{D343AD7E-DD88-4EB9-AD33-5D9DF5813ED9}" type="presParOf" srcId="{FF96AB53-1BAE-41C6-BE94-3EB0E51DEBD3}" destId="{2C3BA7AF-468E-4AA7-BF19-C4AD7F143996}" srcOrd="0" destOrd="0" presId="urn:microsoft.com/office/officeart/2009/3/layout/HorizontalOrganizationChart"/>
    <dgm:cxn modelId="{8E4E2D66-ACEE-416F-BB1A-6048523EFB77}" type="presParOf" srcId="{2C3BA7AF-468E-4AA7-BF19-C4AD7F143996}" destId="{F5B532C3-6E90-41DD-B7D5-53E845A37F9F}" srcOrd="0" destOrd="0" presId="urn:microsoft.com/office/officeart/2009/3/layout/HorizontalOrganizationChart"/>
    <dgm:cxn modelId="{11F37267-2A8A-4F83-BE93-5907B5733140}" type="presParOf" srcId="{2C3BA7AF-468E-4AA7-BF19-C4AD7F143996}" destId="{DA5165F7-6370-4F0C-8390-08E91CD38BFA}" srcOrd="1" destOrd="0" presId="urn:microsoft.com/office/officeart/2009/3/layout/HorizontalOrganizationChart"/>
    <dgm:cxn modelId="{8EB497CB-07F8-4A8F-9451-FE449B3BDA4D}" type="presParOf" srcId="{FF96AB53-1BAE-41C6-BE94-3EB0E51DEBD3}" destId="{DE7EC907-4AF2-4733-ADA7-41088F723956}" srcOrd="1" destOrd="0" presId="urn:microsoft.com/office/officeart/2009/3/layout/HorizontalOrganizationChart"/>
    <dgm:cxn modelId="{B0D2F56B-1861-4999-A2C2-ED5545DC077B}" type="presParOf" srcId="{FF96AB53-1BAE-41C6-BE94-3EB0E51DEBD3}" destId="{F0351204-D15E-4515-B974-1BD9607ADAA5}" srcOrd="2" destOrd="0" presId="urn:microsoft.com/office/officeart/2009/3/layout/HorizontalOrganizationChart"/>
    <dgm:cxn modelId="{0A22199E-B3F2-4D6C-BF47-A3873C5617BF}" type="presParOf" srcId="{2CAD84E1-165A-48DE-B0B5-D9512E5F47CC}" destId="{B2C0852E-B05D-4E3F-99E4-81BA2124716A}" srcOrd="2" destOrd="0" presId="urn:microsoft.com/office/officeart/2009/3/layout/HorizontalOrganizationChart"/>
    <dgm:cxn modelId="{317DCD9A-7F73-4502-8431-635FF1F14C2E}" type="presParOf" srcId="{7E932557-127D-4124-9456-4E958077BE0F}" destId="{FB9C3F84-EF3B-4E38-A746-506C50DD33A0}" srcOrd="6" destOrd="0" presId="urn:microsoft.com/office/officeart/2009/3/layout/HorizontalOrganizationChart"/>
    <dgm:cxn modelId="{6AE9053B-D2E6-40AE-AFE1-6AAF7FF8F0F7}" type="presParOf" srcId="{7E932557-127D-4124-9456-4E958077BE0F}" destId="{296261AB-B8CA-4322-A248-849297CC38F3}" srcOrd="7" destOrd="0" presId="urn:microsoft.com/office/officeart/2009/3/layout/HorizontalOrganizationChart"/>
    <dgm:cxn modelId="{3CD7A45A-9109-4A05-9C72-85E4E6F78839}" type="presParOf" srcId="{296261AB-B8CA-4322-A248-849297CC38F3}" destId="{B77788F8-1E36-438E-A5E6-08CC4A406857}" srcOrd="0" destOrd="0" presId="urn:microsoft.com/office/officeart/2009/3/layout/HorizontalOrganizationChart"/>
    <dgm:cxn modelId="{CC2646BF-935F-49DC-9739-8291ED1E1F39}" type="presParOf" srcId="{B77788F8-1E36-438E-A5E6-08CC4A406857}" destId="{05877EE7-A06B-4750-9404-DB4ACFA6B4CC}" srcOrd="0" destOrd="0" presId="urn:microsoft.com/office/officeart/2009/3/layout/HorizontalOrganizationChart"/>
    <dgm:cxn modelId="{3F0FE39E-AD90-4B0D-83D1-2B93A3FFCCA5}" type="presParOf" srcId="{B77788F8-1E36-438E-A5E6-08CC4A406857}" destId="{E8B24440-753F-47AB-A16C-5ED4BE873C9F}" srcOrd="1" destOrd="0" presId="urn:microsoft.com/office/officeart/2009/3/layout/HorizontalOrganizationChart"/>
    <dgm:cxn modelId="{C7F36C5A-FD91-46E7-9DAA-94012AF8A79A}" type="presParOf" srcId="{296261AB-B8CA-4322-A248-849297CC38F3}" destId="{CB3B014C-732F-4871-8092-591E6A4C5055}" srcOrd="1" destOrd="0" presId="urn:microsoft.com/office/officeart/2009/3/layout/HorizontalOrganizationChart"/>
    <dgm:cxn modelId="{9A1A8FD9-BF5F-4BFB-98DE-AB36CC896273}" type="presParOf" srcId="{296261AB-B8CA-4322-A248-849297CC38F3}" destId="{D3151116-CEDA-44B9-B685-2087B65F9F68}" srcOrd="2" destOrd="0" presId="urn:microsoft.com/office/officeart/2009/3/layout/HorizontalOrganizationChart"/>
    <dgm:cxn modelId="{10898879-60C0-44C3-98B8-A93B8FA1A41E}" type="presParOf" srcId="{7E932557-127D-4124-9456-4E958077BE0F}" destId="{81A726B8-C960-4F5C-8FEE-E83163C9D38E}" srcOrd="8" destOrd="0" presId="urn:microsoft.com/office/officeart/2009/3/layout/HorizontalOrganizationChart"/>
    <dgm:cxn modelId="{429AFC91-EB10-4A4D-B459-E2D6B68051DC}" type="presParOf" srcId="{7E932557-127D-4124-9456-4E958077BE0F}" destId="{87D6A2F7-FED7-485F-8C21-1CB2A59220AF}" srcOrd="9" destOrd="0" presId="urn:microsoft.com/office/officeart/2009/3/layout/HorizontalOrganizationChart"/>
    <dgm:cxn modelId="{B584A457-7579-4FE9-A777-BC563DD4031E}" type="presParOf" srcId="{87D6A2F7-FED7-485F-8C21-1CB2A59220AF}" destId="{14784750-9A88-469C-847B-4E85E37580AE}" srcOrd="0" destOrd="0" presId="urn:microsoft.com/office/officeart/2009/3/layout/HorizontalOrganizationChart"/>
    <dgm:cxn modelId="{D677EC79-7563-4EC8-9902-CF6D3914E3B8}" type="presParOf" srcId="{14784750-9A88-469C-847B-4E85E37580AE}" destId="{9D71A83C-408F-45B8-9720-5B62A08A9342}" srcOrd="0" destOrd="0" presId="urn:microsoft.com/office/officeart/2009/3/layout/HorizontalOrganizationChart"/>
    <dgm:cxn modelId="{B8FE5304-A8CD-4DC2-8AE1-5F9726123E90}" type="presParOf" srcId="{14784750-9A88-469C-847B-4E85E37580AE}" destId="{47AC3338-7187-4471-A09B-7E657A7DEDEA}" srcOrd="1" destOrd="0" presId="urn:microsoft.com/office/officeart/2009/3/layout/HorizontalOrganizationChart"/>
    <dgm:cxn modelId="{44C147CC-6050-44C9-96F1-DA0933978C60}" type="presParOf" srcId="{87D6A2F7-FED7-485F-8C21-1CB2A59220AF}" destId="{0CF57843-2E26-4882-A29E-581C981535FF}" srcOrd="1" destOrd="0" presId="urn:microsoft.com/office/officeart/2009/3/layout/HorizontalOrganizationChart"/>
    <dgm:cxn modelId="{FD3EB188-6F8A-48E6-ADB9-5B8C7A74E981}" type="presParOf" srcId="{87D6A2F7-FED7-485F-8C21-1CB2A59220AF}" destId="{B6AE150E-ED5E-4A14-B87E-3593FD63BCB5}" srcOrd="2" destOrd="0" presId="urn:microsoft.com/office/officeart/2009/3/layout/HorizontalOrganizationChart"/>
    <dgm:cxn modelId="{9A6AB250-2507-435A-BA17-C0A2ABF7E432}" type="presParOf" srcId="{7E932557-127D-4124-9456-4E958077BE0F}" destId="{A9DE9F7B-AFEB-4BFC-B48D-ECDBEF639CEE}" srcOrd="10" destOrd="0" presId="urn:microsoft.com/office/officeart/2009/3/layout/HorizontalOrganizationChart"/>
    <dgm:cxn modelId="{99B5BEF8-03BB-4E52-AF50-B47BADDEBB6A}" type="presParOf" srcId="{7E932557-127D-4124-9456-4E958077BE0F}" destId="{51AD04FB-8D6E-4C56-8AAA-99BEC26D4FE7}" srcOrd="11" destOrd="0" presId="urn:microsoft.com/office/officeart/2009/3/layout/HorizontalOrganizationChart"/>
    <dgm:cxn modelId="{795B969F-4371-4506-A661-C62F7750CA1D}" type="presParOf" srcId="{51AD04FB-8D6E-4C56-8AAA-99BEC26D4FE7}" destId="{B30A7101-B7AB-47FE-AE54-98887BB2EC87}" srcOrd="0" destOrd="0" presId="urn:microsoft.com/office/officeart/2009/3/layout/HorizontalOrganizationChart"/>
    <dgm:cxn modelId="{CA96AECC-FA8A-4CF4-99CF-889B3C3BBDEB}" type="presParOf" srcId="{B30A7101-B7AB-47FE-AE54-98887BB2EC87}" destId="{EAE34965-8C99-42E2-AB5A-C68859C5FFB9}" srcOrd="0" destOrd="0" presId="urn:microsoft.com/office/officeart/2009/3/layout/HorizontalOrganizationChart"/>
    <dgm:cxn modelId="{72C4403F-03DA-49A6-AB7F-606E78FB155E}" type="presParOf" srcId="{B30A7101-B7AB-47FE-AE54-98887BB2EC87}" destId="{06F9012A-E92C-46C3-9251-FB6914A735C9}" srcOrd="1" destOrd="0" presId="urn:microsoft.com/office/officeart/2009/3/layout/HorizontalOrganizationChart"/>
    <dgm:cxn modelId="{2991F251-8DC3-425D-89F9-9B2326B357FB}" type="presParOf" srcId="{51AD04FB-8D6E-4C56-8AAA-99BEC26D4FE7}" destId="{83B1DFC9-FE56-402F-8C25-D1934928872C}" srcOrd="1" destOrd="0" presId="urn:microsoft.com/office/officeart/2009/3/layout/HorizontalOrganizationChart"/>
    <dgm:cxn modelId="{A532DFCD-8DC9-413E-9B89-DD7BF5158A86}" type="presParOf" srcId="{51AD04FB-8D6E-4C56-8AAA-99BEC26D4FE7}" destId="{BFBA570F-3D37-4F03-A9A2-8870DC6580F2}" srcOrd="2" destOrd="0" presId="urn:microsoft.com/office/officeart/2009/3/layout/HorizontalOrganizationChart"/>
    <dgm:cxn modelId="{30C5831F-A0F6-4868-87B6-AF9562D3EE62}" type="presParOf" srcId="{10E557C5-4E71-4722-A944-CA4EEBD2638E}" destId="{0A190D6D-369C-42B3-919B-D9EE6D466E4F}" srcOrd="2" destOrd="0" presId="urn:microsoft.com/office/officeart/2009/3/layout/HorizontalOrganizationChart"/>
    <dgm:cxn modelId="{12F3DF00-861A-420A-916C-46D5BB1999D2}" type="presParOf" srcId="{D7700F6E-121B-4F34-98A5-57E4C18B1A75}" destId="{EBD11944-7A47-409C-AA32-7DCA01E04530}" srcOrd="2" destOrd="0" presId="urn:microsoft.com/office/officeart/2009/3/layout/HorizontalOrganizationChart"/>
    <dgm:cxn modelId="{C3E14479-278E-4DF7-BAB2-BFCC112B08F1}" type="presParOf" srcId="{D7700F6E-121B-4F34-98A5-57E4C18B1A75}" destId="{15DA0EA6-3C27-4B72-88F9-997CA415DDF1}" srcOrd="3" destOrd="0" presId="urn:microsoft.com/office/officeart/2009/3/layout/HorizontalOrganizationChart"/>
    <dgm:cxn modelId="{1EF8F3A0-FEF5-4CBE-8400-90585864F32A}" type="presParOf" srcId="{15DA0EA6-3C27-4B72-88F9-997CA415DDF1}" destId="{9057FB8B-BAF3-4181-8659-A0E50EB8E035}" srcOrd="0" destOrd="0" presId="urn:microsoft.com/office/officeart/2009/3/layout/HorizontalOrganizationChart"/>
    <dgm:cxn modelId="{5679B61D-74EC-4BFC-AA74-A4E7DBAF50FD}" type="presParOf" srcId="{9057FB8B-BAF3-4181-8659-A0E50EB8E035}" destId="{CC2165B3-6E0C-4223-BE0A-A307F2444E34}" srcOrd="0" destOrd="0" presId="urn:microsoft.com/office/officeart/2009/3/layout/HorizontalOrganizationChart"/>
    <dgm:cxn modelId="{D63EF52C-E155-47C9-9DC0-72DCACDCEB7F}" type="presParOf" srcId="{9057FB8B-BAF3-4181-8659-A0E50EB8E035}" destId="{519E8C71-C62D-4E07-974F-058202AB250B}" srcOrd="1" destOrd="0" presId="urn:microsoft.com/office/officeart/2009/3/layout/HorizontalOrganizationChart"/>
    <dgm:cxn modelId="{B65D447A-9FFC-436C-8804-15132129F2E3}" type="presParOf" srcId="{15DA0EA6-3C27-4B72-88F9-997CA415DDF1}" destId="{3CD61AE1-B36F-48B6-BA03-4F7EF9431306}" srcOrd="1" destOrd="0" presId="urn:microsoft.com/office/officeart/2009/3/layout/HorizontalOrganizationChart"/>
    <dgm:cxn modelId="{E43D7C1A-5A9E-4E56-989B-B5711F0A9FB2}" type="presParOf" srcId="{15DA0EA6-3C27-4B72-88F9-997CA415DDF1}" destId="{F6ABFAF8-7466-4E95-9EAC-713FB87FE59D}" srcOrd="2" destOrd="0" presId="urn:microsoft.com/office/officeart/2009/3/layout/HorizontalOrganizationChart"/>
    <dgm:cxn modelId="{34C0D9E1-80E8-4218-83C9-FF1439AB45E3}" type="presParOf" srcId="{B914D77C-2132-483F-8241-0CC508685790}" destId="{D78DFD9D-2F1B-448D-9148-B37F044FEF1B}" srcOrd="2" destOrd="0" presId="urn:microsoft.com/office/officeart/2009/3/layout/HorizontalOrganizationChart"/>
    <dgm:cxn modelId="{4509568E-6021-42D1-8F76-BA670CF78AF3}" type="presParOf" srcId="{C963DCA2-97EC-4FA8-B163-268B90797FB6}" destId="{87020865-82CA-4E05-AC4A-01684ACC8E52}" srcOrd="10" destOrd="0" presId="urn:microsoft.com/office/officeart/2009/3/layout/HorizontalOrganizationChart"/>
    <dgm:cxn modelId="{000C001E-6D1C-480B-A50E-19ED67877C04}" type="presParOf" srcId="{C963DCA2-97EC-4FA8-B163-268B90797FB6}" destId="{5F303431-9583-45A1-9F09-3DCEFC6E5794}" srcOrd="11" destOrd="0" presId="urn:microsoft.com/office/officeart/2009/3/layout/HorizontalOrganizationChart"/>
    <dgm:cxn modelId="{B47D42F7-3D23-4FFD-B937-C6883396AD64}" type="presParOf" srcId="{5F303431-9583-45A1-9F09-3DCEFC6E5794}" destId="{61BE2AFB-03EC-4F5C-836A-51B549ABF398}" srcOrd="0" destOrd="0" presId="urn:microsoft.com/office/officeart/2009/3/layout/HorizontalOrganizationChart"/>
    <dgm:cxn modelId="{521EB891-FD7E-4FC4-A93D-E41C84A10B19}" type="presParOf" srcId="{61BE2AFB-03EC-4F5C-836A-51B549ABF398}" destId="{286A34EB-FC36-45C5-BC88-F8C2942D23E1}" srcOrd="0" destOrd="0" presId="urn:microsoft.com/office/officeart/2009/3/layout/HorizontalOrganizationChart"/>
    <dgm:cxn modelId="{728E7FE6-0373-45F5-810E-2A833E7400B4}" type="presParOf" srcId="{61BE2AFB-03EC-4F5C-836A-51B549ABF398}" destId="{483C98BB-F49C-4E54-B65E-293215D288C6}" srcOrd="1" destOrd="0" presId="urn:microsoft.com/office/officeart/2009/3/layout/HorizontalOrganizationChart"/>
    <dgm:cxn modelId="{C5C33A6B-257E-46DE-97EE-5FFBF6C0D6F5}" type="presParOf" srcId="{5F303431-9583-45A1-9F09-3DCEFC6E5794}" destId="{1F9A3259-F756-447D-83D2-DD30086CC217}" srcOrd="1" destOrd="0" presId="urn:microsoft.com/office/officeart/2009/3/layout/HorizontalOrganizationChart"/>
    <dgm:cxn modelId="{CFC09BD0-4A2B-4973-B3A1-19CBEEABED4F}" type="presParOf" srcId="{1F9A3259-F756-447D-83D2-DD30086CC217}" destId="{8AA5F301-220A-4525-A0B0-DEA7E1B08611}" srcOrd="0" destOrd="0" presId="urn:microsoft.com/office/officeart/2009/3/layout/HorizontalOrganizationChart"/>
    <dgm:cxn modelId="{562DE66E-2D44-4B43-9F74-A36EA93A1B56}" type="presParOf" srcId="{1F9A3259-F756-447D-83D2-DD30086CC217}" destId="{D0AB9611-FBFE-476C-9B28-C0BBDA959E91}" srcOrd="1" destOrd="0" presId="urn:microsoft.com/office/officeart/2009/3/layout/HorizontalOrganizationChart"/>
    <dgm:cxn modelId="{F3341A60-32B9-48ED-9F41-2170FFB699E8}" type="presParOf" srcId="{D0AB9611-FBFE-476C-9B28-C0BBDA959E91}" destId="{D558EE6D-3A76-4579-BD0D-FB058A89B38C}" srcOrd="0" destOrd="0" presId="urn:microsoft.com/office/officeart/2009/3/layout/HorizontalOrganizationChart"/>
    <dgm:cxn modelId="{4E535A22-D94F-49DD-B0D1-81F34070B3CE}" type="presParOf" srcId="{D558EE6D-3A76-4579-BD0D-FB058A89B38C}" destId="{661DEB7C-1F5B-4935-AE21-04245A7C52CD}" srcOrd="0" destOrd="0" presId="urn:microsoft.com/office/officeart/2009/3/layout/HorizontalOrganizationChart"/>
    <dgm:cxn modelId="{8971F492-CE8B-4940-9111-46BC2F107325}" type="presParOf" srcId="{D558EE6D-3A76-4579-BD0D-FB058A89B38C}" destId="{CD593FE3-FE81-4063-B8C6-2FB65C19A686}" srcOrd="1" destOrd="0" presId="urn:microsoft.com/office/officeart/2009/3/layout/HorizontalOrganizationChart"/>
    <dgm:cxn modelId="{A20F35F4-8CE0-4B11-A87B-369BBD52B611}" type="presParOf" srcId="{D0AB9611-FBFE-476C-9B28-C0BBDA959E91}" destId="{5E9B59CF-3052-4715-B1FF-1AC607E3326F}" srcOrd="1" destOrd="0" presId="urn:microsoft.com/office/officeart/2009/3/layout/HorizontalOrganizationChart"/>
    <dgm:cxn modelId="{043E4145-5E57-4510-8388-0AFD8F0A6D5B}" type="presParOf" srcId="{5E9B59CF-3052-4715-B1FF-1AC607E3326F}" destId="{1E5C2EDA-2876-4AB2-A9D4-A8EB10F2588B}" srcOrd="0" destOrd="0" presId="urn:microsoft.com/office/officeart/2009/3/layout/HorizontalOrganizationChart"/>
    <dgm:cxn modelId="{53E1609E-E641-4E8B-9FF5-B6121AAA9BC3}" type="presParOf" srcId="{5E9B59CF-3052-4715-B1FF-1AC607E3326F}" destId="{2A6EF887-E983-459B-9483-44E04A3877CE}" srcOrd="1" destOrd="0" presId="urn:microsoft.com/office/officeart/2009/3/layout/HorizontalOrganizationChart"/>
    <dgm:cxn modelId="{01052621-C75E-4078-87CA-B0591D7986E2}" type="presParOf" srcId="{2A6EF887-E983-459B-9483-44E04A3877CE}" destId="{A64D063B-79A5-4B53-AAF2-E756EEA66C6B}" srcOrd="0" destOrd="0" presId="urn:microsoft.com/office/officeart/2009/3/layout/HorizontalOrganizationChart"/>
    <dgm:cxn modelId="{07DCC89B-A9AB-4E15-978D-85B3B3D0DC07}" type="presParOf" srcId="{A64D063B-79A5-4B53-AAF2-E756EEA66C6B}" destId="{E508827E-7DCB-4577-8070-B74EA1EE61D3}" srcOrd="0" destOrd="0" presId="urn:microsoft.com/office/officeart/2009/3/layout/HorizontalOrganizationChart"/>
    <dgm:cxn modelId="{AD922B56-B5E4-46C1-B6B2-8837C6BE68AA}" type="presParOf" srcId="{A64D063B-79A5-4B53-AAF2-E756EEA66C6B}" destId="{D1F55571-27FF-4D06-AEFA-244C766AA000}" srcOrd="1" destOrd="0" presId="urn:microsoft.com/office/officeart/2009/3/layout/HorizontalOrganizationChart"/>
    <dgm:cxn modelId="{A386ECE3-F5E5-4D45-B78A-0BA5C9794A78}" type="presParOf" srcId="{2A6EF887-E983-459B-9483-44E04A3877CE}" destId="{38D9DA1A-1E93-4098-ADD3-BC32FD18CC67}" srcOrd="1" destOrd="0" presId="urn:microsoft.com/office/officeart/2009/3/layout/HorizontalOrganizationChart"/>
    <dgm:cxn modelId="{CEC46E84-89EC-4803-8BD5-6C63B76911FA}" type="presParOf" srcId="{38D9DA1A-1E93-4098-ADD3-BC32FD18CC67}" destId="{A088EBDA-FD0E-4CE8-94EF-98EA05679E2C}" srcOrd="0" destOrd="0" presId="urn:microsoft.com/office/officeart/2009/3/layout/HorizontalOrganizationChart"/>
    <dgm:cxn modelId="{4A03225C-5FD3-41A2-9009-AC25B0259B38}" type="presParOf" srcId="{38D9DA1A-1E93-4098-ADD3-BC32FD18CC67}" destId="{36264944-ED37-447B-ACC9-DB01572FBC86}" srcOrd="1" destOrd="0" presId="urn:microsoft.com/office/officeart/2009/3/layout/HorizontalOrganizationChart"/>
    <dgm:cxn modelId="{A3BF2F04-D300-41E4-83DB-CE3AA0B7F67F}" type="presParOf" srcId="{36264944-ED37-447B-ACC9-DB01572FBC86}" destId="{359663A9-325C-41E8-A436-D8C69F764FC5}" srcOrd="0" destOrd="0" presId="urn:microsoft.com/office/officeart/2009/3/layout/HorizontalOrganizationChart"/>
    <dgm:cxn modelId="{8B8D751F-0519-4635-81E5-0AD8F2D024D6}" type="presParOf" srcId="{359663A9-325C-41E8-A436-D8C69F764FC5}" destId="{34C85E7A-7F6F-4CB6-9B30-FEE7697F947A}" srcOrd="0" destOrd="0" presId="urn:microsoft.com/office/officeart/2009/3/layout/HorizontalOrganizationChart"/>
    <dgm:cxn modelId="{00B90F47-460E-4AA0-B92A-2E7575BDCEE7}" type="presParOf" srcId="{359663A9-325C-41E8-A436-D8C69F764FC5}" destId="{FED7C842-6636-4BD1-94E4-94CD153BB297}" srcOrd="1" destOrd="0" presId="urn:microsoft.com/office/officeart/2009/3/layout/HorizontalOrganizationChart"/>
    <dgm:cxn modelId="{48458DE5-A111-45B2-8775-01CC998CCB5A}" type="presParOf" srcId="{36264944-ED37-447B-ACC9-DB01572FBC86}" destId="{65689D25-3109-4E8B-A986-DF2DAE3F30F9}" srcOrd="1" destOrd="0" presId="urn:microsoft.com/office/officeart/2009/3/layout/HorizontalOrganizationChart"/>
    <dgm:cxn modelId="{2456084F-B226-4BAD-9377-B37FFC150C4B}" type="presParOf" srcId="{36264944-ED37-447B-ACC9-DB01572FBC86}" destId="{534C0BD2-DEE5-4FEC-A8A6-F619C6F0C5D4}" srcOrd="2" destOrd="0" presId="urn:microsoft.com/office/officeart/2009/3/layout/HorizontalOrganizationChart"/>
    <dgm:cxn modelId="{289EDBD4-D951-40F9-B525-95FB4531A662}" type="presParOf" srcId="{38D9DA1A-1E93-4098-ADD3-BC32FD18CC67}" destId="{E3F89478-C697-45EF-86EB-D49163FA1B77}" srcOrd="2" destOrd="0" presId="urn:microsoft.com/office/officeart/2009/3/layout/HorizontalOrganizationChart"/>
    <dgm:cxn modelId="{A8296BFD-8356-437B-8CF5-377BE6EBC59B}" type="presParOf" srcId="{38D9DA1A-1E93-4098-ADD3-BC32FD18CC67}" destId="{3824E48E-3765-429D-B6DE-091328EAB261}" srcOrd="3" destOrd="0" presId="urn:microsoft.com/office/officeart/2009/3/layout/HorizontalOrganizationChart"/>
    <dgm:cxn modelId="{F9533006-4452-4C04-8C37-2DDDE61CD38F}" type="presParOf" srcId="{3824E48E-3765-429D-B6DE-091328EAB261}" destId="{3407131E-088B-432E-BB86-2ACD24AF899A}" srcOrd="0" destOrd="0" presId="urn:microsoft.com/office/officeart/2009/3/layout/HorizontalOrganizationChart"/>
    <dgm:cxn modelId="{E4970100-D3B8-4E1D-B346-7A1D64ACE413}" type="presParOf" srcId="{3407131E-088B-432E-BB86-2ACD24AF899A}" destId="{440618E0-0865-437A-99BC-8B4987C7FD14}" srcOrd="0" destOrd="0" presId="urn:microsoft.com/office/officeart/2009/3/layout/HorizontalOrganizationChart"/>
    <dgm:cxn modelId="{7F18A105-91F4-40B1-9F13-6F56807B4653}" type="presParOf" srcId="{3407131E-088B-432E-BB86-2ACD24AF899A}" destId="{6C9F78EC-A8A4-4BEA-B652-26F6308FE96A}" srcOrd="1" destOrd="0" presId="urn:microsoft.com/office/officeart/2009/3/layout/HorizontalOrganizationChart"/>
    <dgm:cxn modelId="{24E6EC6B-F636-4E98-B2F8-23C6D7FD4540}" type="presParOf" srcId="{3824E48E-3765-429D-B6DE-091328EAB261}" destId="{921280FE-79E1-4D3B-9110-AA150BCA78DB}" srcOrd="1" destOrd="0" presId="urn:microsoft.com/office/officeart/2009/3/layout/HorizontalOrganizationChart"/>
    <dgm:cxn modelId="{AB9ADE33-6496-4566-A160-0F42B7230E33}" type="presParOf" srcId="{3824E48E-3765-429D-B6DE-091328EAB261}" destId="{5748B7CC-7175-4E2F-B0BC-25DE89401494}" srcOrd="2" destOrd="0" presId="urn:microsoft.com/office/officeart/2009/3/layout/HorizontalOrganizationChart"/>
    <dgm:cxn modelId="{9035983C-E7DE-4A2C-B301-8CF87CABAB76}" type="presParOf" srcId="{2A6EF887-E983-459B-9483-44E04A3877CE}" destId="{747D49CB-9AF2-4654-A2A6-712EE2FB865C}" srcOrd="2" destOrd="0" presId="urn:microsoft.com/office/officeart/2009/3/layout/HorizontalOrganizationChart"/>
    <dgm:cxn modelId="{F3F35583-0708-4517-9106-732BA1C78817}" type="presParOf" srcId="{D0AB9611-FBFE-476C-9B28-C0BBDA959E91}" destId="{55547B6D-B466-4597-A79A-0600EC15194B}" srcOrd="2" destOrd="0" presId="urn:microsoft.com/office/officeart/2009/3/layout/HorizontalOrganizationChart"/>
    <dgm:cxn modelId="{277DB831-154E-4443-997F-8A656DFE3F12}" type="presParOf" srcId="{1F9A3259-F756-447D-83D2-DD30086CC217}" destId="{1C71CF5E-D5FC-45CF-A17D-1FA414041024}" srcOrd="2" destOrd="0" presId="urn:microsoft.com/office/officeart/2009/3/layout/HorizontalOrganizationChart"/>
    <dgm:cxn modelId="{331560D5-4C67-4B25-912E-487380B99EDE}" type="presParOf" srcId="{1F9A3259-F756-447D-83D2-DD30086CC217}" destId="{8704FC4F-56E0-4C4C-B094-4A82393F0216}" srcOrd="3" destOrd="0" presId="urn:microsoft.com/office/officeart/2009/3/layout/HorizontalOrganizationChart"/>
    <dgm:cxn modelId="{EF33560D-B993-464F-8047-E6330CBA2995}" type="presParOf" srcId="{8704FC4F-56E0-4C4C-B094-4A82393F0216}" destId="{57D9D0FA-9B35-4662-9ACF-A22B877FB532}" srcOrd="0" destOrd="0" presId="urn:microsoft.com/office/officeart/2009/3/layout/HorizontalOrganizationChart"/>
    <dgm:cxn modelId="{34EF9761-37DA-4063-B512-9884BBDA811B}" type="presParOf" srcId="{57D9D0FA-9B35-4662-9ACF-A22B877FB532}" destId="{0348703F-168D-4BD0-94B4-89550C0B0CBB}" srcOrd="0" destOrd="0" presId="urn:microsoft.com/office/officeart/2009/3/layout/HorizontalOrganizationChart"/>
    <dgm:cxn modelId="{AD5A3784-6F44-4082-9100-6B87ADBBA974}" type="presParOf" srcId="{57D9D0FA-9B35-4662-9ACF-A22B877FB532}" destId="{461EE54E-B63D-4656-9A37-A3BC80E09C0D}" srcOrd="1" destOrd="0" presId="urn:microsoft.com/office/officeart/2009/3/layout/HorizontalOrganizationChart"/>
    <dgm:cxn modelId="{5D255519-BC95-4BBF-AC45-3FD22C17500A}" type="presParOf" srcId="{8704FC4F-56E0-4C4C-B094-4A82393F0216}" destId="{71FF119E-FBCF-483C-98F7-F7907AF1D810}" srcOrd="1" destOrd="0" presId="urn:microsoft.com/office/officeart/2009/3/layout/HorizontalOrganizationChart"/>
    <dgm:cxn modelId="{869EE2F4-0559-4BF9-9064-390DCBAC390B}" type="presParOf" srcId="{71FF119E-FBCF-483C-98F7-F7907AF1D810}" destId="{CB30D99E-DB41-4F99-9F6F-0AEFE06DA5C3}" srcOrd="0" destOrd="0" presId="urn:microsoft.com/office/officeart/2009/3/layout/HorizontalOrganizationChart"/>
    <dgm:cxn modelId="{8366331E-0388-4476-8049-69AF5D38FFF5}" type="presParOf" srcId="{71FF119E-FBCF-483C-98F7-F7907AF1D810}" destId="{5879D506-397E-400C-8FB3-664EBEC35022}" srcOrd="1" destOrd="0" presId="urn:microsoft.com/office/officeart/2009/3/layout/HorizontalOrganizationChart"/>
    <dgm:cxn modelId="{BBDE0583-55D8-4FBF-A0A7-80D4A8F5B3CF}" type="presParOf" srcId="{5879D506-397E-400C-8FB3-664EBEC35022}" destId="{EAD9A511-D797-4D58-8847-DDEDBFF2B9B8}" srcOrd="0" destOrd="0" presId="urn:microsoft.com/office/officeart/2009/3/layout/HorizontalOrganizationChart"/>
    <dgm:cxn modelId="{A0D124EF-A59A-475A-9D69-4A1E86E6E60F}" type="presParOf" srcId="{EAD9A511-D797-4D58-8847-DDEDBFF2B9B8}" destId="{7BD57F48-8435-4C44-88CD-2AEE2A64CD0C}" srcOrd="0" destOrd="0" presId="urn:microsoft.com/office/officeart/2009/3/layout/HorizontalOrganizationChart"/>
    <dgm:cxn modelId="{00398364-9595-4330-AFDF-B3B944925FC1}" type="presParOf" srcId="{EAD9A511-D797-4D58-8847-DDEDBFF2B9B8}" destId="{5C8949CB-4D84-4D08-BD24-E3DF80093999}" srcOrd="1" destOrd="0" presId="urn:microsoft.com/office/officeart/2009/3/layout/HorizontalOrganizationChart"/>
    <dgm:cxn modelId="{0F9EB013-8A6B-4FBB-AFED-9D5615BF84BF}" type="presParOf" srcId="{5879D506-397E-400C-8FB3-664EBEC35022}" destId="{D180F45F-52F1-492B-94C7-4BD077CEE247}" srcOrd="1" destOrd="0" presId="urn:microsoft.com/office/officeart/2009/3/layout/HorizontalOrganizationChart"/>
    <dgm:cxn modelId="{24011844-DF1B-4FDF-B191-EE75AE3B4A95}" type="presParOf" srcId="{D180F45F-52F1-492B-94C7-4BD077CEE247}" destId="{E8A53D08-7DA3-47E7-84B1-F1BEBC1BC0DD}" srcOrd="0" destOrd="0" presId="urn:microsoft.com/office/officeart/2009/3/layout/HorizontalOrganizationChart"/>
    <dgm:cxn modelId="{3A2CD2D9-ADB7-4AF4-9F31-0DDF384A1F2B}" type="presParOf" srcId="{D180F45F-52F1-492B-94C7-4BD077CEE247}" destId="{8EF2BF51-583A-4B14-BE9C-C3C83FD1ED1D}" srcOrd="1" destOrd="0" presId="urn:microsoft.com/office/officeart/2009/3/layout/HorizontalOrganizationChart"/>
    <dgm:cxn modelId="{EC926279-D5A1-4F90-9C2F-373F24B6EA1A}" type="presParOf" srcId="{8EF2BF51-583A-4B14-BE9C-C3C83FD1ED1D}" destId="{0D234BC1-5AE0-4DE0-B293-6F835D4F5E8C}" srcOrd="0" destOrd="0" presId="urn:microsoft.com/office/officeart/2009/3/layout/HorizontalOrganizationChart"/>
    <dgm:cxn modelId="{29B95F75-498C-4109-AD71-A02575C2C2D6}" type="presParOf" srcId="{0D234BC1-5AE0-4DE0-B293-6F835D4F5E8C}" destId="{239CBAE3-88D5-4B63-B469-DC606E819B60}" srcOrd="0" destOrd="0" presId="urn:microsoft.com/office/officeart/2009/3/layout/HorizontalOrganizationChart"/>
    <dgm:cxn modelId="{128E7B68-9364-45D4-B6D2-3C537DE2D777}" type="presParOf" srcId="{0D234BC1-5AE0-4DE0-B293-6F835D4F5E8C}" destId="{B49640ED-8320-4330-A2FB-733E2E2C43B6}" srcOrd="1" destOrd="0" presId="urn:microsoft.com/office/officeart/2009/3/layout/HorizontalOrganizationChart"/>
    <dgm:cxn modelId="{36C1F172-0360-43B1-9594-B0E5C5373252}" type="presParOf" srcId="{8EF2BF51-583A-4B14-BE9C-C3C83FD1ED1D}" destId="{02F7086B-C3F1-475D-8860-29BD3CB3909A}" srcOrd="1" destOrd="0" presId="urn:microsoft.com/office/officeart/2009/3/layout/HorizontalOrganizationChart"/>
    <dgm:cxn modelId="{69049FD6-B8D1-44DF-B11E-95301F5657DD}" type="presParOf" srcId="{8EF2BF51-583A-4B14-BE9C-C3C83FD1ED1D}" destId="{A6AF4081-E647-484C-8807-D51CE7FB643E}" srcOrd="2" destOrd="0" presId="urn:microsoft.com/office/officeart/2009/3/layout/HorizontalOrganizationChart"/>
    <dgm:cxn modelId="{E1AC49C5-BB98-47F6-BC84-14B6DB33B2EF}" type="presParOf" srcId="{D180F45F-52F1-492B-94C7-4BD077CEE247}" destId="{1D10EEE1-F9DC-4417-9D51-60707E07DC62}" srcOrd="2" destOrd="0" presId="urn:microsoft.com/office/officeart/2009/3/layout/HorizontalOrganizationChart"/>
    <dgm:cxn modelId="{2B44ECE7-B5C2-4CA3-A3A2-91D09A3E7A62}" type="presParOf" srcId="{D180F45F-52F1-492B-94C7-4BD077CEE247}" destId="{3E2931DD-0663-44E2-BCF7-D31A4F771F7C}" srcOrd="3" destOrd="0" presId="urn:microsoft.com/office/officeart/2009/3/layout/HorizontalOrganizationChart"/>
    <dgm:cxn modelId="{0BBA2996-A997-4D7B-AE26-28A4DA506920}" type="presParOf" srcId="{3E2931DD-0663-44E2-BCF7-D31A4F771F7C}" destId="{78EDDAFC-0987-493C-BEFD-D71F0C8DE9C9}" srcOrd="0" destOrd="0" presId="urn:microsoft.com/office/officeart/2009/3/layout/HorizontalOrganizationChart"/>
    <dgm:cxn modelId="{3F022411-E8CF-4F58-A99C-E02101D6067F}" type="presParOf" srcId="{78EDDAFC-0987-493C-BEFD-D71F0C8DE9C9}" destId="{34F4B6AE-78A8-4B19-964E-1FC2B8433755}" srcOrd="0" destOrd="0" presId="urn:microsoft.com/office/officeart/2009/3/layout/HorizontalOrganizationChart"/>
    <dgm:cxn modelId="{7B6950F3-B83F-4BA3-B6CC-CD17E9115CDB}" type="presParOf" srcId="{78EDDAFC-0987-493C-BEFD-D71F0C8DE9C9}" destId="{568817B5-A568-477E-B39E-91ACDED10AD7}" srcOrd="1" destOrd="0" presId="urn:microsoft.com/office/officeart/2009/3/layout/HorizontalOrganizationChart"/>
    <dgm:cxn modelId="{FCCCDA5E-9CB9-48B3-A5C4-EA9D09EC1982}" type="presParOf" srcId="{3E2931DD-0663-44E2-BCF7-D31A4F771F7C}" destId="{5D022732-1CEE-41CD-B457-15CF4E8B1D60}" srcOrd="1" destOrd="0" presId="urn:microsoft.com/office/officeart/2009/3/layout/HorizontalOrganizationChart"/>
    <dgm:cxn modelId="{39333EDA-CB94-4DD3-97F7-BAE1F44467A3}" type="presParOf" srcId="{3E2931DD-0663-44E2-BCF7-D31A4F771F7C}" destId="{860DE21D-E896-478E-9E3B-753DBADCE82C}" srcOrd="2" destOrd="0" presId="urn:microsoft.com/office/officeart/2009/3/layout/HorizontalOrganizationChart"/>
    <dgm:cxn modelId="{3D26C360-3ED1-4E9D-94C2-65707B2DE5D0}" type="presParOf" srcId="{5879D506-397E-400C-8FB3-664EBEC35022}" destId="{7D0DAA11-D311-4488-AE74-0889CCE77BD9}" srcOrd="2" destOrd="0" presId="urn:microsoft.com/office/officeart/2009/3/layout/HorizontalOrganizationChart"/>
    <dgm:cxn modelId="{E693D583-1D39-4D61-96F0-8AEAF1C24D87}" type="presParOf" srcId="{71FF119E-FBCF-483C-98F7-F7907AF1D810}" destId="{10687094-51D0-4512-879A-ED7C1D045C53}" srcOrd="2" destOrd="0" presId="urn:microsoft.com/office/officeart/2009/3/layout/HorizontalOrganizationChart"/>
    <dgm:cxn modelId="{9B1ECEDC-37A3-420D-8735-87BE2E0D86AD}" type="presParOf" srcId="{71FF119E-FBCF-483C-98F7-F7907AF1D810}" destId="{9A4D72E2-F112-4EDB-BE61-38D4656E1882}" srcOrd="3" destOrd="0" presId="urn:microsoft.com/office/officeart/2009/3/layout/HorizontalOrganizationChart"/>
    <dgm:cxn modelId="{64CA3C78-3784-4752-B5AC-A8DE902D6D2A}" type="presParOf" srcId="{9A4D72E2-F112-4EDB-BE61-38D4656E1882}" destId="{ECFA5A33-C65F-43D0-8C84-F199EEC97140}" srcOrd="0" destOrd="0" presId="urn:microsoft.com/office/officeart/2009/3/layout/HorizontalOrganizationChart"/>
    <dgm:cxn modelId="{1DC0936C-4CD6-4632-975B-C5A6200C75A2}" type="presParOf" srcId="{ECFA5A33-C65F-43D0-8C84-F199EEC97140}" destId="{3091632D-1EAE-4142-A691-F87BD775E1E4}" srcOrd="0" destOrd="0" presId="urn:microsoft.com/office/officeart/2009/3/layout/HorizontalOrganizationChart"/>
    <dgm:cxn modelId="{02840AD8-1DDD-4FCB-8ADC-6D51108BCB9D}" type="presParOf" srcId="{ECFA5A33-C65F-43D0-8C84-F199EEC97140}" destId="{E18BA947-A755-4B96-94D6-C4B6634E529D}" srcOrd="1" destOrd="0" presId="urn:microsoft.com/office/officeart/2009/3/layout/HorizontalOrganizationChart"/>
    <dgm:cxn modelId="{67D09C5E-0B2A-4090-97B2-A642B5BD2776}" type="presParOf" srcId="{9A4D72E2-F112-4EDB-BE61-38D4656E1882}" destId="{DAD41D34-1E68-4A84-9F7A-768102F38436}" srcOrd="1" destOrd="0" presId="urn:microsoft.com/office/officeart/2009/3/layout/HorizontalOrganizationChart"/>
    <dgm:cxn modelId="{0D8D7838-9530-4DF4-996B-5915548D8DA8}" type="presParOf" srcId="{DAD41D34-1E68-4A84-9F7A-768102F38436}" destId="{579597E0-8A07-4DD9-9451-6A6F5D5D24C1}" srcOrd="0" destOrd="0" presId="urn:microsoft.com/office/officeart/2009/3/layout/HorizontalOrganizationChart"/>
    <dgm:cxn modelId="{733B019B-8A8D-4FDC-83C7-CDF9E3131A88}" type="presParOf" srcId="{DAD41D34-1E68-4A84-9F7A-768102F38436}" destId="{8B3C313A-7175-4CE1-B849-63F7152249EC}" srcOrd="1" destOrd="0" presId="urn:microsoft.com/office/officeart/2009/3/layout/HorizontalOrganizationChart"/>
    <dgm:cxn modelId="{DFE46486-03BC-4601-9962-6DBE474B9623}" type="presParOf" srcId="{8B3C313A-7175-4CE1-B849-63F7152249EC}" destId="{F5FD04CD-72B4-44D2-ABB6-5310A3B25ECC}" srcOrd="0" destOrd="0" presId="urn:microsoft.com/office/officeart/2009/3/layout/HorizontalOrganizationChart"/>
    <dgm:cxn modelId="{83DBF706-BFC8-4641-9B40-98DB91D21A95}" type="presParOf" srcId="{F5FD04CD-72B4-44D2-ABB6-5310A3B25ECC}" destId="{201039E4-E74F-481B-8DA6-F93C133F0146}" srcOrd="0" destOrd="0" presId="urn:microsoft.com/office/officeart/2009/3/layout/HorizontalOrganizationChart"/>
    <dgm:cxn modelId="{65223694-6B91-4F87-9151-954D31447A1C}" type="presParOf" srcId="{F5FD04CD-72B4-44D2-ABB6-5310A3B25ECC}" destId="{2A466CFA-EDAE-4B1F-9943-92D81EA83C7F}" srcOrd="1" destOrd="0" presId="urn:microsoft.com/office/officeart/2009/3/layout/HorizontalOrganizationChart"/>
    <dgm:cxn modelId="{9091B627-DAF9-43CF-A79D-64B7BED60217}" type="presParOf" srcId="{8B3C313A-7175-4CE1-B849-63F7152249EC}" destId="{0BEA8948-64A5-42E8-9923-37FE90BAAC7E}" srcOrd="1" destOrd="0" presId="urn:microsoft.com/office/officeart/2009/3/layout/HorizontalOrganizationChart"/>
    <dgm:cxn modelId="{69967586-4720-4683-A0C8-3AA546913AF3}" type="presParOf" srcId="{8B3C313A-7175-4CE1-B849-63F7152249EC}" destId="{B0E03A3A-2098-4ACE-A067-A084739FDBEE}" srcOrd="2" destOrd="0" presId="urn:microsoft.com/office/officeart/2009/3/layout/HorizontalOrganizationChart"/>
    <dgm:cxn modelId="{21A3F92E-935C-4509-9C3E-7283C5C5EAE1}" type="presParOf" srcId="{DAD41D34-1E68-4A84-9F7A-768102F38436}" destId="{18C9938A-3B39-43E9-B843-47C47F9C2F15}" srcOrd="2" destOrd="0" presId="urn:microsoft.com/office/officeart/2009/3/layout/HorizontalOrganizationChart"/>
    <dgm:cxn modelId="{6E77C9AC-51F6-4239-AAAD-D820198FBECC}" type="presParOf" srcId="{DAD41D34-1E68-4A84-9F7A-768102F38436}" destId="{3BC8657D-0D84-4D2A-BEB9-FB191BD03596}" srcOrd="3" destOrd="0" presId="urn:microsoft.com/office/officeart/2009/3/layout/HorizontalOrganizationChart"/>
    <dgm:cxn modelId="{0D263D35-5821-4D8A-9CC4-76413092720C}" type="presParOf" srcId="{3BC8657D-0D84-4D2A-BEB9-FB191BD03596}" destId="{7010B51C-A993-456F-9F9C-75C200E4C76F}" srcOrd="0" destOrd="0" presId="urn:microsoft.com/office/officeart/2009/3/layout/HorizontalOrganizationChart"/>
    <dgm:cxn modelId="{327BC97A-4FDA-4269-BEB6-9B11E4D898DF}" type="presParOf" srcId="{7010B51C-A993-456F-9F9C-75C200E4C76F}" destId="{ED6BFDC6-24F6-4B61-9D59-4C313C9FD0B2}" srcOrd="0" destOrd="0" presId="urn:microsoft.com/office/officeart/2009/3/layout/HorizontalOrganizationChart"/>
    <dgm:cxn modelId="{8EE22467-A757-493C-9B12-D5568E984583}" type="presParOf" srcId="{7010B51C-A993-456F-9F9C-75C200E4C76F}" destId="{D1317DDF-92B5-4BB2-BFAE-1D91E92CE8BF}" srcOrd="1" destOrd="0" presId="urn:microsoft.com/office/officeart/2009/3/layout/HorizontalOrganizationChart"/>
    <dgm:cxn modelId="{BAAD609A-F5B0-466C-A57D-FAC8EBFA42FC}" type="presParOf" srcId="{3BC8657D-0D84-4D2A-BEB9-FB191BD03596}" destId="{75D53EDC-4C18-4678-B817-BCDA002F55B1}" srcOrd="1" destOrd="0" presId="urn:microsoft.com/office/officeart/2009/3/layout/HorizontalOrganizationChart"/>
    <dgm:cxn modelId="{C21B47BF-D252-43B4-A784-8BDD9625D864}" type="presParOf" srcId="{3BC8657D-0D84-4D2A-BEB9-FB191BD03596}" destId="{A066B590-0659-4D1E-8061-ED18076FDFBB}" srcOrd="2" destOrd="0" presId="urn:microsoft.com/office/officeart/2009/3/layout/HorizontalOrganizationChart"/>
    <dgm:cxn modelId="{288C833D-6B3E-44CC-883C-D227CA3FA2B7}" type="presParOf" srcId="{9A4D72E2-F112-4EDB-BE61-38D4656E1882}" destId="{E7B333A3-4CCF-40C5-A824-44DDE1BC47D7}" srcOrd="2" destOrd="0" presId="urn:microsoft.com/office/officeart/2009/3/layout/HorizontalOrganizationChart"/>
    <dgm:cxn modelId="{3FE0784D-DE3F-422A-85F2-4DA384DF6632}" type="presParOf" srcId="{8704FC4F-56E0-4C4C-B094-4A82393F0216}" destId="{FC06F7F6-5535-43A1-B470-13428253FA68}" srcOrd="2" destOrd="0" presId="urn:microsoft.com/office/officeart/2009/3/layout/HorizontalOrganizationChart"/>
    <dgm:cxn modelId="{CBB5B79B-D516-4065-BCFD-389790224765}" type="presParOf" srcId="{1F9A3259-F756-447D-83D2-DD30086CC217}" destId="{3775AB45-96D6-4811-8C38-26B4F28FE93C}" srcOrd="4" destOrd="0" presId="urn:microsoft.com/office/officeart/2009/3/layout/HorizontalOrganizationChart"/>
    <dgm:cxn modelId="{9A86FE95-ED89-4D41-BAE9-2A1E07CFF4EC}" type="presParOf" srcId="{1F9A3259-F756-447D-83D2-DD30086CC217}" destId="{1D62B7F9-75DF-4EED-8640-1124024FCA0E}" srcOrd="5" destOrd="0" presId="urn:microsoft.com/office/officeart/2009/3/layout/HorizontalOrganizationChart"/>
    <dgm:cxn modelId="{2F8454D7-41C4-4406-A53E-B0DCF50868F6}" type="presParOf" srcId="{1D62B7F9-75DF-4EED-8640-1124024FCA0E}" destId="{7EF79717-0D6D-4035-AB38-62A3934C399C}" srcOrd="0" destOrd="0" presId="urn:microsoft.com/office/officeart/2009/3/layout/HorizontalOrganizationChart"/>
    <dgm:cxn modelId="{57F1C40D-2751-4C8B-98F1-FEF99AACC8CA}" type="presParOf" srcId="{7EF79717-0D6D-4035-AB38-62A3934C399C}" destId="{0F37F00A-AC7A-453F-836C-AF71165F9641}" srcOrd="0" destOrd="0" presId="urn:microsoft.com/office/officeart/2009/3/layout/HorizontalOrganizationChart"/>
    <dgm:cxn modelId="{173C9E6B-8DBA-4ADA-8AFE-DF582E9CAA0D}" type="presParOf" srcId="{7EF79717-0D6D-4035-AB38-62A3934C399C}" destId="{B43A26BA-1E1F-4C48-8C86-E71918C4AF5A}" srcOrd="1" destOrd="0" presId="urn:microsoft.com/office/officeart/2009/3/layout/HorizontalOrganizationChart"/>
    <dgm:cxn modelId="{F2162465-1525-4D77-B3B5-A213CBE44E5F}" type="presParOf" srcId="{1D62B7F9-75DF-4EED-8640-1124024FCA0E}" destId="{E1E803B9-C988-4B3C-BC99-E6CB693716D7}" srcOrd="1" destOrd="0" presId="urn:microsoft.com/office/officeart/2009/3/layout/HorizontalOrganizationChart"/>
    <dgm:cxn modelId="{AB92C4B6-7336-4471-9F1A-328462C49254}" type="presParOf" srcId="{E1E803B9-C988-4B3C-BC99-E6CB693716D7}" destId="{194ED931-BCFA-401F-9690-7A000F343E9F}" srcOrd="0" destOrd="0" presId="urn:microsoft.com/office/officeart/2009/3/layout/HorizontalOrganizationChart"/>
    <dgm:cxn modelId="{140A6F90-0967-48CD-9CA1-892E6C64E1EC}" type="presParOf" srcId="{E1E803B9-C988-4B3C-BC99-E6CB693716D7}" destId="{A48291C8-B45C-450E-B9CB-3FCBC3E50AD9}" srcOrd="1" destOrd="0" presId="urn:microsoft.com/office/officeart/2009/3/layout/HorizontalOrganizationChart"/>
    <dgm:cxn modelId="{FE1C12BE-81F5-464E-97F7-16BBE19C12AC}" type="presParOf" srcId="{A48291C8-B45C-450E-B9CB-3FCBC3E50AD9}" destId="{EDCB34F5-2249-4DBB-895F-CBE271D4A671}" srcOrd="0" destOrd="0" presId="urn:microsoft.com/office/officeart/2009/3/layout/HorizontalOrganizationChart"/>
    <dgm:cxn modelId="{F557D747-82EF-473C-8E02-8A1A4B73FE6D}" type="presParOf" srcId="{EDCB34F5-2249-4DBB-895F-CBE271D4A671}" destId="{866F8458-5F0B-4EA1-A257-FF85ACA32813}" srcOrd="0" destOrd="0" presId="urn:microsoft.com/office/officeart/2009/3/layout/HorizontalOrganizationChart"/>
    <dgm:cxn modelId="{2C95FF11-4E0F-4B54-A9BD-476805C6ED38}" type="presParOf" srcId="{EDCB34F5-2249-4DBB-895F-CBE271D4A671}" destId="{A58D1228-470F-4FBE-A7D6-7E7DD634244E}" srcOrd="1" destOrd="0" presId="urn:microsoft.com/office/officeart/2009/3/layout/HorizontalOrganizationChart"/>
    <dgm:cxn modelId="{20CF2629-F68A-48DE-9405-45CC9E705653}" type="presParOf" srcId="{A48291C8-B45C-450E-B9CB-3FCBC3E50AD9}" destId="{32EA9CD2-F5E6-4663-AF33-C17B1EB34DAE}" srcOrd="1" destOrd="0" presId="urn:microsoft.com/office/officeart/2009/3/layout/HorizontalOrganizationChart"/>
    <dgm:cxn modelId="{D38E06F3-6035-4F74-8ADB-B2F141385516}" type="presParOf" srcId="{A48291C8-B45C-450E-B9CB-3FCBC3E50AD9}" destId="{23916B41-53F5-4A50-91BF-172F7D67DFBA}" srcOrd="2" destOrd="0" presId="urn:microsoft.com/office/officeart/2009/3/layout/HorizontalOrganizationChart"/>
    <dgm:cxn modelId="{48BF9199-6E8D-4675-8712-35D4CF0D6A5A}" type="presParOf" srcId="{E1E803B9-C988-4B3C-BC99-E6CB693716D7}" destId="{4D18F2C2-373C-44B5-9E6D-3FF1496538E7}" srcOrd="2" destOrd="0" presId="urn:microsoft.com/office/officeart/2009/3/layout/HorizontalOrganizationChart"/>
    <dgm:cxn modelId="{8E939F0F-1A39-4F57-A7E3-8C959DC507E5}" type="presParOf" srcId="{E1E803B9-C988-4B3C-BC99-E6CB693716D7}" destId="{9994DEB4-B06D-46A7-A094-F6AE1F1D7A14}" srcOrd="3" destOrd="0" presId="urn:microsoft.com/office/officeart/2009/3/layout/HorizontalOrganizationChart"/>
    <dgm:cxn modelId="{195CD64E-EB4C-42A9-89E4-B5BD64A5010C}" type="presParOf" srcId="{9994DEB4-B06D-46A7-A094-F6AE1F1D7A14}" destId="{2196B28B-F33A-4A16-803B-575ACB41D16E}" srcOrd="0" destOrd="0" presId="urn:microsoft.com/office/officeart/2009/3/layout/HorizontalOrganizationChart"/>
    <dgm:cxn modelId="{6644D69E-A4F0-46D5-AFC6-92C7320252BB}" type="presParOf" srcId="{2196B28B-F33A-4A16-803B-575ACB41D16E}" destId="{006CAE2B-970C-4652-9E5F-0C52B77CDD98}" srcOrd="0" destOrd="0" presId="urn:microsoft.com/office/officeart/2009/3/layout/HorizontalOrganizationChart"/>
    <dgm:cxn modelId="{D0C4C03C-5D65-4A67-B07A-727BC576C6C9}" type="presParOf" srcId="{2196B28B-F33A-4A16-803B-575ACB41D16E}" destId="{C7E4BD81-8F14-4B89-8800-923688AEBE03}" srcOrd="1" destOrd="0" presId="urn:microsoft.com/office/officeart/2009/3/layout/HorizontalOrganizationChart"/>
    <dgm:cxn modelId="{D5AE721D-5678-4FFC-B9E4-0DF8CF08B61F}" type="presParOf" srcId="{9994DEB4-B06D-46A7-A094-F6AE1F1D7A14}" destId="{5778C69F-2F40-4EDA-86DE-28F08001E559}" srcOrd="1" destOrd="0" presId="urn:microsoft.com/office/officeart/2009/3/layout/HorizontalOrganizationChart"/>
    <dgm:cxn modelId="{90941DBF-CAC0-43CB-B8A5-1715F8A710A2}" type="presParOf" srcId="{9994DEB4-B06D-46A7-A094-F6AE1F1D7A14}" destId="{B5868FD3-D7D0-4DC4-B9BA-A5FE346D516C}" srcOrd="2" destOrd="0" presId="urn:microsoft.com/office/officeart/2009/3/layout/HorizontalOrganizationChart"/>
    <dgm:cxn modelId="{27921724-CFA9-46B5-B0D5-E55ECB3D0645}" type="presParOf" srcId="{1D62B7F9-75DF-4EED-8640-1124024FCA0E}" destId="{512E614F-2983-4E22-B9C2-156537605597}" srcOrd="2" destOrd="0" presId="urn:microsoft.com/office/officeart/2009/3/layout/HorizontalOrganizationChart"/>
    <dgm:cxn modelId="{B9E82FB5-D7EC-4E45-BA63-BEF3065E253D}" type="presParOf" srcId="{1F9A3259-F756-447D-83D2-DD30086CC217}" destId="{41204D36-5F12-439F-B464-3D6883FC665C}" srcOrd="6" destOrd="0" presId="urn:microsoft.com/office/officeart/2009/3/layout/HorizontalOrganizationChart"/>
    <dgm:cxn modelId="{B06181B1-6E3E-4479-AC67-042CD9BA16FA}" type="presParOf" srcId="{1F9A3259-F756-447D-83D2-DD30086CC217}" destId="{B2B3372B-24A1-49BA-B07D-E90AB5DA156A}" srcOrd="7" destOrd="0" presId="urn:microsoft.com/office/officeart/2009/3/layout/HorizontalOrganizationChart"/>
    <dgm:cxn modelId="{12C1624A-0C0C-478F-86B2-2444951D3999}" type="presParOf" srcId="{B2B3372B-24A1-49BA-B07D-E90AB5DA156A}" destId="{D473B9FB-C0A2-49C3-82FE-7191BD51994F}" srcOrd="0" destOrd="0" presId="urn:microsoft.com/office/officeart/2009/3/layout/HorizontalOrganizationChart"/>
    <dgm:cxn modelId="{C1CB8887-CAEF-4978-98CF-7853F26A53E9}" type="presParOf" srcId="{D473B9FB-C0A2-49C3-82FE-7191BD51994F}" destId="{B01EC1EE-DD7B-4273-ACC1-2AE10CBB231D}" srcOrd="0" destOrd="0" presId="urn:microsoft.com/office/officeart/2009/3/layout/HorizontalOrganizationChart"/>
    <dgm:cxn modelId="{7770CFDA-99E9-4BF4-A43C-FA19B5822AC1}" type="presParOf" srcId="{D473B9FB-C0A2-49C3-82FE-7191BD51994F}" destId="{ACFC7F11-6779-44F9-B2F7-75F02159EA88}" srcOrd="1" destOrd="0" presId="urn:microsoft.com/office/officeart/2009/3/layout/HorizontalOrganizationChart"/>
    <dgm:cxn modelId="{4EBEFE28-566D-43ED-9218-9977E83AF898}" type="presParOf" srcId="{B2B3372B-24A1-49BA-B07D-E90AB5DA156A}" destId="{E75DD2F4-B7E1-49C0-A45E-080387FC6FA3}" srcOrd="1" destOrd="0" presId="urn:microsoft.com/office/officeart/2009/3/layout/HorizontalOrganizationChart"/>
    <dgm:cxn modelId="{B7AE8165-4768-447E-89DA-1A2AAF779A29}" type="presParOf" srcId="{E75DD2F4-B7E1-49C0-A45E-080387FC6FA3}" destId="{61D5246A-0DCE-4C78-B708-7B021C2326E7}" srcOrd="0" destOrd="0" presId="urn:microsoft.com/office/officeart/2009/3/layout/HorizontalOrganizationChart"/>
    <dgm:cxn modelId="{A0A4A5AE-7BE6-4966-B3D4-37AA5915C381}" type="presParOf" srcId="{E75DD2F4-B7E1-49C0-A45E-080387FC6FA3}" destId="{A473F910-3F74-4059-BC9D-ED8A44C6FB65}" srcOrd="1" destOrd="0" presId="urn:microsoft.com/office/officeart/2009/3/layout/HorizontalOrganizationChart"/>
    <dgm:cxn modelId="{9A17A5E0-4211-431B-8629-E6A21B703F0F}" type="presParOf" srcId="{A473F910-3F74-4059-BC9D-ED8A44C6FB65}" destId="{7A4E52D3-8048-4D15-8F0D-B7A1AA016D2C}" srcOrd="0" destOrd="0" presId="urn:microsoft.com/office/officeart/2009/3/layout/HorizontalOrganizationChart"/>
    <dgm:cxn modelId="{718796E1-4EC9-498A-981D-FEDE426B96FE}" type="presParOf" srcId="{7A4E52D3-8048-4D15-8F0D-B7A1AA016D2C}" destId="{DC0952FC-6B82-4673-A040-0411883EA8A1}" srcOrd="0" destOrd="0" presId="urn:microsoft.com/office/officeart/2009/3/layout/HorizontalOrganizationChart"/>
    <dgm:cxn modelId="{2ED74C36-0FC3-48DD-A04B-BAE816390B41}" type="presParOf" srcId="{7A4E52D3-8048-4D15-8F0D-B7A1AA016D2C}" destId="{0C445EFA-A944-4F62-9CD7-B282AE67A11E}" srcOrd="1" destOrd="0" presId="urn:microsoft.com/office/officeart/2009/3/layout/HorizontalOrganizationChart"/>
    <dgm:cxn modelId="{922DBD01-8E04-4024-B700-CEB7ECEB6142}" type="presParOf" srcId="{A473F910-3F74-4059-BC9D-ED8A44C6FB65}" destId="{E197B60C-BBD0-45DC-854C-839E1ACEB37C}" srcOrd="1" destOrd="0" presId="urn:microsoft.com/office/officeart/2009/3/layout/HorizontalOrganizationChart"/>
    <dgm:cxn modelId="{C264A3E7-21F8-412F-B939-543F0C35511F}" type="presParOf" srcId="{A473F910-3F74-4059-BC9D-ED8A44C6FB65}" destId="{E2C7CD3C-04CD-49AF-87E4-6CDFB949E9AD}" srcOrd="2" destOrd="0" presId="urn:microsoft.com/office/officeart/2009/3/layout/HorizontalOrganizationChart"/>
    <dgm:cxn modelId="{BAE15492-9EAA-4545-8D83-6FD885DF4326}" type="presParOf" srcId="{E75DD2F4-B7E1-49C0-A45E-080387FC6FA3}" destId="{06EBA4E6-6DF7-4D93-9D21-DD0C400B6EA5}" srcOrd="2" destOrd="0" presId="urn:microsoft.com/office/officeart/2009/3/layout/HorizontalOrganizationChart"/>
    <dgm:cxn modelId="{547F8B73-2B17-42C6-8C98-7F1AFA70A3A1}" type="presParOf" srcId="{E75DD2F4-B7E1-49C0-A45E-080387FC6FA3}" destId="{83CE4DDD-D36B-42C2-BBCD-CF99DCE6AD67}" srcOrd="3" destOrd="0" presId="urn:microsoft.com/office/officeart/2009/3/layout/HorizontalOrganizationChart"/>
    <dgm:cxn modelId="{FFBACF83-D7DE-405E-BC1D-E5525C164528}" type="presParOf" srcId="{83CE4DDD-D36B-42C2-BBCD-CF99DCE6AD67}" destId="{8026FA7A-2CE8-4FBC-8672-7AC398E13EE8}" srcOrd="0" destOrd="0" presId="urn:microsoft.com/office/officeart/2009/3/layout/HorizontalOrganizationChart"/>
    <dgm:cxn modelId="{843F6AF6-1495-4CFC-B875-EC27683990DB}" type="presParOf" srcId="{8026FA7A-2CE8-4FBC-8672-7AC398E13EE8}" destId="{FEB4CC72-CC14-4D4A-B1E4-1DADDD70F6BE}" srcOrd="0" destOrd="0" presId="urn:microsoft.com/office/officeart/2009/3/layout/HorizontalOrganizationChart"/>
    <dgm:cxn modelId="{E09B1FD1-9C8A-4E08-90CE-76936E14FAED}" type="presParOf" srcId="{8026FA7A-2CE8-4FBC-8672-7AC398E13EE8}" destId="{4DF9F43B-0BAC-4239-B935-213D34345F7B}" srcOrd="1" destOrd="0" presId="urn:microsoft.com/office/officeart/2009/3/layout/HorizontalOrganizationChart"/>
    <dgm:cxn modelId="{96C9D439-5B9C-4877-BB4E-4055F9C55E96}" type="presParOf" srcId="{83CE4DDD-D36B-42C2-BBCD-CF99DCE6AD67}" destId="{095541E8-FF91-4DE8-B2E9-3FBC29AC3D86}" srcOrd="1" destOrd="0" presId="urn:microsoft.com/office/officeart/2009/3/layout/HorizontalOrganizationChart"/>
    <dgm:cxn modelId="{B82EDF51-4B2F-4036-8028-017E0F5CA423}" type="presParOf" srcId="{83CE4DDD-D36B-42C2-BBCD-CF99DCE6AD67}" destId="{591DC724-6519-407B-AEFE-699AD11CF98D}" srcOrd="2" destOrd="0" presId="urn:microsoft.com/office/officeart/2009/3/layout/HorizontalOrganizationChart"/>
    <dgm:cxn modelId="{4A62D3E0-F383-4A2F-85D0-8722644159E9}" type="presParOf" srcId="{E75DD2F4-B7E1-49C0-A45E-080387FC6FA3}" destId="{4EF4DBBC-19BC-4058-913D-3DF0BA03D2E4}" srcOrd="4" destOrd="0" presId="urn:microsoft.com/office/officeart/2009/3/layout/HorizontalOrganizationChart"/>
    <dgm:cxn modelId="{98D89B35-7AF4-4C22-90A1-A7243677BE97}" type="presParOf" srcId="{E75DD2F4-B7E1-49C0-A45E-080387FC6FA3}" destId="{535539A4-6389-4FD6-A7E5-B9113D54948E}" srcOrd="5" destOrd="0" presId="urn:microsoft.com/office/officeart/2009/3/layout/HorizontalOrganizationChart"/>
    <dgm:cxn modelId="{4D9CE656-DDFC-4F59-8797-18CDF9624807}" type="presParOf" srcId="{535539A4-6389-4FD6-A7E5-B9113D54948E}" destId="{E673957D-6453-44C6-9AD2-935252B9E0C1}" srcOrd="0" destOrd="0" presId="urn:microsoft.com/office/officeart/2009/3/layout/HorizontalOrganizationChart"/>
    <dgm:cxn modelId="{3AB8A270-A764-4532-9D80-C07206F48685}" type="presParOf" srcId="{E673957D-6453-44C6-9AD2-935252B9E0C1}" destId="{7AE44ABB-EB22-408D-850E-620762E0CE8B}" srcOrd="0" destOrd="0" presId="urn:microsoft.com/office/officeart/2009/3/layout/HorizontalOrganizationChart"/>
    <dgm:cxn modelId="{CBF84E1C-D162-490C-AA54-31431DA515FC}" type="presParOf" srcId="{E673957D-6453-44C6-9AD2-935252B9E0C1}" destId="{B559E0C3-0D73-43E2-9104-66B84664D2A4}" srcOrd="1" destOrd="0" presId="urn:microsoft.com/office/officeart/2009/3/layout/HorizontalOrganizationChart"/>
    <dgm:cxn modelId="{4BD2193A-FC8C-46BC-BD26-E62053C1DC7B}" type="presParOf" srcId="{535539A4-6389-4FD6-A7E5-B9113D54948E}" destId="{2D8EDB94-1D60-4161-A6D5-982E4CA5971C}" srcOrd="1" destOrd="0" presId="urn:microsoft.com/office/officeart/2009/3/layout/HorizontalOrganizationChart"/>
    <dgm:cxn modelId="{15E5F8E9-9B7D-41AF-AB00-B5D08114CAEC}" type="presParOf" srcId="{535539A4-6389-4FD6-A7E5-B9113D54948E}" destId="{7B91F23B-E107-479D-B65B-95027BC6A962}" srcOrd="2" destOrd="0" presId="urn:microsoft.com/office/officeart/2009/3/layout/HorizontalOrganizationChart"/>
    <dgm:cxn modelId="{78A8102D-B713-47D7-A260-B8F0B42A6359}" type="presParOf" srcId="{B2B3372B-24A1-49BA-B07D-E90AB5DA156A}" destId="{81F13F81-624A-449A-8689-543ED3BB17A3}" srcOrd="2" destOrd="0" presId="urn:microsoft.com/office/officeart/2009/3/layout/HorizontalOrganizationChart"/>
    <dgm:cxn modelId="{E4B9C172-11EB-4F2E-859E-4932F8E9989A}" type="presParOf" srcId="{5F303431-9583-45A1-9F09-3DCEFC6E5794}" destId="{DE54A278-89D6-4670-9098-D477BA607ED3}" srcOrd="2" destOrd="0" presId="urn:microsoft.com/office/officeart/2009/3/layout/HorizontalOrganizationChart"/>
    <dgm:cxn modelId="{70834A22-D7A4-4AE0-8940-739C5ED70FEE}" type="presParOf" srcId="{C963DCA2-97EC-4FA8-B163-268B90797FB6}" destId="{5287B543-183E-402B-AB11-B56E38027CA6}" srcOrd="12" destOrd="0" presId="urn:microsoft.com/office/officeart/2009/3/layout/HorizontalOrganizationChart"/>
    <dgm:cxn modelId="{AD4ECD39-811A-407B-A982-9AC4189B85EA}" type="presParOf" srcId="{C963DCA2-97EC-4FA8-B163-268B90797FB6}" destId="{CDC3BA1C-2AB6-446C-8B06-154380A397E6}" srcOrd="13" destOrd="0" presId="urn:microsoft.com/office/officeart/2009/3/layout/HorizontalOrganizationChart"/>
    <dgm:cxn modelId="{24A10A05-A0E0-4C80-9E05-984E1AE9BC17}" type="presParOf" srcId="{CDC3BA1C-2AB6-446C-8B06-154380A397E6}" destId="{C159C70F-D7E6-432C-8BF8-1E374B706EFE}" srcOrd="0" destOrd="0" presId="urn:microsoft.com/office/officeart/2009/3/layout/HorizontalOrganizationChart"/>
    <dgm:cxn modelId="{7946AC6F-7954-42DC-A511-6C51198F34AF}" type="presParOf" srcId="{C159C70F-D7E6-432C-8BF8-1E374B706EFE}" destId="{8C3F5FAC-5AA7-4F51-9A49-C0406FE37191}" srcOrd="0" destOrd="0" presId="urn:microsoft.com/office/officeart/2009/3/layout/HorizontalOrganizationChart"/>
    <dgm:cxn modelId="{1537552F-CC96-4B78-B084-4115404EC7FF}" type="presParOf" srcId="{C159C70F-D7E6-432C-8BF8-1E374B706EFE}" destId="{33963987-8845-4D0E-86A3-D9475AED8F74}" srcOrd="1" destOrd="0" presId="urn:microsoft.com/office/officeart/2009/3/layout/HorizontalOrganizationChart"/>
    <dgm:cxn modelId="{6D1208C2-C16E-468C-ABA4-99CEAFF6276B}" type="presParOf" srcId="{CDC3BA1C-2AB6-446C-8B06-154380A397E6}" destId="{5A9E001B-01FA-44E5-AE07-F077C5A89BF4}" srcOrd="1" destOrd="0" presId="urn:microsoft.com/office/officeart/2009/3/layout/HorizontalOrganizationChart"/>
    <dgm:cxn modelId="{D25F662F-7D68-40F7-9629-72FA26E71CBF}" type="presParOf" srcId="{5A9E001B-01FA-44E5-AE07-F077C5A89BF4}" destId="{E6DD0C79-51D5-4D5F-A024-1A9DEC3F6800}" srcOrd="0" destOrd="0" presId="urn:microsoft.com/office/officeart/2009/3/layout/HorizontalOrganizationChart"/>
    <dgm:cxn modelId="{DB5CA403-0D74-42B5-919C-3A01CB0C83A4}" type="presParOf" srcId="{5A9E001B-01FA-44E5-AE07-F077C5A89BF4}" destId="{6340F632-0618-4D54-9131-CA079A15B50D}" srcOrd="1" destOrd="0" presId="urn:microsoft.com/office/officeart/2009/3/layout/HorizontalOrganizationChart"/>
    <dgm:cxn modelId="{567AC5F7-410B-448E-9E3E-8FE1993D4FCD}" type="presParOf" srcId="{6340F632-0618-4D54-9131-CA079A15B50D}" destId="{0AEA5E0B-6BA0-40F0-8EB4-E6D8A1156D4E}" srcOrd="0" destOrd="0" presId="urn:microsoft.com/office/officeart/2009/3/layout/HorizontalOrganizationChart"/>
    <dgm:cxn modelId="{5B887049-A785-4151-AC71-839C44FDA3F0}" type="presParOf" srcId="{0AEA5E0B-6BA0-40F0-8EB4-E6D8A1156D4E}" destId="{3290546D-3723-4B97-8BB0-16DC5F727B8B}" srcOrd="0" destOrd="0" presId="urn:microsoft.com/office/officeart/2009/3/layout/HorizontalOrganizationChart"/>
    <dgm:cxn modelId="{44D88DC2-7DCC-468D-A993-89CDD1F9E336}" type="presParOf" srcId="{0AEA5E0B-6BA0-40F0-8EB4-E6D8A1156D4E}" destId="{C8F3A624-4B01-498D-87B7-DB1C2B292A05}" srcOrd="1" destOrd="0" presId="urn:microsoft.com/office/officeart/2009/3/layout/HorizontalOrganizationChart"/>
    <dgm:cxn modelId="{1DBEDCA5-DA1B-4EF8-8BB8-0229B057F0C2}" type="presParOf" srcId="{6340F632-0618-4D54-9131-CA079A15B50D}" destId="{E974A1CB-566F-4A03-AC00-624F77B74BE0}" srcOrd="1" destOrd="0" presId="urn:microsoft.com/office/officeart/2009/3/layout/HorizontalOrganizationChart"/>
    <dgm:cxn modelId="{188B11B5-469C-457A-B3A0-6EFF7F47CB43}" type="presParOf" srcId="{6340F632-0618-4D54-9131-CA079A15B50D}" destId="{28C6404B-0594-4CB4-B50E-B6A4BCF2D848}" srcOrd="2" destOrd="0" presId="urn:microsoft.com/office/officeart/2009/3/layout/HorizontalOrganizationChart"/>
    <dgm:cxn modelId="{B4F9268A-7F13-4B8A-89C2-1C301F23CF16}" type="presParOf" srcId="{5A9E001B-01FA-44E5-AE07-F077C5A89BF4}" destId="{A59CE3A8-231D-4E8F-B4D2-5A4F2C42261C}" srcOrd="2" destOrd="0" presId="urn:microsoft.com/office/officeart/2009/3/layout/HorizontalOrganizationChart"/>
    <dgm:cxn modelId="{513E1E84-6266-401F-8784-09D75CC02C8E}" type="presParOf" srcId="{5A9E001B-01FA-44E5-AE07-F077C5A89BF4}" destId="{FA8D7594-7DA8-4D4E-8106-99AF1A98AEE5}" srcOrd="3" destOrd="0" presId="urn:microsoft.com/office/officeart/2009/3/layout/HorizontalOrganizationChart"/>
    <dgm:cxn modelId="{759A1F0E-79E1-4CDE-A55C-1B087BBA3305}" type="presParOf" srcId="{FA8D7594-7DA8-4D4E-8106-99AF1A98AEE5}" destId="{AA59F263-69DB-4A1D-B4AF-04938D81FE4E}" srcOrd="0" destOrd="0" presId="urn:microsoft.com/office/officeart/2009/3/layout/HorizontalOrganizationChart"/>
    <dgm:cxn modelId="{E8F5572A-9DAA-497B-83BD-FFF8593066DF}" type="presParOf" srcId="{AA59F263-69DB-4A1D-B4AF-04938D81FE4E}" destId="{86B9FE54-8C29-478A-A047-09FADCFE16D2}" srcOrd="0" destOrd="0" presId="urn:microsoft.com/office/officeart/2009/3/layout/HorizontalOrganizationChart"/>
    <dgm:cxn modelId="{307B2562-A04B-4C23-A33F-BF029CC6184B}" type="presParOf" srcId="{AA59F263-69DB-4A1D-B4AF-04938D81FE4E}" destId="{52F8AC50-1166-4407-80D8-B06F3F2D205D}" srcOrd="1" destOrd="0" presId="urn:microsoft.com/office/officeart/2009/3/layout/HorizontalOrganizationChart"/>
    <dgm:cxn modelId="{44ED5798-F213-47B5-95EB-A323D3F14A4F}" type="presParOf" srcId="{FA8D7594-7DA8-4D4E-8106-99AF1A98AEE5}" destId="{11BAC43E-9F65-42BA-BC1B-F1BB07B92DAB}" srcOrd="1" destOrd="0" presId="urn:microsoft.com/office/officeart/2009/3/layout/HorizontalOrganizationChart"/>
    <dgm:cxn modelId="{CD442810-F1D3-45F0-91D0-355B410462B6}" type="presParOf" srcId="{FA8D7594-7DA8-4D4E-8106-99AF1A98AEE5}" destId="{26C42024-B6AE-42BD-A97F-F84EE1C523A9}" srcOrd="2" destOrd="0" presId="urn:microsoft.com/office/officeart/2009/3/layout/HorizontalOrganizationChart"/>
    <dgm:cxn modelId="{DC520E82-A864-48C3-87B9-76617A46676A}" type="presParOf" srcId="{CDC3BA1C-2AB6-446C-8B06-154380A397E6}" destId="{12AFB628-1CD8-4949-AB9A-A2140C568E49}" srcOrd="2" destOrd="0" presId="urn:microsoft.com/office/officeart/2009/3/layout/HorizontalOrganizationChart"/>
    <dgm:cxn modelId="{C6B4F224-91F7-46EA-A97A-07D0FCF29D52}" type="presParOf" srcId="{C963DCA2-97EC-4FA8-B163-268B90797FB6}" destId="{9ECCB681-A5B0-9640-B826-F30016E34F4E}" srcOrd="14" destOrd="0" presId="urn:microsoft.com/office/officeart/2009/3/layout/HorizontalOrganizationChart"/>
    <dgm:cxn modelId="{6AB9C107-1157-46AA-B4AD-A61D89F316A4}" type="presParOf" srcId="{C963DCA2-97EC-4FA8-B163-268B90797FB6}" destId="{1DA13178-CA9E-5F46-94C2-493A00FF03E2}" srcOrd="15" destOrd="0" presId="urn:microsoft.com/office/officeart/2009/3/layout/HorizontalOrganizationChart"/>
    <dgm:cxn modelId="{7DF3A18F-720E-4051-9A1E-475C494F4534}" type="presParOf" srcId="{1DA13178-CA9E-5F46-94C2-493A00FF03E2}" destId="{E0E9804F-99A4-1A4F-B132-6FBACEBF5FA7}" srcOrd="0" destOrd="0" presId="urn:microsoft.com/office/officeart/2009/3/layout/HorizontalOrganizationChart"/>
    <dgm:cxn modelId="{BE9575F6-FBDD-40E9-B620-7529009E6BD0}" type="presParOf" srcId="{E0E9804F-99A4-1A4F-B132-6FBACEBF5FA7}" destId="{385A57A7-A328-6841-BAAE-5892705A817D}" srcOrd="0" destOrd="0" presId="urn:microsoft.com/office/officeart/2009/3/layout/HorizontalOrganizationChart"/>
    <dgm:cxn modelId="{386E3876-77D8-4808-8C71-908A3A07396D}" type="presParOf" srcId="{E0E9804F-99A4-1A4F-B132-6FBACEBF5FA7}" destId="{F8AD8520-99FE-A841-8246-AACA80FCD7E9}" srcOrd="1" destOrd="0" presId="urn:microsoft.com/office/officeart/2009/3/layout/HorizontalOrganizationChart"/>
    <dgm:cxn modelId="{66CCE2E8-F843-4A9D-A163-EEB8E6241FF4}" type="presParOf" srcId="{1DA13178-CA9E-5F46-94C2-493A00FF03E2}" destId="{27A17048-7CD7-7F4D-8928-2DBAF4FFF5D5}" srcOrd="1" destOrd="0" presId="urn:microsoft.com/office/officeart/2009/3/layout/HorizontalOrganizationChart"/>
    <dgm:cxn modelId="{96C746CB-FB4D-4EEC-984E-0DF409271D3C}" type="presParOf" srcId="{27A17048-7CD7-7F4D-8928-2DBAF4FFF5D5}" destId="{9A075884-0883-EB48-B359-BCC212EC1905}" srcOrd="0" destOrd="0" presId="urn:microsoft.com/office/officeart/2009/3/layout/HorizontalOrganizationChart"/>
    <dgm:cxn modelId="{B4D0FBCA-F563-4469-BD89-D1778671203C}" type="presParOf" srcId="{27A17048-7CD7-7F4D-8928-2DBAF4FFF5D5}" destId="{C1DDDA27-875B-F44B-B922-E35B18708F4A}" srcOrd="1" destOrd="0" presId="urn:microsoft.com/office/officeart/2009/3/layout/HorizontalOrganizationChart"/>
    <dgm:cxn modelId="{538CF10F-4875-444E-B5CB-23EAE4FC667D}" type="presParOf" srcId="{C1DDDA27-875B-F44B-B922-E35B18708F4A}" destId="{6051C130-B2A8-0143-962F-350CE1479A5F}" srcOrd="0" destOrd="0" presId="urn:microsoft.com/office/officeart/2009/3/layout/HorizontalOrganizationChart"/>
    <dgm:cxn modelId="{D44871CB-E06F-427F-87AF-E131B63E1F4B}" type="presParOf" srcId="{6051C130-B2A8-0143-962F-350CE1479A5F}" destId="{D6567DC2-1703-CC41-B662-5F5C3ACD29A1}" srcOrd="0" destOrd="0" presId="urn:microsoft.com/office/officeart/2009/3/layout/HorizontalOrganizationChart"/>
    <dgm:cxn modelId="{F120AF94-856A-43F6-9B03-034E33B7EB48}" type="presParOf" srcId="{6051C130-B2A8-0143-962F-350CE1479A5F}" destId="{B0020309-38CD-EF41-86AC-B660C43C6F45}" srcOrd="1" destOrd="0" presId="urn:microsoft.com/office/officeart/2009/3/layout/HorizontalOrganizationChart"/>
    <dgm:cxn modelId="{5CD025C4-C05A-4E9B-A216-87E0F103F268}" type="presParOf" srcId="{C1DDDA27-875B-F44B-B922-E35B18708F4A}" destId="{204F6CF7-A500-0D46-84A5-CDEDE5EB8421}" srcOrd="1" destOrd="0" presId="urn:microsoft.com/office/officeart/2009/3/layout/HorizontalOrganizationChart"/>
    <dgm:cxn modelId="{04C053AE-4477-4E74-B502-2307F19F910D}" type="presParOf" srcId="{C1DDDA27-875B-F44B-B922-E35B18708F4A}" destId="{B8198D1E-8102-3B41-9D60-4C85E0BF6A74}" srcOrd="2" destOrd="0" presId="urn:microsoft.com/office/officeart/2009/3/layout/HorizontalOrganizationChart"/>
    <dgm:cxn modelId="{E7F9EEAA-2E0A-4F01-8442-32CCE1F83E41}" type="presParOf" srcId="{27A17048-7CD7-7F4D-8928-2DBAF4FFF5D5}" destId="{7C7196D5-9792-CE42-8127-47ADABA7EAA7}" srcOrd="2" destOrd="0" presId="urn:microsoft.com/office/officeart/2009/3/layout/HorizontalOrganizationChart"/>
    <dgm:cxn modelId="{FEA5B76F-51EF-4DA6-964B-E296696B71D0}" type="presParOf" srcId="{27A17048-7CD7-7F4D-8928-2DBAF4FFF5D5}" destId="{B20A4717-229C-C04E-96F7-E155952EB34D}" srcOrd="3" destOrd="0" presId="urn:microsoft.com/office/officeart/2009/3/layout/HorizontalOrganizationChart"/>
    <dgm:cxn modelId="{3F366F40-7A85-423A-9BAD-8A6264AF97A8}" type="presParOf" srcId="{B20A4717-229C-C04E-96F7-E155952EB34D}" destId="{E96B50B3-8E1A-3546-B64F-ACA447268033}" srcOrd="0" destOrd="0" presId="urn:microsoft.com/office/officeart/2009/3/layout/HorizontalOrganizationChart"/>
    <dgm:cxn modelId="{8DF8AAB8-FE83-45E0-82F9-63A1C02E26CF}" type="presParOf" srcId="{E96B50B3-8E1A-3546-B64F-ACA447268033}" destId="{7C0D63AC-4647-6D47-B67E-BA74C46E9BD6}" srcOrd="0" destOrd="0" presId="urn:microsoft.com/office/officeart/2009/3/layout/HorizontalOrganizationChart"/>
    <dgm:cxn modelId="{73182FFF-0B2C-4DBC-AAD9-EC173272C35B}" type="presParOf" srcId="{E96B50B3-8E1A-3546-B64F-ACA447268033}" destId="{8E5C9CCB-A16A-594E-A183-D0C7497B55CF}" srcOrd="1" destOrd="0" presId="urn:microsoft.com/office/officeart/2009/3/layout/HorizontalOrganizationChart"/>
    <dgm:cxn modelId="{88685208-EDC5-4B45-A476-089E4A787C73}" type="presParOf" srcId="{B20A4717-229C-C04E-96F7-E155952EB34D}" destId="{7D7FDDD0-9B9F-B34F-928B-8D05401B1DED}" srcOrd="1" destOrd="0" presId="urn:microsoft.com/office/officeart/2009/3/layout/HorizontalOrganizationChart"/>
    <dgm:cxn modelId="{F2776BB2-3B63-4E1E-8F15-C7878D3B3F19}" type="presParOf" srcId="{7D7FDDD0-9B9F-B34F-928B-8D05401B1DED}" destId="{F94D9FBE-FD93-43BB-BA3A-DB81E7C0C7D9}" srcOrd="0" destOrd="0" presId="urn:microsoft.com/office/officeart/2009/3/layout/HorizontalOrganizationChart"/>
    <dgm:cxn modelId="{579D88BB-232B-47D6-9FFA-CCFF136A3BC6}" type="presParOf" srcId="{7D7FDDD0-9B9F-B34F-928B-8D05401B1DED}" destId="{E3D5A44C-E9C2-447E-A0A8-81004C7697F9}" srcOrd="1" destOrd="0" presId="urn:microsoft.com/office/officeart/2009/3/layout/HorizontalOrganizationChart"/>
    <dgm:cxn modelId="{61AB4983-F8EF-4980-86CF-32B0125A3140}" type="presParOf" srcId="{E3D5A44C-E9C2-447E-A0A8-81004C7697F9}" destId="{E799AABE-5094-4F63-ACB8-E50B9AA50873}" srcOrd="0" destOrd="0" presId="urn:microsoft.com/office/officeart/2009/3/layout/HorizontalOrganizationChart"/>
    <dgm:cxn modelId="{DFB4C557-F64E-4A2F-AB94-F8C0C480C8AE}" type="presParOf" srcId="{E799AABE-5094-4F63-ACB8-E50B9AA50873}" destId="{AFD7582A-3B19-40BE-96DD-00AE17B36966}" srcOrd="0" destOrd="0" presId="urn:microsoft.com/office/officeart/2009/3/layout/HorizontalOrganizationChart"/>
    <dgm:cxn modelId="{42F9B153-BECF-4D0C-9582-040C02290B03}" type="presParOf" srcId="{E799AABE-5094-4F63-ACB8-E50B9AA50873}" destId="{008CCB4F-CBC1-47FE-AAD0-F355B41AF903}" srcOrd="1" destOrd="0" presId="urn:microsoft.com/office/officeart/2009/3/layout/HorizontalOrganizationChart"/>
    <dgm:cxn modelId="{58CBAEB1-77AE-47F6-9AF4-E984C3A3E9CE}" type="presParOf" srcId="{E3D5A44C-E9C2-447E-A0A8-81004C7697F9}" destId="{B6D8A89E-A89B-4609-8F79-3304A3B534C5}" srcOrd="1" destOrd="0" presId="urn:microsoft.com/office/officeart/2009/3/layout/HorizontalOrganizationChart"/>
    <dgm:cxn modelId="{4578BCBB-D10C-4EE7-8AB5-A35A8F41E72E}" type="presParOf" srcId="{B6D8A89E-A89B-4609-8F79-3304A3B534C5}" destId="{F5BDD18E-1339-4E09-B93A-A5139B1E8E83}" srcOrd="0" destOrd="0" presId="urn:microsoft.com/office/officeart/2009/3/layout/HorizontalOrganizationChart"/>
    <dgm:cxn modelId="{72148209-926E-4F2C-8A0C-B93C245CE93F}" type="presParOf" srcId="{B6D8A89E-A89B-4609-8F79-3304A3B534C5}" destId="{21E9BB96-AB72-4853-A502-6A26010BE0A4}" srcOrd="1" destOrd="0" presId="urn:microsoft.com/office/officeart/2009/3/layout/HorizontalOrganizationChart"/>
    <dgm:cxn modelId="{AB44D280-C919-41BB-B65E-E8A324B977D0}" type="presParOf" srcId="{21E9BB96-AB72-4853-A502-6A26010BE0A4}" destId="{2AFF6392-3308-47AC-9531-1BFC4CDAAC87}" srcOrd="0" destOrd="0" presId="urn:microsoft.com/office/officeart/2009/3/layout/HorizontalOrganizationChart"/>
    <dgm:cxn modelId="{C110BB5B-C888-4C78-B0E9-0C6C1A79F19B}" type="presParOf" srcId="{2AFF6392-3308-47AC-9531-1BFC4CDAAC87}" destId="{5BB828CA-0F34-4748-B288-0528B14C92FA}" srcOrd="0" destOrd="0" presId="urn:microsoft.com/office/officeart/2009/3/layout/HorizontalOrganizationChart"/>
    <dgm:cxn modelId="{AA445478-2427-4AF4-AB93-06CE2C08B548}" type="presParOf" srcId="{2AFF6392-3308-47AC-9531-1BFC4CDAAC87}" destId="{77007387-747E-4294-9DD3-21B28B63EA1E}" srcOrd="1" destOrd="0" presId="urn:microsoft.com/office/officeart/2009/3/layout/HorizontalOrganizationChart"/>
    <dgm:cxn modelId="{300A6E34-63B7-4C00-9B65-93500F67EFCD}" type="presParOf" srcId="{21E9BB96-AB72-4853-A502-6A26010BE0A4}" destId="{6474F9C4-256B-4D07-8DC1-8D6828B86818}" srcOrd="1" destOrd="0" presId="urn:microsoft.com/office/officeart/2009/3/layout/HorizontalOrganizationChart"/>
    <dgm:cxn modelId="{E7015A34-2A4C-4F2E-9D07-42AADF575988}" type="presParOf" srcId="{21E9BB96-AB72-4853-A502-6A26010BE0A4}" destId="{DFA1E1BB-B437-413D-8F67-7AF5727A306F}" srcOrd="2" destOrd="0" presId="urn:microsoft.com/office/officeart/2009/3/layout/HorizontalOrganizationChart"/>
    <dgm:cxn modelId="{BD34AB0C-7CDF-4AA2-934C-E2F7CEDCCDD1}" type="presParOf" srcId="{B6D8A89E-A89B-4609-8F79-3304A3B534C5}" destId="{20988B10-823D-4676-AF85-8E4F28FDBB17}" srcOrd="2" destOrd="0" presId="urn:microsoft.com/office/officeart/2009/3/layout/HorizontalOrganizationChart"/>
    <dgm:cxn modelId="{C9852EAE-1E01-4FAB-BA18-7AF1A7B65981}" type="presParOf" srcId="{B6D8A89E-A89B-4609-8F79-3304A3B534C5}" destId="{BB747FF6-D89A-4113-A208-640294129F73}" srcOrd="3" destOrd="0" presId="urn:microsoft.com/office/officeart/2009/3/layout/HorizontalOrganizationChart"/>
    <dgm:cxn modelId="{11DF1BA3-7D29-4524-86DB-C1C2C729D1D6}" type="presParOf" srcId="{BB747FF6-D89A-4113-A208-640294129F73}" destId="{3BA0F815-40DB-4320-B5E0-1D9320DC7CBC}" srcOrd="0" destOrd="0" presId="urn:microsoft.com/office/officeart/2009/3/layout/HorizontalOrganizationChart"/>
    <dgm:cxn modelId="{D4BA3FC1-FE79-46F8-A723-4811968D4D44}" type="presParOf" srcId="{3BA0F815-40DB-4320-B5E0-1D9320DC7CBC}" destId="{62F7441E-5470-4599-95FC-FB6E988819B1}" srcOrd="0" destOrd="0" presId="urn:microsoft.com/office/officeart/2009/3/layout/HorizontalOrganizationChart"/>
    <dgm:cxn modelId="{36DE94EC-6890-4289-9DA5-A7F5D51A782F}" type="presParOf" srcId="{3BA0F815-40DB-4320-B5E0-1D9320DC7CBC}" destId="{2519226D-8C7C-447C-9802-1FAB39F5B349}" srcOrd="1" destOrd="0" presId="urn:microsoft.com/office/officeart/2009/3/layout/HorizontalOrganizationChart"/>
    <dgm:cxn modelId="{462F91A2-381B-4C8F-98C2-AC611913DAFB}" type="presParOf" srcId="{BB747FF6-D89A-4113-A208-640294129F73}" destId="{64D048BD-1C57-4CE6-8088-C46F5FDCD4E6}" srcOrd="1" destOrd="0" presId="urn:microsoft.com/office/officeart/2009/3/layout/HorizontalOrganizationChart"/>
    <dgm:cxn modelId="{81FA2412-6302-455F-8888-4E3DF5B0A4E1}" type="presParOf" srcId="{BB747FF6-D89A-4113-A208-640294129F73}" destId="{EF95F94D-763C-4E61-A189-2F50FBBEB9CA}" srcOrd="2" destOrd="0" presId="urn:microsoft.com/office/officeart/2009/3/layout/HorizontalOrganizationChart"/>
    <dgm:cxn modelId="{540E7B0C-E7EA-432E-926A-7BDB4B63F2AC}" type="presParOf" srcId="{B6D8A89E-A89B-4609-8F79-3304A3B534C5}" destId="{9DC457FF-DE38-4174-B367-95323A1D2D8A}" srcOrd="4" destOrd="0" presId="urn:microsoft.com/office/officeart/2009/3/layout/HorizontalOrganizationChart"/>
    <dgm:cxn modelId="{33DDA965-8B7C-43CC-A55A-322ED4C6310A}" type="presParOf" srcId="{B6D8A89E-A89B-4609-8F79-3304A3B534C5}" destId="{E9FB215B-3F4C-4222-BF29-FC0739C755C0}" srcOrd="5" destOrd="0" presId="urn:microsoft.com/office/officeart/2009/3/layout/HorizontalOrganizationChart"/>
    <dgm:cxn modelId="{38020812-D4D5-421B-959F-FCCFBC8D052B}" type="presParOf" srcId="{E9FB215B-3F4C-4222-BF29-FC0739C755C0}" destId="{BEB1BD43-990E-4B37-886F-3C5FBDE78AB2}" srcOrd="0" destOrd="0" presId="urn:microsoft.com/office/officeart/2009/3/layout/HorizontalOrganizationChart"/>
    <dgm:cxn modelId="{726F6989-3325-408F-94D7-F73DBC6ABDFC}" type="presParOf" srcId="{BEB1BD43-990E-4B37-886F-3C5FBDE78AB2}" destId="{6B514A39-4D6E-4AAD-AC51-562D60B8035C}" srcOrd="0" destOrd="0" presId="urn:microsoft.com/office/officeart/2009/3/layout/HorizontalOrganizationChart"/>
    <dgm:cxn modelId="{1B02E772-2712-43BB-973E-EE15787027B4}" type="presParOf" srcId="{BEB1BD43-990E-4B37-886F-3C5FBDE78AB2}" destId="{8E939C31-C253-443E-9905-7091B5456D5F}" srcOrd="1" destOrd="0" presId="urn:microsoft.com/office/officeart/2009/3/layout/HorizontalOrganizationChart"/>
    <dgm:cxn modelId="{9BFC7DD0-4708-45A7-8B51-5568F0A1FE57}" type="presParOf" srcId="{E9FB215B-3F4C-4222-BF29-FC0739C755C0}" destId="{1EF3F15F-1BC9-4BC4-9294-EFBCBE13CB83}" srcOrd="1" destOrd="0" presId="urn:microsoft.com/office/officeart/2009/3/layout/HorizontalOrganizationChart"/>
    <dgm:cxn modelId="{D0AFA6ED-A346-4DAB-84AD-8DD14CEAEE0B}" type="presParOf" srcId="{E9FB215B-3F4C-4222-BF29-FC0739C755C0}" destId="{A4AA92EC-8ACD-4927-8397-B8D165B72DC8}" srcOrd="2" destOrd="0" presId="urn:microsoft.com/office/officeart/2009/3/layout/HorizontalOrganizationChart"/>
    <dgm:cxn modelId="{BBE72C8C-7F30-47AC-B2F4-F15047414ED2}" type="presParOf" srcId="{E3D5A44C-E9C2-447E-A0A8-81004C7697F9}" destId="{60105DFA-0DA3-4170-B62F-32FB769F2442}" srcOrd="2" destOrd="0" presId="urn:microsoft.com/office/officeart/2009/3/layout/HorizontalOrganizationChart"/>
    <dgm:cxn modelId="{C90B52E3-F73D-479D-8057-1B9311CF5FDD}" type="presParOf" srcId="{7D7FDDD0-9B9F-B34F-928B-8D05401B1DED}" destId="{BDE603F3-1EC3-4212-8B14-210A129A708A}" srcOrd="2" destOrd="0" presId="urn:microsoft.com/office/officeart/2009/3/layout/HorizontalOrganizationChart"/>
    <dgm:cxn modelId="{1F57B3B7-649C-4279-8C3E-656797D1F8E1}" type="presParOf" srcId="{7D7FDDD0-9B9F-B34F-928B-8D05401B1DED}" destId="{419D6FE0-467A-40FC-BE45-0CF09BA41CA7}" srcOrd="3" destOrd="0" presId="urn:microsoft.com/office/officeart/2009/3/layout/HorizontalOrganizationChart"/>
    <dgm:cxn modelId="{90F8DE67-CDC6-4EB8-B52E-77FB2414B126}" type="presParOf" srcId="{419D6FE0-467A-40FC-BE45-0CF09BA41CA7}" destId="{1D202213-12E7-4E5A-969B-AD52A055DE46}" srcOrd="0" destOrd="0" presId="urn:microsoft.com/office/officeart/2009/3/layout/HorizontalOrganizationChart"/>
    <dgm:cxn modelId="{09D05089-389B-4F65-BE8D-8C3665228937}" type="presParOf" srcId="{1D202213-12E7-4E5A-969B-AD52A055DE46}" destId="{525BC805-6186-4D08-8F3D-5F7A66B995AE}" srcOrd="0" destOrd="0" presId="urn:microsoft.com/office/officeart/2009/3/layout/HorizontalOrganizationChart"/>
    <dgm:cxn modelId="{F3444C97-2D4D-415C-9C0A-5697D1332F57}" type="presParOf" srcId="{1D202213-12E7-4E5A-969B-AD52A055DE46}" destId="{29C2D1A0-ABCF-4B00-819E-8C7A9750099C}" srcOrd="1" destOrd="0" presId="urn:microsoft.com/office/officeart/2009/3/layout/HorizontalOrganizationChart"/>
    <dgm:cxn modelId="{F8B11A94-21D0-4989-8748-1EF365D5A5DB}" type="presParOf" srcId="{419D6FE0-467A-40FC-BE45-0CF09BA41CA7}" destId="{63EE49FC-9FE2-4BBA-9430-689C4F2FE77F}" srcOrd="1" destOrd="0" presId="urn:microsoft.com/office/officeart/2009/3/layout/HorizontalOrganizationChart"/>
    <dgm:cxn modelId="{B6947A39-B625-4D36-ADE4-6602D45956A8}" type="presParOf" srcId="{63EE49FC-9FE2-4BBA-9430-689C4F2FE77F}" destId="{B2A68216-9C1E-4DFA-8900-684D5A85CF65}" srcOrd="0" destOrd="0" presId="urn:microsoft.com/office/officeart/2009/3/layout/HorizontalOrganizationChart"/>
    <dgm:cxn modelId="{6ACF0162-6C8C-4007-A906-4F2BF2863068}" type="presParOf" srcId="{63EE49FC-9FE2-4BBA-9430-689C4F2FE77F}" destId="{37A31F8C-B7CB-4ECF-8862-AAEFA34D4E5A}" srcOrd="1" destOrd="0" presId="urn:microsoft.com/office/officeart/2009/3/layout/HorizontalOrganizationChart"/>
    <dgm:cxn modelId="{2393EF44-CE88-4BF1-A3AF-09B18C57C340}" type="presParOf" srcId="{37A31F8C-B7CB-4ECF-8862-AAEFA34D4E5A}" destId="{C200C774-DB77-45FF-AEFE-F45E183DDF0D}" srcOrd="0" destOrd="0" presId="urn:microsoft.com/office/officeart/2009/3/layout/HorizontalOrganizationChart"/>
    <dgm:cxn modelId="{0EC7D073-0120-48E2-BAD6-4F7CBDCC8F95}" type="presParOf" srcId="{C200C774-DB77-45FF-AEFE-F45E183DDF0D}" destId="{D2318820-0D12-4E26-83EC-7AC134C5E835}" srcOrd="0" destOrd="0" presId="urn:microsoft.com/office/officeart/2009/3/layout/HorizontalOrganizationChart"/>
    <dgm:cxn modelId="{5FF181E8-4739-407B-A2C9-B0C658A062F9}" type="presParOf" srcId="{C200C774-DB77-45FF-AEFE-F45E183DDF0D}" destId="{9BC2777E-3A05-4734-989A-F24506ADF031}" srcOrd="1" destOrd="0" presId="urn:microsoft.com/office/officeart/2009/3/layout/HorizontalOrganizationChart"/>
    <dgm:cxn modelId="{3CF4F24C-2BE5-4E4F-B4AC-13949AAB1B9B}" type="presParOf" srcId="{37A31F8C-B7CB-4ECF-8862-AAEFA34D4E5A}" destId="{FFAE6EBB-309D-4F9E-A1B5-EB98D939E428}" srcOrd="1" destOrd="0" presId="urn:microsoft.com/office/officeart/2009/3/layout/HorizontalOrganizationChart"/>
    <dgm:cxn modelId="{3D7C8980-6C58-418B-B278-9069C9B5FD73}" type="presParOf" srcId="{37A31F8C-B7CB-4ECF-8862-AAEFA34D4E5A}" destId="{62D9CFF4-724B-4381-8786-6BB51060689B}" srcOrd="2" destOrd="0" presId="urn:microsoft.com/office/officeart/2009/3/layout/HorizontalOrganizationChart"/>
    <dgm:cxn modelId="{25FEBBC1-214E-4A96-911C-F6B209C9D2FF}" type="presParOf" srcId="{63EE49FC-9FE2-4BBA-9430-689C4F2FE77F}" destId="{4D548438-8DE1-471B-A0D9-B59F476E8C5D}" srcOrd="2" destOrd="0" presId="urn:microsoft.com/office/officeart/2009/3/layout/HorizontalOrganizationChart"/>
    <dgm:cxn modelId="{B319D2E7-61EA-4AA2-AA8C-7D6442657C5C}" type="presParOf" srcId="{63EE49FC-9FE2-4BBA-9430-689C4F2FE77F}" destId="{EF2F5589-1B25-4425-B268-14420DC3215C}" srcOrd="3" destOrd="0" presId="urn:microsoft.com/office/officeart/2009/3/layout/HorizontalOrganizationChart"/>
    <dgm:cxn modelId="{76A95591-C485-4861-AD94-7003E0A4A4BB}" type="presParOf" srcId="{EF2F5589-1B25-4425-B268-14420DC3215C}" destId="{43FF7DB6-70A8-410B-B09A-7668DC88EF14}" srcOrd="0" destOrd="0" presId="urn:microsoft.com/office/officeart/2009/3/layout/HorizontalOrganizationChart"/>
    <dgm:cxn modelId="{C5FE60AF-3687-4BDA-81EB-F5D9B19D753D}" type="presParOf" srcId="{43FF7DB6-70A8-410B-B09A-7668DC88EF14}" destId="{01BE31B6-0D60-4645-8E23-9F4CD24224F5}" srcOrd="0" destOrd="0" presId="urn:microsoft.com/office/officeart/2009/3/layout/HorizontalOrganizationChart"/>
    <dgm:cxn modelId="{55320746-49F5-4026-B758-086720645952}" type="presParOf" srcId="{43FF7DB6-70A8-410B-B09A-7668DC88EF14}" destId="{6781008B-8646-4ECE-BCE2-4CB81A3D9BC5}" srcOrd="1" destOrd="0" presId="urn:microsoft.com/office/officeart/2009/3/layout/HorizontalOrganizationChart"/>
    <dgm:cxn modelId="{E9110588-6891-4FFF-B0DE-127A8F5C5738}" type="presParOf" srcId="{EF2F5589-1B25-4425-B268-14420DC3215C}" destId="{BB47773D-3BB9-4CD6-8DDE-02E8F9DECEEB}" srcOrd="1" destOrd="0" presId="urn:microsoft.com/office/officeart/2009/3/layout/HorizontalOrganizationChart"/>
    <dgm:cxn modelId="{63265C40-E2B8-4AF4-84C3-2FACB2DCC5B8}" type="presParOf" srcId="{EF2F5589-1B25-4425-B268-14420DC3215C}" destId="{665C0C3C-1919-49BC-8092-6C57CA8AD977}" srcOrd="2" destOrd="0" presId="urn:microsoft.com/office/officeart/2009/3/layout/HorizontalOrganizationChart"/>
    <dgm:cxn modelId="{7CBDFD65-3DFA-4C0C-B131-7C8DE44B06CD}" type="presParOf" srcId="{63EE49FC-9FE2-4BBA-9430-689C4F2FE77F}" destId="{8F14765B-219E-4C41-B994-2AB80B5238A9}" srcOrd="4" destOrd="0" presId="urn:microsoft.com/office/officeart/2009/3/layout/HorizontalOrganizationChart"/>
    <dgm:cxn modelId="{A2475657-0E91-4724-A774-EEE6089ADAFC}" type="presParOf" srcId="{63EE49FC-9FE2-4BBA-9430-689C4F2FE77F}" destId="{16AA4B23-F3FB-47C1-8E1E-D7A5871C06AA}" srcOrd="5" destOrd="0" presId="urn:microsoft.com/office/officeart/2009/3/layout/HorizontalOrganizationChart"/>
    <dgm:cxn modelId="{6971C582-E7AE-490F-92D2-37A4AD73C224}" type="presParOf" srcId="{16AA4B23-F3FB-47C1-8E1E-D7A5871C06AA}" destId="{EDC6C351-239B-4947-A4C4-51F09B43076B}" srcOrd="0" destOrd="0" presId="urn:microsoft.com/office/officeart/2009/3/layout/HorizontalOrganizationChart"/>
    <dgm:cxn modelId="{36D09856-F943-47F1-AE1A-A0397B68BA96}" type="presParOf" srcId="{EDC6C351-239B-4947-A4C4-51F09B43076B}" destId="{55B969B2-7E97-4116-B05E-736354C35227}" srcOrd="0" destOrd="0" presId="urn:microsoft.com/office/officeart/2009/3/layout/HorizontalOrganizationChart"/>
    <dgm:cxn modelId="{0A819D42-0756-4C33-8512-A9EBDCDA2E12}" type="presParOf" srcId="{EDC6C351-239B-4947-A4C4-51F09B43076B}" destId="{CC5616DF-C2EF-4899-9C1C-717959FF57C4}" srcOrd="1" destOrd="0" presId="urn:microsoft.com/office/officeart/2009/3/layout/HorizontalOrganizationChart"/>
    <dgm:cxn modelId="{15E87BC1-F43B-437A-9214-98FE9942CE9F}" type="presParOf" srcId="{16AA4B23-F3FB-47C1-8E1E-D7A5871C06AA}" destId="{42905176-B097-4DA2-A267-318142E6B230}" srcOrd="1" destOrd="0" presId="urn:microsoft.com/office/officeart/2009/3/layout/HorizontalOrganizationChart"/>
    <dgm:cxn modelId="{5D78CBF0-DA77-4B18-BAE5-FDBB6759EE64}" type="presParOf" srcId="{16AA4B23-F3FB-47C1-8E1E-D7A5871C06AA}" destId="{76BB0F01-25BD-491E-96BA-21FEBABB57C0}" srcOrd="2" destOrd="0" presId="urn:microsoft.com/office/officeart/2009/3/layout/HorizontalOrganizationChart"/>
    <dgm:cxn modelId="{2927F9EC-C128-4259-958A-D4A6445566A9}" type="presParOf" srcId="{419D6FE0-467A-40FC-BE45-0CF09BA41CA7}" destId="{02FBCA7E-D001-471A-AF48-FFD09CD059F0}" srcOrd="2" destOrd="0" presId="urn:microsoft.com/office/officeart/2009/3/layout/HorizontalOrganizationChart"/>
    <dgm:cxn modelId="{ED3CCDC1-3D25-4CB2-90BA-2D82F446EDC7}" type="presParOf" srcId="{7D7FDDD0-9B9F-B34F-928B-8D05401B1DED}" destId="{853AAA04-F3C9-4B72-A596-DD5972FEC979}" srcOrd="4" destOrd="0" presId="urn:microsoft.com/office/officeart/2009/3/layout/HorizontalOrganizationChart"/>
    <dgm:cxn modelId="{AC734F7C-73F3-463F-A00C-66CE8353412C}" type="presParOf" srcId="{7D7FDDD0-9B9F-B34F-928B-8D05401B1DED}" destId="{EF67E37A-86FB-40DC-90EA-CB581D9101CC}" srcOrd="5" destOrd="0" presId="urn:microsoft.com/office/officeart/2009/3/layout/HorizontalOrganizationChart"/>
    <dgm:cxn modelId="{49D7FB05-705A-4346-B2E5-8865163AA925}" type="presParOf" srcId="{EF67E37A-86FB-40DC-90EA-CB581D9101CC}" destId="{51F62936-5471-43F3-BE76-DAB0D35255F0}" srcOrd="0" destOrd="0" presId="urn:microsoft.com/office/officeart/2009/3/layout/HorizontalOrganizationChart"/>
    <dgm:cxn modelId="{51BE16D3-E7E7-4B0F-8464-C6525309566D}" type="presParOf" srcId="{51F62936-5471-43F3-BE76-DAB0D35255F0}" destId="{AF71D7D6-DFEF-4825-8878-5C9DF0139DFC}" srcOrd="0" destOrd="0" presId="urn:microsoft.com/office/officeart/2009/3/layout/HorizontalOrganizationChart"/>
    <dgm:cxn modelId="{71BB90C1-33CF-4463-9E8C-9BD675F3FD4F}" type="presParOf" srcId="{51F62936-5471-43F3-BE76-DAB0D35255F0}" destId="{E4C18362-0FCF-4C4A-83F5-F0304A511D3D}" srcOrd="1" destOrd="0" presId="urn:microsoft.com/office/officeart/2009/3/layout/HorizontalOrganizationChart"/>
    <dgm:cxn modelId="{C7ACB4EE-6C2F-4F02-B541-C3EF679EC2CF}" type="presParOf" srcId="{EF67E37A-86FB-40DC-90EA-CB581D9101CC}" destId="{0CE08A11-9C45-4128-BD2F-52A9BB85B216}" srcOrd="1" destOrd="0" presId="urn:microsoft.com/office/officeart/2009/3/layout/HorizontalOrganizationChart"/>
    <dgm:cxn modelId="{37C26271-8D0D-4D36-A7E9-828439ACFE7C}" type="presParOf" srcId="{0CE08A11-9C45-4128-BD2F-52A9BB85B216}" destId="{06469A15-1124-470C-941F-17228E881DCE}" srcOrd="0" destOrd="0" presId="urn:microsoft.com/office/officeart/2009/3/layout/HorizontalOrganizationChart"/>
    <dgm:cxn modelId="{3DADFF9C-4EEC-4EDF-B001-9D509AB21EC8}" type="presParOf" srcId="{0CE08A11-9C45-4128-BD2F-52A9BB85B216}" destId="{4AEB01DD-256D-43ED-ADBF-23D5B01F2237}" srcOrd="1" destOrd="0" presId="urn:microsoft.com/office/officeart/2009/3/layout/HorizontalOrganizationChart"/>
    <dgm:cxn modelId="{8E61A93B-BA9B-41EF-B671-23FFD88DB620}" type="presParOf" srcId="{4AEB01DD-256D-43ED-ADBF-23D5B01F2237}" destId="{7E283302-DB7A-4303-BCB5-1941EFEB1EA8}" srcOrd="0" destOrd="0" presId="urn:microsoft.com/office/officeart/2009/3/layout/HorizontalOrganizationChart"/>
    <dgm:cxn modelId="{36214A17-B110-40DB-847A-146E59E5B439}" type="presParOf" srcId="{7E283302-DB7A-4303-BCB5-1941EFEB1EA8}" destId="{3D49CD83-8D2F-45FC-91E2-6BE1ADFD7751}" srcOrd="0" destOrd="0" presId="urn:microsoft.com/office/officeart/2009/3/layout/HorizontalOrganizationChart"/>
    <dgm:cxn modelId="{64ACEDE0-F492-477F-9DC3-83A8455E11DA}" type="presParOf" srcId="{7E283302-DB7A-4303-BCB5-1941EFEB1EA8}" destId="{62BFFF57-8BEC-459B-84EC-2C5F58F2F378}" srcOrd="1" destOrd="0" presId="urn:microsoft.com/office/officeart/2009/3/layout/HorizontalOrganizationChart"/>
    <dgm:cxn modelId="{6FD6F0BE-6890-4FB5-B118-E183B42C46AB}" type="presParOf" srcId="{4AEB01DD-256D-43ED-ADBF-23D5B01F2237}" destId="{5C6B1FD0-EB0F-4A05-AEE1-BCB11DCE17BB}" srcOrd="1" destOrd="0" presId="urn:microsoft.com/office/officeart/2009/3/layout/HorizontalOrganizationChart"/>
    <dgm:cxn modelId="{AA5B53CD-315F-48B7-B425-7C487D7579BC}" type="presParOf" srcId="{4AEB01DD-256D-43ED-ADBF-23D5B01F2237}" destId="{3CF48E2A-6E12-47C4-8B5D-0C04F533C530}" srcOrd="2" destOrd="0" presId="urn:microsoft.com/office/officeart/2009/3/layout/HorizontalOrganizationChart"/>
    <dgm:cxn modelId="{59EA676C-89C8-4C7D-9D21-961DCB4BCD0E}" type="presParOf" srcId="{0CE08A11-9C45-4128-BD2F-52A9BB85B216}" destId="{565DF07B-6055-424D-9BCA-32975BF884A4}" srcOrd="2" destOrd="0" presId="urn:microsoft.com/office/officeart/2009/3/layout/HorizontalOrganizationChart"/>
    <dgm:cxn modelId="{60A368B6-35D9-46AD-9A84-6DF8CD905E8F}" type="presParOf" srcId="{0CE08A11-9C45-4128-BD2F-52A9BB85B216}" destId="{D44E1815-9653-4FC3-8029-015C980B1D65}" srcOrd="3" destOrd="0" presId="urn:microsoft.com/office/officeart/2009/3/layout/HorizontalOrganizationChart"/>
    <dgm:cxn modelId="{91A49768-1385-4947-AB68-C16263E7F8C6}" type="presParOf" srcId="{D44E1815-9653-4FC3-8029-015C980B1D65}" destId="{9931B345-A99C-455B-8E5C-4CCE588188CF}" srcOrd="0" destOrd="0" presId="urn:microsoft.com/office/officeart/2009/3/layout/HorizontalOrganizationChart"/>
    <dgm:cxn modelId="{FD07317C-26ED-48E6-B005-CC853D5CE5F2}" type="presParOf" srcId="{9931B345-A99C-455B-8E5C-4CCE588188CF}" destId="{0FB53333-9763-437D-AE54-E19F1E37EDCB}" srcOrd="0" destOrd="0" presId="urn:microsoft.com/office/officeart/2009/3/layout/HorizontalOrganizationChart"/>
    <dgm:cxn modelId="{9AEACB23-A9F1-4578-9239-8B9376D2618D}" type="presParOf" srcId="{9931B345-A99C-455B-8E5C-4CCE588188CF}" destId="{3BB6D7FD-C425-475F-9935-A41095A06A5A}" srcOrd="1" destOrd="0" presId="urn:microsoft.com/office/officeart/2009/3/layout/HorizontalOrganizationChart"/>
    <dgm:cxn modelId="{DA698DD0-F508-4775-96DB-BF7905052951}" type="presParOf" srcId="{D44E1815-9653-4FC3-8029-015C980B1D65}" destId="{AA603D5D-51E4-4AD7-9F14-DF8E7CBF9448}" srcOrd="1" destOrd="0" presId="urn:microsoft.com/office/officeart/2009/3/layout/HorizontalOrganizationChart"/>
    <dgm:cxn modelId="{9ADF076A-7E85-4488-A02E-694C73C5DD8D}" type="presParOf" srcId="{D44E1815-9653-4FC3-8029-015C980B1D65}" destId="{FDB1A938-BD2A-4365-8866-B711B58B9851}" srcOrd="2" destOrd="0" presId="urn:microsoft.com/office/officeart/2009/3/layout/HorizontalOrganizationChart"/>
    <dgm:cxn modelId="{521414C0-1EF6-44F1-8314-9C9FAE50DD7F}" type="presParOf" srcId="{EF67E37A-86FB-40DC-90EA-CB581D9101CC}" destId="{7D6A4C9C-5078-4C76-82F9-A32B35995531}" srcOrd="2" destOrd="0" presId="urn:microsoft.com/office/officeart/2009/3/layout/HorizontalOrganizationChart"/>
    <dgm:cxn modelId="{66D3268C-8F31-4DA8-8492-E933157955C6}" type="presParOf" srcId="{7D7FDDD0-9B9F-B34F-928B-8D05401B1DED}" destId="{E444C16F-7D57-474F-9199-74B8F4088E5E}" srcOrd="6" destOrd="0" presId="urn:microsoft.com/office/officeart/2009/3/layout/HorizontalOrganizationChart"/>
    <dgm:cxn modelId="{D81C808F-C365-49C0-90A0-07A03D9D53EF}" type="presParOf" srcId="{7D7FDDD0-9B9F-B34F-928B-8D05401B1DED}" destId="{F6AA92EB-AA7D-444F-808B-3928469FFC3C}" srcOrd="7" destOrd="0" presId="urn:microsoft.com/office/officeart/2009/3/layout/HorizontalOrganizationChart"/>
    <dgm:cxn modelId="{9F09EE0F-8266-4F46-8B2C-D85D857D8948}" type="presParOf" srcId="{F6AA92EB-AA7D-444F-808B-3928469FFC3C}" destId="{195BAC10-18D5-4A84-9D0A-27DD1F713C60}" srcOrd="0" destOrd="0" presId="urn:microsoft.com/office/officeart/2009/3/layout/HorizontalOrganizationChart"/>
    <dgm:cxn modelId="{AA991E07-A351-4F7D-A974-110FA0D430B1}" type="presParOf" srcId="{195BAC10-18D5-4A84-9D0A-27DD1F713C60}" destId="{261FD580-4985-4629-80BD-D0FF07A47135}" srcOrd="0" destOrd="0" presId="urn:microsoft.com/office/officeart/2009/3/layout/HorizontalOrganizationChart"/>
    <dgm:cxn modelId="{F2328BCD-A80D-4B3B-A7E2-30CE477391C2}" type="presParOf" srcId="{195BAC10-18D5-4A84-9D0A-27DD1F713C60}" destId="{E3981859-3C8A-4D3D-9FD1-9FF579E742AE}" srcOrd="1" destOrd="0" presId="urn:microsoft.com/office/officeart/2009/3/layout/HorizontalOrganizationChart"/>
    <dgm:cxn modelId="{695F8A48-A1AF-4DDF-A782-1FAE1A1C722D}" type="presParOf" srcId="{F6AA92EB-AA7D-444F-808B-3928469FFC3C}" destId="{39F70F81-B857-4FE4-9703-91FB7F804716}" srcOrd="1" destOrd="0" presId="urn:microsoft.com/office/officeart/2009/3/layout/HorizontalOrganizationChart"/>
    <dgm:cxn modelId="{6730C865-A111-4974-9A49-3865D652FF75}" type="presParOf" srcId="{39F70F81-B857-4FE4-9703-91FB7F804716}" destId="{1E71DF2F-1894-44BC-88B8-DA4503E847AA}" srcOrd="0" destOrd="0" presId="urn:microsoft.com/office/officeart/2009/3/layout/HorizontalOrganizationChart"/>
    <dgm:cxn modelId="{7BBFCE63-7DA4-4A2C-93C1-61AB7D3989F6}" type="presParOf" srcId="{39F70F81-B857-4FE4-9703-91FB7F804716}" destId="{2B8CEDA0-5841-4AC6-8D50-BAF2B1F25A55}" srcOrd="1" destOrd="0" presId="urn:microsoft.com/office/officeart/2009/3/layout/HorizontalOrganizationChart"/>
    <dgm:cxn modelId="{5F486670-EEF3-4E83-B13F-22A19F1F7156}" type="presParOf" srcId="{2B8CEDA0-5841-4AC6-8D50-BAF2B1F25A55}" destId="{1BF50CCD-9F61-4EB2-BABF-B39CA74F2C4B}" srcOrd="0" destOrd="0" presId="urn:microsoft.com/office/officeart/2009/3/layout/HorizontalOrganizationChart"/>
    <dgm:cxn modelId="{0A46692B-76C2-4C62-9FA8-93D373212E21}" type="presParOf" srcId="{1BF50CCD-9F61-4EB2-BABF-B39CA74F2C4B}" destId="{CF0260E5-7790-4D80-A595-E9FA2548F7CC}" srcOrd="0" destOrd="0" presId="urn:microsoft.com/office/officeart/2009/3/layout/HorizontalOrganizationChart"/>
    <dgm:cxn modelId="{64CAA515-0A53-41BC-A6BA-69C7D57965FC}" type="presParOf" srcId="{1BF50CCD-9F61-4EB2-BABF-B39CA74F2C4B}" destId="{4F94E288-26F8-46A1-86AD-A72126EC353A}" srcOrd="1" destOrd="0" presId="urn:microsoft.com/office/officeart/2009/3/layout/HorizontalOrganizationChart"/>
    <dgm:cxn modelId="{873ADA48-CA6C-490A-B694-4AD8B10A2220}" type="presParOf" srcId="{2B8CEDA0-5841-4AC6-8D50-BAF2B1F25A55}" destId="{114B45F7-330D-45E5-8B64-C9D7BFF450AF}" srcOrd="1" destOrd="0" presId="urn:microsoft.com/office/officeart/2009/3/layout/HorizontalOrganizationChart"/>
    <dgm:cxn modelId="{1C39C499-75D9-4F9F-91B3-21BBE07F3828}" type="presParOf" srcId="{2B8CEDA0-5841-4AC6-8D50-BAF2B1F25A55}" destId="{6B9F0747-229C-48CD-98E3-17B1394C1995}" srcOrd="2" destOrd="0" presId="urn:microsoft.com/office/officeart/2009/3/layout/HorizontalOrganizationChart"/>
    <dgm:cxn modelId="{1704D5DB-4764-40BF-88EB-F9EE39ABE0AB}" type="presParOf" srcId="{39F70F81-B857-4FE4-9703-91FB7F804716}" destId="{E3F8355C-092F-4C33-8783-CE18EFAB8B08}" srcOrd="2" destOrd="0" presId="urn:microsoft.com/office/officeart/2009/3/layout/HorizontalOrganizationChart"/>
    <dgm:cxn modelId="{CC4F36F1-C22A-4DC7-B2FE-4B234ED04D05}" type="presParOf" srcId="{39F70F81-B857-4FE4-9703-91FB7F804716}" destId="{A0855C27-87E3-41D7-B21C-6C2AFEE60862}" srcOrd="3" destOrd="0" presId="urn:microsoft.com/office/officeart/2009/3/layout/HorizontalOrganizationChart"/>
    <dgm:cxn modelId="{14DBC00B-7513-4536-BD84-71D736D8F6BB}" type="presParOf" srcId="{A0855C27-87E3-41D7-B21C-6C2AFEE60862}" destId="{ED676971-CDE1-401C-A2C5-74EB2E6032EC}" srcOrd="0" destOrd="0" presId="urn:microsoft.com/office/officeart/2009/3/layout/HorizontalOrganizationChart"/>
    <dgm:cxn modelId="{073EEE5E-E9B3-4F1E-AF0B-A95B55A4F6C4}" type="presParOf" srcId="{ED676971-CDE1-401C-A2C5-74EB2E6032EC}" destId="{F36F6552-E7EE-4D3C-9F88-F889037F2051}" srcOrd="0" destOrd="0" presId="urn:microsoft.com/office/officeart/2009/3/layout/HorizontalOrganizationChart"/>
    <dgm:cxn modelId="{3C4FB550-7EF8-4E12-A9CD-A787124FD19F}" type="presParOf" srcId="{ED676971-CDE1-401C-A2C5-74EB2E6032EC}" destId="{B4F3E6C4-3182-4847-996D-9811315C5B11}" srcOrd="1" destOrd="0" presId="urn:microsoft.com/office/officeart/2009/3/layout/HorizontalOrganizationChart"/>
    <dgm:cxn modelId="{6121395C-87BF-4D1F-8FCC-24F67D569F4F}" type="presParOf" srcId="{A0855C27-87E3-41D7-B21C-6C2AFEE60862}" destId="{113101A6-D374-4D12-AD9A-11C3075192CD}" srcOrd="1" destOrd="0" presId="urn:microsoft.com/office/officeart/2009/3/layout/HorizontalOrganizationChart"/>
    <dgm:cxn modelId="{FB8D1C2D-281E-4746-8932-A1C4909871C4}" type="presParOf" srcId="{A0855C27-87E3-41D7-B21C-6C2AFEE60862}" destId="{F188254E-4053-4E6E-8E66-F449B268DE69}" srcOrd="2" destOrd="0" presId="urn:microsoft.com/office/officeart/2009/3/layout/HorizontalOrganizationChart"/>
    <dgm:cxn modelId="{14AAD9EE-00BD-4C20-ABEB-B7972C35067B}" type="presParOf" srcId="{39F70F81-B857-4FE4-9703-91FB7F804716}" destId="{A359E03B-1181-4A3B-AA68-244DC99F46BB}" srcOrd="4" destOrd="0" presId="urn:microsoft.com/office/officeart/2009/3/layout/HorizontalOrganizationChart"/>
    <dgm:cxn modelId="{10874918-5120-4F80-AF7E-31CC52B38823}" type="presParOf" srcId="{39F70F81-B857-4FE4-9703-91FB7F804716}" destId="{963D8701-63E0-47E1-BAD6-22476CEA946C}" srcOrd="5" destOrd="0" presId="urn:microsoft.com/office/officeart/2009/3/layout/HorizontalOrganizationChart"/>
    <dgm:cxn modelId="{5D5FF056-BA7D-4BFA-B972-DDBA564BFE97}" type="presParOf" srcId="{963D8701-63E0-47E1-BAD6-22476CEA946C}" destId="{7DEE4228-BCEA-4D52-949D-9D1EAC7655DD}" srcOrd="0" destOrd="0" presId="urn:microsoft.com/office/officeart/2009/3/layout/HorizontalOrganizationChart"/>
    <dgm:cxn modelId="{D2EAD702-9ACC-4899-8173-1256E6EC6544}" type="presParOf" srcId="{7DEE4228-BCEA-4D52-949D-9D1EAC7655DD}" destId="{84BABD94-53A9-43AC-B895-70DC6093C32E}" srcOrd="0" destOrd="0" presId="urn:microsoft.com/office/officeart/2009/3/layout/HorizontalOrganizationChart"/>
    <dgm:cxn modelId="{601106B1-CC77-418F-B89C-08079B92F536}" type="presParOf" srcId="{7DEE4228-BCEA-4D52-949D-9D1EAC7655DD}" destId="{D5F09147-D7A6-452D-961B-129635AC7A52}" srcOrd="1" destOrd="0" presId="urn:microsoft.com/office/officeart/2009/3/layout/HorizontalOrganizationChart"/>
    <dgm:cxn modelId="{DC03C70C-D5E3-4186-97D1-EB68CFA84E74}" type="presParOf" srcId="{963D8701-63E0-47E1-BAD6-22476CEA946C}" destId="{B17C99E9-564F-4333-A004-88A73196BE4E}" srcOrd="1" destOrd="0" presId="urn:microsoft.com/office/officeart/2009/3/layout/HorizontalOrganizationChart"/>
    <dgm:cxn modelId="{0C5AD9B8-ECCE-4FD7-9BD3-D93AFD31E8B3}" type="presParOf" srcId="{963D8701-63E0-47E1-BAD6-22476CEA946C}" destId="{38BCA872-411C-4C6F-8097-E895FD35ECEF}" srcOrd="2" destOrd="0" presId="urn:microsoft.com/office/officeart/2009/3/layout/HorizontalOrganizationChart"/>
    <dgm:cxn modelId="{4F2632D4-ECA8-4B1B-8F78-C32EDBC0101B}" type="presParOf" srcId="{F6AA92EB-AA7D-444F-808B-3928469FFC3C}" destId="{2F2E4389-F31E-4FC8-B8DA-77F48A72DE87}" srcOrd="2" destOrd="0" presId="urn:microsoft.com/office/officeart/2009/3/layout/HorizontalOrganizationChart"/>
    <dgm:cxn modelId="{CE1DD563-713A-435D-B02C-54DC19DA07D0}" type="presParOf" srcId="{7D7FDDD0-9B9F-B34F-928B-8D05401B1DED}" destId="{9A965C2A-BDAE-44ED-9625-DA7FEC677E80}" srcOrd="8" destOrd="0" presId="urn:microsoft.com/office/officeart/2009/3/layout/HorizontalOrganizationChart"/>
    <dgm:cxn modelId="{1969938A-531D-4118-A2FE-B8B3925F956C}" type="presParOf" srcId="{7D7FDDD0-9B9F-B34F-928B-8D05401B1DED}" destId="{F401A8F4-9DA5-48B7-9D44-C80F57BE55A4}" srcOrd="9" destOrd="0" presId="urn:microsoft.com/office/officeart/2009/3/layout/HorizontalOrganizationChart"/>
    <dgm:cxn modelId="{45DFC3E6-EC99-4719-A79D-BEE89428122D}" type="presParOf" srcId="{F401A8F4-9DA5-48B7-9D44-C80F57BE55A4}" destId="{36D8541D-5583-4DE8-A3A8-3085E0DE0FF2}" srcOrd="0" destOrd="0" presId="urn:microsoft.com/office/officeart/2009/3/layout/HorizontalOrganizationChart"/>
    <dgm:cxn modelId="{ED7BB6AE-4E27-47D3-B39C-32A3753A48F9}" type="presParOf" srcId="{36D8541D-5583-4DE8-A3A8-3085E0DE0FF2}" destId="{90ABD7FB-CC25-4736-AACB-A0A5FA70A908}" srcOrd="0" destOrd="0" presId="urn:microsoft.com/office/officeart/2009/3/layout/HorizontalOrganizationChart"/>
    <dgm:cxn modelId="{7904CD67-734D-4DC9-9516-B7C5ABDF3CC4}" type="presParOf" srcId="{36D8541D-5583-4DE8-A3A8-3085E0DE0FF2}" destId="{BC74B9C6-379D-4263-8497-D81E634E1B71}" srcOrd="1" destOrd="0" presId="urn:microsoft.com/office/officeart/2009/3/layout/HorizontalOrganizationChart"/>
    <dgm:cxn modelId="{766C03EB-E1CB-4E5D-815E-C053A5908F43}" type="presParOf" srcId="{F401A8F4-9DA5-48B7-9D44-C80F57BE55A4}" destId="{2561EF11-60FF-45D1-8D5B-602CA7CC0777}" srcOrd="1" destOrd="0" presId="urn:microsoft.com/office/officeart/2009/3/layout/HorizontalOrganizationChart"/>
    <dgm:cxn modelId="{18DFAD9B-CB10-4CF1-9B94-8390529E797C}" type="presParOf" srcId="{2561EF11-60FF-45D1-8D5B-602CA7CC0777}" destId="{77CE200A-631E-410F-A635-1EFA3F660272}" srcOrd="0" destOrd="0" presId="urn:microsoft.com/office/officeart/2009/3/layout/HorizontalOrganizationChart"/>
    <dgm:cxn modelId="{A5FF6D94-D369-4FBA-9FBC-4081DA1234A7}" type="presParOf" srcId="{2561EF11-60FF-45D1-8D5B-602CA7CC0777}" destId="{689975C3-F5D3-46A0-9C2E-E21B509BD2EA}" srcOrd="1" destOrd="0" presId="urn:microsoft.com/office/officeart/2009/3/layout/HorizontalOrganizationChart"/>
    <dgm:cxn modelId="{5F1DDB7E-C739-46F6-B045-5DCA4A57AA15}" type="presParOf" srcId="{689975C3-F5D3-46A0-9C2E-E21B509BD2EA}" destId="{5977B466-867C-4C54-9785-D9E63FE3CEF0}" srcOrd="0" destOrd="0" presId="urn:microsoft.com/office/officeart/2009/3/layout/HorizontalOrganizationChart"/>
    <dgm:cxn modelId="{488B077B-7B34-4384-AB12-6FC5A2154BA9}" type="presParOf" srcId="{5977B466-867C-4C54-9785-D9E63FE3CEF0}" destId="{A42BE716-F519-4C27-8259-418445098595}" srcOrd="0" destOrd="0" presId="urn:microsoft.com/office/officeart/2009/3/layout/HorizontalOrganizationChart"/>
    <dgm:cxn modelId="{1FB3E5C7-F9D4-4B7A-9FB8-743C5FC01E4A}" type="presParOf" srcId="{5977B466-867C-4C54-9785-D9E63FE3CEF0}" destId="{92834C28-49EE-4107-9A28-515D447F2DCE}" srcOrd="1" destOrd="0" presId="urn:microsoft.com/office/officeart/2009/3/layout/HorizontalOrganizationChart"/>
    <dgm:cxn modelId="{DD080AB3-D159-493A-9F53-FBCFA6B09E06}" type="presParOf" srcId="{689975C3-F5D3-46A0-9C2E-E21B509BD2EA}" destId="{248070BE-B763-4C30-8907-5F292F1FA5D5}" srcOrd="1" destOrd="0" presId="urn:microsoft.com/office/officeart/2009/3/layout/HorizontalOrganizationChart"/>
    <dgm:cxn modelId="{A46D5B98-1B28-4DD9-BE5A-BD3F22B85902}" type="presParOf" srcId="{689975C3-F5D3-46A0-9C2E-E21B509BD2EA}" destId="{9F722418-75D4-47D1-AF07-C0BCA7639611}" srcOrd="2" destOrd="0" presId="urn:microsoft.com/office/officeart/2009/3/layout/HorizontalOrganizationChart"/>
    <dgm:cxn modelId="{5145BC45-8EBC-4181-9C32-602238DC7796}" type="presParOf" srcId="{2561EF11-60FF-45D1-8D5B-602CA7CC0777}" destId="{52C46D55-4F9E-4EBA-865A-F42F3C6114EB}" srcOrd="2" destOrd="0" presId="urn:microsoft.com/office/officeart/2009/3/layout/HorizontalOrganizationChart"/>
    <dgm:cxn modelId="{B5074A0B-3A94-4E8F-B52F-3E03DABC9AD0}" type="presParOf" srcId="{2561EF11-60FF-45D1-8D5B-602CA7CC0777}" destId="{AF39E75B-BE51-4404-AFB9-7635982428D8}" srcOrd="3" destOrd="0" presId="urn:microsoft.com/office/officeart/2009/3/layout/HorizontalOrganizationChart"/>
    <dgm:cxn modelId="{4774CC43-4CD6-416B-9299-886433AAC006}" type="presParOf" srcId="{AF39E75B-BE51-4404-AFB9-7635982428D8}" destId="{EF59A924-4C49-4B07-843D-F26E5225C4AB}" srcOrd="0" destOrd="0" presId="urn:microsoft.com/office/officeart/2009/3/layout/HorizontalOrganizationChart"/>
    <dgm:cxn modelId="{9B804FCB-CEDD-43AD-BEDE-376D388559B5}" type="presParOf" srcId="{EF59A924-4C49-4B07-843D-F26E5225C4AB}" destId="{CBFADB3A-B2A9-4790-8961-C5556C217DEE}" srcOrd="0" destOrd="0" presId="urn:microsoft.com/office/officeart/2009/3/layout/HorizontalOrganizationChart"/>
    <dgm:cxn modelId="{F6413F41-F5E3-498B-95D2-8CED6494E5E6}" type="presParOf" srcId="{EF59A924-4C49-4B07-843D-F26E5225C4AB}" destId="{17D70BCB-54C8-46CB-9AD0-0F2A4523A355}" srcOrd="1" destOrd="0" presId="urn:microsoft.com/office/officeart/2009/3/layout/HorizontalOrganizationChart"/>
    <dgm:cxn modelId="{AD7DC79C-354A-4B74-B04F-D42F03A9C17C}" type="presParOf" srcId="{AF39E75B-BE51-4404-AFB9-7635982428D8}" destId="{96448588-20E7-49F5-979F-727FB52DA974}" srcOrd="1" destOrd="0" presId="urn:microsoft.com/office/officeart/2009/3/layout/HorizontalOrganizationChart"/>
    <dgm:cxn modelId="{D0E6A090-7232-451C-9913-64D7CB3C53E4}" type="presParOf" srcId="{AF39E75B-BE51-4404-AFB9-7635982428D8}" destId="{0EBB0A77-2D21-4C95-88AB-F214EEB8A24A}" srcOrd="2" destOrd="0" presId="urn:microsoft.com/office/officeart/2009/3/layout/HorizontalOrganizationChart"/>
    <dgm:cxn modelId="{974AB33E-C525-4B97-96A3-253997DE9C0F}" type="presParOf" srcId="{2561EF11-60FF-45D1-8D5B-602CA7CC0777}" destId="{5873B71B-C949-4FE9-A44F-0965C9D0E468}" srcOrd="4" destOrd="0" presId="urn:microsoft.com/office/officeart/2009/3/layout/HorizontalOrganizationChart"/>
    <dgm:cxn modelId="{FC700CDD-AF96-4892-B70C-79E8202DF1C7}" type="presParOf" srcId="{2561EF11-60FF-45D1-8D5B-602CA7CC0777}" destId="{D4787C3B-FAA3-4425-B591-3546F9F554CE}" srcOrd="5" destOrd="0" presId="urn:microsoft.com/office/officeart/2009/3/layout/HorizontalOrganizationChart"/>
    <dgm:cxn modelId="{ACEDD8FD-9C05-4815-8774-B54086F445E4}" type="presParOf" srcId="{D4787C3B-FAA3-4425-B591-3546F9F554CE}" destId="{5E936CA3-CF79-4E82-B635-C152C0F0BB05}" srcOrd="0" destOrd="0" presId="urn:microsoft.com/office/officeart/2009/3/layout/HorizontalOrganizationChart"/>
    <dgm:cxn modelId="{7B46B417-309F-4795-8076-6E0AAC378F79}" type="presParOf" srcId="{5E936CA3-CF79-4E82-B635-C152C0F0BB05}" destId="{6573F3F9-BB0D-4559-A6E3-A92D1ACC70E9}" srcOrd="0" destOrd="0" presId="urn:microsoft.com/office/officeart/2009/3/layout/HorizontalOrganizationChart"/>
    <dgm:cxn modelId="{7401D606-3AE2-4326-BFB7-17F0C797E793}" type="presParOf" srcId="{5E936CA3-CF79-4E82-B635-C152C0F0BB05}" destId="{0B554960-CFBE-47FF-8E23-CB2AA638F032}" srcOrd="1" destOrd="0" presId="urn:microsoft.com/office/officeart/2009/3/layout/HorizontalOrganizationChart"/>
    <dgm:cxn modelId="{66063BD2-79F1-4FDF-B058-961E86E7BFE6}" type="presParOf" srcId="{D4787C3B-FAA3-4425-B591-3546F9F554CE}" destId="{C11C1950-6401-423C-B110-EB732F9042B4}" srcOrd="1" destOrd="0" presId="urn:microsoft.com/office/officeart/2009/3/layout/HorizontalOrganizationChart"/>
    <dgm:cxn modelId="{707DE4B7-6D11-4E7C-B6DC-41E708FE06BE}" type="presParOf" srcId="{D4787C3B-FAA3-4425-B591-3546F9F554CE}" destId="{B0923CCC-5CB5-415B-829D-D99FE440AD64}" srcOrd="2" destOrd="0" presId="urn:microsoft.com/office/officeart/2009/3/layout/HorizontalOrganizationChart"/>
    <dgm:cxn modelId="{E804B9AF-9B39-433F-8877-C98F5DB38C5F}" type="presParOf" srcId="{2561EF11-60FF-45D1-8D5B-602CA7CC0777}" destId="{AB6D24CC-7EBA-452D-A171-69855327F591}" srcOrd="6" destOrd="0" presId="urn:microsoft.com/office/officeart/2009/3/layout/HorizontalOrganizationChart"/>
    <dgm:cxn modelId="{F661A04C-0253-4582-B958-1CE5034D8C43}" type="presParOf" srcId="{2561EF11-60FF-45D1-8D5B-602CA7CC0777}" destId="{456AA474-C6BD-4323-9391-19D11328D9F0}" srcOrd="7" destOrd="0" presId="urn:microsoft.com/office/officeart/2009/3/layout/HorizontalOrganizationChart"/>
    <dgm:cxn modelId="{F853AF62-2B81-4A0C-8141-4412ED7F853E}" type="presParOf" srcId="{456AA474-C6BD-4323-9391-19D11328D9F0}" destId="{640B6DF3-1FD7-4C63-8232-151311C88613}" srcOrd="0" destOrd="0" presId="urn:microsoft.com/office/officeart/2009/3/layout/HorizontalOrganizationChart"/>
    <dgm:cxn modelId="{F9CF5354-9481-4285-ACB8-3E5D3DEE9E4D}" type="presParOf" srcId="{640B6DF3-1FD7-4C63-8232-151311C88613}" destId="{23AF9BC5-CD50-428C-B813-ECCAC5E31E29}" srcOrd="0" destOrd="0" presId="urn:microsoft.com/office/officeart/2009/3/layout/HorizontalOrganizationChart"/>
    <dgm:cxn modelId="{64C5AF23-4604-40A6-B31E-55EF8733F02C}" type="presParOf" srcId="{640B6DF3-1FD7-4C63-8232-151311C88613}" destId="{463F5FCA-CB4D-4067-8C5E-FE10D2E151A4}" srcOrd="1" destOrd="0" presId="urn:microsoft.com/office/officeart/2009/3/layout/HorizontalOrganizationChart"/>
    <dgm:cxn modelId="{F3E8A0FD-07D5-427D-A81A-05B0F9F5AF08}" type="presParOf" srcId="{456AA474-C6BD-4323-9391-19D11328D9F0}" destId="{06C18001-3A19-4686-87AD-16B2813BC143}" srcOrd="1" destOrd="0" presId="urn:microsoft.com/office/officeart/2009/3/layout/HorizontalOrganizationChart"/>
    <dgm:cxn modelId="{B57A696C-6526-48A5-9D8A-B02CEF5A3FE0}" type="presParOf" srcId="{456AA474-C6BD-4323-9391-19D11328D9F0}" destId="{CD8B0092-C7D9-4B54-8492-7F9F2B10DD2A}" srcOrd="2" destOrd="0" presId="urn:microsoft.com/office/officeart/2009/3/layout/HorizontalOrganizationChart"/>
    <dgm:cxn modelId="{7FDB01F1-7D0A-4CB6-AAD0-A2EC6E3E7AE4}" type="presParOf" srcId="{F401A8F4-9DA5-48B7-9D44-C80F57BE55A4}" destId="{D215F76A-D3E6-42BE-B6D7-239695715E90}" srcOrd="2" destOrd="0" presId="urn:microsoft.com/office/officeart/2009/3/layout/HorizontalOrganizationChart"/>
    <dgm:cxn modelId="{F4689A66-8653-4608-8A18-9B510B25C91B}" type="presParOf" srcId="{B20A4717-229C-C04E-96F7-E155952EB34D}" destId="{FC3B1CC4-0D59-B946-B44C-24E128357B15}" srcOrd="2" destOrd="0" presId="urn:microsoft.com/office/officeart/2009/3/layout/HorizontalOrganizationChart"/>
    <dgm:cxn modelId="{F1B4B986-957F-42EC-B37C-1E5BF896C281}" type="presParOf" srcId="{1DA13178-CA9E-5F46-94C2-493A00FF03E2}" destId="{975598D1-8CDE-784D-817F-97C483F17215}" srcOrd="2" destOrd="0" presId="urn:microsoft.com/office/officeart/2009/3/layout/HorizontalOrganizationChart"/>
    <dgm:cxn modelId="{23A149DB-1AA3-45E5-8300-D4CFEC3B7CF7}" type="presParOf" srcId="{E9BD5AE5-FA9C-4EC7-A699-EB55C40E1C2F}" destId="{7901DD8D-A8AA-45E8-8477-800962CF89F3}" srcOrd="2" destOrd="0" presId="urn:microsoft.com/office/officeart/2009/3/layout/HorizontalOrganizationChart"/>
    <dgm:cxn modelId="{C73B1E71-FAE6-4D85-B13E-FA183AC14DD4}" type="presParOf" srcId="{ED85D3D6-3097-254D-9F80-134BBEBA316E}" destId="{D3B8F3C4-AD5E-40A2-A8A6-77893AA07A6F}" srcOrd="2" destOrd="0" presId="urn:microsoft.com/office/officeart/2009/3/layout/HorizontalOrganizationChart"/>
    <dgm:cxn modelId="{458BAFAC-7BC1-4FED-9FFF-48113910C473}" type="presParOf" srcId="{ED85D3D6-3097-254D-9F80-134BBEBA316E}" destId="{49A90E78-47C5-438F-969F-279C07DC80AC}" srcOrd="3" destOrd="0" presId="urn:microsoft.com/office/officeart/2009/3/layout/HorizontalOrganizationChart"/>
    <dgm:cxn modelId="{AD76018C-39A5-4E0E-9A0E-1D3B41DB40F5}" type="presParOf" srcId="{49A90E78-47C5-438F-969F-279C07DC80AC}" destId="{9787658B-6092-4C7D-95C7-56652CB1DAEB}" srcOrd="0" destOrd="0" presId="urn:microsoft.com/office/officeart/2009/3/layout/HorizontalOrganizationChart"/>
    <dgm:cxn modelId="{B044AF68-77DB-401C-857C-BC5D82BFDB0C}" type="presParOf" srcId="{9787658B-6092-4C7D-95C7-56652CB1DAEB}" destId="{EE1B1350-C2D8-4511-85E5-9EA543782D71}" srcOrd="0" destOrd="0" presId="urn:microsoft.com/office/officeart/2009/3/layout/HorizontalOrganizationChart"/>
    <dgm:cxn modelId="{077B7D38-7BB8-4ED1-AC30-3909B9C833F1}" type="presParOf" srcId="{9787658B-6092-4C7D-95C7-56652CB1DAEB}" destId="{C4E861FD-4EBF-4171-8818-D7C1F7DA88AB}" srcOrd="1" destOrd="0" presId="urn:microsoft.com/office/officeart/2009/3/layout/HorizontalOrganizationChart"/>
    <dgm:cxn modelId="{2AE1BAF4-8DA8-40D6-9D34-AEE3DFCA71A4}" type="presParOf" srcId="{49A90E78-47C5-438F-969F-279C07DC80AC}" destId="{C9E07915-D537-4EA8-960B-8D4338E504AF}" srcOrd="1" destOrd="0" presId="urn:microsoft.com/office/officeart/2009/3/layout/HorizontalOrganizationChart"/>
    <dgm:cxn modelId="{AFC68265-61CF-4B31-BBBF-20D6F9758817}" type="presParOf" srcId="{C9E07915-D537-4EA8-960B-8D4338E504AF}" destId="{89024FF2-14D6-4094-B64D-F585334D7EBA}" srcOrd="0" destOrd="0" presId="urn:microsoft.com/office/officeart/2009/3/layout/HorizontalOrganizationChart"/>
    <dgm:cxn modelId="{D9E02C2F-98B5-4A44-A18F-6A4DC7265511}" type="presParOf" srcId="{C9E07915-D537-4EA8-960B-8D4338E504AF}" destId="{F58CD77E-8F78-4D9E-AB62-9D9FAB9B4487}" srcOrd="1" destOrd="0" presId="urn:microsoft.com/office/officeart/2009/3/layout/HorizontalOrganizationChart"/>
    <dgm:cxn modelId="{D4DBA22F-0161-477F-B6DF-F44A3AB74147}" type="presParOf" srcId="{F58CD77E-8F78-4D9E-AB62-9D9FAB9B4487}" destId="{40370034-A264-4113-A7F8-ED625DA7EFC3}" srcOrd="0" destOrd="0" presId="urn:microsoft.com/office/officeart/2009/3/layout/HorizontalOrganizationChart"/>
    <dgm:cxn modelId="{3C10B39D-AA8D-46AB-8BB3-1781506F1254}" type="presParOf" srcId="{40370034-A264-4113-A7F8-ED625DA7EFC3}" destId="{AD62D399-A30C-44B4-9F9D-D68D7C03495C}" srcOrd="0" destOrd="0" presId="urn:microsoft.com/office/officeart/2009/3/layout/HorizontalOrganizationChart"/>
    <dgm:cxn modelId="{E53B0AD7-9F5C-495F-AAE4-F03FF10AD735}" type="presParOf" srcId="{40370034-A264-4113-A7F8-ED625DA7EFC3}" destId="{ACF10DC4-601F-47D3-93F9-A0754E992988}" srcOrd="1" destOrd="0" presId="urn:microsoft.com/office/officeart/2009/3/layout/HorizontalOrganizationChart"/>
    <dgm:cxn modelId="{7F8DA923-9629-4EB9-9949-25F13F6FD57E}" type="presParOf" srcId="{F58CD77E-8F78-4D9E-AB62-9D9FAB9B4487}" destId="{2ADF7FE7-C11B-42D9-A65C-5330B0AB5962}" srcOrd="1" destOrd="0" presId="urn:microsoft.com/office/officeart/2009/3/layout/HorizontalOrganizationChart"/>
    <dgm:cxn modelId="{E79BA756-D586-426B-A8E3-9501CCB089EB}" type="presParOf" srcId="{2ADF7FE7-C11B-42D9-A65C-5330B0AB5962}" destId="{36DB9C70-2E2A-4FB3-AB39-69E920B6481C}" srcOrd="0" destOrd="0" presId="urn:microsoft.com/office/officeart/2009/3/layout/HorizontalOrganizationChart"/>
    <dgm:cxn modelId="{F1CAC09D-6488-4C3A-AFDC-707108F7CC64}" type="presParOf" srcId="{2ADF7FE7-C11B-42D9-A65C-5330B0AB5962}" destId="{DEABC402-843E-49D4-914F-D40BFF0EC5E7}" srcOrd="1" destOrd="0" presId="urn:microsoft.com/office/officeart/2009/3/layout/HorizontalOrganizationChart"/>
    <dgm:cxn modelId="{D18657D5-693C-427B-A0F0-45F5A6683CFC}" type="presParOf" srcId="{DEABC402-843E-49D4-914F-D40BFF0EC5E7}" destId="{3E24C64D-B9D5-409C-8DC6-8C8D65114BFD}" srcOrd="0" destOrd="0" presId="urn:microsoft.com/office/officeart/2009/3/layout/HorizontalOrganizationChart"/>
    <dgm:cxn modelId="{DCAD6E21-1F7F-4584-83A4-511A1AB7C568}" type="presParOf" srcId="{3E24C64D-B9D5-409C-8DC6-8C8D65114BFD}" destId="{0DA01712-AA85-499D-AB72-4A5A4EFD00A7}" srcOrd="0" destOrd="0" presId="urn:microsoft.com/office/officeart/2009/3/layout/HorizontalOrganizationChart"/>
    <dgm:cxn modelId="{E0519590-25DE-4B08-98C9-C685B617F195}" type="presParOf" srcId="{3E24C64D-B9D5-409C-8DC6-8C8D65114BFD}" destId="{72C9AA7F-21C8-4C59-ADB8-4F418AB6D612}" srcOrd="1" destOrd="0" presId="urn:microsoft.com/office/officeart/2009/3/layout/HorizontalOrganizationChart"/>
    <dgm:cxn modelId="{170AD095-F239-4794-9C6E-A1405E6CA057}" type="presParOf" srcId="{DEABC402-843E-49D4-914F-D40BFF0EC5E7}" destId="{9090968C-6D00-400F-B777-1FF077A20F41}" srcOrd="1" destOrd="0" presId="urn:microsoft.com/office/officeart/2009/3/layout/HorizontalOrganizationChart"/>
    <dgm:cxn modelId="{BD5EC39D-6792-4026-89A6-7A1118CD2BDF}" type="presParOf" srcId="{9090968C-6D00-400F-B777-1FF077A20F41}" destId="{1CF9BE0F-C293-4F15-AC4C-D9307DC769E9}" srcOrd="0" destOrd="0" presId="urn:microsoft.com/office/officeart/2009/3/layout/HorizontalOrganizationChart"/>
    <dgm:cxn modelId="{F96B930F-D2A2-4B1B-9AA2-1E605D33AB06}" type="presParOf" srcId="{9090968C-6D00-400F-B777-1FF077A20F41}" destId="{F50B4719-C1F9-492A-BFCA-F7C5138F2BF6}" srcOrd="1" destOrd="0" presId="urn:microsoft.com/office/officeart/2009/3/layout/HorizontalOrganizationChart"/>
    <dgm:cxn modelId="{FDB9411E-94CC-4F09-A439-103DF916044C}" type="presParOf" srcId="{F50B4719-C1F9-492A-BFCA-F7C5138F2BF6}" destId="{0C8A3350-E270-429B-862D-7A5967953B3C}" srcOrd="0" destOrd="0" presId="urn:microsoft.com/office/officeart/2009/3/layout/HorizontalOrganizationChart"/>
    <dgm:cxn modelId="{8309B018-B91E-4118-8B09-FB1F009C10DB}" type="presParOf" srcId="{0C8A3350-E270-429B-862D-7A5967953B3C}" destId="{7430C5F0-D653-4654-96D6-A5227528D0F7}" srcOrd="0" destOrd="0" presId="urn:microsoft.com/office/officeart/2009/3/layout/HorizontalOrganizationChart"/>
    <dgm:cxn modelId="{D3C58D1B-C726-4DD1-800D-9086054199CC}" type="presParOf" srcId="{0C8A3350-E270-429B-862D-7A5967953B3C}" destId="{5D12350E-0816-467A-AA0F-8EC32323205F}" srcOrd="1" destOrd="0" presId="urn:microsoft.com/office/officeart/2009/3/layout/HorizontalOrganizationChart"/>
    <dgm:cxn modelId="{C2CD2C90-B05F-4494-88FE-F8A3E76FFBBF}" type="presParOf" srcId="{F50B4719-C1F9-492A-BFCA-F7C5138F2BF6}" destId="{641EB262-930C-4026-9B1A-C5075FC028BF}" srcOrd="1" destOrd="0" presId="urn:microsoft.com/office/officeart/2009/3/layout/HorizontalOrganizationChart"/>
    <dgm:cxn modelId="{CFE2C3C3-E582-4A8E-A0C0-F22E1A913BEB}" type="presParOf" srcId="{F50B4719-C1F9-492A-BFCA-F7C5138F2BF6}" destId="{CC5B1FF9-2128-4F90-8189-E03A8453B38C}" srcOrd="2" destOrd="0" presId="urn:microsoft.com/office/officeart/2009/3/layout/HorizontalOrganizationChart"/>
    <dgm:cxn modelId="{3B5FAED5-3187-47A8-8C3D-7ABC75270504}" type="presParOf" srcId="{9090968C-6D00-400F-B777-1FF077A20F41}" destId="{A35759BC-3CCC-4A5B-8112-C3973AC99A9F}" srcOrd="2" destOrd="0" presId="urn:microsoft.com/office/officeart/2009/3/layout/HorizontalOrganizationChart"/>
    <dgm:cxn modelId="{78F40EA8-832D-4D54-8B61-6075D39B72B3}" type="presParOf" srcId="{9090968C-6D00-400F-B777-1FF077A20F41}" destId="{033E81C1-2153-4DCB-9085-12F6D1A14DA9}" srcOrd="3" destOrd="0" presId="urn:microsoft.com/office/officeart/2009/3/layout/HorizontalOrganizationChart"/>
    <dgm:cxn modelId="{C189C421-F2E0-4B18-A0BF-6F4C2222137E}" type="presParOf" srcId="{033E81C1-2153-4DCB-9085-12F6D1A14DA9}" destId="{6B5ED712-A99C-4225-A763-16C60E2C9563}" srcOrd="0" destOrd="0" presId="urn:microsoft.com/office/officeart/2009/3/layout/HorizontalOrganizationChart"/>
    <dgm:cxn modelId="{CFBE1343-031D-4165-A43A-87FCFB5D5FF5}" type="presParOf" srcId="{6B5ED712-A99C-4225-A763-16C60E2C9563}" destId="{32C51699-68F7-46E8-9E54-A5D321BE16DB}" srcOrd="0" destOrd="0" presId="urn:microsoft.com/office/officeart/2009/3/layout/HorizontalOrganizationChart"/>
    <dgm:cxn modelId="{278C2056-A24E-40F8-B099-1C6B5EDDC444}" type="presParOf" srcId="{6B5ED712-A99C-4225-A763-16C60E2C9563}" destId="{D459DF5F-4DE4-403B-95A0-69D9FAF0B951}" srcOrd="1" destOrd="0" presId="urn:microsoft.com/office/officeart/2009/3/layout/HorizontalOrganizationChart"/>
    <dgm:cxn modelId="{5B73D2EC-E214-4AB0-968D-94E34FCA235F}" type="presParOf" srcId="{033E81C1-2153-4DCB-9085-12F6D1A14DA9}" destId="{AF4667E9-7635-4CE9-BDCE-04F7CB89B008}" srcOrd="1" destOrd="0" presId="urn:microsoft.com/office/officeart/2009/3/layout/HorizontalOrganizationChart"/>
    <dgm:cxn modelId="{C61DE887-C6E8-4C3A-ABCC-783AD55AF4C5}" type="presParOf" srcId="{033E81C1-2153-4DCB-9085-12F6D1A14DA9}" destId="{53030FD2-9122-4E1B-9F1E-4537CF3EE3D8}" srcOrd="2" destOrd="0" presId="urn:microsoft.com/office/officeart/2009/3/layout/HorizontalOrganizationChart"/>
    <dgm:cxn modelId="{23DD25EA-CF6F-4481-917C-27986F1DD6CE}" type="presParOf" srcId="{9090968C-6D00-400F-B777-1FF077A20F41}" destId="{FFDB08FB-925C-4B03-8157-1A7787291C22}" srcOrd="4" destOrd="0" presId="urn:microsoft.com/office/officeart/2009/3/layout/HorizontalOrganizationChart"/>
    <dgm:cxn modelId="{F5504E17-C97A-4722-AD70-DEEBFBE6A018}" type="presParOf" srcId="{9090968C-6D00-400F-B777-1FF077A20F41}" destId="{A263A477-4E7D-4D72-AE3B-D96BCDCCEC03}" srcOrd="5" destOrd="0" presId="urn:microsoft.com/office/officeart/2009/3/layout/HorizontalOrganizationChart"/>
    <dgm:cxn modelId="{6EF5CA7D-70B9-4D59-9C02-DB0F4A6FF1CA}" type="presParOf" srcId="{A263A477-4E7D-4D72-AE3B-D96BCDCCEC03}" destId="{58E55250-66C4-4E63-B9AE-2A0DFEAF566C}" srcOrd="0" destOrd="0" presId="urn:microsoft.com/office/officeart/2009/3/layout/HorizontalOrganizationChart"/>
    <dgm:cxn modelId="{F444AD63-3C71-4184-B85B-F2FA8F6EA390}" type="presParOf" srcId="{58E55250-66C4-4E63-B9AE-2A0DFEAF566C}" destId="{3D6D79DC-C288-4C59-B03C-452A9A3EDF54}" srcOrd="0" destOrd="0" presId="urn:microsoft.com/office/officeart/2009/3/layout/HorizontalOrganizationChart"/>
    <dgm:cxn modelId="{2E0227B5-62EB-4DB7-85BF-F5CEFDDE7CA6}" type="presParOf" srcId="{58E55250-66C4-4E63-B9AE-2A0DFEAF566C}" destId="{3B2740E8-C441-4A6C-8731-ED4A0DC792E3}" srcOrd="1" destOrd="0" presId="urn:microsoft.com/office/officeart/2009/3/layout/HorizontalOrganizationChart"/>
    <dgm:cxn modelId="{3EE14509-B943-46D8-BA71-62D89303A4E4}" type="presParOf" srcId="{A263A477-4E7D-4D72-AE3B-D96BCDCCEC03}" destId="{00A7A16A-3E7C-41A4-9A74-7FB12C867D74}" srcOrd="1" destOrd="0" presId="urn:microsoft.com/office/officeart/2009/3/layout/HorizontalOrganizationChart"/>
    <dgm:cxn modelId="{2DF56396-40D7-4235-A0EF-2498D5B71FF5}" type="presParOf" srcId="{A263A477-4E7D-4D72-AE3B-D96BCDCCEC03}" destId="{8C0C46BF-7B03-4E23-9872-5B769FEB6375}" srcOrd="2" destOrd="0" presId="urn:microsoft.com/office/officeart/2009/3/layout/HorizontalOrganizationChart"/>
    <dgm:cxn modelId="{D616FC3D-3CF7-4B6B-9500-7D8781C8B43F}" type="presParOf" srcId="{9090968C-6D00-400F-B777-1FF077A20F41}" destId="{882D9D86-A865-49F6-A46C-4E7AEA770E6E}" srcOrd="6" destOrd="0" presId="urn:microsoft.com/office/officeart/2009/3/layout/HorizontalOrganizationChart"/>
    <dgm:cxn modelId="{E4865F75-20D1-48AC-BFA7-53D6C5EECA70}" type="presParOf" srcId="{9090968C-6D00-400F-B777-1FF077A20F41}" destId="{A4F3845B-CFFF-4BDB-BB6A-1DB57BB66EFD}" srcOrd="7" destOrd="0" presId="urn:microsoft.com/office/officeart/2009/3/layout/HorizontalOrganizationChart"/>
    <dgm:cxn modelId="{7FEF6B9F-4544-4FAD-97AC-F3132F093B30}" type="presParOf" srcId="{A4F3845B-CFFF-4BDB-BB6A-1DB57BB66EFD}" destId="{82CE68A3-2E3C-484B-8E5D-DBF7B3F663F7}" srcOrd="0" destOrd="0" presId="urn:microsoft.com/office/officeart/2009/3/layout/HorizontalOrganizationChart"/>
    <dgm:cxn modelId="{ADB62827-134D-462A-A4BD-196E387E18E5}" type="presParOf" srcId="{82CE68A3-2E3C-484B-8E5D-DBF7B3F663F7}" destId="{9E79875A-CA28-4E56-87CE-7EAFECD2FC34}" srcOrd="0" destOrd="0" presId="urn:microsoft.com/office/officeart/2009/3/layout/HorizontalOrganizationChart"/>
    <dgm:cxn modelId="{B0F305CD-099A-4B84-8A18-E889B499DC9B}" type="presParOf" srcId="{82CE68A3-2E3C-484B-8E5D-DBF7B3F663F7}" destId="{3CDD7245-68F5-4ACD-85C9-103165C47044}" srcOrd="1" destOrd="0" presId="urn:microsoft.com/office/officeart/2009/3/layout/HorizontalOrganizationChart"/>
    <dgm:cxn modelId="{63405F81-C75F-45F8-AFE8-B9D2755D71C2}" type="presParOf" srcId="{A4F3845B-CFFF-4BDB-BB6A-1DB57BB66EFD}" destId="{A72B7A43-D9D5-4D9A-916F-A71CB71BEDAE}" srcOrd="1" destOrd="0" presId="urn:microsoft.com/office/officeart/2009/3/layout/HorizontalOrganizationChart"/>
    <dgm:cxn modelId="{A62D6837-10E1-4CE4-AA39-89D532745009}" type="presParOf" srcId="{A4F3845B-CFFF-4BDB-BB6A-1DB57BB66EFD}" destId="{54BB4563-FE6E-4255-9D95-FEFB22FC12F3}" srcOrd="2" destOrd="0" presId="urn:microsoft.com/office/officeart/2009/3/layout/HorizontalOrganizationChart"/>
    <dgm:cxn modelId="{33B184D2-CFD4-46AF-93E2-84F6FD8E568D}" type="presParOf" srcId="{DEABC402-843E-49D4-914F-D40BFF0EC5E7}" destId="{4E2A1266-D549-403B-898D-6D9FFBD145F0}" srcOrd="2" destOrd="0" presId="urn:microsoft.com/office/officeart/2009/3/layout/HorizontalOrganizationChart"/>
    <dgm:cxn modelId="{92456DC9-B210-487B-A0C0-857320B8945D}" type="presParOf" srcId="{2ADF7FE7-C11B-42D9-A65C-5330B0AB5962}" destId="{47B60B0A-20F0-49F2-894D-29BA540EA70E}" srcOrd="2" destOrd="0" presId="urn:microsoft.com/office/officeart/2009/3/layout/HorizontalOrganizationChart"/>
    <dgm:cxn modelId="{D93F9011-B130-4B13-B5F2-F6ABBA99716D}" type="presParOf" srcId="{2ADF7FE7-C11B-42D9-A65C-5330B0AB5962}" destId="{D270EB16-A592-4C26-A0C1-0B67305C8A81}" srcOrd="3" destOrd="0" presId="urn:microsoft.com/office/officeart/2009/3/layout/HorizontalOrganizationChart"/>
    <dgm:cxn modelId="{292EEBD4-4D38-446C-8E63-6E2A5779FF0B}" type="presParOf" srcId="{D270EB16-A592-4C26-A0C1-0B67305C8A81}" destId="{3497A2D7-0EFE-453F-8B98-2BA93A9FF436}" srcOrd="0" destOrd="0" presId="urn:microsoft.com/office/officeart/2009/3/layout/HorizontalOrganizationChart"/>
    <dgm:cxn modelId="{4FD2B346-8371-44B2-8526-C4C0208C7182}" type="presParOf" srcId="{3497A2D7-0EFE-453F-8B98-2BA93A9FF436}" destId="{BDEB45E0-6AF6-4AF2-A2A7-74CE21DBA49D}" srcOrd="0" destOrd="0" presId="urn:microsoft.com/office/officeart/2009/3/layout/HorizontalOrganizationChart"/>
    <dgm:cxn modelId="{0E50127A-2A2D-4369-B7FE-4A387372336C}" type="presParOf" srcId="{3497A2D7-0EFE-453F-8B98-2BA93A9FF436}" destId="{FD98BF58-BC04-4BA0-8EA2-718AD084615A}" srcOrd="1" destOrd="0" presId="urn:microsoft.com/office/officeart/2009/3/layout/HorizontalOrganizationChart"/>
    <dgm:cxn modelId="{9E52A7C2-9690-405A-B0AA-3282DF12C6FA}" type="presParOf" srcId="{D270EB16-A592-4C26-A0C1-0B67305C8A81}" destId="{5BB69875-647B-4EAE-931F-AFDC1E43DC66}" srcOrd="1" destOrd="0" presId="urn:microsoft.com/office/officeart/2009/3/layout/HorizontalOrganizationChart"/>
    <dgm:cxn modelId="{80154EC7-B51E-4CF2-9465-7CDB8502FF71}" type="presParOf" srcId="{5BB69875-647B-4EAE-931F-AFDC1E43DC66}" destId="{C0D09E14-637B-4318-A7FA-B09BF5971A41}" srcOrd="0" destOrd="0" presId="urn:microsoft.com/office/officeart/2009/3/layout/HorizontalOrganizationChart"/>
    <dgm:cxn modelId="{3D4A8A5F-123A-4F97-8625-742A02A5E679}" type="presParOf" srcId="{5BB69875-647B-4EAE-931F-AFDC1E43DC66}" destId="{0D519358-7BF5-4B09-823D-CC59D0CF016E}" srcOrd="1" destOrd="0" presId="urn:microsoft.com/office/officeart/2009/3/layout/HorizontalOrganizationChart"/>
    <dgm:cxn modelId="{5E1153FF-7CE6-49CB-9146-489ADC481636}" type="presParOf" srcId="{0D519358-7BF5-4B09-823D-CC59D0CF016E}" destId="{7C2E534E-809D-4EA6-A13B-B06CDA3C098F}" srcOrd="0" destOrd="0" presId="urn:microsoft.com/office/officeart/2009/3/layout/HorizontalOrganizationChart"/>
    <dgm:cxn modelId="{069D7E6D-8A93-45DC-BFCB-01C4DBF60FDF}" type="presParOf" srcId="{7C2E534E-809D-4EA6-A13B-B06CDA3C098F}" destId="{7426D148-DEEF-4D24-8414-16F1947469AF}" srcOrd="0" destOrd="0" presId="urn:microsoft.com/office/officeart/2009/3/layout/HorizontalOrganizationChart"/>
    <dgm:cxn modelId="{BDF23DB2-D6DB-4914-80CA-C899C226C8CC}" type="presParOf" srcId="{7C2E534E-809D-4EA6-A13B-B06CDA3C098F}" destId="{9ABC2610-527C-4770-8124-333E93ADE48B}" srcOrd="1" destOrd="0" presId="urn:microsoft.com/office/officeart/2009/3/layout/HorizontalOrganizationChart"/>
    <dgm:cxn modelId="{59BC75E7-1F9C-4D95-BCCB-ED27FB234FF0}" type="presParOf" srcId="{0D519358-7BF5-4B09-823D-CC59D0CF016E}" destId="{5A0A2DA1-4B46-48E3-8892-34671CF28721}" srcOrd="1" destOrd="0" presId="urn:microsoft.com/office/officeart/2009/3/layout/HorizontalOrganizationChart"/>
    <dgm:cxn modelId="{49729601-ED7A-4A6C-B581-9AE5FCEA628A}" type="presParOf" srcId="{0D519358-7BF5-4B09-823D-CC59D0CF016E}" destId="{456B3B5C-65DB-40B6-80F3-CD9F6E814375}" srcOrd="2" destOrd="0" presId="urn:microsoft.com/office/officeart/2009/3/layout/HorizontalOrganizationChart"/>
    <dgm:cxn modelId="{22E328F2-7F31-486E-8829-380873D3DF0E}" type="presParOf" srcId="{5BB69875-647B-4EAE-931F-AFDC1E43DC66}" destId="{FFBCA894-1BE4-4B83-90C5-1A6CD624CF7B}" srcOrd="2" destOrd="0" presId="urn:microsoft.com/office/officeart/2009/3/layout/HorizontalOrganizationChart"/>
    <dgm:cxn modelId="{B02DE6D5-FD29-4F91-AFA3-E2F8EE2D9101}" type="presParOf" srcId="{5BB69875-647B-4EAE-931F-AFDC1E43DC66}" destId="{EA928D34-CA44-46AF-8D18-440164AFA3BB}" srcOrd="3" destOrd="0" presId="urn:microsoft.com/office/officeart/2009/3/layout/HorizontalOrganizationChart"/>
    <dgm:cxn modelId="{3A85B2F3-D6E9-489A-83F7-6C03EC80F2EF}" type="presParOf" srcId="{EA928D34-CA44-46AF-8D18-440164AFA3BB}" destId="{8A4E5B24-BC81-492F-A581-840562B1C40D}" srcOrd="0" destOrd="0" presId="urn:microsoft.com/office/officeart/2009/3/layout/HorizontalOrganizationChart"/>
    <dgm:cxn modelId="{B3EA605C-302D-4A48-9B62-04E75DB6ED01}" type="presParOf" srcId="{8A4E5B24-BC81-492F-A581-840562B1C40D}" destId="{CCFAEBB7-2970-4F9B-9FFE-EA3C33CBB204}" srcOrd="0" destOrd="0" presId="urn:microsoft.com/office/officeart/2009/3/layout/HorizontalOrganizationChart"/>
    <dgm:cxn modelId="{BFEE73F3-0505-4B70-A8E6-4170D54B1847}" type="presParOf" srcId="{8A4E5B24-BC81-492F-A581-840562B1C40D}" destId="{18B879AD-C90B-4FCC-AB34-D212E54E4374}" srcOrd="1" destOrd="0" presId="urn:microsoft.com/office/officeart/2009/3/layout/HorizontalOrganizationChart"/>
    <dgm:cxn modelId="{16034991-4C22-4538-8CEA-5FD328058FBF}" type="presParOf" srcId="{EA928D34-CA44-46AF-8D18-440164AFA3BB}" destId="{88E00948-7441-481B-A084-34124ABC4866}" srcOrd="1" destOrd="0" presId="urn:microsoft.com/office/officeart/2009/3/layout/HorizontalOrganizationChart"/>
    <dgm:cxn modelId="{6E2320D2-A69C-4198-B45A-D73D07614031}" type="presParOf" srcId="{EA928D34-CA44-46AF-8D18-440164AFA3BB}" destId="{8D45C389-27AE-4386-9CD0-25AA8BE00FD0}" srcOrd="2" destOrd="0" presId="urn:microsoft.com/office/officeart/2009/3/layout/HorizontalOrganizationChart"/>
    <dgm:cxn modelId="{452BD8E4-5600-40CD-8D4D-C6E7C16A3358}" type="presParOf" srcId="{5BB69875-647B-4EAE-931F-AFDC1E43DC66}" destId="{E286A4AF-C387-4701-8F40-FB0CDA640492}" srcOrd="4" destOrd="0" presId="urn:microsoft.com/office/officeart/2009/3/layout/HorizontalOrganizationChart"/>
    <dgm:cxn modelId="{FFC71CA9-0449-4833-BD54-81F15D866423}" type="presParOf" srcId="{5BB69875-647B-4EAE-931F-AFDC1E43DC66}" destId="{AFCE7C2F-AC4D-4496-AA60-A0798CF88C4D}" srcOrd="5" destOrd="0" presId="urn:microsoft.com/office/officeart/2009/3/layout/HorizontalOrganizationChart"/>
    <dgm:cxn modelId="{01870D68-1ACD-46E7-BC0F-CD254DABC684}" type="presParOf" srcId="{AFCE7C2F-AC4D-4496-AA60-A0798CF88C4D}" destId="{A3DAEC74-C57F-4A76-84C7-8752CB924B6E}" srcOrd="0" destOrd="0" presId="urn:microsoft.com/office/officeart/2009/3/layout/HorizontalOrganizationChart"/>
    <dgm:cxn modelId="{014F13C8-3E78-4E8B-A955-AC623D68848B}" type="presParOf" srcId="{A3DAEC74-C57F-4A76-84C7-8752CB924B6E}" destId="{851002A6-E913-467A-A471-B8AE0D237DE4}" srcOrd="0" destOrd="0" presId="urn:microsoft.com/office/officeart/2009/3/layout/HorizontalOrganizationChart"/>
    <dgm:cxn modelId="{388AAC43-B776-4464-A282-FACCA078E08F}" type="presParOf" srcId="{A3DAEC74-C57F-4A76-84C7-8752CB924B6E}" destId="{14D0B7B9-9739-45E1-9CB4-ADCBC920B87B}" srcOrd="1" destOrd="0" presId="urn:microsoft.com/office/officeart/2009/3/layout/HorizontalOrganizationChart"/>
    <dgm:cxn modelId="{B7C05296-B381-4877-8EC8-EA9A7237271A}" type="presParOf" srcId="{AFCE7C2F-AC4D-4496-AA60-A0798CF88C4D}" destId="{34081D69-F395-47D4-A88B-6CE82F46F441}" srcOrd="1" destOrd="0" presId="urn:microsoft.com/office/officeart/2009/3/layout/HorizontalOrganizationChart"/>
    <dgm:cxn modelId="{45C3D83B-0CE7-4679-BE68-FBF18430C59F}" type="presParOf" srcId="{AFCE7C2F-AC4D-4496-AA60-A0798CF88C4D}" destId="{4FE8E0B0-05B2-4D97-B894-46F1BDB51256}" srcOrd="2" destOrd="0" presId="urn:microsoft.com/office/officeart/2009/3/layout/HorizontalOrganizationChart"/>
    <dgm:cxn modelId="{BB92BFBB-B5D8-46D9-9F26-F4E4A7A2AF21}" type="presParOf" srcId="{5BB69875-647B-4EAE-931F-AFDC1E43DC66}" destId="{1ABC1A43-834F-4C1D-8F29-08FFCBAA5764}" srcOrd="6" destOrd="0" presId="urn:microsoft.com/office/officeart/2009/3/layout/HorizontalOrganizationChart"/>
    <dgm:cxn modelId="{6BA588B5-98E3-4940-94EE-A82FDF005515}" type="presParOf" srcId="{5BB69875-647B-4EAE-931F-AFDC1E43DC66}" destId="{715A1F4A-FF95-42F9-902A-33D3073C3E57}" srcOrd="7" destOrd="0" presId="urn:microsoft.com/office/officeart/2009/3/layout/HorizontalOrganizationChart"/>
    <dgm:cxn modelId="{52E40B27-AD0E-4577-A8D2-8D0F8E282D1A}" type="presParOf" srcId="{715A1F4A-FF95-42F9-902A-33D3073C3E57}" destId="{7F0FA004-0757-425D-93A3-8B2F1F6DC642}" srcOrd="0" destOrd="0" presId="urn:microsoft.com/office/officeart/2009/3/layout/HorizontalOrganizationChart"/>
    <dgm:cxn modelId="{EF35406E-CBCB-4E1C-A035-3EF5DD93BD1A}" type="presParOf" srcId="{7F0FA004-0757-425D-93A3-8B2F1F6DC642}" destId="{F86C9381-BB40-4F5E-807B-9FD025434B23}" srcOrd="0" destOrd="0" presId="urn:microsoft.com/office/officeart/2009/3/layout/HorizontalOrganizationChart"/>
    <dgm:cxn modelId="{033F30A0-146A-4BB8-B487-32A86B932FE0}" type="presParOf" srcId="{7F0FA004-0757-425D-93A3-8B2F1F6DC642}" destId="{5EDFDED9-D221-41E9-9DBC-79C56E0E404D}" srcOrd="1" destOrd="0" presId="urn:microsoft.com/office/officeart/2009/3/layout/HorizontalOrganizationChart"/>
    <dgm:cxn modelId="{AC68F19F-7E83-40FA-BFD8-04E7615EF3BF}" type="presParOf" srcId="{715A1F4A-FF95-42F9-902A-33D3073C3E57}" destId="{228D3638-3150-45AA-B8ED-9F8078523171}" srcOrd="1" destOrd="0" presId="urn:microsoft.com/office/officeart/2009/3/layout/HorizontalOrganizationChart"/>
    <dgm:cxn modelId="{984D71D3-06DD-468A-9F2C-C744C75EA667}" type="presParOf" srcId="{715A1F4A-FF95-42F9-902A-33D3073C3E57}" destId="{9A3EFDDC-2549-49F1-B24E-E843564EF9CB}" srcOrd="2" destOrd="0" presId="urn:microsoft.com/office/officeart/2009/3/layout/HorizontalOrganizationChart"/>
    <dgm:cxn modelId="{CEC84FC5-B656-4E64-AB62-8B5A89A18908}" type="presParOf" srcId="{D270EB16-A592-4C26-A0C1-0B67305C8A81}" destId="{9BCAC7E6-1E7F-4B25-B85C-5E97B466A07E}" srcOrd="2" destOrd="0" presId="urn:microsoft.com/office/officeart/2009/3/layout/HorizontalOrganizationChart"/>
    <dgm:cxn modelId="{BEB0685C-BE89-4B10-B93D-4F7C7CC8A777}" type="presParOf" srcId="{2ADF7FE7-C11B-42D9-A65C-5330B0AB5962}" destId="{ECE406A5-9510-4BB3-BEF4-190F97F87946}" srcOrd="4" destOrd="0" presId="urn:microsoft.com/office/officeart/2009/3/layout/HorizontalOrganizationChart"/>
    <dgm:cxn modelId="{9BC1B6CA-4625-44CA-A01C-C1609761E734}" type="presParOf" srcId="{2ADF7FE7-C11B-42D9-A65C-5330B0AB5962}" destId="{0A7C4317-428E-46A3-A1D8-CCFC3683E078}" srcOrd="5" destOrd="0" presId="urn:microsoft.com/office/officeart/2009/3/layout/HorizontalOrganizationChart"/>
    <dgm:cxn modelId="{6CB98E5D-B6B6-43D3-8EB4-F606E80DEB5D}" type="presParOf" srcId="{0A7C4317-428E-46A3-A1D8-CCFC3683E078}" destId="{12BDA92B-C754-478C-BB8D-3A4BBDEFC1C7}" srcOrd="0" destOrd="0" presId="urn:microsoft.com/office/officeart/2009/3/layout/HorizontalOrganizationChart"/>
    <dgm:cxn modelId="{76E09847-BAD0-46D4-B298-FCFB60F29632}" type="presParOf" srcId="{12BDA92B-C754-478C-BB8D-3A4BBDEFC1C7}" destId="{B99C74AB-E2BE-45B3-B539-54D792423985}" srcOrd="0" destOrd="0" presId="urn:microsoft.com/office/officeart/2009/3/layout/HorizontalOrganizationChart"/>
    <dgm:cxn modelId="{B8A7FEBE-FD58-4E10-8631-DAE2C7E41B5B}" type="presParOf" srcId="{12BDA92B-C754-478C-BB8D-3A4BBDEFC1C7}" destId="{474E938A-2AB9-43ED-9656-538E225247CF}" srcOrd="1" destOrd="0" presId="urn:microsoft.com/office/officeart/2009/3/layout/HorizontalOrganizationChart"/>
    <dgm:cxn modelId="{05E2588E-37A0-4B41-9894-A82D316CEEEC}" type="presParOf" srcId="{0A7C4317-428E-46A3-A1D8-CCFC3683E078}" destId="{17118DAC-11D6-48B1-AF32-8A4EEC4C2A80}" srcOrd="1" destOrd="0" presId="urn:microsoft.com/office/officeart/2009/3/layout/HorizontalOrganizationChart"/>
    <dgm:cxn modelId="{BDFDACE8-F992-46BA-BD63-36C10A9921E6}" type="presParOf" srcId="{0A7C4317-428E-46A3-A1D8-CCFC3683E078}" destId="{900DF218-5D33-4938-967E-814B4A8EF578}" srcOrd="2" destOrd="0" presId="urn:microsoft.com/office/officeart/2009/3/layout/HorizontalOrganizationChart"/>
    <dgm:cxn modelId="{39AC5874-0C98-48E1-A2EF-B64C29A48615}" type="presParOf" srcId="{F58CD77E-8F78-4D9E-AB62-9D9FAB9B4487}" destId="{C3B1BCDB-B79C-4E11-A78F-8F766AAF5412}" srcOrd="2" destOrd="0" presId="urn:microsoft.com/office/officeart/2009/3/layout/HorizontalOrganizationChart"/>
    <dgm:cxn modelId="{0D3C6FCA-FFBE-4663-870B-927C457B970D}" type="presParOf" srcId="{C9E07915-D537-4EA8-960B-8D4338E504AF}" destId="{24E96021-F18D-4A75-AC88-CCDB4CE33B42}" srcOrd="2" destOrd="0" presId="urn:microsoft.com/office/officeart/2009/3/layout/HorizontalOrganizationChart"/>
    <dgm:cxn modelId="{988619C1-4581-4348-87F7-3FE529C0557B}" type="presParOf" srcId="{C9E07915-D537-4EA8-960B-8D4338E504AF}" destId="{6A9AB2DC-5425-4B12-9D73-040227EDDE15}" srcOrd="3" destOrd="0" presId="urn:microsoft.com/office/officeart/2009/3/layout/HorizontalOrganizationChart"/>
    <dgm:cxn modelId="{56BD6DD0-1BEF-433F-93E8-37352543D4F7}" type="presParOf" srcId="{6A9AB2DC-5425-4B12-9D73-040227EDDE15}" destId="{020181C4-2340-4805-9250-95B438C4D68A}" srcOrd="0" destOrd="0" presId="urn:microsoft.com/office/officeart/2009/3/layout/HorizontalOrganizationChart"/>
    <dgm:cxn modelId="{989ED816-AEF5-4F43-8917-034639A452BE}" type="presParOf" srcId="{020181C4-2340-4805-9250-95B438C4D68A}" destId="{8E929886-DCF9-4362-8925-AC0FE7BEC7A8}" srcOrd="0" destOrd="0" presId="urn:microsoft.com/office/officeart/2009/3/layout/HorizontalOrganizationChart"/>
    <dgm:cxn modelId="{50A13196-CA13-4813-82C3-27C5D471B692}" type="presParOf" srcId="{020181C4-2340-4805-9250-95B438C4D68A}" destId="{C7AD98E5-1D65-4E35-AB98-14ABE78ABCF5}" srcOrd="1" destOrd="0" presId="urn:microsoft.com/office/officeart/2009/3/layout/HorizontalOrganizationChart"/>
    <dgm:cxn modelId="{AA5569E4-3642-45CE-84BC-A2DE9D6C0B11}" type="presParOf" srcId="{6A9AB2DC-5425-4B12-9D73-040227EDDE15}" destId="{6C69A4FB-4786-4DEC-858F-268DE55EB6F5}" srcOrd="1" destOrd="0" presId="urn:microsoft.com/office/officeart/2009/3/layout/HorizontalOrganizationChart"/>
    <dgm:cxn modelId="{C1C35B78-E556-4ECD-8B38-E372234AF767}" type="presParOf" srcId="{6C69A4FB-4786-4DEC-858F-268DE55EB6F5}" destId="{7E58F22F-4E9C-4425-A8E9-3885253C3373}" srcOrd="0" destOrd="0" presId="urn:microsoft.com/office/officeart/2009/3/layout/HorizontalOrganizationChart"/>
    <dgm:cxn modelId="{89BC780E-3D69-49B5-B346-B556E1EE53C0}" type="presParOf" srcId="{6C69A4FB-4786-4DEC-858F-268DE55EB6F5}" destId="{3224141C-A2B7-4895-9A1D-3454F71E5F3B}" srcOrd="1" destOrd="0" presId="urn:microsoft.com/office/officeart/2009/3/layout/HorizontalOrganizationChart"/>
    <dgm:cxn modelId="{AEF1A4E1-B36B-4EF8-A600-88E4AD027FA0}" type="presParOf" srcId="{3224141C-A2B7-4895-9A1D-3454F71E5F3B}" destId="{3FBCA0F8-FBEC-4815-960A-D49B2200AA93}" srcOrd="0" destOrd="0" presId="urn:microsoft.com/office/officeart/2009/3/layout/HorizontalOrganizationChart"/>
    <dgm:cxn modelId="{993228EF-94B4-483A-8D57-7AACDD90F602}" type="presParOf" srcId="{3FBCA0F8-FBEC-4815-960A-D49B2200AA93}" destId="{99F0C5FA-7FAC-4953-ADC4-779AEA8A6304}" srcOrd="0" destOrd="0" presId="urn:microsoft.com/office/officeart/2009/3/layout/HorizontalOrganizationChart"/>
    <dgm:cxn modelId="{16DE607B-9367-4428-8E67-27EE6B2CE2DB}" type="presParOf" srcId="{3FBCA0F8-FBEC-4815-960A-D49B2200AA93}" destId="{128317E7-3670-47BB-A653-2EEA8DC12F74}" srcOrd="1" destOrd="0" presId="urn:microsoft.com/office/officeart/2009/3/layout/HorizontalOrganizationChart"/>
    <dgm:cxn modelId="{93CB5899-F46B-421E-9F9D-B5618F2DC7C6}" type="presParOf" srcId="{3224141C-A2B7-4895-9A1D-3454F71E5F3B}" destId="{FC4EFA8E-3162-47C6-B6B8-2737B5DDBF63}" srcOrd="1" destOrd="0" presId="urn:microsoft.com/office/officeart/2009/3/layout/HorizontalOrganizationChart"/>
    <dgm:cxn modelId="{FE048F0F-586E-430E-A0C9-AFAB7701F708}" type="presParOf" srcId="{FC4EFA8E-3162-47C6-B6B8-2737B5DDBF63}" destId="{3817244B-D730-41A4-808F-02FBF85E327A}" srcOrd="0" destOrd="0" presId="urn:microsoft.com/office/officeart/2009/3/layout/HorizontalOrganizationChart"/>
    <dgm:cxn modelId="{D0C804B7-5499-4A63-A261-9BB236C76D74}" type="presParOf" srcId="{FC4EFA8E-3162-47C6-B6B8-2737B5DDBF63}" destId="{A2BC2A70-FAE3-45E2-A03F-5C3C3AD30621}" srcOrd="1" destOrd="0" presId="urn:microsoft.com/office/officeart/2009/3/layout/HorizontalOrganizationChart"/>
    <dgm:cxn modelId="{A39C339A-5D8A-4D1E-AF82-0EA16C371F06}" type="presParOf" srcId="{A2BC2A70-FAE3-45E2-A03F-5C3C3AD30621}" destId="{4468A3D4-76F2-42AF-9CB3-B6E615E19533}" srcOrd="0" destOrd="0" presId="urn:microsoft.com/office/officeart/2009/3/layout/HorizontalOrganizationChart"/>
    <dgm:cxn modelId="{1A200422-5C24-4900-8DFF-D60AD4F588AE}" type="presParOf" srcId="{4468A3D4-76F2-42AF-9CB3-B6E615E19533}" destId="{BBBD0D98-57E4-4CF2-92DF-BDFB9D2B92AE}" srcOrd="0" destOrd="0" presId="urn:microsoft.com/office/officeart/2009/3/layout/HorizontalOrganizationChart"/>
    <dgm:cxn modelId="{40BA0C15-7300-49F1-90FB-1CE761FA2272}" type="presParOf" srcId="{4468A3D4-76F2-42AF-9CB3-B6E615E19533}" destId="{EB8003B2-4281-4341-9723-639C32EEDC50}" srcOrd="1" destOrd="0" presId="urn:microsoft.com/office/officeart/2009/3/layout/HorizontalOrganizationChart"/>
    <dgm:cxn modelId="{C067BF44-4C45-4F52-BE56-EDBA8DCBF649}" type="presParOf" srcId="{A2BC2A70-FAE3-45E2-A03F-5C3C3AD30621}" destId="{D917E767-FDA8-42F7-9437-1AA246690401}" srcOrd="1" destOrd="0" presId="urn:microsoft.com/office/officeart/2009/3/layout/HorizontalOrganizationChart"/>
    <dgm:cxn modelId="{831B195C-10E0-4675-B7CA-D94EEDBA6F5E}" type="presParOf" srcId="{A2BC2A70-FAE3-45E2-A03F-5C3C3AD30621}" destId="{869F9107-A0F8-4699-A71A-D483C1C8021E}" srcOrd="2" destOrd="0" presId="urn:microsoft.com/office/officeart/2009/3/layout/HorizontalOrganizationChart"/>
    <dgm:cxn modelId="{DD8B7B03-347F-497E-A632-B91EFBFD1D47}" type="presParOf" srcId="{FC4EFA8E-3162-47C6-B6B8-2737B5DDBF63}" destId="{47D0442A-09E7-4AA2-9545-6ECB52C7A0C7}" srcOrd="2" destOrd="0" presId="urn:microsoft.com/office/officeart/2009/3/layout/HorizontalOrganizationChart"/>
    <dgm:cxn modelId="{835A0CFC-C3FE-4409-B3C4-5BFDBDC65A58}" type="presParOf" srcId="{FC4EFA8E-3162-47C6-B6B8-2737B5DDBF63}" destId="{BA40A825-FE13-46CA-98B7-60F6DB45C9A4}" srcOrd="3" destOrd="0" presId="urn:microsoft.com/office/officeart/2009/3/layout/HorizontalOrganizationChart"/>
    <dgm:cxn modelId="{344CDD96-F354-41C6-A623-681D733A4959}" type="presParOf" srcId="{BA40A825-FE13-46CA-98B7-60F6DB45C9A4}" destId="{168ED738-2928-41E7-ADE9-C894DC40206D}" srcOrd="0" destOrd="0" presId="urn:microsoft.com/office/officeart/2009/3/layout/HorizontalOrganizationChart"/>
    <dgm:cxn modelId="{FD6B1909-D942-4CAF-B44E-300DBA00F88B}" type="presParOf" srcId="{168ED738-2928-41E7-ADE9-C894DC40206D}" destId="{F2A67919-3AEA-4134-BD90-B0112A19DFFB}" srcOrd="0" destOrd="0" presId="urn:microsoft.com/office/officeart/2009/3/layout/HorizontalOrganizationChart"/>
    <dgm:cxn modelId="{6F5F9359-65D6-497C-89EC-EC3F7152F5BE}" type="presParOf" srcId="{168ED738-2928-41E7-ADE9-C894DC40206D}" destId="{15F1130A-C00F-4B59-9FC0-9A530B715FEE}" srcOrd="1" destOrd="0" presId="urn:microsoft.com/office/officeart/2009/3/layout/HorizontalOrganizationChart"/>
    <dgm:cxn modelId="{7B9105B9-D155-4A6B-8648-52796B7EE3A5}" type="presParOf" srcId="{BA40A825-FE13-46CA-98B7-60F6DB45C9A4}" destId="{3EB44DD9-BC4A-4F7D-8F1B-66D02FBDCDA5}" srcOrd="1" destOrd="0" presId="urn:microsoft.com/office/officeart/2009/3/layout/HorizontalOrganizationChart"/>
    <dgm:cxn modelId="{9E78871D-4BC7-41BA-B73D-8B67D43AD34D}" type="presParOf" srcId="{BA40A825-FE13-46CA-98B7-60F6DB45C9A4}" destId="{778841DF-7570-4A75-8971-F9EA161FB093}" srcOrd="2" destOrd="0" presId="urn:microsoft.com/office/officeart/2009/3/layout/HorizontalOrganizationChart"/>
    <dgm:cxn modelId="{5B65D393-50DE-4263-B6A5-954A6DFB424B}" type="presParOf" srcId="{3224141C-A2B7-4895-9A1D-3454F71E5F3B}" destId="{DBA6C39D-9214-4EA3-B96D-A6EA212AC704}" srcOrd="2" destOrd="0" presId="urn:microsoft.com/office/officeart/2009/3/layout/HorizontalOrganizationChart"/>
    <dgm:cxn modelId="{BA6DBACE-9876-4ECF-B753-32397CB0C7AA}" type="presParOf" srcId="{6C69A4FB-4786-4DEC-858F-268DE55EB6F5}" destId="{F39250F6-810E-4116-BB55-E29E30F3F808}" srcOrd="2" destOrd="0" presId="urn:microsoft.com/office/officeart/2009/3/layout/HorizontalOrganizationChart"/>
    <dgm:cxn modelId="{1E77F14C-6EE1-4157-AD8C-9E3D511211D1}" type="presParOf" srcId="{6C69A4FB-4786-4DEC-858F-268DE55EB6F5}" destId="{165111B9-3482-4492-9621-5C4D9488417D}" srcOrd="3" destOrd="0" presId="urn:microsoft.com/office/officeart/2009/3/layout/HorizontalOrganizationChart"/>
    <dgm:cxn modelId="{1AF87635-2826-4E95-B063-2D41826BC897}" type="presParOf" srcId="{165111B9-3482-4492-9621-5C4D9488417D}" destId="{8343AC2A-19A6-4EAD-8410-DCBB4571FF1D}" srcOrd="0" destOrd="0" presId="urn:microsoft.com/office/officeart/2009/3/layout/HorizontalOrganizationChart"/>
    <dgm:cxn modelId="{9239959C-61E3-468A-A864-3D6790C4D450}" type="presParOf" srcId="{8343AC2A-19A6-4EAD-8410-DCBB4571FF1D}" destId="{0ACF3EA3-A177-49F6-B951-DF3F28F489B7}" srcOrd="0" destOrd="0" presId="urn:microsoft.com/office/officeart/2009/3/layout/HorizontalOrganizationChart"/>
    <dgm:cxn modelId="{5E46C523-C2BA-4C1E-A6F7-F5F892F2D332}" type="presParOf" srcId="{8343AC2A-19A6-4EAD-8410-DCBB4571FF1D}" destId="{2F90EFC9-0075-45E8-B891-038872E1926F}" srcOrd="1" destOrd="0" presId="urn:microsoft.com/office/officeart/2009/3/layout/HorizontalOrganizationChart"/>
    <dgm:cxn modelId="{3AEAA6FB-66CD-4BEB-BE40-36A4A9E7BCC4}" type="presParOf" srcId="{165111B9-3482-4492-9621-5C4D9488417D}" destId="{9B444F14-7AD0-453C-9C0B-87672C2849B2}" srcOrd="1" destOrd="0" presId="urn:microsoft.com/office/officeart/2009/3/layout/HorizontalOrganizationChart"/>
    <dgm:cxn modelId="{1D0B4412-5034-486E-A4AB-553E956CBE34}" type="presParOf" srcId="{165111B9-3482-4492-9621-5C4D9488417D}" destId="{9E2247B7-5F79-4B04-90EF-DD1D5416221C}" srcOrd="2" destOrd="0" presId="urn:microsoft.com/office/officeart/2009/3/layout/HorizontalOrganizationChart"/>
    <dgm:cxn modelId="{FAD8C383-281C-46BD-B36E-F2900D7BFA15}" type="presParOf" srcId="{6A9AB2DC-5425-4B12-9D73-040227EDDE15}" destId="{AC6F8E77-3B36-45D8-ADB3-3EBB61458C6A}" srcOrd="2" destOrd="0" presId="urn:microsoft.com/office/officeart/2009/3/layout/HorizontalOrganizationChart"/>
    <dgm:cxn modelId="{1D7D53F2-2A9D-4FAE-9541-0D03EB263C18}" type="presParOf" srcId="{49A90E78-47C5-438F-969F-279C07DC80AC}" destId="{5D8545CB-843E-4742-B02C-6FD4E5A6B3F4}" srcOrd="2" destOrd="0" presId="urn:microsoft.com/office/officeart/2009/3/layout/HorizontalOrganizationChart"/>
    <dgm:cxn modelId="{CA8676CE-B009-47C4-84D1-B78B04EBB565}" type="presParOf" srcId="{ED85D3D6-3097-254D-9F80-134BBEBA316E}" destId="{43374411-D187-47E2-A8F0-F2323B2183A8}" srcOrd="4" destOrd="0" presId="urn:microsoft.com/office/officeart/2009/3/layout/HorizontalOrganizationChart"/>
    <dgm:cxn modelId="{43D69355-FB3A-42DA-B561-80D67FEF8F5D}" type="presParOf" srcId="{ED85D3D6-3097-254D-9F80-134BBEBA316E}" destId="{43DE391A-D2EA-4FCA-B5A1-B35A5AED5B06}" srcOrd="5" destOrd="0" presId="urn:microsoft.com/office/officeart/2009/3/layout/HorizontalOrganizationChart"/>
    <dgm:cxn modelId="{A0B3B903-DCC2-4095-B598-531E3791FCFA}" type="presParOf" srcId="{43DE391A-D2EA-4FCA-B5A1-B35A5AED5B06}" destId="{8171E591-CA7A-4782-8D0C-F8A80FB1578F}" srcOrd="0" destOrd="0" presId="urn:microsoft.com/office/officeart/2009/3/layout/HorizontalOrganizationChart"/>
    <dgm:cxn modelId="{1A030112-758E-44A7-8484-305823A2C8CC}" type="presParOf" srcId="{8171E591-CA7A-4782-8D0C-F8A80FB1578F}" destId="{D5BC35B4-6C0E-46FB-A5CF-215E81E32C84}" srcOrd="0" destOrd="0" presId="urn:microsoft.com/office/officeart/2009/3/layout/HorizontalOrganizationChart"/>
    <dgm:cxn modelId="{43FBA453-AA59-4237-A75E-51C54C421C1E}" type="presParOf" srcId="{8171E591-CA7A-4782-8D0C-F8A80FB1578F}" destId="{8CFE181C-8836-4B02-91D1-24B11FED1AC1}" srcOrd="1" destOrd="0" presId="urn:microsoft.com/office/officeart/2009/3/layout/HorizontalOrganizationChart"/>
    <dgm:cxn modelId="{719E5A72-E055-47A1-A38D-33328BFD343F}" type="presParOf" srcId="{43DE391A-D2EA-4FCA-B5A1-B35A5AED5B06}" destId="{6ED3A2E1-4E8C-4854-B6BA-9ABF0657166D}" srcOrd="1" destOrd="0" presId="urn:microsoft.com/office/officeart/2009/3/layout/HorizontalOrganizationChart"/>
    <dgm:cxn modelId="{EF00F12F-584F-4F37-8257-7D8BABD01B30}" type="presParOf" srcId="{6ED3A2E1-4E8C-4854-B6BA-9ABF0657166D}" destId="{F12B12E4-94EF-4621-88F8-AE707006CD15}" srcOrd="0" destOrd="0" presId="urn:microsoft.com/office/officeart/2009/3/layout/HorizontalOrganizationChart"/>
    <dgm:cxn modelId="{67E348A7-94A5-4EBF-A835-0D996109F4DD}" type="presParOf" srcId="{6ED3A2E1-4E8C-4854-B6BA-9ABF0657166D}" destId="{5BB320F3-6CDA-4A2D-B790-92D69F9F1909}" srcOrd="1" destOrd="0" presId="urn:microsoft.com/office/officeart/2009/3/layout/HorizontalOrganizationChart"/>
    <dgm:cxn modelId="{9D2D21B5-A656-4173-BD9E-339F885E57B6}" type="presParOf" srcId="{5BB320F3-6CDA-4A2D-B790-92D69F9F1909}" destId="{0C80F104-2D5C-42BA-959B-020A999184E0}" srcOrd="0" destOrd="0" presId="urn:microsoft.com/office/officeart/2009/3/layout/HorizontalOrganizationChart"/>
    <dgm:cxn modelId="{8D0DB33D-4E69-4DF9-BEED-AC509AC216FD}" type="presParOf" srcId="{0C80F104-2D5C-42BA-959B-020A999184E0}" destId="{F6398880-C3F4-4993-84E1-2236CE10984F}" srcOrd="0" destOrd="0" presId="urn:microsoft.com/office/officeart/2009/3/layout/HorizontalOrganizationChart"/>
    <dgm:cxn modelId="{C0376A38-F77F-4A7F-9623-A9AF4099B793}" type="presParOf" srcId="{0C80F104-2D5C-42BA-959B-020A999184E0}" destId="{70C4A90D-F267-4FE6-B587-EEDD448487D5}" srcOrd="1" destOrd="0" presId="urn:microsoft.com/office/officeart/2009/3/layout/HorizontalOrganizationChart"/>
    <dgm:cxn modelId="{5AABDD04-F155-44C3-B728-283C93A09F93}" type="presParOf" srcId="{5BB320F3-6CDA-4A2D-B790-92D69F9F1909}" destId="{43464637-EA27-459B-A171-BAE3187CE23C}" srcOrd="1" destOrd="0" presId="urn:microsoft.com/office/officeart/2009/3/layout/HorizontalOrganizationChart"/>
    <dgm:cxn modelId="{1A08BFAC-7939-46C6-98DC-13EF28497278}" type="presParOf" srcId="{43464637-EA27-459B-A171-BAE3187CE23C}" destId="{EBE2970D-7D44-496C-A2BC-4019383ABB8F}" srcOrd="0" destOrd="0" presId="urn:microsoft.com/office/officeart/2009/3/layout/HorizontalOrganizationChart"/>
    <dgm:cxn modelId="{A0C075CB-F42D-4CEC-8E7A-213442710D4A}" type="presParOf" srcId="{43464637-EA27-459B-A171-BAE3187CE23C}" destId="{1342FD45-FD15-4758-A715-B976A885DF65}" srcOrd="1" destOrd="0" presId="urn:microsoft.com/office/officeart/2009/3/layout/HorizontalOrganizationChart"/>
    <dgm:cxn modelId="{A03995E8-190A-4845-B1DC-06978DE5DA11}" type="presParOf" srcId="{1342FD45-FD15-4758-A715-B976A885DF65}" destId="{0B07F297-9516-4537-A055-FCEBE788C36D}" srcOrd="0" destOrd="0" presId="urn:microsoft.com/office/officeart/2009/3/layout/HorizontalOrganizationChart"/>
    <dgm:cxn modelId="{CAFC8DE1-96DC-4C3C-8410-67CB031F6942}" type="presParOf" srcId="{0B07F297-9516-4537-A055-FCEBE788C36D}" destId="{C76F73C9-3589-47C4-B1CD-8AF211EE7430}" srcOrd="0" destOrd="0" presId="urn:microsoft.com/office/officeart/2009/3/layout/HorizontalOrganizationChart"/>
    <dgm:cxn modelId="{42881D33-4EA3-4D52-80B5-AD3B31EE4AC2}" type="presParOf" srcId="{0B07F297-9516-4537-A055-FCEBE788C36D}" destId="{46765951-1658-4D0C-9CCB-BE3A1C7D493A}" srcOrd="1" destOrd="0" presId="urn:microsoft.com/office/officeart/2009/3/layout/HorizontalOrganizationChart"/>
    <dgm:cxn modelId="{F33E037D-7940-4A1E-978D-84C088DB0AFB}" type="presParOf" srcId="{1342FD45-FD15-4758-A715-B976A885DF65}" destId="{7E10E90A-9D7F-40F3-BEA3-70B2C923FB2D}" srcOrd="1" destOrd="0" presId="urn:microsoft.com/office/officeart/2009/3/layout/HorizontalOrganizationChart"/>
    <dgm:cxn modelId="{12D81113-E35D-47E2-9BF8-71A313257760}" type="presParOf" srcId="{7E10E90A-9D7F-40F3-BEA3-70B2C923FB2D}" destId="{86BDD3DF-4CCD-4E15-80D6-E0AED491EDA1}" srcOrd="0" destOrd="0" presId="urn:microsoft.com/office/officeart/2009/3/layout/HorizontalOrganizationChart"/>
    <dgm:cxn modelId="{566CEAF7-6940-4092-B9C5-8F207714542F}" type="presParOf" srcId="{7E10E90A-9D7F-40F3-BEA3-70B2C923FB2D}" destId="{79FD30DC-8053-4564-9074-054164E0F22A}" srcOrd="1" destOrd="0" presId="urn:microsoft.com/office/officeart/2009/3/layout/HorizontalOrganizationChart"/>
    <dgm:cxn modelId="{77C0F544-C063-46C8-A6B2-F02769103C4B}" type="presParOf" srcId="{79FD30DC-8053-4564-9074-054164E0F22A}" destId="{6E0A85FE-9CA5-49B1-A8D3-1498C14E1225}" srcOrd="0" destOrd="0" presId="urn:microsoft.com/office/officeart/2009/3/layout/HorizontalOrganizationChart"/>
    <dgm:cxn modelId="{5E594040-8C8C-4888-A629-D28E949AFAAE}" type="presParOf" srcId="{6E0A85FE-9CA5-49B1-A8D3-1498C14E1225}" destId="{BBC296D7-79D0-4A66-AD6F-F63B84DB82C2}" srcOrd="0" destOrd="0" presId="urn:microsoft.com/office/officeart/2009/3/layout/HorizontalOrganizationChart"/>
    <dgm:cxn modelId="{1C745D17-F11C-459F-83CC-AE49785B0566}" type="presParOf" srcId="{6E0A85FE-9CA5-49B1-A8D3-1498C14E1225}" destId="{9AC8C368-58D3-43DF-82C7-C6FF0238159E}" srcOrd="1" destOrd="0" presId="urn:microsoft.com/office/officeart/2009/3/layout/HorizontalOrganizationChart"/>
    <dgm:cxn modelId="{EA88EEA0-0CED-4B39-B3A8-B67753618E65}" type="presParOf" srcId="{79FD30DC-8053-4564-9074-054164E0F22A}" destId="{DD4B168C-1353-4FE7-8665-34516DF4CE01}" srcOrd="1" destOrd="0" presId="urn:microsoft.com/office/officeart/2009/3/layout/HorizontalOrganizationChart"/>
    <dgm:cxn modelId="{71DC0F6C-B093-4C39-8674-484F7642D304}" type="presParOf" srcId="{79FD30DC-8053-4564-9074-054164E0F22A}" destId="{A7C9C7A5-EE40-4EF4-B7B9-1CB4A2173850}" srcOrd="2" destOrd="0" presId="urn:microsoft.com/office/officeart/2009/3/layout/HorizontalOrganizationChart"/>
    <dgm:cxn modelId="{EBC7688E-B8B2-47F7-927E-68783E66D306}" type="presParOf" srcId="{7E10E90A-9D7F-40F3-BEA3-70B2C923FB2D}" destId="{856373B4-7945-44A8-B2FB-EE56D6CE64EA}" srcOrd="2" destOrd="0" presId="urn:microsoft.com/office/officeart/2009/3/layout/HorizontalOrganizationChart"/>
    <dgm:cxn modelId="{E66032D5-4467-4602-AA63-DEA9467387DE}" type="presParOf" srcId="{7E10E90A-9D7F-40F3-BEA3-70B2C923FB2D}" destId="{F2176942-D18A-414F-B8AB-D391AD604134}" srcOrd="3" destOrd="0" presId="urn:microsoft.com/office/officeart/2009/3/layout/HorizontalOrganizationChart"/>
    <dgm:cxn modelId="{596A9256-B73D-4C8D-9A60-D74D6528B0B6}" type="presParOf" srcId="{F2176942-D18A-414F-B8AB-D391AD604134}" destId="{0E1D2288-14AE-4A36-A7BE-22D600B13384}" srcOrd="0" destOrd="0" presId="urn:microsoft.com/office/officeart/2009/3/layout/HorizontalOrganizationChart"/>
    <dgm:cxn modelId="{0827F9E7-0B9E-4B8F-827E-9F76AD3B5281}" type="presParOf" srcId="{0E1D2288-14AE-4A36-A7BE-22D600B13384}" destId="{605EF73A-A997-4AA1-AD89-0C9AFB1106C6}" srcOrd="0" destOrd="0" presId="urn:microsoft.com/office/officeart/2009/3/layout/HorizontalOrganizationChart"/>
    <dgm:cxn modelId="{BACC5722-3DBE-4F1B-A92E-E36417122098}" type="presParOf" srcId="{0E1D2288-14AE-4A36-A7BE-22D600B13384}" destId="{F375C7C7-0973-483D-B102-53D66F36EA7A}" srcOrd="1" destOrd="0" presId="urn:microsoft.com/office/officeart/2009/3/layout/HorizontalOrganizationChart"/>
    <dgm:cxn modelId="{0A13F149-DE59-4BEB-ABEE-7C448C5B8D5D}" type="presParOf" srcId="{F2176942-D18A-414F-B8AB-D391AD604134}" destId="{4A244A2D-2E4E-4102-ACF6-627BB2808721}" srcOrd="1" destOrd="0" presId="urn:microsoft.com/office/officeart/2009/3/layout/HorizontalOrganizationChart"/>
    <dgm:cxn modelId="{AAEDF66F-05B8-40EF-9585-1D34CF3949A7}" type="presParOf" srcId="{F2176942-D18A-414F-B8AB-D391AD604134}" destId="{57C081EE-04D6-4EA0-829E-B10C37D7F1B1}" srcOrd="2" destOrd="0" presId="urn:microsoft.com/office/officeart/2009/3/layout/HorizontalOrganizationChart"/>
    <dgm:cxn modelId="{00CC6246-EC10-4710-B8C4-8740E484A6ED}" type="presParOf" srcId="{7E10E90A-9D7F-40F3-BEA3-70B2C923FB2D}" destId="{792902C6-8553-432B-869C-F417D7DF5F02}" srcOrd="4" destOrd="0" presId="urn:microsoft.com/office/officeart/2009/3/layout/HorizontalOrganizationChart"/>
    <dgm:cxn modelId="{3588FFA1-0216-462B-880A-018C4C68CC4B}" type="presParOf" srcId="{7E10E90A-9D7F-40F3-BEA3-70B2C923FB2D}" destId="{C6F44F65-4167-4FC9-A566-D823D4D6A31D}" srcOrd="5" destOrd="0" presId="urn:microsoft.com/office/officeart/2009/3/layout/HorizontalOrganizationChart"/>
    <dgm:cxn modelId="{1892E6F9-158C-47EA-808A-0BF17373DDDF}" type="presParOf" srcId="{C6F44F65-4167-4FC9-A566-D823D4D6A31D}" destId="{80A2FF64-61F7-4562-A208-55F83503725A}" srcOrd="0" destOrd="0" presId="urn:microsoft.com/office/officeart/2009/3/layout/HorizontalOrganizationChart"/>
    <dgm:cxn modelId="{3A5E832D-10FA-4DC8-B45F-B70F58ABCAD7}" type="presParOf" srcId="{80A2FF64-61F7-4562-A208-55F83503725A}" destId="{D5A51E1A-EDC1-4563-81F0-1FDB00A2C3F5}" srcOrd="0" destOrd="0" presId="urn:microsoft.com/office/officeart/2009/3/layout/HorizontalOrganizationChart"/>
    <dgm:cxn modelId="{1A30C3AE-F566-43BD-87A9-612B3B9A591F}" type="presParOf" srcId="{80A2FF64-61F7-4562-A208-55F83503725A}" destId="{46534D0B-8925-4A31-8A38-7AE693274629}" srcOrd="1" destOrd="0" presId="urn:microsoft.com/office/officeart/2009/3/layout/HorizontalOrganizationChart"/>
    <dgm:cxn modelId="{901C856F-BE31-4C60-BE5D-102F34F90A7F}" type="presParOf" srcId="{C6F44F65-4167-4FC9-A566-D823D4D6A31D}" destId="{7C4CE684-AAE5-482B-B817-92D9A8FCEDC3}" srcOrd="1" destOrd="0" presId="urn:microsoft.com/office/officeart/2009/3/layout/HorizontalOrganizationChart"/>
    <dgm:cxn modelId="{B4AD7FCD-82A2-4A7F-8355-B449BBC4BFD9}" type="presParOf" srcId="{C6F44F65-4167-4FC9-A566-D823D4D6A31D}" destId="{6E6E317B-2A31-45B3-9D3F-EA8F6089B650}" srcOrd="2" destOrd="0" presId="urn:microsoft.com/office/officeart/2009/3/layout/HorizontalOrganizationChart"/>
    <dgm:cxn modelId="{14F20433-3558-4D71-A7CB-A2F0E26EBB03}" type="presParOf" srcId="{1342FD45-FD15-4758-A715-B976A885DF65}" destId="{A95B8A37-4581-449E-A9EA-F3F79CA85C1A}" srcOrd="2" destOrd="0" presId="urn:microsoft.com/office/officeart/2009/3/layout/HorizontalOrganizationChart"/>
    <dgm:cxn modelId="{FB766766-053A-4272-AABB-ED3523A1F7F4}" type="presParOf" srcId="{43464637-EA27-459B-A171-BAE3187CE23C}" destId="{62353271-79CC-486E-8FCF-17C6834B26C0}" srcOrd="2" destOrd="0" presId="urn:microsoft.com/office/officeart/2009/3/layout/HorizontalOrganizationChart"/>
    <dgm:cxn modelId="{8D3D6D26-FE5E-4897-BD16-B942488A2299}" type="presParOf" srcId="{43464637-EA27-459B-A171-BAE3187CE23C}" destId="{FE5C3A70-90DF-457E-90DB-CC5A91A250BA}" srcOrd="3" destOrd="0" presId="urn:microsoft.com/office/officeart/2009/3/layout/HorizontalOrganizationChart"/>
    <dgm:cxn modelId="{2E240413-AD4C-453E-9AF9-7A115BC80474}" type="presParOf" srcId="{FE5C3A70-90DF-457E-90DB-CC5A91A250BA}" destId="{BD90624B-48BD-4757-87D4-7F65A5F7EFCB}" srcOrd="0" destOrd="0" presId="urn:microsoft.com/office/officeart/2009/3/layout/HorizontalOrganizationChart"/>
    <dgm:cxn modelId="{1855DE7F-457C-48E6-998D-DF1646EDEF13}" type="presParOf" srcId="{BD90624B-48BD-4757-87D4-7F65A5F7EFCB}" destId="{84E6F7B5-4B2C-4B45-BAEB-E09A511DCBF6}" srcOrd="0" destOrd="0" presId="urn:microsoft.com/office/officeart/2009/3/layout/HorizontalOrganizationChart"/>
    <dgm:cxn modelId="{142EF220-7345-44B7-8284-AAC7BD583CD1}" type="presParOf" srcId="{BD90624B-48BD-4757-87D4-7F65A5F7EFCB}" destId="{69309D30-339A-4227-BF3E-08480C0D224B}" srcOrd="1" destOrd="0" presId="urn:microsoft.com/office/officeart/2009/3/layout/HorizontalOrganizationChart"/>
    <dgm:cxn modelId="{067A4AE6-0F0A-44D8-A568-49C9F926FCED}" type="presParOf" srcId="{FE5C3A70-90DF-457E-90DB-CC5A91A250BA}" destId="{7BC5904A-5EDA-4D43-9702-F2F904AC9D1E}" srcOrd="1" destOrd="0" presId="urn:microsoft.com/office/officeart/2009/3/layout/HorizontalOrganizationChart"/>
    <dgm:cxn modelId="{7F4EDC33-F3B5-475C-9A55-923E6A701860}" type="presParOf" srcId="{7BC5904A-5EDA-4D43-9702-F2F904AC9D1E}" destId="{876A1F08-99AE-4F20-81FC-37CA888F1E61}" srcOrd="0" destOrd="0" presId="urn:microsoft.com/office/officeart/2009/3/layout/HorizontalOrganizationChart"/>
    <dgm:cxn modelId="{759B12F1-1624-4BA3-8611-D5F26885AF3F}" type="presParOf" srcId="{7BC5904A-5EDA-4D43-9702-F2F904AC9D1E}" destId="{FAA984BD-BD7F-47BB-A12D-F5BD728F62EF}" srcOrd="1" destOrd="0" presId="urn:microsoft.com/office/officeart/2009/3/layout/HorizontalOrganizationChart"/>
    <dgm:cxn modelId="{EFD4BD00-0CD5-44CD-9C87-0D0FEC34529E}" type="presParOf" srcId="{FAA984BD-BD7F-47BB-A12D-F5BD728F62EF}" destId="{48351B2F-8B1C-4971-9B02-CD52DF44E86E}" srcOrd="0" destOrd="0" presId="urn:microsoft.com/office/officeart/2009/3/layout/HorizontalOrganizationChart"/>
    <dgm:cxn modelId="{C78D2CAB-6814-4B03-80D8-87082599A0F1}" type="presParOf" srcId="{48351B2F-8B1C-4971-9B02-CD52DF44E86E}" destId="{118A3315-50B1-4B25-B8A8-AAC8517D3236}" srcOrd="0" destOrd="0" presId="urn:microsoft.com/office/officeart/2009/3/layout/HorizontalOrganizationChart"/>
    <dgm:cxn modelId="{D7C95F3A-47C6-4A7D-807C-B309B2495FC3}" type="presParOf" srcId="{48351B2F-8B1C-4971-9B02-CD52DF44E86E}" destId="{10972191-5502-46D7-90F4-C15A792E9E4D}" srcOrd="1" destOrd="0" presId="urn:microsoft.com/office/officeart/2009/3/layout/HorizontalOrganizationChart"/>
    <dgm:cxn modelId="{CAF0FC12-5168-4FEB-95B5-0D582718DF5B}" type="presParOf" srcId="{FAA984BD-BD7F-47BB-A12D-F5BD728F62EF}" destId="{EA29EB35-CAD2-4456-9B21-0F9271459FEF}" srcOrd="1" destOrd="0" presId="urn:microsoft.com/office/officeart/2009/3/layout/HorizontalOrganizationChart"/>
    <dgm:cxn modelId="{339A6AA0-245A-43D6-91CA-21E8A03AAF79}" type="presParOf" srcId="{FAA984BD-BD7F-47BB-A12D-F5BD728F62EF}" destId="{876B54D4-F42F-4BCD-AEB8-8A02C2CAE745}" srcOrd="2" destOrd="0" presId="urn:microsoft.com/office/officeart/2009/3/layout/HorizontalOrganizationChart"/>
    <dgm:cxn modelId="{B3A62C20-FA5C-47EB-BEA5-547489751104}" type="presParOf" srcId="{7BC5904A-5EDA-4D43-9702-F2F904AC9D1E}" destId="{378F50BA-BC53-4E27-B690-4AF832B67FCA}" srcOrd="2" destOrd="0" presId="urn:microsoft.com/office/officeart/2009/3/layout/HorizontalOrganizationChart"/>
    <dgm:cxn modelId="{B125E318-50E0-4FBA-973C-C8548506B18C}" type="presParOf" srcId="{7BC5904A-5EDA-4D43-9702-F2F904AC9D1E}" destId="{C64FADEC-1419-4AC1-95F5-0FA8C51E81F6}" srcOrd="3" destOrd="0" presId="urn:microsoft.com/office/officeart/2009/3/layout/HorizontalOrganizationChart"/>
    <dgm:cxn modelId="{F9BFC52F-9154-44B5-A4D4-B02E5D2A8D6D}" type="presParOf" srcId="{C64FADEC-1419-4AC1-95F5-0FA8C51E81F6}" destId="{5036D460-35C6-4DC7-9504-B7D5A408F603}" srcOrd="0" destOrd="0" presId="urn:microsoft.com/office/officeart/2009/3/layout/HorizontalOrganizationChart"/>
    <dgm:cxn modelId="{0EC6BDBA-2A74-4EFE-8497-8B721C56F1A3}" type="presParOf" srcId="{5036D460-35C6-4DC7-9504-B7D5A408F603}" destId="{D582D119-02A1-472D-AB50-D06C88AE3FCF}" srcOrd="0" destOrd="0" presId="urn:microsoft.com/office/officeart/2009/3/layout/HorizontalOrganizationChart"/>
    <dgm:cxn modelId="{39AC3BBA-F371-41EF-A0F6-0F2C58258C64}" type="presParOf" srcId="{5036D460-35C6-4DC7-9504-B7D5A408F603}" destId="{D629483D-1E6B-4922-9268-51D69C9F53C5}" srcOrd="1" destOrd="0" presId="urn:microsoft.com/office/officeart/2009/3/layout/HorizontalOrganizationChart"/>
    <dgm:cxn modelId="{17EA4102-19B7-47FC-B989-362532BD1828}" type="presParOf" srcId="{C64FADEC-1419-4AC1-95F5-0FA8C51E81F6}" destId="{838D3630-E699-4029-8F53-35833224B823}" srcOrd="1" destOrd="0" presId="urn:microsoft.com/office/officeart/2009/3/layout/HorizontalOrganizationChart"/>
    <dgm:cxn modelId="{C251C4EE-88FE-4A1F-BC8F-4A76C2EC100C}" type="presParOf" srcId="{C64FADEC-1419-4AC1-95F5-0FA8C51E81F6}" destId="{956C8810-67C1-44FF-B62A-36449BFCA6F4}" srcOrd="2" destOrd="0" presId="urn:microsoft.com/office/officeart/2009/3/layout/HorizontalOrganizationChart"/>
    <dgm:cxn modelId="{58AB31B3-AC14-4D50-92B9-164E9C196917}" type="presParOf" srcId="{7BC5904A-5EDA-4D43-9702-F2F904AC9D1E}" destId="{0A6DB82B-7490-4852-9AF1-B3172533BBB0}" srcOrd="4" destOrd="0" presId="urn:microsoft.com/office/officeart/2009/3/layout/HorizontalOrganizationChart"/>
    <dgm:cxn modelId="{D2CA9881-A48B-4361-9C89-6F08C6131BDB}" type="presParOf" srcId="{7BC5904A-5EDA-4D43-9702-F2F904AC9D1E}" destId="{FDEA7D60-BA9F-4A43-AFF5-D39F23322ECF}" srcOrd="5" destOrd="0" presId="urn:microsoft.com/office/officeart/2009/3/layout/HorizontalOrganizationChart"/>
    <dgm:cxn modelId="{11CEAAE0-F955-4727-8953-7B8F0EC3EDC9}" type="presParOf" srcId="{FDEA7D60-BA9F-4A43-AFF5-D39F23322ECF}" destId="{8B8018F6-7BE3-40CB-9B52-427F3DEEF424}" srcOrd="0" destOrd="0" presId="urn:microsoft.com/office/officeart/2009/3/layout/HorizontalOrganizationChart"/>
    <dgm:cxn modelId="{48D4D5A0-F174-4C30-A9AB-7D70585776C9}" type="presParOf" srcId="{8B8018F6-7BE3-40CB-9B52-427F3DEEF424}" destId="{D46F0A97-5C5B-4708-B1CA-7502A3D566CE}" srcOrd="0" destOrd="0" presId="urn:microsoft.com/office/officeart/2009/3/layout/HorizontalOrganizationChart"/>
    <dgm:cxn modelId="{2F0A5483-D98E-452B-9F90-BA041BA54C38}" type="presParOf" srcId="{8B8018F6-7BE3-40CB-9B52-427F3DEEF424}" destId="{78F71413-4822-4F4A-99E6-48DD938D8E64}" srcOrd="1" destOrd="0" presId="urn:microsoft.com/office/officeart/2009/3/layout/HorizontalOrganizationChart"/>
    <dgm:cxn modelId="{C68D9364-DFD9-49A3-BF39-ADF82E314FEB}" type="presParOf" srcId="{FDEA7D60-BA9F-4A43-AFF5-D39F23322ECF}" destId="{B0A0AF51-52A0-4CC1-ADBC-01226136A267}" srcOrd="1" destOrd="0" presId="urn:microsoft.com/office/officeart/2009/3/layout/HorizontalOrganizationChart"/>
    <dgm:cxn modelId="{5DC83757-47AD-415A-AA43-AA739D53A3AD}" type="presParOf" srcId="{FDEA7D60-BA9F-4A43-AFF5-D39F23322ECF}" destId="{9CFCDAA1-5239-427D-A126-E99D972AA7F8}" srcOrd="2" destOrd="0" presId="urn:microsoft.com/office/officeart/2009/3/layout/HorizontalOrganizationChart"/>
    <dgm:cxn modelId="{039BE9C8-D5C9-417B-AEDD-854731025FA4}" type="presParOf" srcId="{7BC5904A-5EDA-4D43-9702-F2F904AC9D1E}" destId="{C3F58365-ED8F-4CDD-9949-234FC1DA647C}" srcOrd="6" destOrd="0" presId="urn:microsoft.com/office/officeart/2009/3/layout/HorizontalOrganizationChart"/>
    <dgm:cxn modelId="{BE800E1E-9DD5-4A27-A151-6B73B1DB5AB9}" type="presParOf" srcId="{7BC5904A-5EDA-4D43-9702-F2F904AC9D1E}" destId="{D96439E0-2388-4DCF-AED2-89C9A2B17A15}" srcOrd="7" destOrd="0" presId="urn:microsoft.com/office/officeart/2009/3/layout/HorizontalOrganizationChart"/>
    <dgm:cxn modelId="{0C021C89-35A6-4EB3-8BBF-72EA4B01FB77}" type="presParOf" srcId="{D96439E0-2388-4DCF-AED2-89C9A2B17A15}" destId="{D95B33F0-9A3D-4B85-8348-07E5BD55EF2B}" srcOrd="0" destOrd="0" presId="urn:microsoft.com/office/officeart/2009/3/layout/HorizontalOrganizationChart"/>
    <dgm:cxn modelId="{FF97F242-22F9-4AA2-ADF5-747569508393}" type="presParOf" srcId="{D95B33F0-9A3D-4B85-8348-07E5BD55EF2B}" destId="{F24AC2ED-AD47-4F29-8235-0B254CCC30E7}" srcOrd="0" destOrd="0" presId="urn:microsoft.com/office/officeart/2009/3/layout/HorizontalOrganizationChart"/>
    <dgm:cxn modelId="{25F5A94B-1C2B-4D68-9074-8563A4C69B7E}" type="presParOf" srcId="{D95B33F0-9A3D-4B85-8348-07E5BD55EF2B}" destId="{B038F8C6-A563-490F-A5B7-C742AB31B873}" srcOrd="1" destOrd="0" presId="urn:microsoft.com/office/officeart/2009/3/layout/HorizontalOrganizationChart"/>
    <dgm:cxn modelId="{AE64467A-3A72-4AC3-9538-76369A9072DF}" type="presParOf" srcId="{D96439E0-2388-4DCF-AED2-89C9A2B17A15}" destId="{95473C90-BF83-4879-B104-8291B742EDA0}" srcOrd="1" destOrd="0" presId="urn:microsoft.com/office/officeart/2009/3/layout/HorizontalOrganizationChart"/>
    <dgm:cxn modelId="{7E360F3F-476B-4B87-89AD-7B47DF549A59}" type="presParOf" srcId="{D96439E0-2388-4DCF-AED2-89C9A2B17A15}" destId="{C3DD4F17-820F-4C27-852B-B7BF2BE2746E}" srcOrd="2" destOrd="0" presId="urn:microsoft.com/office/officeart/2009/3/layout/HorizontalOrganizationChart"/>
    <dgm:cxn modelId="{A62CF6F9-2E4E-4168-B84E-19E72BC63E61}" type="presParOf" srcId="{7BC5904A-5EDA-4D43-9702-F2F904AC9D1E}" destId="{25CCD13B-3B34-46A5-8E98-2379E4BBC06F}" srcOrd="8" destOrd="0" presId="urn:microsoft.com/office/officeart/2009/3/layout/HorizontalOrganizationChart"/>
    <dgm:cxn modelId="{0023372D-3EB9-4847-AA77-4094AB20F0D0}" type="presParOf" srcId="{7BC5904A-5EDA-4D43-9702-F2F904AC9D1E}" destId="{6707E1F2-CF77-463D-966B-993AFEBEA1CE}" srcOrd="9" destOrd="0" presId="urn:microsoft.com/office/officeart/2009/3/layout/HorizontalOrganizationChart"/>
    <dgm:cxn modelId="{D697CB7B-5758-4A2E-9FEE-92F917EADB99}" type="presParOf" srcId="{6707E1F2-CF77-463D-966B-993AFEBEA1CE}" destId="{9FFA486E-23F7-4833-BDF1-5AF10E4EA6CD}" srcOrd="0" destOrd="0" presId="urn:microsoft.com/office/officeart/2009/3/layout/HorizontalOrganizationChart"/>
    <dgm:cxn modelId="{517AA9F9-3724-4A11-93D9-15BBF4EAE8CD}" type="presParOf" srcId="{9FFA486E-23F7-4833-BDF1-5AF10E4EA6CD}" destId="{0B18521B-F7EA-48B6-B548-A3ABEFF12528}" srcOrd="0" destOrd="0" presId="urn:microsoft.com/office/officeart/2009/3/layout/HorizontalOrganizationChart"/>
    <dgm:cxn modelId="{7445E898-D7CA-4814-A35C-5D8536713D01}" type="presParOf" srcId="{9FFA486E-23F7-4833-BDF1-5AF10E4EA6CD}" destId="{F72B4EA2-372B-406D-ABBE-38BBF94255B1}" srcOrd="1" destOrd="0" presId="urn:microsoft.com/office/officeart/2009/3/layout/HorizontalOrganizationChart"/>
    <dgm:cxn modelId="{3639FA97-5DF9-4F35-A0AB-C015ACB5E2D2}" type="presParOf" srcId="{6707E1F2-CF77-463D-966B-993AFEBEA1CE}" destId="{BD952D6D-A393-4A81-8FE4-348337B346BC}" srcOrd="1" destOrd="0" presId="urn:microsoft.com/office/officeart/2009/3/layout/HorizontalOrganizationChart"/>
    <dgm:cxn modelId="{24F36C98-86DD-4C2E-B765-5CA0D52A19D7}" type="presParOf" srcId="{6707E1F2-CF77-463D-966B-993AFEBEA1CE}" destId="{26EBDD96-643E-41FC-84CC-7F8EBFE3410C}" srcOrd="2" destOrd="0" presId="urn:microsoft.com/office/officeart/2009/3/layout/HorizontalOrganizationChart"/>
    <dgm:cxn modelId="{EE5A8CF5-4A31-4664-8C15-A97BB77545B4}" type="presParOf" srcId="{FE5C3A70-90DF-457E-90DB-CC5A91A250BA}" destId="{52664BC6-D695-4DC9-A7B4-6A0D9CB88A21}" srcOrd="2" destOrd="0" presId="urn:microsoft.com/office/officeart/2009/3/layout/HorizontalOrganizationChart"/>
    <dgm:cxn modelId="{4AB4C168-0FD6-4193-8B44-F0BD21CFEBB9}" type="presParOf" srcId="{5BB320F3-6CDA-4A2D-B790-92D69F9F1909}" destId="{AFEE0D4A-14CD-4E1E-BD62-11001BE15DBF}" srcOrd="2" destOrd="0" presId="urn:microsoft.com/office/officeart/2009/3/layout/HorizontalOrganizationChart"/>
    <dgm:cxn modelId="{B7F37114-7823-4662-A67D-646F4EFFED47}" type="presParOf" srcId="{6ED3A2E1-4E8C-4854-B6BA-9ABF0657166D}" destId="{0C05555D-0F18-4807-B106-D13887C749F2}" srcOrd="2" destOrd="0" presId="urn:microsoft.com/office/officeart/2009/3/layout/HorizontalOrganizationChart"/>
    <dgm:cxn modelId="{08298687-B424-4DAD-B66C-361F21ACB7DF}" type="presParOf" srcId="{6ED3A2E1-4E8C-4854-B6BA-9ABF0657166D}" destId="{BFA28FF1-2546-424E-8158-50C8D87A99CE}" srcOrd="3" destOrd="0" presId="urn:microsoft.com/office/officeart/2009/3/layout/HorizontalOrganizationChart"/>
    <dgm:cxn modelId="{C13AFE35-D49F-449E-AF6A-526856A1C555}" type="presParOf" srcId="{BFA28FF1-2546-424E-8158-50C8D87A99CE}" destId="{2D5E4D35-9000-4254-8AA5-84778B2A00E3}" srcOrd="0" destOrd="0" presId="urn:microsoft.com/office/officeart/2009/3/layout/HorizontalOrganizationChart"/>
    <dgm:cxn modelId="{F32DAE38-2EC3-4829-8BFB-32DAB8B9471B}" type="presParOf" srcId="{2D5E4D35-9000-4254-8AA5-84778B2A00E3}" destId="{0538638C-93B9-405D-B270-997AB8C7628E}" srcOrd="0" destOrd="0" presId="urn:microsoft.com/office/officeart/2009/3/layout/HorizontalOrganizationChart"/>
    <dgm:cxn modelId="{552B1F30-D6DE-4584-8A23-9B7F0C80F508}" type="presParOf" srcId="{2D5E4D35-9000-4254-8AA5-84778B2A00E3}" destId="{A5D5E3F9-117D-4108-B395-FAD26E2B3610}" srcOrd="1" destOrd="0" presId="urn:microsoft.com/office/officeart/2009/3/layout/HorizontalOrganizationChart"/>
    <dgm:cxn modelId="{24080854-8C5B-4844-A048-08FBD08B7E4F}" type="presParOf" srcId="{BFA28FF1-2546-424E-8158-50C8D87A99CE}" destId="{7455EBE1-A708-4227-9FB3-3769F52D9D59}" srcOrd="1" destOrd="0" presId="urn:microsoft.com/office/officeart/2009/3/layout/HorizontalOrganizationChart"/>
    <dgm:cxn modelId="{E4042857-4C4F-4BCF-9FD8-5F58956E74D6}" type="presParOf" srcId="{7455EBE1-A708-4227-9FB3-3769F52D9D59}" destId="{93CA5A1E-40A6-42F5-B7DB-B87653833B33}" srcOrd="0" destOrd="0" presId="urn:microsoft.com/office/officeart/2009/3/layout/HorizontalOrganizationChart"/>
    <dgm:cxn modelId="{ECA5E0E9-0381-489E-AFFC-BD3E3180E772}" type="presParOf" srcId="{7455EBE1-A708-4227-9FB3-3769F52D9D59}" destId="{82385A6A-C5EA-49BB-BDBB-EEF84B14DF27}" srcOrd="1" destOrd="0" presId="urn:microsoft.com/office/officeart/2009/3/layout/HorizontalOrganizationChart"/>
    <dgm:cxn modelId="{2A9018F2-7E53-4BA4-8F34-0B9654F4D9F9}" type="presParOf" srcId="{82385A6A-C5EA-49BB-BDBB-EEF84B14DF27}" destId="{DDCFB6BF-B323-4CB2-BE2D-491894DA4EE1}" srcOrd="0" destOrd="0" presId="urn:microsoft.com/office/officeart/2009/3/layout/HorizontalOrganizationChart"/>
    <dgm:cxn modelId="{0C97516E-7C60-4E87-9A53-D7648477FFF8}" type="presParOf" srcId="{DDCFB6BF-B323-4CB2-BE2D-491894DA4EE1}" destId="{52C39CE2-0967-4AEB-8899-69F1F5EC51A8}" srcOrd="0" destOrd="0" presId="urn:microsoft.com/office/officeart/2009/3/layout/HorizontalOrganizationChart"/>
    <dgm:cxn modelId="{209ACEF5-0F95-42FB-B62B-A54525BD1396}" type="presParOf" srcId="{DDCFB6BF-B323-4CB2-BE2D-491894DA4EE1}" destId="{FE0DCD7C-6D90-4B10-9C70-2CC94D2EDCDA}" srcOrd="1" destOrd="0" presId="urn:microsoft.com/office/officeart/2009/3/layout/HorizontalOrganizationChart"/>
    <dgm:cxn modelId="{E9394C1C-D747-46D7-B7F4-A58A7BF45AC2}" type="presParOf" srcId="{82385A6A-C5EA-49BB-BDBB-EEF84B14DF27}" destId="{36F30810-3D17-4D5E-9A25-A4BCB2BD5196}" srcOrd="1" destOrd="0" presId="urn:microsoft.com/office/officeart/2009/3/layout/HorizontalOrganizationChart"/>
    <dgm:cxn modelId="{E951A575-F1DB-4946-A261-AE34AFC7B63A}" type="presParOf" srcId="{36F30810-3D17-4D5E-9A25-A4BCB2BD5196}" destId="{1A2E623E-91ED-4F58-89C2-6D3206EB1FE0}" srcOrd="0" destOrd="0" presId="urn:microsoft.com/office/officeart/2009/3/layout/HorizontalOrganizationChart"/>
    <dgm:cxn modelId="{6A7936EF-CE8C-4044-B6D8-FA7B398B83F9}" type="presParOf" srcId="{36F30810-3D17-4D5E-9A25-A4BCB2BD5196}" destId="{DE2FEF0B-BF94-45E7-9F38-29C652029B8E}" srcOrd="1" destOrd="0" presId="urn:microsoft.com/office/officeart/2009/3/layout/HorizontalOrganizationChart"/>
    <dgm:cxn modelId="{DBE6634B-6F47-465B-9D85-DF37AF3DFC9B}" type="presParOf" srcId="{DE2FEF0B-BF94-45E7-9F38-29C652029B8E}" destId="{E324528A-8257-4D95-885B-58961E343E84}" srcOrd="0" destOrd="0" presId="urn:microsoft.com/office/officeart/2009/3/layout/HorizontalOrganizationChart"/>
    <dgm:cxn modelId="{AA2243A3-BDDC-4791-B454-4A6BE1AB5587}" type="presParOf" srcId="{E324528A-8257-4D95-885B-58961E343E84}" destId="{77FA66FF-2999-4BD8-8CB7-27C2874DF100}" srcOrd="0" destOrd="0" presId="urn:microsoft.com/office/officeart/2009/3/layout/HorizontalOrganizationChart"/>
    <dgm:cxn modelId="{49B546D1-3300-459C-B907-C1AAB2BD300C}" type="presParOf" srcId="{E324528A-8257-4D95-885B-58961E343E84}" destId="{09660E6F-4CED-4104-AC49-2B2FCC0CACE8}" srcOrd="1" destOrd="0" presId="urn:microsoft.com/office/officeart/2009/3/layout/HorizontalOrganizationChart"/>
    <dgm:cxn modelId="{EE070A63-9111-4DD7-A2BC-2D7DA0C1EC16}" type="presParOf" srcId="{DE2FEF0B-BF94-45E7-9F38-29C652029B8E}" destId="{08E83586-C951-4A4E-A075-B54237F0417F}" srcOrd="1" destOrd="0" presId="urn:microsoft.com/office/officeart/2009/3/layout/HorizontalOrganizationChart"/>
    <dgm:cxn modelId="{AA6744CC-226F-48DC-A0F2-C20B00B82CA8}" type="presParOf" srcId="{DE2FEF0B-BF94-45E7-9F38-29C652029B8E}" destId="{735027C7-E002-4A21-80A0-6227DD781AFC}" srcOrd="2" destOrd="0" presId="urn:microsoft.com/office/officeart/2009/3/layout/HorizontalOrganizationChart"/>
    <dgm:cxn modelId="{5D37E766-B656-4B2A-97DE-D933F6DF60CD}" type="presParOf" srcId="{36F30810-3D17-4D5E-9A25-A4BCB2BD5196}" destId="{EE437131-2AA9-4D0D-B808-2B7CACB911AA}" srcOrd="2" destOrd="0" presId="urn:microsoft.com/office/officeart/2009/3/layout/HorizontalOrganizationChart"/>
    <dgm:cxn modelId="{D5C9FECF-3D6F-42E3-B8DA-8C794B3BB1B0}" type="presParOf" srcId="{36F30810-3D17-4D5E-9A25-A4BCB2BD5196}" destId="{90CD6B47-8357-4C30-8749-BD0FD76F8C0B}" srcOrd="3" destOrd="0" presId="urn:microsoft.com/office/officeart/2009/3/layout/HorizontalOrganizationChart"/>
    <dgm:cxn modelId="{B434829E-9F2A-4B21-B9CB-3C3C547DBD05}" type="presParOf" srcId="{90CD6B47-8357-4C30-8749-BD0FD76F8C0B}" destId="{D95471EC-CF52-42D6-868A-BFA67D4A3149}" srcOrd="0" destOrd="0" presId="urn:microsoft.com/office/officeart/2009/3/layout/HorizontalOrganizationChart"/>
    <dgm:cxn modelId="{42B7E039-6875-4BBA-B5AD-F0030BBAAD16}" type="presParOf" srcId="{D95471EC-CF52-42D6-868A-BFA67D4A3149}" destId="{11F07062-95DC-4EB9-B785-410E58722832}" srcOrd="0" destOrd="0" presId="urn:microsoft.com/office/officeart/2009/3/layout/HorizontalOrganizationChart"/>
    <dgm:cxn modelId="{22276940-749A-4D7E-9F34-E64D5BF2FE95}" type="presParOf" srcId="{D95471EC-CF52-42D6-868A-BFA67D4A3149}" destId="{21DD8BBA-3AFD-4A1B-83D6-8CC2E3D578B4}" srcOrd="1" destOrd="0" presId="urn:microsoft.com/office/officeart/2009/3/layout/HorizontalOrganizationChart"/>
    <dgm:cxn modelId="{91459558-4685-4C8D-8F55-4B351745D73F}" type="presParOf" srcId="{90CD6B47-8357-4C30-8749-BD0FD76F8C0B}" destId="{0FA9FE99-446A-43C4-B721-BD4B538C173A}" srcOrd="1" destOrd="0" presId="urn:microsoft.com/office/officeart/2009/3/layout/HorizontalOrganizationChart"/>
    <dgm:cxn modelId="{5F15AE30-FD82-4FEA-BE66-2ADFAD316BBD}" type="presParOf" srcId="{90CD6B47-8357-4C30-8749-BD0FD76F8C0B}" destId="{B9F2E345-4E06-4F30-8B3B-AAF5A0BEFA44}" srcOrd="2" destOrd="0" presId="urn:microsoft.com/office/officeart/2009/3/layout/HorizontalOrganizationChart"/>
    <dgm:cxn modelId="{81200023-1543-4FF8-B7C5-8A9296762B8F}" type="presParOf" srcId="{36F30810-3D17-4D5E-9A25-A4BCB2BD5196}" destId="{D79F18FC-8306-4D43-9873-EFCC550F5292}" srcOrd="4" destOrd="0" presId="urn:microsoft.com/office/officeart/2009/3/layout/HorizontalOrganizationChart"/>
    <dgm:cxn modelId="{3307EB18-74E3-4B25-8909-78E85B73DE2E}" type="presParOf" srcId="{36F30810-3D17-4D5E-9A25-A4BCB2BD5196}" destId="{626FD38C-413E-402D-BAE2-3A71DD99587D}" srcOrd="5" destOrd="0" presId="urn:microsoft.com/office/officeart/2009/3/layout/HorizontalOrganizationChart"/>
    <dgm:cxn modelId="{73123FEB-02B1-43C7-94F3-1F5BA6CA18FC}" type="presParOf" srcId="{626FD38C-413E-402D-BAE2-3A71DD99587D}" destId="{75A8D10B-D223-4B19-B1FD-B02711B2845C}" srcOrd="0" destOrd="0" presId="urn:microsoft.com/office/officeart/2009/3/layout/HorizontalOrganizationChart"/>
    <dgm:cxn modelId="{65BC5BB6-5564-4F55-B1C7-3B21CC6A8F1C}" type="presParOf" srcId="{75A8D10B-D223-4B19-B1FD-B02711B2845C}" destId="{8A577293-3D6E-49E8-8826-8E933E4A60B4}" srcOrd="0" destOrd="0" presId="urn:microsoft.com/office/officeart/2009/3/layout/HorizontalOrganizationChart"/>
    <dgm:cxn modelId="{85C93526-D262-41C2-91C4-E234C660FBBD}" type="presParOf" srcId="{75A8D10B-D223-4B19-B1FD-B02711B2845C}" destId="{A049BE91-8830-43CC-9495-BE20F1152760}" srcOrd="1" destOrd="0" presId="urn:microsoft.com/office/officeart/2009/3/layout/HorizontalOrganizationChart"/>
    <dgm:cxn modelId="{22F1BAEC-5757-48D2-AA23-C23C3BCCED9D}" type="presParOf" srcId="{626FD38C-413E-402D-BAE2-3A71DD99587D}" destId="{7D3F38EA-3A7B-4CBF-A92D-62039A293F9F}" srcOrd="1" destOrd="0" presId="urn:microsoft.com/office/officeart/2009/3/layout/HorizontalOrganizationChart"/>
    <dgm:cxn modelId="{50EE2EF5-2ACC-4348-8147-A7ACD5E8EC59}" type="presParOf" srcId="{626FD38C-413E-402D-BAE2-3A71DD99587D}" destId="{E117D128-7923-43F3-A109-C05EE2C869C6}" srcOrd="2" destOrd="0" presId="urn:microsoft.com/office/officeart/2009/3/layout/HorizontalOrganizationChart"/>
    <dgm:cxn modelId="{4C573873-2C24-4A96-B1D0-7E80D4EA372D}" type="presParOf" srcId="{36F30810-3D17-4D5E-9A25-A4BCB2BD5196}" destId="{156F050D-CB50-4475-AF9D-D7EED61C40C5}" srcOrd="6" destOrd="0" presId="urn:microsoft.com/office/officeart/2009/3/layout/HorizontalOrganizationChart"/>
    <dgm:cxn modelId="{7B22CC23-CDFA-44EF-A0F8-F12F736B718B}" type="presParOf" srcId="{36F30810-3D17-4D5E-9A25-A4BCB2BD5196}" destId="{CDD193BE-BAD7-4C29-91F9-6FF0F731C191}" srcOrd="7" destOrd="0" presId="urn:microsoft.com/office/officeart/2009/3/layout/HorizontalOrganizationChart"/>
    <dgm:cxn modelId="{83C82EE9-F343-497F-8745-DC3216054D9B}" type="presParOf" srcId="{CDD193BE-BAD7-4C29-91F9-6FF0F731C191}" destId="{429FCC24-CA70-4276-9A76-F72A30339A08}" srcOrd="0" destOrd="0" presId="urn:microsoft.com/office/officeart/2009/3/layout/HorizontalOrganizationChart"/>
    <dgm:cxn modelId="{3161F2C5-5455-4EB3-92A8-55C72F071D09}" type="presParOf" srcId="{429FCC24-CA70-4276-9A76-F72A30339A08}" destId="{D81A89F9-EDAF-4134-A84F-EFC3FC54749F}" srcOrd="0" destOrd="0" presId="urn:microsoft.com/office/officeart/2009/3/layout/HorizontalOrganizationChart"/>
    <dgm:cxn modelId="{B44D9E05-C902-4751-AE47-4D0CFB906417}" type="presParOf" srcId="{429FCC24-CA70-4276-9A76-F72A30339A08}" destId="{C8253E24-4361-417C-BD61-30C4C4B5E200}" srcOrd="1" destOrd="0" presId="urn:microsoft.com/office/officeart/2009/3/layout/HorizontalOrganizationChart"/>
    <dgm:cxn modelId="{780B19BB-6917-45B4-B65F-799CB4AB3484}" type="presParOf" srcId="{CDD193BE-BAD7-4C29-91F9-6FF0F731C191}" destId="{FA427425-DBC4-49A7-AB8A-9252C75C44D2}" srcOrd="1" destOrd="0" presId="urn:microsoft.com/office/officeart/2009/3/layout/HorizontalOrganizationChart"/>
    <dgm:cxn modelId="{D5FF42FD-C357-4DF5-B176-9B72CD2E1E02}" type="presParOf" srcId="{CDD193BE-BAD7-4C29-91F9-6FF0F731C191}" destId="{834A108C-381E-4C87-A954-04A75A04BE38}" srcOrd="2" destOrd="0" presId="urn:microsoft.com/office/officeart/2009/3/layout/HorizontalOrganizationChart"/>
    <dgm:cxn modelId="{8E67CAFC-8DAB-42C7-A46A-DCEB5775BB11}" type="presParOf" srcId="{82385A6A-C5EA-49BB-BDBB-EEF84B14DF27}" destId="{CEFA87CA-5D71-4CAA-AE5C-AF0BBAE0BE3A}" srcOrd="2" destOrd="0" presId="urn:microsoft.com/office/officeart/2009/3/layout/HorizontalOrganizationChart"/>
    <dgm:cxn modelId="{E959AD4E-4EF6-4F30-9A5A-DECA607B7A5A}" type="presParOf" srcId="{7455EBE1-A708-4227-9FB3-3769F52D9D59}" destId="{656DA7CD-57BC-41F2-9EE0-50D86A499F21}" srcOrd="2" destOrd="0" presId="urn:microsoft.com/office/officeart/2009/3/layout/HorizontalOrganizationChart"/>
    <dgm:cxn modelId="{21AFDCC9-CC59-4DF0-BEEE-B3C46B8AE275}" type="presParOf" srcId="{7455EBE1-A708-4227-9FB3-3769F52D9D59}" destId="{7C7755BE-5909-4A69-B755-B2B389590B6A}" srcOrd="3" destOrd="0" presId="urn:microsoft.com/office/officeart/2009/3/layout/HorizontalOrganizationChart"/>
    <dgm:cxn modelId="{1A7C5F2C-7FB4-4245-98E7-2C9AC9B9F4AC}" type="presParOf" srcId="{7C7755BE-5909-4A69-B755-B2B389590B6A}" destId="{D9C95C61-5F4D-4E6F-811E-6E6CC039FD12}" srcOrd="0" destOrd="0" presId="urn:microsoft.com/office/officeart/2009/3/layout/HorizontalOrganizationChart"/>
    <dgm:cxn modelId="{98A598E0-9D2C-467E-BA82-C99311F54056}" type="presParOf" srcId="{D9C95C61-5F4D-4E6F-811E-6E6CC039FD12}" destId="{E7E7D9B7-301C-422C-8F66-F45D99FA2F3D}" srcOrd="0" destOrd="0" presId="urn:microsoft.com/office/officeart/2009/3/layout/HorizontalOrganizationChart"/>
    <dgm:cxn modelId="{3D08DC20-C730-492A-BD73-C388035F8784}" type="presParOf" srcId="{D9C95C61-5F4D-4E6F-811E-6E6CC039FD12}" destId="{88DEFE81-647D-4819-B161-D7A6D4C51124}" srcOrd="1" destOrd="0" presId="urn:microsoft.com/office/officeart/2009/3/layout/HorizontalOrganizationChart"/>
    <dgm:cxn modelId="{ED1E839C-75C3-4378-8180-98D372333626}" type="presParOf" srcId="{7C7755BE-5909-4A69-B755-B2B389590B6A}" destId="{83283584-A2BB-42FF-8406-06FADC1F9B9C}" srcOrd="1" destOrd="0" presId="urn:microsoft.com/office/officeart/2009/3/layout/HorizontalOrganizationChart"/>
    <dgm:cxn modelId="{586A6725-7289-4D4B-B439-1ACB7052DB7A}" type="presParOf" srcId="{83283584-A2BB-42FF-8406-06FADC1F9B9C}" destId="{79BB1E34-A93C-47AD-8332-F1B1E6FF39F5}" srcOrd="0" destOrd="0" presId="urn:microsoft.com/office/officeart/2009/3/layout/HorizontalOrganizationChart"/>
    <dgm:cxn modelId="{3FBB0CEB-C15A-4FC7-A3BA-6CDF4301CB40}" type="presParOf" srcId="{83283584-A2BB-42FF-8406-06FADC1F9B9C}" destId="{5A10A6E3-4820-42CE-8167-3829D76C9BC3}" srcOrd="1" destOrd="0" presId="urn:microsoft.com/office/officeart/2009/3/layout/HorizontalOrganizationChart"/>
    <dgm:cxn modelId="{376094D7-268D-421E-83E5-57B863694E56}" type="presParOf" srcId="{5A10A6E3-4820-42CE-8167-3829D76C9BC3}" destId="{CDC8A452-7688-4833-AF70-F60E71469F17}" srcOrd="0" destOrd="0" presId="urn:microsoft.com/office/officeart/2009/3/layout/HorizontalOrganizationChart"/>
    <dgm:cxn modelId="{05C59C28-C764-416B-B114-1377DB89C93D}" type="presParOf" srcId="{CDC8A452-7688-4833-AF70-F60E71469F17}" destId="{64ED61D5-23D4-47A8-B432-84A508283BBE}" srcOrd="0" destOrd="0" presId="urn:microsoft.com/office/officeart/2009/3/layout/HorizontalOrganizationChart"/>
    <dgm:cxn modelId="{A5A53923-6A61-4744-82CD-B47687406368}" type="presParOf" srcId="{CDC8A452-7688-4833-AF70-F60E71469F17}" destId="{BB14DFE4-1DCF-4296-8674-6D3AC584BBC8}" srcOrd="1" destOrd="0" presId="urn:microsoft.com/office/officeart/2009/3/layout/HorizontalOrganizationChart"/>
    <dgm:cxn modelId="{41320812-9EE9-48B9-B1D2-F10D4FD27A88}" type="presParOf" srcId="{5A10A6E3-4820-42CE-8167-3829D76C9BC3}" destId="{5F395DC0-CD63-405D-9479-C954CA303C96}" srcOrd="1" destOrd="0" presId="urn:microsoft.com/office/officeart/2009/3/layout/HorizontalOrganizationChart"/>
    <dgm:cxn modelId="{A757A75C-FECC-4A73-8244-7EAE78E56F08}" type="presParOf" srcId="{5A10A6E3-4820-42CE-8167-3829D76C9BC3}" destId="{DC1E3DDE-1D83-4C89-93E8-249641A83C68}" srcOrd="2" destOrd="0" presId="urn:microsoft.com/office/officeart/2009/3/layout/HorizontalOrganizationChart"/>
    <dgm:cxn modelId="{45C746C3-FD0C-44F9-961B-6DA1D68CF9D5}" type="presParOf" srcId="{83283584-A2BB-42FF-8406-06FADC1F9B9C}" destId="{7848B9C9-087C-4743-83D1-802942CCAB88}" srcOrd="2" destOrd="0" presId="urn:microsoft.com/office/officeart/2009/3/layout/HorizontalOrganizationChart"/>
    <dgm:cxn modelId="{22E0ED5B-564B-444F-AE86-DC752B53E91E}" type="presParOf" srcId="{83283584-A2BB-42FF-8406-06FADC1F9B9C}" destId="{002C283D-0CE3-461B-A9F3-5016DEE330E4}" srcOrd="3" destOrd="0" presId="urn:microsoft.com/office/officeart/2009/3/layout/HorizontalOrganizationChart"/>
    <dgm:cxn modelId="{6F2BC3D8-0073-4BB2-A19E-542885D33153}" type="presParOf" srcId="{002C283D-0CE3-461B-A9F3-5016DEE330E4}" destId="{76804543-EAC1-4FB3-B31A-EEA2698A2BB1}" srcOrd="0" destOrd="0" presId="urn:microsoft.com/office/officeart/2009/3/layout/HorizontalOrganizationChart"/>
    <dgm:cxn modelId="{E69B2533-1284-44B1-88CB-6C78C761E415}" type="presParOf" srcId="{76804543-EAC1-4FB3-B31A-EEA2698A2BB1}" destId="{0490DB20-B28A-4955-A411-D6C292E21925}" srcOrd="0" destOrd="0" presId="urn:microsoft.com/office/officeart/2009/3/layout/HorizontalOrganizationChart"/>
    <dgm:cxn modelId="{3F229291-D40F-433D-B8E6-3851AB3E84F0}" type="presParOf" srcId="{76804543-EAC1-4FB3-B31A-EEA2698A2BB1}" destId="{7877FFC5-EC80-48FD-AB8D-005E7064A88E}" srcOrd="1" destOrd="0" presId="urn:microsoft.com/office/officeart/2009/3/layout/HorizontalOrganizationChart"/>
    <dgm:cxn modelId="{8FC1861F-884A-44D9-9755-8883DBD0A866}" type="presParOf" srcId="{002C283D-0CE3-461B-A9F3-5016DEE330E4}" destId="{1CECD88D-9384-4436-AA05-877F1EEFC377}" srcOrd="1" destOrd="0" presId="urn:microsoft.com/office/officeart/2009/3/layout/HorizontalOrganizationChart"/>
    <dgm:cxn modelId="{5A51DAE2-0361-47A6-8C89-384B3631CB22}" type="presParOf" srcId="{002C283D-0CE3-461B-A9F3-5016DEE330E4}" destId="{733EAAF8-AC5F-4357-8010-C89E99140B3D}" srcOrd="2" destOrd="0" presId="urn:microsoft.com/office/officeart/2009/3/layout/HorizontalOrganizationChart"/>
    <dgm:cxn modelId="{C757FAAD-6E2B-474D-BA91-57627A601DB0}" type="presParOf" srcId="{83283584-A2BB-42FF-8406-06FADC1F9B9C}" destId="{031A7818-2BD1-49CF-86A0-9D9B1D57E074}" srcOrd="4" destOrd="0" presId="urn:microsoft.com/office/officeart/2009/3/layout/HorizontalOrganizationChart"/>
    <dgm:cxn modelId="{BFCC90A4-0872-4C24-A524-D75B7D4CFD05}" type="presParOf" srcId="{83283584-A2BB-42FF-8406-06FADC1F9B9C}" destId="{EF8426D6-0142-40AC-82A4-A31BE9C9A86C}" srcOrd="5" destOrd="0" presId="urn:microsoft.com/office/officeart/2009/3/layout/HorizontalOrganizationChart"/>
    <dgm:cxn modelId="{DDB7DD4F-93B3-4858-824D-DE97EA721217}" type="presParOf" srcId="{EF8426D6-0142-40AC-82A4-A31BE9C9A86C}" destId="{C63356E9-EB86-4B79-AE9C-C1AE00B57154}" srcOrd="0" destOrd="0" presId="urn:microsoft.com/office/officeart/2009/3/layout/HorizontalOrganizationChart"/>
    <dgm:cxn modelId="{B2D67CD7-29E0-4698-AE3C-1CA41E13B166}" type="presParOf" srcId="{C63356E9-EB86-4B79-AE9C-C1AE00B57154}" destId="{37853AD5-2ADE-463A-99E9-56CF36504A8A}" srcOrd="0" destOrd="0" presId="urn:microsoft.com/office/officeart/2009/3/layout/HorizontalOrganizationChart"/>
    <dgm:cxn modelId="{17B9F800-38E9-4378-BA1F-AEC685DB3DF5}" type="presParOf" srcId="{C63356E9-EB86-4B79-AE9C-C1AE00B57154}" destId="{83680B0E-B8FE-4924-A16E-40F0F4745499}" srcOrd="1" destOrd="0" presId="urn:microsoft.com/office/officeart/2009/3/layout/HorizontalOrganizationChart"/>
    <dgm:cxn modelId="{C7F1B700-7E27-4943-A683-2CB98172F80E}" type="presParOf" srcId="{EF8426D6-0142-40AC-82A4-A31BE9C9A86C}" destId="{A8A0139B-1B31-4420-A64A-6FFAD24741F5}" srcOrd="1" destOrd="0" presId="urn:microsoft.com/office/officeart/2009/3/layout/HorizontalOrganizationChart"/>
    <dgm:cxn modelId="{35D5ED96-50B1-403B-810F-62FDF7561A8A}" type="presParOf" srcId="{EF8426D6-0142-40AC-82A4-A31BE9C9A86C}" destId="{760A32A3-8811-47CF-95CD-CC85A2E3F286}" srcOrd="2" destOrd="0" presId="urn:microsoft.com/office/officeart/2009/3/layout/HorizontalOrganizationChart"/>
    <dgm:cxn modelId="{3E759732-ED1D-4177-9EAB-40DF727C8BD0}" type="presParOf" srcId="{83283584-A2BB-42FF-8406-06FADC1F9B9C}" destId="{B9BB966A-EDF8-47F1-ADDF-CC825483B5CB}" srcOrd="6" destOrd="0" presId="urn:microsoft.com/office/officeart/2009/3/layout/HorizontalOrganizationChart"/>
    <dgm:cxn modelId="{70479C15-1698-4F06-994F-604D5ECE7623}" type="presParOf" srcId="{83283584-A2BB-42FF-8406-06FADC1F9B9C}" destId="{32CDF6FE-02FA-44A1-975B-B21719F0956D}" srcOrd="7" destOrd="0" presId="urn:microsoft.com/office/officeart/2009/3/layout/HorizontalOrganizationChart"/>
    <dgm:cxn modelId="{1D84A6B4-7B3F-4DBD-A88B-C827F8337378}" type="presParOf" srcId="{32CDF6FE-02FA-44A1-975B-B21719F0956D}" destId="{0DDC8723-73A6-4F20-9676-E3527129BD39}" srcOrd="0" destOrd="0" presId="urn:microsoft.com/office/officeart/2009/3/layout/HorizontalOrganizationChart"/>
    <dgm:cxn modelId="{B375CD57-1812-4D67-8EEB-0DCED6DABF37}" type="presParOf" srcId="{0DDC8723-73A6-4F20-9676-E3527129BD39}" destId="{17E3DD0B-58CC-416E-8F9D-EADAD8464F6C}" srcOrd="0" destOrd="0" presId="urn:microsoft.com/office/officeart/2009/3/layout/HorizontalOrganizationChart"/>
    <dgm:cxn modelId="{93D8CEDD-6380-4A5A-9CB2-AD4527C5BBFD}" type="presParOf" srcId="{0DDC8723-73A6-4F20-9676-E3527129BD39}" destId="{D75A0E5E-71E8-40EC-B2A8-8FEEFB744F04}" srcOrd="1" destOrd="0" presId="urn:microsoft.com/office/officeart/2009/3/layout/HorizontalOrganizationChart"/>
    <dgm:cxn modelId="{A97322C5-9A93-49F8-9CCE-40B78B0CE61F}" type="presParOf" srcId="{32CDF6FE-02FA-44A1-975B-B21719F0956D}" destId="{5EF07589-7101-491E-B064-797236C0F65E}" srcOrd="1" destOrd="0" presId="urn:microsoft.com/office/officeart/2009/3/layout/HorizontalOrganizationChart"/>
    <dgm:cxn modelId="{E517835D-2AA7-4D56-B9CE-F0510E81FC79}" type="presParOf" srcId="{32CDF6FE-02FA-44A1-975B-B21719F0956D}" destId="{53E6F37D-26BC-4292-B971-0570345B9457}" srcOrd="2" destOrd="0" presId="urn:microsoft.com/office/officeart/2009/3/layout/HorizontalOrganizationChart"/>
    <dgm:cxn modelId="{9E6E990D-AF75-4D2B-8049-CC4F1FD680B5}" type="presParOf" srcId="{7C7755BE-5909-4A69-B755-B2B389590B6A}" destId="{087F9FB2-033F-4F82-A302-71D55ED79D92}" srcOrd="2" destOrd="0" presId="urn:microsoft.com/office/officeart/2009/3/layout/HorizontalOrganizationChart"/>
    <dgm:cxn modelId="{C485D24A-2A82-4CD4-9EBF-ABA607EA2C67}" type="presParOf" srcId="{7455EBE1-A708-4227-9FB3-3769F52D9D59}" destId="{930EF0A3-0554-451F-A93A-64D565AE0E48}" srcOrd="4" destOrd="0" presId="urn:microsoft.com/office/officeart/2009/3/layout/HorizontalOrganizationChart"/>
    <dgm:cxn modelId="{BDC96B80-5F4D-404A-BC4E-B0668BE66869}" type="presParOf" srcId="{7455EBE1-A708-4227-9FB3-3769F52D9D59}" destId="{2C8825E8-67C4-4EF7-BC58-A172F7BFF897}" srcOrd="5" destOrd="0" presId="urn:microsoft.com/office/officeart/2009/3/layout/HorizontalOrganizationChart"/>
    <dgm:cxn modelId="{680BEBEB-506C-45E4-A4C8-64D6AAECD86E}" type="presParOf" srcId="{2C8825E8-67C4-4EF7-BC58-A172F7BFF897}" destId="{48754A37-E5F2-431C-827C-45A63448832A}" srcOrd="0" destOrd="0" presId="urn:microsoft.com/office/officeart/2009/3/layout/HorizontalOrganizationChart"/>
    <dgm:cxn modelId="{AB49113F-DF44-4199-9DD7-A3C74C757D48}" type="presParOf" srcId="{48754A37-E5F2-431C-827C-45A63448832A}" destId="{CBA5EF0D-9111-450F-A941-09037C726A56}" srcOrd="0" destOrd="0" presId="urn:microsoft.com/office/officeart/2009/3/layout/HorizontalOrganizationChart"/>
    <dgm:cxn modelId="{8CA38F72-162D-47B4-B143-18A5F07734C0}" type="presParOf" srcId="{48754A37-E5F2-431C-827C-45A63448832A}" destId="{9152BD67-78E5-4F69-BA0B-0632B29BE89E}" srcOrd="1" destOrd="0" presId="urn:microsoft.com/office/officeart/2009/3/layout/HorizontalOrganizationChart"/>
    <dgm:cxn modelId="{ED1065D8-804E-4225-B4FD-7B760BD7C6A0}" type="presParOf" srcId="{2C8825E8-67C4-4EF7-BC58-A172F7BFF897}" destId="{494A126A-1ED2-4A66-BA19-8132CA44506E}" srcOrd="1" destOrd="0" presId="urn:microsoft.com/office/officeart/2009/3/layout/HorizontalOrganizationChart"/>
    <dgm:cxn modelId="{22824706-37C6-45AC-85B1-2F05E8245924}" type="presParOf" srcId="{494A126A-1ED2-4A66-BA19-8132CA44506E}" destId="{C0B377BD-90BA-4731-8CDB-A35380E62EFA}" srcOrd="0" destOrd="0" presId="urn:microsoft.com/office/officeart/2009/3/layout/HorizontalOrganizationChart"/>
    <dgm:cxn modelId="{E3003139-8D5A-4367-92B8-C874465A54C5}" type="presParOf" srcId="{494A126A-1ED2-4A66-BA19-8132CA44506E}" destId="{7F7B57A1-EAEE-4611-AB75-712F7FC83159}" srcOrd="1" destOrd="0" presId="urn:microsoft.com/office/officeart/2009/3/layout/HorizontalOrganizationChart"/>
    <dgm:cxn modelId="{BC9B4D98-E672-4CE4-BC00-3C1493F33C55}" type="presParOf" srcId="{7F7B57A1-EAEE-4611-AB75-712F7FC83159}" destId="{BE751608-66B1-4B2D-BA08-00ABB0D5C09D}" srcOrd="0" destOrd="0" presId="urn:microsoft.com/office/officeart/2009/3/layout/HorizontalOrganizationChart"/>
    <dgm:cxn modelId="{BC63F36D-B02E-4A54-820C-41307C38DD87}" type="presParOf" srcId="{BE751608-66B1-4B2D-BA08-00ABB0D5C09D}" destId="{0DB76FCF-FEFA-48EB-8A39-F80DA9070253}" srcOrd="0" destOrd="0" presId="urn:microsoft.com/office/officeart/2009/3/layout/HorizontalOrganizationChart"/>
    <dgm:cxn modelId="{5EF477E6-D577-4D82-8FDB-2615A427A377}" type="presParOf" srcId="{BE751608-66B1-4B2D-BA08-00ABB0D5C09D}" destId="{D24B0CFF-32F4-40D5-A41F-2C1BC4EB752D}" srcOrd="1" destOrd="0" presId="urn:microsoft.com/office/officeart/2009/3/layout/HorizontalOrganizationChart"/>
    <dgm:cxn modelId="{48BAA7F2-F816-47EB-A422-C10928A302CC}" type="presParOf" srcId="{7F7B57A1-EAEE-4611-AB75-712F7FC83159}" destId="{4008C157-33CC-48CC-8CDA-39F17A9DD6F1}" srcOrd="1" destOrd="0" presId="urn:microsoft.com/office/officeart/2009/3/layout/HorizontalOrganizationChart"/>
    <dgm:cxn modelId="{9189B645-455F-47DB-83E9-6DB3E2FF5CBA}" type="presParOf" srcId="{4008C157-33CC-48CC-8CDA-39F17A9DD6F1}" destId="{28CE0999-0778-4416-A6F0-FF882D927C71}" srcOrd="0" destOrd="0" presId="urn:microsoft.com/office/officeart/2009/3/layout/HorizontalOrganizationChart"/>
    <dgm:cxn modelId="{9EDD9F8E-8FD4-4BFF-9C36-E3C8E9EB1B4B}" type="presParOf" srcId="{4008C157-33CC-48CC-8CDA-39F17A9DD6F1}" destId="{CAAB23B8-DFFF-4ABC-88AC-E97ECA22BD4E}" srcOrd="1" destOrd="0" presId="urn:microsoft.com/office/officeart/2009/3/layout/HorizontalOrganizationChart"/>
    <dgm:cxn modelId="{78A68740-7A5C-4FA9-8595-95B08E6572D9}" type="presParOf" srcId="{CAAB23B8-DFFF-4ABC-88AC-E97ECA22BD4E}" destId="{FE354F46-1ADA-4069-BFBF-043B408C778F}" srcOrd="0" destOrd="0" presId="urn:microsoft.com/office/officeart/2009/3/layout/HorizontalOrganizationChart"/>
    <dgm:cxn modelId="{32A19229-2678-4449-B939-FC72FA8386E3}" type="presParOf" srcId="{FE354F46-1ADA-4069-BFBF-043B408C778F}" destId="{2E294207-8489-4DE5-A7FD-559969E14F0A}" srcOrd="0" destOrd="0" presId="urn:microsoft.com/office/officeart/2009/3/layout/HorizontalOrganizationChart"/>
    <dgm:cxn modelId="{30F2EB7D-F153-4662-B73E-3ED792DBCDD9}" type="presParOf" srcId="{FE354F46-1ADA-4069-BFBF-043B408C778F}" destId="{CB94857A-2C98-42CF-9AA3-38FD5A33909E}" srcOrd="1" destOrd="0" presId="urn:microsoft.com/office/officeart/2009/3/layout/HorizontalOrganizationChart"/>
    <dgm:cxn modelId="{61E5481D-52AB-448D-96A8-3D4F0BE43434}" type="presParOf" srcId="{CAAB23B8-DFFF-4ABC-88AC-E97ECA22BD4E}" destId="{8645678C-04B5-451B-A8AE-54DB70002F51}" srcOrd="1" destOrd="0" presId="urn:microsoft.com/office/officeart/2009/3/layout/HorizontalOrganizationChart"/>
    <dgm:cxn modelId="{9926611A-1BA9-4A7D-B022-FA36D0900A78}" type="presParOf" srcId="{CAAB23B8-DFFF-4ABC-88AC-E97ECA22BD4E}" destId="{3A4B0C48-B904-4FA7-AF6E-DEFA46C81DEF}" srcOrd="2" destOrd="0" presId="urn:microsoft.com/office/officeart/2009/3/layout/HorizontalOrganizationChart"/>
    <dgm:cxn modelId="{DEE258D1-5981-4CA2-A0A7-08F5D57BC34A}" type="presParOf" srcId="{4008C157-33CC-48CC-8CDA-39F17A9DD6F1}" destId="{B8D011C3-4751-47E8-A195-E18189710F55}" srcOrd="2" destOrd="0" presId="urn:microsoft.com/office/officeart/2009/3/layout/HorizontalOrganizationChart"/>
    <dgm:cxn modelId="{1FE96458-2006-4F34-B454-BF238D8B8A41}" type="presParOf" srcId="{4008C157-33CC-48CC-8CDA-39F17A9DD6F1}" destId="{682C49F3-34D5-4268-A931-CA8A684666CD}" srcOrd="3" destOrd="0" presId="urn:microsoft.com/office/officeart/2009/3/layout/HorizontalOrganizationChart"/>
    <dgm:cxn modelId="{ED3E6655-FC93-4024-96B6-BDA4F1AFD361}" type="presParOf" srcId="{682C49F3-34D5-4268-A931-CA8A684666CD}" destId="{2910D2C1-EA95-424A-BA1F-C12C4C80B715}" srcOrd="0" destOrd="0" presId="urn:microsoft.com/office/officeart/2009/3/layout/HorizontalOrganizationChart"/>
    <dgm:cxn modelId="{2516E319-9AA4-4CB9-B4BE-E2FE4E43E278}" type="presParOf" srcId="{2910D2C1-EA95-424A-BA1F-C12C4C80B715}" destId="{80DAECCE-273B-4490-9A90-63278A64E5F5}" srcOrd="0" destOrd="0" presId="urn:microsoft.com/office/officeart/2009/3/layout/HorizontalOrganizationChart"/>
    <dgm:cxn modelId="{856D7ABC-0711-4C47-B29B-6D3694C401D5}" type="presParOf" srcId="{2910D2C1-EA95-424A-BA1F-C12C4C80B715}" destId="{C925B025-8390-4821-9B48-B3C194A5246F}" srcOrd="1" destOrd="0" presId="urn:microsoft.com/office/officeart/2009/3/layout/HorizontalOrganizationChart"/>
    <dgm:cxn modelId="{2CA0F1B5-44F4-472B-8CA9-473D95247415}" type="presParOf" srcId="{682C49F3-34D5-4268-A931-CA8A684666CD}" destId="{2F1284F0-72B6-40AE-8B14-3093B9427594}" srcOrd="1" destOrd="0" presId="urn:microsoft.com/office/officeart/2009/3/layout/HorizontalOrganizationChart"/>
    <dgm:cxn modelId="{BF28DC12-D713-467E-9F1C-37E17A18AD2A}" type="presParOf" srcId="{682C49F3-34D5-4268-A931-CA8A684666CD}" destId="{49A6CF18-616B-4078-BA1B-ACF503EF66EB}" srcOrd="2" destOrd="0" presId="urn:microsoft.com/office/officeart/2009/3/layout/HorizontalOrganizationChart"/>
    <dgm:cxn modelId="{1849FA24-3DD4-45E0-8865-E47793FA16EF}" type="presParOf" srcId="{4008C157-33CC-48CC-8CDA-39F17A9DD6F1}" destId="{F07E78E0-D973-4641-B9B1-5A2E10FB4410}" srcOrd="4" destOrd="0" presId="urn:microsoft.com/office/officeart/2009/3/layout/HorizontalOrganizationChart"/>
    <dgm:cxn modelId="{2A23EA44-691F-42D4-9768-1FDDE4DF3696}" type="presParOf" srcId="{4008C157-33CC-48CC-8CDA-39F17A9DD6F1}" destId="{ACDA742A-1C20-41BB-989F-E0310BB36FF0}" srcOrd="5" destOrd="0" presId="urn:microsoft.com/office/officeart/2009/3/layout/HorizontalOrganizationChart"/>
    <dgm:cxn modelId="{3F194779-9ADD-4EAE-B653-24A25A511D8F}" type="presParOf" srcId="{ACDA742A-1C20-41BB-989F-E0310BB36FF0}" destId="{E0503200-6F11-4E1A-A029-DF90AB322213}" srcOrd="0" destOrd="0" presId="urn:microsoft.com/office/officeart/2009/3/layout/HorizontalOrganizationChart"/>
    <dgm:cxn modelId="{14AA86DE-579A-48F2-B2B5-5BADDBCC6F96}" type="presParOf" srcId="{E0503200-6F11-4E1A-A029-DF90AB322213}" destId="{C1D0D02D-20F2-4E53-9E6A-72ED360BCCA9}" srcOrd="0" destOrd="0" presId="urn:microsoft.com/office/officeart/2009/3/layout/HorizontalOrganizationChart"/>
    <dgm:cxn modelId="{5F2AC194-99F3-4E09-AC09-466D945A4DC7}" type="presParOf" srcId="{E0503200-6F11-4E1A-A029-DF90AB322213}" destId="{0B9FD31A-1C61-4ADC-9FBF-6F92D366BAFB}" srcOrd="1" destOrd="0" presId="urn:microsoft.com/office/officeart/2009/3/layout/HorizontalOrganizationChart"/>
    <dgm:cxn modelId="{8ED2F1B9-7E0F-41F1-A08F-4CFB9E07B1CE}" type="presParOf" srcId="{ACDA742A-1C20-41BB-989F-E0310BB36FF0}" destId="{A04D80E9-FC56-448E-952F-F0A606BD67A3}" srcOrd="1" destOrd="0" presId="urn:microsoft.com/office/officeart/2009/3/layout/HorizontalOrganizationChart"/>
    <dgm:cxn modelId="{E1B2AE70-12F9-44BB-ACC5-39F9CF0A47A7}" type="presParOf" srcId="{ACDA742A-1C20-41BB-989F-E0310BB36FF0}" destId="{D9B43A7B-FC7F-42A6-8383-6EDDFC068D8E}" srcOrd="2" destOrd="0" presId="urn:microsoft.com/office/officeart/2009/3/layout/HorizontalOrganizationChart"/>
    <dgm:cxn modelId="{C1C59D2C-C423-410E-BCF9-C9294AD4B8E9}" type="presParOf" srcId="{7F7B57A1-EAEE-4611-AB75-712F7FC83159}" destId="{F0B505A9-21AC-4624-BD2F-8EC6A9430662}" srcOrd="2" destOrd="0" presId="urn:microsoft.com/office/officeart/2009/3/layout/HorizontalOrganizationChart"/>
    <dgm:cxn modelId="{4CFDE6AB-E32A-4FF2-A1B3-A43BE5F3DDE3}" type="presParOf" srcId="{494A126A-1ED2-4A66-BA19-8132CA44506E}" destId="{3A715F14-6675-4FEA-B15A-3460DB38F7D0}" srcOrd="2" destOrd="0" presId="urn:microsoft.com/office/officeart/2009/3/layout/HorizontalOrganizationChart"/>
    <dgm:cxn modelId="{770C23ED-095A-4462-876B-248968516B45}" type="presParOf" srcId="{494A126A-1ED2-4A66-BA19-8132CA44506E}" destId="{A2BF6ACB-1A60-41A6-92DE-2A5FCA703EDB}" srcOrd="3" destOrd="0" presId="urn:microsoft.com/office/officeart/2009/3/layout/HorizontalOrganizationChart"/>
    <dgm:cxn modelId="{7E719A1B-4661-478D-8893-4FDCFDFBD950}" type="presParOf" srcId="{A2BF6ACB-1A60-41A6-92DE-2A5FCA703EDB}" destId="{D4F05F04-5104-4E77-BE8F-AB9F7092162D}" srcOrd="0" destOrd="0" presId="urn:microsoft.com/office/officeart/2009/3/layout/HorizontalOrganizationChart"/>
    <dgm:cxn modelId="{8CDDC669-80AE-4C92-9D1F-CC9DD9C1BA01}" type="presParOf" srcId="{D4F05F04-5104-4E77-BE8F-AB9F7092162D}" destId="{18BCCD2E-2778-4B53-99F6-7DF16A4DACDA}" srcOrd="0" destOrd="0" presId="urn:microsoft.com/office/officeart/2009/3/layout/HorizontalOrganizationChart"/>
    <dgm:cxn modelId="{CE6083B5-907D-4175-9D7E-8626B668652D}" type="presParOf" srcId="{D4F05F04-5104-4E77-BE8F-AB9F7092162D}" destId="{44204BCF-5A9E-4B26-A3F4-1314371D3662}" srcOrd="1" destOrd="0" presId="urn:microsoft.com/office/officeart/2009/3/layout/HorizontalOrganizationChart"/>
    <dgm:cxn modelId="{305565CE-62DA-410A-96A0-915524CD37CB}" type="presParOf" srcId="{A2BF6ACB-1A60-41A6-92DE-2A5FCA703EDB}" destId="{00F822D3-00B8-4EF3-9320-C5C683CA26DD}" srcOrd="1" destOrd="0" presId="urn:microsoft.com/office/officeart/2009/3/layout/HorizontalOrganizationChart"/>
    <dgm:cxn modelId="{26F51ED6-3BF4-4134-AACF-319C55F131EE}" type="presParOf" srcId="{00F822D3-00B8-4EF3-9320-C5C683CA26DD}" destId="{385C3186-295B-4DF6-B8E5-F6BDC1C93A10}" srcOrd="0" destOrd="0" presId="urn:microsoft.com/office/officeart/2009/3/layout/HorizontalOrganizationChart"/>
    <dgm:cxn modelId="{E7D2337D-7EE7-435E-90EE-EB84EFF2B143}" type="presParOf" srcId="{00F822D3-00B8-4EF3-9320-C5C683CA26DD}" destId="{11FEE558-BB57-4C59-8680-C43B41C5A54D}" srcOrd="1" destOrd="0" presId="urn:microsoft.com/office/officeart/2009/3/layout/HorizontalOrganizationChart"/>
    <dgm:cxn modelId="{16D4F73E-A484-4901-8D88-A9DE66407C34}" type="presParOf" srcId="{11FEE558-BB57-4C59-8680-C43B41C5A54D}" destId="{20927338-FA5F-434F-AE2C-32D6962AA6A4}" srcOrd="0" destOrd="0" presId="urn:microsoft.com/office/officeart/2009/3/layout/HorizontalOrganizationChart"/>
    <dgm:cxn modelId="{C57557A0-2972-4FCD-982E-6393A146032C}" type="presParOf" srcId="{20927338-FA5F-434F-AE2C-32D6962AA6A4}" destId="{4F1AC7FB-3E6F-49E4-A83A-0EACC2F926E3}" srcOrd="0" destOrd="0" presId="urn:microsoft.com/office/officeart/2009/3/layout/HorizontalOrganizationChart"/>
    <dgm:cxn modelId="{5A12F5DC-1806-4843-A3BC-C5786E209C41}" type="presParOf" srcId="{20927338-FA5F-434F-AE2C-32D6962AA6A4}" destId="{209AC98B-0BF4-4990-BC02-811F1A6F3813}" srcOrd="1" destOrd="0" presId="urn:microsoft.com/office/officeart/2009/3/layout/HorizontalOrganizationChart"/>
    <dgm:cxn modelId="{DEF2FDA5-34C0-4F23-8ABF-47E6811A7239}" type="presParOf" srcId="{11FEE558-BB57-4C59-8680-C43B41C5A54D}" destId="{1F0AADBD-0F1D-426C-BEF7-52F4ED52B146}" srcOrd="1" destOrd="0" presId="urn:microsoft.com/office/officeart/2009/3/layout/HorizontalOrganizationChart"/>
    <dgm:cxn modelId="{45F9C4F8-84C0-4895-8824-91DAF18BFB88}" type="presParOf" srcId="{11FEE558-BB57-4C59-8680-C43B41C5A54D}" destId="{61963F5F-34F0-41DE-BE4D-EF111B7D80A1}" srcOrd="2" destOrd="0" presId="urn:microsoft.com/office/officeart/2009/3/layout/HorizontalOrganizationChart"/>
    <dgm:cxn modelId="{9484FBED-F2BC-42DB-B6AF-AC4810F2EC86}" type="presParOf" srcId="{00F822D3-00B8-4EF3-9320-C5C683CA26DD}" destId="{E511FA57-BBB6-4AC5-8768-08FBC847449F}" srcOrd="2" destOrd="0" presId="urn:microsoft.com/office/officeart/2009/3/layout/HorizontalOrganizationChart"/>
    <dgm:cxn modelId="{934A89A8-62B6-4831-85E5-51BD9822FC14}" type="presParOf" srcId="{00F822D3-00B8-4EF3-9320-C5C683CA26DD}" destId="{186C8374-EF3A-473B-B827-3AC97C591462}" srcOrd="3" destOrd="0" presId="urn:microsoft.com/office/officeart/2009/3/layout/HorizontalOrganizationChart"/>
    <dgm:cxn modelId="{9CED75CF-7028-490D-BE31-A487C9E44092}" type="presParOf" srcId="{186C8374-EF3A-473B-B827-3AC97C591462}" destId="{6E48A9B8-9F97-42A3-B56B-A219060EDA51}" srcOrd="0" destOrd="0" presId="urn:microsoft.com/office/officeart/2009/3/layout/HorizontalOrganizationChart"/>
    <dgm:cxn modelId="{FC098AAF-5DBD-4AC8-A291-E457E9F6BC6D}" type="presParOf" srcId="{6E48A9B8-9F97-42A3-B56B-A219060EDA51}" destId="{48C967AE-0E46-408B-BFC4-ED7DEE3CF9A1}" srcOrd="0" destOrd="0" presId="urn:microsoft.com/office/officeart/2009/3/layout/HorizontalOrganizationChart"/>
    <dgm:cxn modelId="{E8236000-C4DA-40F7-AD5A-EDEA8B2B8018}" type="presParOf" srcId="{6E48A9B8-9F97-42A3-B56B-A219060EDA51}" destId="{E80A8974-94C8-46EC-9DF6-B22FB379962B}" srcOrd="1" destOrd="0" presId="urn:microsoft.com/office/officeart/2009/3/layout/HorizontalOrganizationChart"/>
    <dgm:cxn modelId="{FFC00F60-6F17-4345-A299-AD31BE5DCC41}" type="presParOf" srcId="{186C8374-EF3A-473B-B827-3AC97C591462}" destId="{E241509A-F421-4C10-AFB7-5770E6DBB259}" srcOrd="1" destOrd="0" presId="urn:microsoft.com/office/officeart/2009/3/layout/HorizontalOrganizationChart"/>
    <dgm:cxn modelId="{CE0EDACA-23AA-4E45-833D-9C83AB65167E}" type="presParOf" srcId="{186C8374-EF3A-473B-B827-3AC97C591462}" destId="{51E67B14-F589-4E84-BC7C-712AF5F86C6C}" srcOrd="2" destOrd="0" presId="urn:microsoft.com/office/officeart/2009/3/layout/HorizontalOrganizationChart"/>
    <dgm:cxn modelId="{505C91A9-AD77-4067-8824-9AA1CBD97380}" type="presParOf" srcId="{00F822D3-00B8-4EF3-9320-C5C683CA26DD}" destId="{2EEA6768-1B07-4658-8FA4-D0DE92ED4550}" srcOrd="4" destOrd="0" presId="urn:microsoft.com/office/officeart/2009/3/layout/HorizontalOrganizationChart"/>
    <dgm:cxn modelId="{D3B11D3D-6A62-404B-ACAF-830BBEE4E981}" type="presParOf" srcId="{00F822D3-00B8-4EF3-9320-C5C683CA26DD}" destId="{5DB097CE-4B35-4196-8E72-FD169B6E6365}" srcOrd="5" destOrd="0" presId="urn:microsoft.com/office/officeart/2009/3/layout/HorizontalOrganizationChart"/>
    <dgm:cxn modelId="{B2E763D5-4B28-40AA-9AF9-7C860158BECD}" type="presParOf" srcId="{5DB097CE-4B35-4196-8E72-FD169B6E6365}" destId="{5B15CE59-8095-455C-9A83-DBCEA0684062}" srcOrd="0" destOrd="0" presId="urn:microsoft.com/office/officeart/2009/3/layout/HorizontalOrganizationChart"/>
    <dgm:cxn modelId="{C512E5EB-32A5-40E7-A0D2-0B1493A25540}" type="presParOf" srcId="{5B15CE59-8095-455C-9A83-DBCEA0684062}" destId="{A703C1A1-911D-4E4A-B5CB-3E33F67B9A46}" srcOrd="0" destOrd="0" presId="urn:microsoft.com/office/officeart/2009/3/layout/HorizontalOrganizationChart"/>
    <dgm:cxn modelId="{7029BD5E-C8B9-4D8B-A861-16A2D60DF1B0}" type="presParOf" srcId="{5B15CE59-8095-455C-9A83-DBCEA0684062}" destId="{1B36E601-9903-4316-BEE5-1A4DDA88A892}" srcOrd="1" destOrd="0" presId="urn:microsoft.com/office/officeart/2009/3/layout/HorizontalOrganizationChart"/>
    <dgm:cxn modelId="{FE717A5F-34A8-4138-8DD9-A990DCDA381F}" type="presParOf" srcId="{5DB097CE-4B35-4196-8E72-FD169B6E6365}" destId="{3CA4C538-A94E-498F-97B4-40F4829265CD}" srcOrd="1" destOrd="0" presId="urn:microsoft.com/office/officeart/2009/3/layout/HorizontalOrganizationChart"/>
    <dgm:cxn modelId="{D78CAAE4-7022-42C6-ACFB-DC020121E521}" type="presParOf" srcId="{5DB097CE-4B35-4196-8E72-FD169B6E6365}" destId="{5D98DCD3-5E3F-49DF-8E3A-CBCC9CAC1D24}" srcOrd="2" destOrd="0" presId="urn:microsoft.com/office/officeart/2009/3/layout/HorizontalOrganizationChart"/>
    <dgm:cxn modelId="{A8A9EA3A-3D38-486D-856C-FD82A6BEC94B}" type="presParOf" srcId="{00F822D3-00B8-4EF3-9320-C5C683CA26DD}" destId="{5763A2BC-9CE5-48DA-8297-96AFFDC0E512}" srcOrd="6" destOrd="0" presId="urn:microsoft.com/office/officeart/2009/3/layout/HorizontalOrganizationChart"/>
    <dgm:cxn modelId="{37EA170E-471B-4AE0-BCDD-F1DCB970C1EE}" type="presParOf" srcId="{00F822D3-00B8-4EF3-9320-C5C683CA26DD}" destId="{B8367522-611E-44C7-A6CA-B32A51D1230C}" srcOrd="7" destOrd="0" presId="urn:microsoft.com/office/officeart/2009/3/layout/HorizontalOrganizationChart"/>
    <dgm:cxn modelId="{0E89C659-AD47-4276-B25B-1FC7F4D0F67A}" type="presParOf" srcId="{B8367522-611E-44C7-A6CA-B32A51D1230C}" destId="{43A474C2-807B-4653-B317-0456F598CDDB}" srcOrd="0" destOrd="0" presId="urn:microsoft.com/office/officeart/2009/3/layout/HorizontalOrganizationChart"/>
    <dgm:cxn modelId="{084C027A-A305-45A5-8A47-FDD1C1E41456}" type="presParOf" srcId="{43A474C2-807B-4653-B317-0456F598CDDB}" destId="{01A2C2AA-95ED-4F08-B49A-791B9662AF2B}" srcOrd="0" destOrd="0" presId="urn:microsoft.com/office/officeart/2009/3/layout/HorizontalOrganizationChart"/>
    <dgm:cxn modelId="{8977E028-B627-4D33-961F-51ADFD187B12}" type="presParOf" srcId="{43A474C2-807B-4653-B317-0456F598CDDB}" destId="{7F5674E2-B8CD-47F3-84EB-41226C96435C}" srcOrd="1" destOrd="0" presId="urn:microsoft.com/office/officeart/2009/3/layout/HorizontalOrganizationChart"/>
    <dgm:cxn modelId="{AC6EE97D-16AD-47FD-A3A8-71D497D71347}" type="presParOf" srcId="{B8367522-611E-44C7-A6CA-B32A51D1230C}" destId="{8A8B7A35-4D60-464E-A91A-0989B4DAE0D7}" srcOrd="1" destOrd="0" presId="urn:microsoft.com/office/officeart/2009/3/layout/HorizontalOrganizationChart"/>
    <dgm:cxn modelId="{206D7682-5646-421F-9774-BB019452B6C9}" type="presParOf" srcId="{B8367522-611E-44C7-A6CA-B32A51D1230C}" destId="{17B3AB12-C043-430B-A6C3-347AA2268570}" srcOrd="2" destOrd="0" presId="urn:microsoft.com/office/officeart/2009/3/layout/HorizontalOrganizationChart"/>
    <dgm:cxn modelId="{FEF87A14-8D18-42CA-8521-694384E5547D}" type="presParOf" srcId="{A2BF6ACB-1A60-41A6-92DE-2A5FCA703EDB}" destId="{6667FF39-E584-4BC0-9ED9-970C34DB7BD4}" srcOrd="2" destOrd="0" presId="urn:microsoft.com/office/officeart/2009/3/layout/HorizontalOrganizationChart"/>
    <dgm:cxn modelId="{F7EB7174-C995-4068-9368-B0ACA4312B07}" type="presParOf" srcId="{494A126A-1ED2-4A66-BA19-8132CA44506E}" destId="{1E1B0771-495E-413D-BB86-F71143C40EC8}" srcOrd="4" destOrd="0" presId="urn:microsoft.com/office/officeart/2009/3/layout/HorizontalOrganizationChart"/>
    <dgm:cxn modelId="{E425A0D0-C5B5-4C3D-87EF-3B31014D9EC7}" type="presParOf" srcId="{494A126A-1ED2-4A66-BA19-8132CA44506E}" destId="{6CB008E2-19EC-47F6-AB3B-8BA601797AEC}" srcOrd="5" destOrd="0" presId="urn:microsoft.com/office/officeart/2009/3/layout/HorizontalOrganizationChart"/>
    <dgm:cxn modelId="{74CBD9CC-0FF8-4AD8-8006-9856940FD1A4}" type="presParOf" srcId="{6CB008E2-19EC-47F6-AB3B-8BA601797AEC}" destId="{F5C7B2E9-9470-4269-9FC7-2DA3B1517166}" srcOrd="0" destOrd="0" presId="urn:microsoft.com/office/officeart/2009/3/layout/HorizontalOrganizationChart"/>
    <dgm:cxn modelId="{6AB2C8F7-F27B-42CA-B401-526E3AA4A33D}" type="presParOf" srcId="{F5C7B2E9-9470-4269-9FC7-2DA3B1517166}" destId="{266210AC-175A-4FAC-99C0-8A4CF7351A19}" srcOrd="0" destOrd="0" presId="urn:microsoft.com/office/officeart/2009/3/layout/HorizontalOrganizationChart"/>
    <dgm:cxn modelId="{E3C543C4-2041-4066-900B-D31751B66C76}" type="presParOf" srcId="{F5C7B2E9-9470-4269-9FC7-2DA3B1517166}" destId="{99F341B5-CAB3-41E5-8C20-3D59A5FFF8A3}" srcOrd="1" destOrd="0" presId="urn:microsoft.com/office/officeart/2009/3/layout/HorizontalOrganizationChart"/>
    <dgm:cxn modelId="{B6BB989C-BA0B-4E62-817B-47674E7151E8}" type="presParOf" srcId="{6CB008E2-19EC-47F6-AB3B-8BA601797AEC}" destId="{FC914B20-B443-4E1E-897D-4F94AA7F1987}" srcOrd="1" destOrd="0" presId="urn:microsoft.com/office/officeart/2009/3/layout/HorizontalOrganizationChart"/>
    <dgm:cxn modelId="{14B42F8B-C67B-437A-9850-84E97838E82C}" type="presParOf" srcId="{6CB008E2-19EC-47F6-AB3B-8BA601797AEC}" destId="{809323F7-6A3D-486A-8A77-CC3F2DF31ADB}" srcOrd="2" destOrd="0" presId="urn:microsoft.com/office/officeart/2009/3/layout/HorizontalOrganizationChart"/>
    <dgm:cxn modelId="{72926F5D-D704-4FD5-823E-0F1F0DDEE801}" type="presParOf" srcId="{2C8825E8-67C4-4EF7-BC58-A172F7BFF897}" destId="{82D124E2-0F13-42E4-9ED2-46C15ACD8E95}" srcOrd="2" destOrd="0" presId="urn:microsoft.com/office/officeart/2009/3/layout/HorizontalOrganizationChart"/>
    <dgm:cxn modelId="{32555940-54E7-4336-8D37-C23403FA4D1D}" type="presParOf" srcId="{7455EBE1-A708-4227-9FB3-3769F52D9D59}" destId="{4AFD3507-B58D-44AF-8157-7F8F047E83A1}" srcOrd="6" destOrd="0" presId="urn:microsoft.com/office/officeart/2009/3/layout/HorizontalOrganizationChart"/>
    <dgm:cxn modelId="{6EA91EEF-8A18-46DB-9339-EA2FBA239E90}" type="presParOf" srcId="{7455EBE1-A708-4227-9FB3-3769F52D9D59}" destId="{7970F4AB-E02E-406D-93E2-DAE3A77673D9}" srcOrd="7" destOrd="0" presId="urn:microsoft.com/office/officeart/2009/3/layout/HorizontalOrganizationChart"/>
    <dgm:cxn modelId="{FAB8E8A7-67AF-4F53-9C2F-43BE2931F35C}" type="presParOf" srcId="{7970F4AB-E02E-406D-93E2-DAE3A77673D9}" destId="{73FEBC77-C17C-4613-BC3F-AA763EE6E2BC}" srcOrd="0" destOrd="0" presId="urn:microsoft.com/office/officeart/2009/3/layout/HorizontalOrganizationChart"/>
    <dgm:cxn modelId="{085E1777-7A3F-4A63-9F54-077CA4A75CBC}" type="presParOf" srcId="{73FEBC77-C17C-4613-BC3F-AA763EE6E2BC}" destId="{1356FBC2-5441-4A20-BA33-1854EEFF6691}" srcOrd="0" destOrd="0" presId="urn:microsoft.com/office/officeart/2009/3/layout/HorizontalOrganizationChart"/>
    <dgm:cxn modelId="{B3A8FA44-C1DB-4113-B394-1ED8FB96519A}" type="presParOf" srcId="{73FEBC77-C17C-4613-BC3F-AA763EE6E2BC}" destId="{DEA2ADE6-FD26-46F5-8B27-CA1FB04EEA13}" srcOrd="1" destOrd="0" presId="urn:microsoft.com/office/officeart/2009/3/layout/HorizontalOrganizationChart"/>
    <dgm:cxn modelId="{BB8FAFCF-264F-4FDD-80F7-E798B58D8BD6}" type="presParOf" srcId="{7970F4AB-E02E-406D-93E2-DAE3A77673D9}" destId="{52058048-6A6E-4638-9F83-D566DA4D5661}" srcOrd="1" destOrd="0" presId="urn:microsoft.com/office/officeart/2009/3/layout/HorizontalOrganizationChart"/>
    <dgm:cxn modelId="{779F6425-AB7B-4311-BA20-2EC96C6DF5A6}" type="presParOf" srcId="{52058048-6A6E-4638-9F83-D566DA4D5661}" destId="{5A9A59B3-8DEA-4555-BDA4-2263115C5367}" srcOrd="0" destOrd="0" presId="urn:microsoft.com/office/officeart/2009/3/layout/HorizontalOrganizationChart"/>
    <dgm:cxn modelId="{B891D58D-274D-4CCD-BC82-E7DD9B9F235F}" type="presParOf" srcId="{52058048-6A6E-4638-9F83-D566DA4D5661}" destId="{D26705B2-9CC3-4EA8-99F0-524C3B5FA829}" srcOrd="1" destOrd="0" presId="urn:microsoft.com/office/officeart/2009/3/layout/HorizontalOrganizationChart"/>
    <dgm:cxn modelId="{912356CE-205E-492B-9DCB-603D02B9E9C0}" type="presParOf" srcId="{D26705B2-9CC3-4EA8-99F0-524C3B5FA829}" destId="{4B5CCE33-B725-4B95-8A88-680816CAE77A}" srcOrd="0" destOrd="0" presId="urn:microsoft.com/office/officeart/2009/3/layout/HorizontalOrganizationChart"/>
    <dgm:cxn modelId="{EAE5C1D5-705D-482B-8A2D-84C5D79BBB63}" type="presParOf" srcId="{4B5CCE33-B725-4B95-8A88-680816CAE77A}" destId="{48CC52E3-55E2-4CB5-8F45-D16FCE65A945}" srcOrd="0" destOrd="0" presId="urn:microsoft.com/office/officeart/2009/3/layout/HorizontalOrganizationChart"/>
    <dgm:cxn modelId="{F79BDECB-9597-44D1-91D0-BC00212EDED6}" type="presParOf" srcId="{4B5CCE33-B725-4B95-8A88-680816CAE77A}" destId="{66B6AA5D-C5CF-46ED-96AD-B9CA4A51A221}" srcOrd="1" destOrd="0" presId="urn:microsoft.com/office/officeart/2009/3/layout/HorizontalOrganizationChart"/>
    <dgm:cxn modelId="{06A67D71-C9FE-481B-8417-4F014362CC91}" type="presParOf" srcId="{D26705B2-9CC3-4EA8-99F0-524C3B5FA829}" destId="{FBF12CF0-84E4-47E9-8E03-5FC3074608F4}" srcOrd="1" destOrd="0" presId="urn:microsoft.com/office/officeart/2009/3/layout/HorizontalOrganizationChart"/>
    <dgm:cxn modelId="{2DA89EB2-89CE-4760-8808-301A93C9E1CE}" type="presParOf" srcId="{D26705B2-9CC3-4EA8-99F0-524C3B5FA829}" destId="{743CCF67-D0FE-49B8-8DCD-0210E5D90D78}" srcOrd="2" destOrd="0" presId="urn:microsoft.com/office/officeart/2009/3/layout/HorizontalOrganizationChart"/>
    <dgm:cxn modelId="{ED17A6AF-FF73-40DD-A603-AD0C043C1652}" type="presParOf" srcId="{52058048-6A6E-4638-9F83-D566DA4D5661}" destId="{9C002FC7-C57D-498A-AB0E-755CD02BCF04}" srcOrd="2" destOrd="0" presId="urn:microsoft.com/office/officeart/2009/3/layout/HorizontalOrganizationChart"/>
    <dgm:cxn modelId="{D844681F-D348-4F10-8A66-18DE34C9B8B4}" type="presParOf" srcId="{52058048-6A6E-4638-9F83-D566DA4D5661}" destId="{C720B828-09C6-4830-964A-8E3DA3BCE1A5}" srcOrd="3" destOrd="0" presId="urn:microsoft.com/office/officeart/2009/3/layout/HorizontalOrganizationChart"/>
    <dgm:cxn modelId="{CC142FA6-5FCA-4CB8-8D25-E042869CC792}" type="presParOf" srcId="{C720B828-09C6-4830-964A-8E3DA3BCE1A5}" destId="{D20856B2-4073-4AAF-AC98-8616F0B65129}" srcOrd="0" destOrd="0" presId="urn:microsoft.com/office/officeart/2009/3/layout/HorizontalOrganizationChart"/>
    <dgm:cxn modelId="{D679E84E-0F99-4D93-8446-B6933C5488A4}" type="presParOf" srcId="{D20856B2-4073-4AAF-AC98-8616F0B65129}" destId="{9EE3CFAC-F9F3-4D5A-A1DE-81144495B276}" srcOrd="0" destOrd="0" presId="urn:microsoft.com/office/officeart/2009/3/layout/HorizontalOrganizationChart"/>
    <dgm:cxn modelId="{E741B36D-3C6D-4445-A6B6-9BDE6BCA4C34}" type="presParOf" srcId="{D20856B2-4073-4AAF-AC98-8616F0B65129}" destId="{835EEEF7-0947-4562-9E7E-227273AE26A8}" srcOrd="1" destOrd="0" presId="urn:microsoft.com/office/officeart/2009/3/layout/HorizontalOrganizationChart"/>
    <dgm:cxn modelId="{5F4EB70A-B46F-4419-98C1-11D56E8C62FF}" type="presParOf" srcId="{C720B828-09C6-4830-964A-8E3DA3BCE1A5}" destId="{B01B12E2-C6F9-4D43-8A10-A58A0DE391A9}" srcOrd="1" destOrd="0" presId="urn:microsoft.com/office/officeart/2009/3/layout/HorizontalOrganizationChart"/>
    <dgm:cxn modelId="{291761C1-13B1-4E8F-9187-7C494483F97F}" type="presParOf" srcId="{C720B828-09C6-4830-964A-8E3DA3BCE1A5}" destId="{837F0490-F856-4C62-BCBD-BDC328F96FE1}" srcOrd="2" destOrd="0" presId="urn:microsoft.com/office/officeart/2009/3/layout/HorizontalOrganizationChart"/>
    <dgm:cxn modelId="{5C5E21A2-3D99-4447-BE06-5EC9BCF94F40}" type="presParOf" srcId="{52058048-6A6E-4638-9F83-D566DA4D5661}" destId="{29078C3A-9667-483E-B2A1-9CE4ED2B5DCA}" srcOrd="4" destOrd="0" presId="urn:microsoft.com/office/officeart/2009/3/layout/HorizontalOrganizationChart"/>
    <dgm:cxn modelId="{08C56312-0761-4EF7-8A12-2687D25588EC}" type="presParOf" srcId="{52058048-6A6E-4638-9F83-D566DA4D5661}" destId="{59DA862D-4174-409D-97E8-9D477967610E}" srcOrd="5" destOrd="0" presId="urn:microsoft.com/office/officeart/2009/3/layout/HorizontalOrganizationChart"/>
    <dgm:cxn modelId="{FEEB4044-4C62-4E84-9337-7F5DDCDCA494}" type="presParOf" srcId="{59DA862D-4174-409D-97E8-9D477967610E}" destId="{F7A46D23-E4A7-4567-819A-600DEB46B980}" srcOrd="0" destOrd="0" presId="urn:microsoft.com/office/officeart/2009/3/layout/HorizontalOrganizationChart"/>
    <dgm:cxn modelId="{F6C1B714-DF4C-43AB-A39F-04D8956D2476}" type="presParOf" srcId="{F7A46D23-E4A7-4567-819A-600DEB46B980}" destId="{FC6B24CA-54A9-49D5-B5ED-CDE8520BD1C6}" srcOrd="0" destOrd="0" presId="urn:microsoft.com/office/officeart/2009/3/layout/HorizontalOrganizationChart"/>
    <dgm:cxn modelId="{83FC935A-5125-4499-AF09-84098FA36D08}" type="presParOf" srcId="{F7A46D23-E4A7-4567-819A-600DEB46B980}" destId="{51334297-A713-4171-AA13-5C684804D48C}" srcOrd="1" destOrd="0" presId="urn:microsoft.com/office/officeart/2009/3/layout/HorizontalOrganizationChart"/>
    <dgm:cxn modelId="{E89EADC7-BB3A-4DAF-94D3-352FA3EBDCE9}" type="presParOf" srcId="{59DA862D-4174-409D-97E8-9D477967610E}" destId="{0002994F-309C-4325-ABB2-F3D7349EA372}" srcOrd="1" destOrd="0" presId="urn:microsoft.com/office/officeart/2009/3/layout/HorizontalOrganizationChart"/>
    <dgm:cxn modelId="{08124465-0A73-4C46-99D0-5A3584340640}" type="presParOf" srcId="{59DA862D-4174-409D-97E8-9D477967610E}" destId="{B866A275-C5DF-4BE0-A621-196B808C2E9D}" srcOrd="2" destOrd="0" presId="urn:microsoft.com/office/officeart/2009/3/layout/HorizontalOrganizationChart"/>
    <dgm:cxn modelId="{7BBF309A-54E1-47B0-843E-91EDDED99C82}" type="presParOf" srcId="{7970F4AB-E02E-406D-93E2-DAE3A77673D9}" destId="{06B58D33-4A72-4FA8-BEDD-6717DA27B7CA}" srcOrd="2" destOrd="0" presId="urn:microsoft.com/office/officeart/2009/3/layout/HorizontalOrganizationChart"/>
    <dgm:cxn modelId="{A7D44543-2E28-439D-8181-7CD522331E32}" type="presParOf" srcId="{7455EBE1-A708-4227-9FB3-3769F52D9D59}" destId="{C6288CC3-6598-4382-B833-7C2DCCC37B23}" srcOrd="8" destOrd="0" presId="urn:microsoft.com/office/officeart/2009/3/layout/HorizontalOrganizationChart"/>
    <dgm:cxn modelId="{1C026673-D4D8-4731-B953-873A869DC98C}" type="presParOf" srcId="{7455EBE1-A708-4227-9FB3-3769F52D9D59}" destId="{0372FE36-C01F-41E9-B885-8C89BE05F902}" srcOrd="9" destOrd="0" presId="urn:microsoft.com/office/officeart/2009/3/layout/HorizontalOrganizationChart"/>
    <dgm:cxn modelId="{88F1DE0D-A9EB-4190-8524-B2EE9B890BE1}" type="presParOf" srcId="{0372FE36-C01F-41E9-B885-8C89BE05F902}" destId="{5C599854-84CE-404E-AB34-DE13A28DF936}" srcOrd="0" destOrd="0" presId="urn:microsoft.com/office/officeart/2009/3/layout/HorizontalOrganizationChart"/>
    <dgm:cxn modelId="{3BD7EA77-3C9E-4348-BB28-2604B7D7C96F}" type="presParOf" srcId="{5C599854-84CE-404E-AB34-DE13A28DF936}" destId="{CE352637-0BDF-4A3B-AEFA-79DDB20B8833}" srcOrd="0" destOrd="0" presId="urn:microsoft.com/office/officeart/2009/3/layout/HorizontalOrganizationChart"/>
    <dgm:cxn modelId="{14E4CD53-2630-4221-A6F6-72A289E8AC87}" type="presParOf" srcId="{5C599854-84CE-404E-AB34-DE13A28DF936}" destId="{B967F9DC-530A-4AC9-82DB-4746B7F9B9F4}" srcOrd="1" destOrd="0" presId="urn:microsoft.com/office/officeart/2009/3/layout/HorizontalOrganizationChart"/>
    <dgm:cxn modelId="{8BD5943C-ECF4-4474-9CCD-E08036163242}" type="presParOf" srcId="{0372FE36-C01F-41E9-B885-8C89BE05F902}" destId="{4DA17C50-9C2F-4743-B610-6134BF89EE4A}" srcOrd="1" destOrd="0" presId="urn:microsoft.com/office/officeart/2009/3/layout/HorizontalOrganizationChart"/>
    <dgm:cxn modelId="{BE140977-6547-42CF-88A9-25DE352CB134}" type="presParOf" srcId="{4DA17C50-9C2F-4743-B610-6134BF89EE4A}" destId="{EEE58CA2-42EB-4919-915A-164B6BF05770}" srcOrd="0" destOrd="0" presId="urn:microsoft.com/office/officeart/2009/3/layout/HorizontalOrganizationChart"/>
    <dgm:cxn modelId="{CF45DD15-966B-424E-B71A-38B2912141B1}" type="presParOf" srcId="{4DA17C50-9C2F-4743-B610-6134BF89EE4A}" destId="{188F2530-C1F1-42A5-9B19-B86BDD8C531E}" srcOrd="1" destOrd="0" presId="urn:microsoft.com/office/officeart/2009/3/layout/HorizontalOrganizationChart"/>
    <dgm:cxn modelId="{F21BD331-765B-4683-908E-63582E9FDFE4}" type="presParOf" srcId="{188F2530-C1F1-42A5-9B19-B86BDD8C531E}" destId="{BD3C008A-1CC5-426C-A50F-E8E46770B830}" srcOrd="0" destOrd="0" presId="urn:microsoft.com/office/officeart/2009/3/layout/HorizontalOrganizationChart"/>
    <dgm:cxn modelId="{241E5436-F9F0-4D94-B9AB-18D130AA6634}" type="presParOf" srcId="{BD3C008A-1CC5-426C-A50F-E8E46770B830}" destId="{E46A9BC9-777A-47DA-8E7D-61991CDC6411}" srcOrd="0" destOrd="0" presId="urn:microsoft.com/office/officeart/2009/3/layout/HorizontalOrganizationChart"/>
    <dgm:cxn modelId="{144788DA-8929-42B8-B083-CDFDAB106D54}" type="presParOf" srcId="{BD3C008A-1CC5-426C-A50F-E8E46770B830}" destId="{69290239-B2A4-4629-912D-8239E3BC3BB9}" srcOrd="1" destOrd="0" presId="urn:microsoft.com/office/officeart/2009/3/layout/HorizontalOrganizationChart"/>
    <dgm:cxn modelId="{083DD2BE-D0E0-42C3-803E-D15B33E553CB}" type="presParOf" srcId="{188F2530-C1F1-42A5-9B19-B86BDD8C531E}" destId="{68749B4E-8E68-4CA1-8E1E-3AA6CCD731DB}" srcOrd="1" destOrd="0" presId="urn:microsoft.com/office/officeart/2009/3/layout/HorizontalOrganizationChart"/>
    <dgm:cxn modelId="{1D0D8E19-2D49-45A2-B6A5-241C8235862A}" type="presParOf" srcId="{188F2530-C1F1-42A5-9B19-B86BDD8C531E}" destId="{A1A0D6D5-B846-4F59-9849-9FDD912EE0AA}" srcOrd="2" destOrd="0" presId="urn:microsoft.com/office/officeart/2009/3/layout/HorizontalOrganizationChart"/>
    <dgm:cxn modelId="{18D063B7-72AF-4954-BF77-F2263F6DE77D}" type="presParOf" srcId="{4DA17C50-9C2F-4743-B610-6134BF89EE4A}" destId="{F5CB51B5-45E1-4067-AE44-5181DA52D566}" srcOrd="2" destOrd="0" presId="urn:microsoft.com/office/officeart/2009/3/layout/HorizontalOrganizationChart"/>
    <dgm:cxn modelId="{94417DEA-B19A-4B9F-805D-F439B1C4B144}" type="presParOf" srcId="{4DA17C50-9C2F-4743-B610-6134BF89EE4A}" destId="{9581FEDF-E05A-4943-92AA-A41F868995FC}" srcOrd="3" destOrd="0" presId="urn:microsoft.com/office/officeart/2009/3/layout/HorizontalOrganizationChart"/>
    <dgm:cxn modelId="{229DF7E8-728F-43EE-82DD-8EFCF789B4FF}" type="presParOf" srcId="{9581FEDF-E05A-4943-92AA-A41F868995FC}" destId="{66985C02-7125-432F-9C0B-CF69D2539FBA}" srcOrd="0" destOrd="0" presId="urn:microsoft.com/office/officeart/2009/3/layout/HorizontalOrganizationChart"/>
    <dgm:cxn modelId="{3897419B-036F-4EC0-9A3A-20F5220D2646}" type="presParOf" srcId="{66985C02-7125-432F-9C0B-CF69D2539FBA}" destId="{A44668C1-5606-42B4-91CE-DDD1F946E77D}" srcOrd="0" destOrd="0" presId="urn:microsoft.com/office/officeart/2009/3/layout/HorizontalOrganizationChart"/>
    <dgm:cxn modelId="{D582D3D5-1F2E-4FC8-AEAE-BA84CDA21F24}" type="presParOf" srcId="{66985C02-7125-432F-9C0B-CF69D2539FBA}" destId="{F844C966-AB29-4905-A2B2-C73D12439BC3}" srcOrd="1" destOrd="0" presId="urn:microsoft.com/office/officeart/2009/3/layout/HorizontalOrganizationChart"/>
    <dgm:cxn modelId="{27340368-BFC1-431E-9F52-D5EBD8F9D638}" type="presParOf" srcId="{9581FEDF-E05A-4943-92AA-A41F868995FC}" destId="{3C9CB2D3-DBEB-4EC6-A271-06CA65CFC14A}" srcOrd="1" destOrd="0" presId="urn:microsoft.com/office/officeart/2009/3/layout/HorizontalOrganizationChart"/>
    <dgm:cxn modelId="{3DD0FB36-318F-4E22-BDB3-57B422824601}" type="presParOf" srcId="{9581FEDF-E05A-4943-92AA-A41F868995FC}" destId="{AAC13CDC-464F-4281-A50E-60318968B41D}" srcOrd="2" destOrd="0" presId="urn:microsoft.com/office/officeart/2009/3/layout/HorizontalOrganizationChart"/>
    <dgm:cxn modelId="{FB34B32C-23C5-4355-9993-FA0E8392E262}" type="presParOf" srcId="{4DA17C50-9C2F-4743-B610-6134BF89EE4A}" destId="{1307ED89-10DA-4A60-8C0C-EE66EA56D00B}" srcOrd="4" destOrd="0" presId="urn:microsoft.com/office/officeart/2009/3/layout/HorizontalOrganizationChart"/>
    <dgm:cxn modelId="{DFEFAF4D-9BCB-413B-A16F-8916E8999DE9}" type="presParOf" srcId="{4DA17C50-9C2F-4743-B610-6134BF89EE4A}" destId="{FDD79A7C-DCAE-4F3C-A202-144DBBB89CB7}" srcOrd="5" destOrd="0" presId="urn:microsoft.com/office/officeart/2009/3/layout/HorizontalOrganizationChart"/>
    <dgm:cxn modelId="{CB818EA6-56AE-4CE2-8979-25F416224C33}" type="presParOf" srcId="{FDD79A7C-DCAE-4F3C-A202-144DBBB89CB7}" destId="{204339D2-89ED-4477-9205-2101BCDB6F9C}" srcOrd="0" destOrd="0" presId="urn:microsoft.com/office/officeart/2009/3/layout/HorizontalOrganizationChart"/>
    <dgm:cxn modelId="{FD40B5A0-BA7E-4A03-BD95-7B41EA35AC1C}" type="presParOf" srcId="{204339D2-89ED-4477-9205-2101BCDB6F9C}" destId="{F4505A28-4314-4C90-AB49-CC128BE5498D}" srcOrd="0" destOrd="0" presId="urn:microsoft.com/office/officeart/2009/3/layout/HorizontalOrganizationChart"/>
    <dgm:cxn modelId="{AA19E263-7A06-4715-A52F-A73E17112075}" type="presParOf" srcId="{204339D2-89ED-4477-9205-2101BCDB6F9C}" destId="{1750AF51-0823-4BB0-AF4B-73D90F8BB497}" srcOrd="1" destOrd="0" presId="urn:microsoft.com/office/officeart/2009/3/layout/HorizontalOrganizationChart"/>
    <dgm:cxn modelId="{007B9DE1-07B9-46C7-B44C-4D48E65A0E8E}" type="presParOf" srcId="{FDD79A7C-DCAE-4F3C-A202-144DBBB89CB7}" destId="{6F35A5E0-0F50-458E-A9A1-DCA9585FD1EA}" srcOrd="1" destOrd="0" presId="urn:microsoft.com/office/officeart/2009/3/layout/HorizontalOrganizationChart"/>
    <dgm:cxn modelId="{D0727B38-8CC6-4CAE-B2F0-0CC8D7436D70}" type="presParOf" srcId="{FDD79A7C-DCAE-4F3C-A202-144DBBB89CB7}" destId="{7BC15D9A-9663-4612-A9DA-A9B2A79ED5E9}" srcOrd="2" destOrd="0" presId="urn:microsoft.com/office/officeart/2009/3/layout/HorizontalOrganizationChart"/>
    <dgm:cxn modelId="{3AC56476-F6B6-4056-A051-B02DD7175F9C}" type="presParOf" srcId="{4DA17C50-9C2F-4743-B610-6134BF89EE4A}" destId="{0DB18DBD-5750-47C7-A5DD-75D2C6186A38}" srcOrd="6" destOrd="0" presId="urn:microsoft.com/office/officeart/2009/3/layout/HorizontalOrganizationChart"/>
    <dgm:cxn modelId="{E2B7E909-6083-402D-BEEC-ADC3C248C5E3}" type="presParOf" srcId="{4DA17C50-9C2F-4743-B610-6134BF89EE4A}" destId="{956E9AE4-72BE-4D86-8591-54E74D54AB89}" srcOrd="7" destOrd="0" presId="urn:microsoft.com/office/officeart/2009/3/layout/HorizontalOrganizationChart"/>
    <dgm:cxn modelId="{10481EF9-2B0B-42BF-9394-DBD7FA7CB2B3}" type="presParOf" srcId="{956E9AE4-72BE-4D86-8591-54E74D54AB89}" destId="{ABD066A9-4D02-4A16-B6C2-C315FAB86824}" srcOrd="0" destOrd="0" presId="urn:microsoft.com/office/officeart/2009/3/layout/HorizontalOrganizationChart"/>
    <dgm:cxn modelId="{091D7B87-EEE5-422B-AFBE-C9F86E093D18}" type="presParOf" srcId="{ABD066A9-4D02-4A16-B6C2-C315FAB86824}" destId="{D5231E6F-BBE8-4BA0-85A0-B6EE6E3E646F}" srcOrd="0" destOrd="0" presId="urn:microsoft.com/office/officeart/2009/3/layout/HorizontalOrganizationChart"/>
    <dgm:cxn modelId="{05926C9C-C05C-4DC1-A180-5CF30BE65D1B}" type="presParOf" srcId="{ABD066A9-4D02-4A16-B6C2-C315FAB86824}" destId="{F6371062-D34B-4A8A-B46C-AFC0E658F6A3}" srcOrd="1" destOrd="0" presId="urn:microsoft.com/office/officeart/2009/3/layout/HorizontalOrganizationChart"/>
    <dgm:cxn modelId="{318515F5-CE0F-4388-84A6-08CE61EB0069}" type="presParOf" srcId="{956E9AE4-72BE-4D86-8591-54E74D54AB89}" destId="{6E0DBA0E-108F-405A-ADC9-D67F5E924E78}" srcOrd="1" destOrd="0" presId="urn:microsoft.com/office/officeart/2009/3/layout/HorizontalOrganizationChart"/>
    <dgm:cxn modelId="{88D24BE0-F934-45E1-8EA9-4447FBED8686}" type="presParOf" srcId="{956E9AE4-72BE-4D86-8591-54E74D54AB89}" destId="{3BB042A9-C432-42EF-B038-289E1F88A454}" srcOrd="2" destOrd="0" presId="urn:microsoft.com/office/officeart/2009/3/layout/HorizontalOrganizationChart"/>
    <dgm:cxn modelId="{E67AFFFC-17DA-4703-B949-201F7F5426E0}" type="presParOf" srcId="{4DA17C50-9C2F-4743-B610-6134BF89EE4A}" destId="{BFA1659B-0516-4223-B510-75FFDDB0F051}" srcOrd="8" destOrd="0" presId="urn:microsoft.com/office/officeart/2009/3/layout/HorizontalOrganizationChart"/>
    <dgm:cxn modelId="{40DD28E1-CC6D-46EA-A743-761E43990E11}" type="presParOf" srcId="{4DA17C50-9C2F-4743-B610-6134BF89EE4A}" destId="{54D5D2E9-B32E-4081-8FAC-CD322116138C}" srcOrd="9" destOrd="0" presId="urn:microsoft.com/office/officeart/2009/3/layout/HorizontalOrganizationChart"/>
    <dgm:cxn modelId="{0E7EE209-DED2-44D0-A4DC-02E3F362A413}" type="presParOf" srcId="{54D5D2E9-B32E-4081-8FAC-CD322116138C}" destId="{2B67B44B-FFE1-41B7-8EAF-854FD123B774}" srcOrd="0" destOrd="0" presId="urn:microsoft.com/office/officeart/2009/3/layout/HorizontalOrganizationChart"/>
    <dgm:cxn modelId="{FF3A3D2D-9E17-42D5-8F5F-BFC9258528AE}" type="presParOf" srcId="{2B67B44B-FFE1-41B7-8EAF-854FD123B774}" destId="{15D6C319-13A4-4F88-9BFF-70DC6E4EA933}" srcOrd="0" destOrd="0" presId="urn:microsoft.com/office/officeart/2009/3/layout/HorizontalOrganizationChart"/>
    <dgm:cxn modelId="{7DA7AFBB-684B-4C2A-B7AB-C6B66F3DCE47}" type="presParOf" srcId="{2B67B44B-FFE1-41B7-8EAF-854FD123B774}" destId="{6B37C23E-7E6C-490F-A70E-043A1405952A}" srcOrd="1" destOrd="0" presId="urn:microsoft.com/office/officeart/2009/3/layout/HorizontalOrganizationChart"/>
    <dgm:cxn modelId="{BBFB2536-54D2-459F-A2D3-F069B928A794}" type="presParOf" srcId="{54D5D2E9-B32E-4081-8FAC-CD322116138C}" destId="{E93527CF-5393-46CE-955E-080053FC1914}" srcOrd="1" destOrd="0" presId="urn:microsoft.com/office/officeart/2009/3/layout/HorizontalOrganizationChart"/>
    <dgm:cxn modelId="{CF2D5929-283A-42F7-ADB5-D2663007EFE5}" type="presParOf" srcId="{54D5D2E9-B32E-4081-8FAC-CD322116138C}" destId="{CE3DF6C0-CCA7-4DBA-A8FC-F5685195BA29}" srcOrd="2" destOrd="0" presId="urn:microsoft.com/office/officeart/2009/3/layout/HorizontalOrganizationChart"/>
    <dgm:cxn modelId="{7B5D7B24-7C82-4392-A57A-C64813EF8A12}" type="presParOf" srcId="{0372FE36-C01F-41E9-B885-8C89BE05F902}" destId="{E9BC33CB-761C-4774-87AE-EC1EED84D9F9}" srcOrd="2" destOrd="0" presId="urn:microsoft.com/office/officeart/2009/3/layout/HorizontalOrganizationChart"/>
    <dgm:cxn modelId="{E4AA80E2-F488-42F3-A05E-489AEFB29493}" type="presParOf" srcId="{BFA28FF1-2546-424E-8158-50C8D87A99CE}" destId="{7940272C-718B-4EEF-827B-0D33B611AA5C}" srcOrd="2" destOrd="0" presId="urn:microsoft.com/office/officeart/2009/3/layout/HorizontalOrganizationChart"/>
    <dgm:cxn modelId="{C9C1E99F-76A9-44DA-B8C1-C841C447E388}" type="presParOf" srcId="{43DE391A-D2EA-4FCA-B5A1-B35A5AED5B06}" destId="{78A006C0-437D-4CB4-8CB0-7DDD2E0FC69A}" srcOrd="2" destOrd="0" presId="urn:microsoft.com/office/officeart/2009/3/layout/HorizontalOrganizationChart"/>
    <dgm:cxn modelId="{2F0D88CF-55D4-44F2-8D76-312339C7BE74}" type="presParOf" srcId="{ED85D3D6-3097-254D-9F80-134BBEBA316E}" destId="{E4E40C95-A572-4679-99A2-C83BE41B0144}" srcOrd="6" destOrd="0" presId="urn:microsoft.com/office/officeart/2009/3/layout/HorizontalOrganizationChart"/>
    <dgm:cxn modelId="{6F9DBE94-6600-453D-9DFB-CF73E63D4DEE}" type="presParOf" srcId="{ED85D3D6-3097-254D-9F80-134BBEBA316E}" destId="{F9419D7C-2F59-4D54-B2B7-90382654F874}" srcOrd="7" destOrd="0" presId="urn:microsoft.com/office/officeart/2009/3/layout/HorizontalOrganizationChart"/>
    <dgm:cxn modelId="{DAA7D3E9-E236-4F97-933F-9D130C68F5C9}" type="presParOf" srcId="{F9419D7C-2F59-4D54-B2B7-90382654F874}" destId="{E2DC6A9E-BA49-4AE2-9431-7C26E1D3FB47}" srcOrd="0" destOrd="0" presId="urn:microsoft.com/office/officeart/2009/3/layout/HorizontalOrganizationChart"/>
    <dgm:cxn modelId="{1AD74891-B8DC-4777-BC5C-8560C67DA51E}" type="presParOf" srcId="{E2DC6A9E-BA49-4AE2-9431-7C26E1D3FB47}" destId="{BAF1211A-A2E2-43F4-933A-EC671AE8DA66}" srcOrd="0" destOrd="0" presId="urn:microsoft.com/office/officeart/2009/3/layout/HorizontalOrganizationChart"/>
    <dgm:cxn modelId="{2709BBC9-CE9C-40EE-867A-2C2AC2D6FE8F}" type="presParOf" srcId="{E2DC6A9E-BA49-4AE2-9431-7C26E1D3FB47}" destId="{80AB1F7A-DFB5-4005-8B04-18D90C67B32C}" srcOrd="1" destOrd="0" presId="urn:microsoft.com/office/officeart/2009/3/layout/HorizontalOrganizationChart"/>
    <dgm:cxn modelId="{48551936-0DC5-45A0-907E-9E92084F608B}" type="presParOf" srcId="{F9419D7C-2F59-4D54-B2B7-90382654F874}" destId="{ABED9FFD-B654-4337-9CAD-249676610C33}" srcOrd="1" destOrd="0" presId="urn:microsoft.com/office/officeart/2009/3/layout/HorizontalOrganizationChart"/>
    <dgm:cxn modelId="{D26E54F4-E582-4F4B-8634-6518BA91A8D6}" type="presParOf" srcId="{ABED9FFD-B654-4337-9CAD-249676610C33}" destId="{26E313DD-37AF-44AC-8085-7F96FE3535D5}" srcOrd="0" destOrd="0" presId="urn:microsoft.com/office/officeart/2009/3/layout/HorizontalOrganizationChart"/>
    <dgm:cxn modelId="{0ADFF217-F991-4EED-9540-A83DDA081F6D}" type="presParOf" srcId="{ABED9FFD-B654-4337-9CAD-249676610C33}" destId="{80700FA0-3EA8-40D2-9560-4C04B1C57C52}" srcOrd="1" destOrd="0" presId="urn:microsoft.com/office/officeart/2009/3/layout/HorizontalOrganizationChart"/>
    <dgm:cxn modelId="{7DA8B7DF-34F4-47D9-A809-FF0AC8E1D289}" type="presParOf" srcId="{80700FA0-3EA8-40D2-9560-4C04B1C57C52}" destId="{4DDC2983-0505-4379-9242-1E6FC5F3742F}" srcOrd="0" destOrd="0" presId="urn:microsoft.com/office/officeart/2009/3/layout/HorizontalOrganizationChart"/>
    <dgm:cxn modelId="{E1FFE025-7665-49BB-A270-D47AF2C087B2}" type="presParOf" srcId="{4DDC2983-0505-4379-9242-1E6FC5F3742F}" destId="{51BA2DA3-55AF-468C-8598-B1B4006F64BE}" srcOrd="0" destOrd="0" presId="urn:microsoft.com/office/officeart/2009/3/layout/HorizontalOrganizationChart"/>
    <dgm:cxn modelId="{D524B399-14C3-495C-9AA9-A674B7288A2F}" type="presParOf" srcId="{4DDC2983-0505-4379-9242-1E6FC5F3742F}" destId="{13FC8C63-414A-46B1-8531-D3F38EDF3387}" srcOrd="1" destOrd="0" presId="urn:microsoft.com/office/officeart/2009/3/layout/HorizontalOrganizationChart"/>
    <dgm:cxn modelId="{5CD955AC-33A6-4EBE-BE8A-4B506ABA3956}" type="presParOf" srcId="{80700FA0-3EA8-40D2-9560-4C04B1C57C52}" destId="{2C11D6B6-4E7A-4FEE-8BA5-CFF3CC91D640}" srcOrd="1" destOrd="0" presId="urn:microsoft.com/office/officeart/2009/3/layout/HorizontalOrganizationChart"/>
    <dgm:cxn modelId="{6BBF545C-1E0F-4F11-B39D-9E3B31A4F2D4}" type="presParOf" srcId="{80700FA0-3EA8-40D2-9560-4C04B1C57C52}" destId="{983B7AAA-67D1-4F9C-ADFD-900EF0DC2B4F}" srcOrd="2" destOrd="0" presId="urn:microsoft.com/office/officeart/2009/3/layout/HorizontalOrganizationChart"/>
    <dgm:cxn modelId="{75754614-969E-4CD7-9BE1-973819A5BA09}" type="presParOf" srcId="{ABED9FFD-B654-4337-9CAD-249676610C33}" destId="{1AA45294-0067-40B3-90B7-921B1B86F17E}" srcOrd="2" destOrd="0" presId="urn:microsoft.com/office/officeart/2009/3/layout/HorizontalOrganizationChart"/>
    <dgm:cxn modelId="{DB5FC3C5-1BD2-49FF-81A0-F693BE7E045D}" type="presParOf" srcId="{ABED9FFD-B654-4337-9CAD-249676610C33}" destId="{D156E0ED-6570-4620-858B-6C4F371B0C7E}" srcOrd="3" destOrd="0" presId="urn:microsoft.com/office/officeart/2009/3/layout/HorizontalOrganizationChart"/>
    <dgm:cxn modelId="{10F8B489-3AF2-4A2F-B7F7-B8D35E90026F}" type="presParOf" srcId="{D156E0ED-6570-4620-858B-6C4F371B0C7E}" destId="{C5DAF23A-49C9-4E0E-8B1C-29B717594AD5}" srcOrd="0" destOrd="0" presId="urn:microsoft.com/office/officeart/2009/3/layout/HorizontalOrganizationChart"/>
    <dgm:cxn modelId="{01F00F1B-DF37-4AA4-992F-AACEAC61F28D}" type="presParOf" srcId="{C5DAF23A-49C9-4E0E-8B1C-29B717594AD5}" destId="{1736D15D-006C-4297-9BE4-4FB926045046}" srcOrd="0" destOrd="0" presId="urn:microsoft.com/office/officeart/2009/3/layout/HorizontalOrganizationChart"/>
    <dgm:cxn modelId="{F9563194-BFBB-43E2-9F62-1635A4B01D62}" type="presParOf" srcId="{C5DAF23A-49C9-4E0E-8B1C-29B717594AD5}" destId="{237F66E5-C09E-4C4A-B56B-A641746B88A5}" srcOrd="1" destOrd="0" presId="urn:microsoft.com/office/officeart/2009/3/layout/HorizontalOrganizationChart"/>
    <dgm:cxn modelId="{A8F1D8C2-3573-4713-BC54-E70AFE5D64A0}" type="presParOf" srcId="{D156E0ED-6570-4620-858B-6C4F371B0C7E}" destId="{2D0A2D2E-14DF-4396-8F40-57173FC24ECA}" srcOrd="1" destOrd="0" presId="urn:microsoft.com/office/officeart/2009/3/layout/HorizontalOrganizationChart"/>
    <dgm:cxn modelId="{415E6FA4-27AC-44DF-9118-BD125C570ABE}" type="presParOf" srcId="{2D0A2D2E-14DF-4396-8F40-57173FC24ECA}" destId="{C2A9E19E-30E9-498D-9755-69AF6F47A63B}" srcOrd="0" destOrd="0" presId="urn:microsoft.com/office/officeart/2009/3/layout/HorizontalOrganizationChart"/>
    <dgm:cxn modelId="{7A33EC4C-83A2-4AB2-A43D-BDA1A792B97C}" type="presParOf" srcId="{2D0A2D2E-14DF-4396-8F40-57173FC24ECA}" destId="{E0D3F871-9FF6-4D57-B85A-46838B298E7D}" srcOrd="1" destOrd="0" presId="urn:microsoft.com/office/officeart/2009/3/layout/HorizontalOrganizationChart"/>
    <dgm:cxn modelId="{AC80FB40-E030-4BC9-9CC8-8B1B76CB2F80}" type="presParOf" srcId="{E0D3F871-9FF6-4D57-B85A-46838B298E7D}" destId="{6ABC4CC9-31E0-4447-BF94-95241C5EF113}" srcOrd="0" destOrd="0" presId="urn:microsoft.com/office/officeart/2009/3/layout/HorizontalOrganizationChart"/>
    <dgm:cxn modelId="{9C915872-9AAD-4DEF-ABE9-291AB53EE990}" type="presParOf" srcId="{6ABC4CC9-31E0-4447-BF94-95241C5EF113}" destId="{532D3163-B06A-4903-953F-57AA93A811AA}" srcOrd="0" destOrd="0" presId="urn:microsoft.com/office/officeart/2009/3/layout/HorizontalOrganizationChart"/>
    <dgm:cxn modelId="{F725EDA3-07B7-48AF-8098-3B580E6E7337}" type="presParOf" srcId="{6ABC4CC9-31E0-4447-BF94-95241C5EF113}" destId="{0ED13443-D2B4-4756-998F-3B4DFEE0ACE6}" srcOrd="1" destOrd="0" presId="urn:microsoft.com/office/officeart/2009/3/layout/HorizontalOrganizationChart"/>
    <dgm:cxn modelId="{39A8C409-F1E6-4162-B410-5984A598CC9C}" type="presParOf" srcId="{E0D3F871-9FF6-4D57-B85A-46838B298E7D}" destId="{5A7CD27B-3696-44E3-8A02-173849DEC3DE}" srcOrd="1" destOrd="0" presId="urn:microsoft.com/office/officeart/2009/3/layout/HorizontalOrganizationChart"/>
    <dgm:cxn modelId="{5AB2FBB8-D4DE-489B-AC19-C62328928BF6}" type="presParOf" srcId="{E0D3F871-9FF6-4D57-B85A-46838B298E7D}" destId="{828A57AF-2AC5-4EAC-93E1-3BCFC9E6F621}" srcOrd="2" destOrd="0" presId="urn:microsoft.com/office/officeart/2009/3/layout/HorizontalOrganizationChart"/>
    <dgm:cxn modelId="{02BC886F-0A33-4552-85F1-B876BD1783E8}" type="presParOf" srcId="{2D0A2D2E-14DF-4396-8F40-57173FC24ECA}" destId="{9E864924-8576-4110-A5A8-8E23806040D9}" srcOrd="2" destOrd="0" presId="urn:microsoft.com/office/officeart/2009/3/layout/HorizontalOrganizationChart"/>
    <dgm:cxn modelId="{633EC45E-D752-41A0-8CD7-8E4C2227D53D}" type="presParOf" srcId="{2D0A2D2E-14DF-4396-8F40-57173FC24ECA}" destId="{150A7A76-CF31-4FB2-8937-482655378056}" srcOrd="3" destOrd="0" presId="urn:microsoft.com/office/officeart/2009/3/layout/HorizontalOrganizationChart"/>
    <dgm:cxn modelId="{2D7E0A6B-38EF-4210-A11E-6B1AD344B308}" type="presParOf" srcId="{150A7A76-CF31-4FB2-8937-482655378056}" destId="{135C1A58-C16E-4EA7-BBCD-DEAE4C90C4FA}" srcOrd="0" destOrd="0" presId="urn:microsoft.com/office/officeart/2009/3/layout/HorizontalOrganizationChart"/>
    <dgm:cxn modelId="{F554A187-9B1A-4006-BC8D-C76A4553F177}" type="presParOf" srcId="{135C1A58-C16E-4EA7-BBCD-DEAE4C90C4FA}" destId="{58B5619A-2BD8-4070-9326-C2DFF0D1E250}" srcOrd="0" destOrd="0" presId="urn:microsoft.com/office/officeart/2009/3/layout/HorizontalOrganizationChart"/>
    <dgm:cxn modelId="{FD1268A0-1F34-4252-AFB4-DE3CC50CA586}" type="presParOf" srcId="{135C1A58-C16E-4EA7-BBCD-DEAE4C90C4FA}" destId="{8E34D255-50FD-46A5-94E1-C6FA6D8F3109}" srcOrd="1" destOrd="0" presId="urn:microsoft.com/office/officeart/2009/3/layout/HorizontalOrganizationChart"/>
    <dgm:cxn modelId="{1C4CCBE9-A95D-43F8-BBC9-E0CDEA2FE5C2}" type="presParOf" srcId="{150A7A76-CF31-4FB2-8937-482655378056}" destId="{F2F454DB-C9EA-4E91-A621-59672A20E84D}" srcOrd="1" destOrd="0" presId="urn:microsoft.com/office/officeart/2009/3/layout/HorizontalOrganizationChart"/>
    <dgm:cxn modelId="{6EBE8E43-175B-4244-BB54-D6C245F03FF5}" type="presParOf" srcId="{150A7A76-CF31-4FB2-8937-482655378056}" destId="{5FF4ECE4-336A-47CE-A9F8-30991AD54F54}" srcOrd="2" destOrd="0" presId="urn:microsoft.com/office/officeart/2009/3/layout/HorizontalOrganizationChart"/>
    <dgm:cxn modelId="{87495D42-2E94-4BFC-9B2E-EC9B81A43D10}" type="presParOf" srcId="{2D0A2D2E-14DF-4396-8F40-57173FC24ECA}" destId="{05336C59-6761-4C9F-B761-B2341B0CED0F}" srcOrd="4" destOrd="0" presId="urn:microsoft.com/office/officeart/2009/3/layout/HorizontalOrganizationChart"/>
    <dgm:cxn modelId="{E56F3710-8D2A-4ECB-8D35-41A84EA0DF1D}" type="presParOf" srcId="{2D0A2D2E-14DF-4396-8F40-57173FC24ECA}" destId="{4CBD0303-A470-4825-B194-C1F7AA7048C1}" srcOrd="5" destOrd="0" presId="urn:microsoft.com/office/officeart/2009/3/layout/HorizontalOrganizationChart"/>
    <dgm:cxn modelId="{4270C993-FD34-468E-9DAE-08D35AE34402}" type="presParOf" srcId="{4CBD0303-A470-4825-B194-C1F7AA7048C1}" destId="{716F4E13-AF30-405C-8C0E-40C62789F2E9}" srcOrd="0" destOrd="0" presId="urn:microsoft.com/office/officeart/2009/3/layout/HorizontalOrganizationChart"/>
    <dgm:cxn modelId="{42444029-FF99-4D37-8584-1C08F6EDE55A}" type="presParOf" srcId="{716F4E13-AF30-405C-8C0E-40C62789F2E9}" destId="{7BB9014F-4CD6-43C3-89F1-02EFA1FD31B5}" srcOrd="0" destOrd="0" presId="urn:microsoft.com/office/officeart/2009/3/layout/HorizontalOrganizationChart"/>
    <dgm:cxn modelId="{A7CEB647-EC71-4B14-A3D6-77A51D6A9953}" type="presParOf" srcId="{716F4E13-AF30-405C-8C0E-40C62789F2E9}" destId="{EA4D662B-798E-4F76-8843-A550420E5D9B}" srcOrd="1" destOrd="0" presId="urn:microsoft.com/office/officeart/2009/3/layout/HorizontalOrganizationChart"/>
    <dgm:cxn modelId="{650070C2-414B-4ACE-B1E4-D803A835A94F}" type="presParOf" srcId="{4CBD0303-A470-4825-B194-C1F7AA7048C1}" destId="{EC7825C1-2ED8-498B-BF0C-5452D385C8C8}" srcOrd="1" destOrd="0" presId="urn:microsoft.com/office/officeart/2009/3/layout/HorizontalOrganizationChart"/>
    <dgm:cxn modelId="{1CE28B91-D76D-4F1B-86B9-8C346A0A7AB5}" type="presParOf" srcId="{4CBD0303-A470-4825-B194-C1F7AA7048C1}" destId="{A5D5372F-8829-4ECF-A7A7-7C71BB929AFF}" srcOrd="2" destOrd="0" presId="urn:microsoft.com/office/officeart/2009/3/layout/HorizontalOrganizationChart"/>
    <dgm:cxn modelId="{CAD8BA3F-5814-48B7-A0D3-9F60F48C170A}" type="presParOf" srcId="{D156E0ED-6570-4620-858B-6C4F371B0C7E}" destId="{D2B5D557-B736-4916-989A-2A9BDCF8C8C5}" srcOrd="2" destOrd="0" presId="urn:microsoft.com/office/officeart/2009/3/layout/HorizontalOrganizationChart"/>
    <dgm:cxn modelId="{513D102F-25E9-4D40-8E77-866637F6BF22}" type="presParOf" srcId="{ABED9FFD-B654-4337-9CAD-249676610C33}" destId="{DAA86B15-5D03-4FAB-BF8E-47CB2C221A3B}" srcOrd="4" destOrd="0" presId="urn:microsoft.com/office/officeart/2009/3/layout/HorizontalOrganizationChart"/>
    <dgm:cxn modelId="{C0BD59D8-C91D-4C05-9CB1-DBDEEC7BA9EF}" type="presParOf" srcId="{ABED9FFD-B654-4337-9CAD-249676610C33}" destId="{345FA9F9-922D-4882-BD4C-EB8766E23382}" srcOrd="5" destOrd="0" presId="urn:microsoft.com/office/officeart/2009/3/layout/HorizontalOrganizationChart"/>
    <dgm:cxn modelId="{7106E5AA-C76D-41FD-8B2E-034F5E128B9B}" type="presParOf" srcId="{345FA9F9-922D-4882-BD4C-EB8766E23382}" destId="{DAD518D5-DF3E-4ED1-9F75-E35393ED43E0}" srcOrd="0" destOrd="0" presId="urn:microsoft.com/office/officeart/2009/3/layout/HorizontalOrganizationChart"/>
    <dgm:cxn modelId="{6F5B0BF6-C9F8-40C4-B58D-89C5D68D4AB4}" type="presParOf" srcId="{DAD518D5-DF3E-4ED1-9F75-E35393ED43E0}" destId="{E074066C-2795-42DA-9E7E-8E5EC8D31421}" srcOrd="0" destOrd="0" presId="urn:microsoft.com/office/officeart/2009/3/layout/HorizontalOrganizationChart"/>
    <dgm:cxn modelId="{A6414AC4-FA94-4D51-8A53-36A8025DF80B}" type="presParOf" srcId="{DAD518D5-DF3E-4ED1-9F75-E35393ED43E0}" destId="{FD995267-680E-4119-8D05-5F716D4177D5}" srcOrd="1" destOrd="0" presId="urn:microsoft.com/office/officeart/2009/3/layout/HorizontalOrganizationChart"/>
    <dgm:cxn modelId="{20F48412-5DA4-4DC3-B900-9A640B6A62CC}" type="presParOf" srcId="{345FA9F9-922D-4882-BD4C-EB8766E23382}" destId="{B8B9FE92-6B8E-4CF2-8224-FA9B10E5C09F}" srcOrd="1" destOrd="0" presId="urn:microsoft.com/office/officeart/2009/3/layout/HorizontalOrganizationChart"/>
    <dgm:cxn modelId="{0E6C075A-AA9C-4C1E-81E8-B9D6D28502C2}" type="presParOf" srcId="{345FA9F9-922D-4882-BD4C-EB8766E23382}" destId="{90D297AA-D419-4E69-9862-6AE8CBCD10C4}" srcOrd="2" destOrd="0" presId="urn:microsoft.com/office/officeart/2009/3/layout/HorizontalOrganizationChart"/>
    <dgm:cxn modelId="{7D95F2B1-66CD-4302-A48B-E47A0D93440C}" type="presParOf" srcId="{ABED9FFD-B654-4337-9CAD-249676610C33}" destId="{3165AA57-A58D-48FB-88A4-99A3856B8051}" srcOrd="6" destOrd="0" presId="urn:microsoft.com/office/officeart/2009/3/layout/HorizontalOrganizationChart"/>
    <dgm:cxn modelId="{60731011-00BD-4154-8EED-765EC313B82B}" type="presParOf" srcId="{ABED9FFD-B654-4337-9CAD-249676610C33}" destId="{B791F550-DF7F-43A0-89A6-DF1C0AD7F8EC}" srcOrd="7" destOrd="0" presId="urn:microsoft.com/office/officeart/2009/3/layout/HorizontalOrganizationChart"/>
    <dgm:cxn modelId="{804E5396-9D0C-43CD-8D10-94399564E386}" type="presParOf" srcId="{B791F550-DF7F-43A0-89A6-DF1C0AD7F8EC}" destId="{75203C3E-E74C-4E61-967E-A6712D6DEEDB}" srcOrd="0" destOrd="0" presId="urn:microsoft.com/office/officeart/2009/3/layout/HorizontalOrganizationChart"/>
    <dgm:cxn modelId="{A2C44087-849E-4A48-9CC5-3B40FCF15CD0}" type="presParOf" srcId="{75203C3E-E74C-4E61-967E-A6712D6DEEDB}" destId="{61443602-D636-4554-9BF4-19A6843E43FE}" srcOrd="0" destOrd="0" presId="urn:microsoft.com/office/officeart/2009/3/layout/HorizontalOrganizationChart"/>
    <dgm:cxn modelId="{0AE19D6E-9845-43D8-92F9-8F4ED6BC2D95}" type="presParOf" srcId="{75203C3E-E74C-4E61-967E-A6712D6DEEDB}" destId="{D0786FBE-EA0B-4EF3-B958-F960196D258E}" srcOrd="1" destOrd="0" presId="urn:microsoft.com/office/officeart/2009/3/layout/HorizontalOrganizationChart"/>
    <dgm:cxn modelId="{F5BABCDD-37DA-42BC-9B07-193609C15D0C}" type="presParOf" srcId="{B791F550-DF7F-43A0-89A6-DF1C0AD7F8EC}" destId="{6162407A-FABA-4A67-ADD6-ABBE71581772}" srcOrd="1" destOrd="0" presId="urn:microsoft.com/office/officeart/2009/3/layout/HorizontalOrganizationChart"/>
    <dgm:cxn modelId="{1727C01A-8BD3-4546-B410-E183E1D811EA}" type="presParOf" srcId="{B791F550-DF7F-43A0-89A6-DF1C0AD7F8EC}" destId="{069D057C-BACF-4DBD-9DF0-067ED9042BF7}" srcOrd="2" destOrd="0" presId="urn:microsoft.com/office/officeart/2009/3/layout/HorizontalOrganizationChart"/>
    <dgm:cxn modelId="{D9197639-469C-4938-9F60-E55167856D9E}" type="presParOf" srcId="{F9419D7C-2F59-4D54-B2B7-90382654F874}" destId="{E7F24FAB-4041-46E6-AEB5-35450AFB1E1C}" srcOrd="2" destOrd="0" presId="urn:microsoft.com/office/officeart/2009/3/layout/HorizontalOrganizationChart"/>
    <dgm:cxn modelId="{DB635D48-A477-4C6A-A6F4-937EAD73A3AF}" type="presParOf" srcId="{ED85D3D6-3097-254D-9F80-134BBEBA316E}" destId="{BD7FF20F-7C69-4663-9E34-1D2A404CF968}" srcOrd="8" destOrd="0" presId="urn:microsoft.com/office/officeart/2009/3/layout/HorizontalOrganizationChart"/>
    <dgm:cxn modelId="{5F211078-4854-4F9F-87F9-6854FBC40C57}" type="presParOf" srcId="{ED85D3D6-3097-254D-9F80-134BBEBA316E}" destId="{08907255-E0CC-4A72-AD1C-61CC13A2CF98}" srcOrd="9" destOrd="0" presId="urn:microsoft.com/office/officeart/2009/3/layout/HorizontalOrganizationChart"/>
    <dgm:cxn modelId="{02A81F75-51CC-4967-B6D1-38F0562FC21F}" type="presParOf" srcId="{08907255-E0CC-4A72-AD1C-61CC13A2CF98}" destId="{B47C3315-7713-4152-8BFE-C61F530A33F1}" srcOrd="0" destOrd="0" presId="urn:microsoft.com/office/officeart/2009/3/layout/HorizontalOrganizationChart"/>
    <dgm:cxn modelId="{AB80FDBE-A9BA-44B1-8FDE-75513C890D24}" type="presParOf" srcId="{B47C3315-7713-4152-8BFE-C61F530A33F1}" destId="{7ADCF175-BE33-4AC8-AB9E-EF5B5EE2C49A}" srcOrd="0" destOrd="0" presId="urn:microsoft.com/office/officeart/2009/3/layout/HorizontalOrganizationChart"/>
    <dgm:cxn modelId="{8E9623AB-55BE-4BEE-99D1-7A81EFD36AF7}" type="presParOf" srcId="{B47C3315-7713-4152-8BFE-C61F530A33F1}" destId="{D1AFD62F-8A97-48E8-9A2D-2E2740785618}" srcOrd="1" destOrd="0" presId="urn:microsoft.com/office/officeart/2009/3/layout/HorizontalOrganizationChart"/>
    <dgm:cxn modelId="{4D807914-199E-461C-B521-0B6D55723C52}" type="presParOf" srcId="{08907255-E0CC-4A72-AD1C-61CC13A2CF98}" destId="{7960FF23-D205-4DE1-9239-ECBD516D858A}" srcOrd="1" destOrd="0" presId="urn:microsoft.com/office/officeart/2009/3/layout/HorizontalOrganizationChart"/>
    <dgm:cxn modelId="{8EBF2448-ABE5-49B9-8502-B5E8FAE21F44}" type="presParOf" srcId="{7960FF23-D205-4DE1-9239-ECBD516D858A}" destId="{BE59F2A4-8060-4E5E-AF00-B8486132E027}" srcOrd="0" destOrd="0" presId="urn:microsoft.com/office/officeart/2009/3/layout/HorizontalOrganizationChart"/>
    <dgm:cxn modelId="{4C1DA213-3611-4690-ADE6-D91CF41216E6}" type="presParOf" srcId="{7960FF23-D205-4DE1-9239-ECBD516D858A}" destId="{8D252541-9DFB-439B-B495-D4CBA084CFED}" srcOrd="1" destOrd="0" presId="urn:microsoft.com/office/officeart/2009/3/layout/HorizontalOrganizationChart"/>
    <dgm:cxn modelId="{8976E0BF-923C-41C8-A7E0-8E1E5F29A975}" type="presParOf" srcId="{8D252541-9DFB-439B-B495-D4CBA084CFED}" destId="{006A2BC5-DC19-4E94-815C-A01A43333B07}" srcOrd="0" destOrd="0" presId="urn:microsoft.com/office/officeart/2009/3/layout/HorizontalOrganizationChart"/>
    <dgm:cxn modelId="{4D8AA2AE-F2E1-4DCD-8C8B-F8F1D21BCDDA}" type="presParOf" srcId="{006A2BC5-DC19-4E94-815C-A01A43333B07}" destId="{DD5266C9-C66A-4B83-AB98-380A9A59BA4E}" srcOrd="0" destOrd="0" presId="urn:microsoft.com/office/officeart/2009/3/layout/HorizontalOrganizationChart"/>
    <dgm:cxn modelId="{21273667-CD28-4163-A745-8F5568C7BCD3}" type="presParOf" srcId="{006A2BC5-DC19-4E94-815C-A01A43333B07}" destId="{0823A0DD-DC61-454F-9444-31E7CE817901}" srcOrd="1" destOrd="0" presId="urn:microsoft.com/office/officeart/2009/3/layout/HorizontalOrganizationChart"/>
    <dgm:cxn modelId="{3E9D665B-CA1C-4115-8B62-E49F32C62AB4}" type="presParOf" srcId="{8D252541-9DFB-439B-B495-D4CBA084CFED}" destId="{9D341085-8B57-4F4F-BC2B-C38914603195}" srcOrd="1" destOrd="0" presId="urn:microsoft.com/office/officeart/2009/3/layout/HorizontalOrganizationChart"/>
    <dgm:cxn modelId="{962C3D71-68D8-4A11-87B8-DAC53B25D6D1}" type="presParOf" srcId="{8D252541-9DFB-439B-B495-D4CBA084CFED}" destId="{5F7936B0-B51B-4B9F-8680-AF595C095AD0}" srcOrd="2" destOrd="0" presId="urn:microsoft.com/office/officeart/2009/3/layout/HorizontalOrganizationChart"/>
    <dgm:cxn modelId="{A98AC80A-AFDF-4A10-9255-797E9A19B1EF}" type="presParOf" srcId="{7960FF23-D205-4DE1-9239-ECBD516D858A}" destId="{C216F761-88DA-4ED6-8E7B-CF4BBE6E84F9}" srcOrd="2" destOrd="0" presId="urn:microsoft.com/office/officeart/2009/3/layout/HorizontalOrganizationChart"/>
    <dgm:cxn modelId="{E195273D-6ABA-4EEB-BDCC-E4DC47A0782F}" type="presParOf" srcId="{7960FF23-D205-4DE1-9239-ECBD516D858A}" destId="{DF6C8A51-10F6-435C-8523-3B206F74D76F}" srcOrd="3" destOrd="0" presId="urn:microsoft.com/office/officeart/2009/3/layout/HorizontalOrganizationChart"/>
    <dgm:cxn modelId="{F51DA975-A733-4716-B26B-E533272FA54A}" type="presParOf" srcId="{DF6C8A51-10F6-435C-8523-3B206F74D76F}" destId="{1A6D1012-D939-4F67-88E4-26D324BCBAE0}" srcOrd="0" destOrd="0" presId="urn:microsoft.com/office/officeart/2009/3/layout/HorizontalOrganizationChart"/>
    <dgm:cxn modelId="{B1F6F874-BC02-4141-8B09-D94A38FA377A}" type="presParOf" srcId="{1A6D1012-D939-4F67-88E4-26D324BCBAE0}" destId="{20324665-6E12-4081-B55B-592422EA45B0}" srcOrd="0" destOrd="0" presId="urn:microsoft.com/office/officeart/2009/3/layout/HorizontalOrganizationChart"/>
    <dgm:cxn modelId="{E99969DB-CA71-4C50-B924-9A8596A88871}" type="presParOf" srcId="{1A6D1012-D939-4F67-88E4-26D324BCBAE0}" destId="{000FBD3D-E2C3-436F-9CFC-8F587F069BBB}" srcOrd="1" destOrd="0" presId="urn:microsoft.com/office/officeart/2009/3/layout/HorizontalOrganizationChart"/>
    <dgm:cxn modelId="{DEC7E098-0B93-48B2-A174-D112D817635C}" type="presParOf" srcId="{DF6C8A51-10F6-435C-8523-3B206F74D76F}" destId="{E79D76D1-C50F-4725-9C17-D4569A645D06}" srcOrd="1" destOrd="0" presId="urn:microsoft.com/office/officeart/2009/3/layout/HorizontalOrganizationChart"/>
    <dgm:cxn modelId="{57CC5FBD-8BF5-4854-85E4-312152B65649}" type="presParOf" srcId="{DF6C8A51-10F6-435C-8523-3B206F74D76F}" destId="{104A8AFD-EE55-4910-8EBA-F4ED712AA732}" srcOrd="2" destOrd="0" presId="urn:microsoft.com/office/officeart/2009/3/layout/HorizontalOrganizationChart"/>
    <dgm:cxn modelId="{7E17B40F-682E-40A6-AE4C-0E805E42C130}" type="presParOf" srcId="{7960FF23-D205-4DE1-9239-ECBD516D858A}" destId="{35A88A80-A411-4399-A63C-4DC822D9FB0C}" srcOrd="4" destOrd="0" presId="urn:microsoft.com/office/officeart/2009/3/layout/HorizontalOrganizationChart"/>
    <dgm:cxn modelId="{408227FA-AEE0-46C1-A5A9-7BD60F55F069}" type="presParOf" srcId="{7960FF23-D205-4DE1-9239-ECBD516D858A}" destId="{CDACC5B5-6F9B-4F0E-90D9-0BD799D783E8}" srcOrd="5" destOrd="0" presId="urn:microsoft.com/office/officeart/2009/3/layout/HorizontalOrganizationChart"/>
    <dgm:cxn modelId="{65413F5E-2017-43CA-9E12-D15A5137643A}" type="presParOf" srcId="{CDACC5B5-6F9B-4F0E-90D9-0BD799D783E8}" destId="{BEF0CE30-D23F-44E6-86B2-D4B503D7D333}" srcOrd="0" destOrd="0" presId="urn:microsoft.com/office/officeart/2009/3/layout/HorizontalOrganizationChart"/>
    <dgm:cxn modelId="{7C6FB379-9249-41CB-BE64-47905598EA74}" type="presParOf" srcId="{BEF0CE30-D23F-44E6-86B2-D4B503D7D333}" destId="{6B73DE27-4AF2-4D5E-8B78-8F17A4A05F59}" srcOrd="0" destOrd="0" presId="urn:microsoft.com/office/officeart/2009/3/layout/HorizontalOrganizationChart"/>
    <dgm:cxn modelId="{49DD233B-F1DE-42F4-AA67-C5D99882D5BF}" type="presParOf" srcId="{BEF0CE30-D23F-44E6-86B2-D4B503D7D333}" destId="{B6F6BE67-D2E1-4D8E-A0E4-E22F400BEDCF}" srcOrd="1" destOrd="0" presId="urn:microsoft.com/office/officeart/2009/3/layout/HorizontalOrganizationChart"/>
    <dgm:cxn modelId="{1C8A9F64-4D23-4D50-BAFF-13C94E350A98}" type="presParOf" srcId="{CDACC5B5-6F9B-4F0E-90D9-0BD799D783E8}" destId="{BDEC88E1-2EA6-4FFD-9587-2F7422F1CB8E}" srcOrd="1" destOrd="0" presId="urn:microsoft.com/office/officeart/2009/3/layout/HorizontalOrganizationChart"/>
    <dgm:cxn modelId="{C1603F16-1DEB-4B68-AD4C-38DFD5FCD9C9}" type="presParOf" srcId="{CDACC5B5-6F9B-4F0E-90D9-0BD799D783E8}" destId="{71C2D3BF-6A2F-45B0-BD61-A220523E86DA}" srcOrd="2" destOrd="0" presId="urn:microsoft.com/office/officeart/2009/3/layout/HorizontalOrganizationChart"/>
    <dgm:cxn modelId="{D68050BE-38EB-4C86-B66D-74B01627D11A}" type="presParOf" srcId="{7960FF23-D205-4DE1-9239-ECBD516D858A}" destId="{0239892A-5089-438A-A8A4-5F876C65F904}" srcOrd="6" destOrd="0" presId="urn:microsoft.com/office/officeart/2009/3/layout/HorizontalOrganizationChart"/>
    <dgm:cxn modelId="{1FB037F5-ADDB-43AF-B9E8-656C0529C976}" type="presParOf" srcId="{7960FF23-D205-4DE1-9239-ECBD516D858A}" destId="{9D8D2BB7-075A-483E-88E3-E65A6B181841}" srcOrd="7" destOrd="0" presId="urn:microsoft.com/office/officeart/2009/3/layout/HorizontalOrganizationChart"/>
    <dgm:cxn modelId="{105E22DC-1578-4ADE-A1CD-654BA617EEF0}" type="presParOf" srcId="{9D8D2BB7-075A-483E-88E3-E65A6B181841}" destId="{3CDA4C2F-CB06-426F-938E-9CB927F09A86}" srcOrd="0" destOrd="0" presId="urn:microsoft.com/office/officeart/2009/3/layout/HorizontalOrganizationChart"/>
    <dgm:cxn modelId="{453ACFDF-D40F-4898-B863-4BF53FEEF1D6}" type="presParOf" srcId="{3CDA4C2F-CB06-426F-938E-9CB927F09A86}" destId="{93FA8E5D-14D2-44FA-ABED-1D75D92F1E05}" srcOrd="0" destOrd="0" presId="urn:microsoft.com/office/officeart/2009/3/layout/HorizontalOrganizationChart"/>
    <dgm:cxn modelId="{219E32B8-BD0A-4119-94E2-181B44817122}" type="presParOf" srcId="{3CDA4C2F-CB06-426F-938E-9CB927F09A86}" destId="{BCA36320-67E3-4A03-AA89-7194F1123873}" srcOrd="1" destOrd="0" presId="urn:microsoft.com/office/officeart/2009/3/layout/HorizontalOrganizationChart"/>
    <dgm:cxn modelId="{FB082C4B-1943-44EE-9072-9B6F96E2F7FC}" type="presParOf" srcId="{9D8D2BB7-075A-483E-88E3-E65A6B181841}" destId="{7A7A5146-03E3-4D4C-83E5-E074C36CF646}" srcOrd="1" destOrd="0" presId="urn:microsoft.com/office/officeart/2009/3/layout/HorizontalOrganizationChart"/>
    <dgm:cxn modelId="{741DA169-2A0F-4BBA-8CF0-04E0E3655967}" type="presParOf" srcId="{9D8D2BB7-075A-483E-88E3-E65A6B181841}" destId="{73133A15-41F9-4C50-A3E6-2D83AF4640D7}" srcOrd="2" destOrd="0" presId="urn:microsoft.com/office/officeart/2009/3/layout/HorizontalOrganizationChart"/>
    <dgm:cxn modelId="{E95F891F-E42C-4E1B-A38C-A5DF0236C491}" type="presParOf" srcId="{08907255-E0CC-4A72-AD1C-61CC13A2CF98}" destId="{058D30A2-4D9B-45B0-B81C-CF6871C8DAE7}" srcOrd="2" destOrd="0" presId="urn:microsoft.com/office/officeart/2009/3/layout/HorizontalOrganizationChart"/>
    <dgm:cxn modelId="{A1123739-8CA3-4753-8779-AD502D034665}" type="presParOf" srcId="{ED85D3D6-3097-254D-9F80-134BBEBA316E}" destId="{5F4898E1-1EBA-4ACA-AFD6-6A0B707D09A3}" srcOrd="10" destOrd="0" presId="urn:microsoft.com/office/officeart/2009/3/layout/HorizontalOrganizationChart"/>
    <dgm:cxn modelId="{BFF4FA7D-A410-4193-B40D-31385EA40F42}" type="presParOf" srcId="{ED85D3D6-3097-254D-9F80-134BBEBA316E}" destId="{441C8CBE-A547-45C7-8BFA-3F7D871890B3}" srcOrd="11" destOrd="0" presId="urn:microsoft.com/office/officeart/2009/3/layout/HorizontalOrganizationChart"/>
    <dgm:cxn modelId="{154ACED7-D99A-4D23-B132-8B1DBE794258}" type="presParOf" srcId="{441C8CBE-A547-45C7-8BFA-3F7D871890B3}" destId="{C70BDCD8-B16A-4433-8867-68ABEA09092D}" srcOrd="0" destOrd="0" presId="urn:microsoft.com/office/officeart/2009/3/layout/HorizontalOrganizationChart"/>
    <dgm:cxn modelId="{3A574988-56EA-49FF-B15E-887FBBD34F03}" type="presParOf" srcId="{C70BDCD8-B16A-4433-8867-68ABEA09092D}" destId="{9EE20486-94D8-4D65-90D6-946458D83243}" srcOrd="0" destOrd="0" presId="urn:microsoft.com/office/officeart/2009/3/layout/HorizontalOrganizationChart"/>
    <dgm:cxn modelId="{FB6AA5CF-9BCA-433C-BF7C-AE5D15BC69EE}" type="presParOf" srcId="{C70BDCD8-B16A-4433-8867-68ABEA09092D}" destId="{EC49CD25-7792-450C-AD0B-04B03E0EA93F}" srcOrd="1" destOrd="0" presId="urn:microsoft.com/office/officeart/2009/3/layout/HorizontalOrganizationChart"/>
    <dgm:cxn modelId="{81D683F4-FF1D-4B1B-B043-1BFCFC975E31}" type="presParOf" srcId="{441C8CBE-A547-45C7-8BFA-3F7D871890B3}" destId="{DD325BC2-A7BD-417D-AF58-4B597CCB3D09}" srcOrd="1" destOrd="0" presId="urn:microsoft.com/office/officeart/2009/3/layout/HorizontalOrganizationChart"/>
    <dgm:cxn modelId="{DEB39E66-64FB-4497-AA9D-37058CBA6DA1}" type="presParOf" srcId="{DD325BC2-A7BD-417D-AF58-4B597CCB3D09}" destId="{28AFB2D2-522E-41CB-84EB-4585905E9E95}" srcOrd="0" destOrd="0" presId="urn:microsoft.com/office/officeart/2009/3/layout/HorizontalOrganizationChart"/>
    <dgm:cxn modelId="{3ECE9741-0F34-4497-B070-BAC5B44996F8}" type="presParOf" srcId="{DD325BC2-A7BD-417D-AF58-4B597CCB3D09}" destId="{4A0DDF59-52FF-457C-8FB5-1D2EE590CBA9}" srcOrd="1" destOrd="0" presId="urn:microsoft.com/office/officeart/2009/3/layout/HorizontalOrganizationChart"/>
    <dgm:cxn modelId="{B67625AC-63D0-42B7-98BB-BB2053171051}" type="presParOf" srcId="{4A0DDF59-52FF-457C-8FB5-1D2EE590CBA9}" destId="{2EBE9FE1-1A44-48E0-A6B1-9CEC7E4D707E}" srcOrd="0" destOrd="0" presId="urn:microsoft.com/office/officeart/2009/3/layout/HorizontalOrganizationChart"/>
    <dgm:cxn modelId="{D954E5C7-B0C9-4CBB-B09D-C5C8C04745C0}" type="presParOf" srcId="{2EBE9FE1-1A44-48E0-A6B1-9CEC7E4D707E}" destId="{F82459DC-6909-4D6C-9698-109399BADBEB}" srcOrd="0" destOrd="0" presId="urn:microsoft.com/office/officeart/2009/3/layout/HorizontalOrganizationChart"/>
    <dgm:cxn modelId="{159F2637-52EC-4130-A8F7-3CEA064D28CD}" type="presParOf" srcId="{2EBE9FE1-1A44-48E0-A6B1-9CEC7E4D707E}" destId="{493A39F9-9E72-44AE-B73B-7E862E891249}" srcOrd="1" destOrd="0" presId="urn:microsoft.com/office/officeart/2009/3/layout/HorizontalOrganizationChart"/>
    <dgm:cxn modelId="{A445B085-F606-4547-8357-75171132A732}" type="presParOf" srcId="{4A0DDF59-52FF-457C-8FB5-1D2EE590CBA9}" destId="{2A5A41A9-6C55-437F-B953-1F5770E3B5B5}" srcOrd="1" destOrd="0" presId="urn:microsoft.com/office/officeart/2009/3/layout/HorizontalOrganizationChart"/>
    <dgm:cxn modelId="{D8F6918A-49F5-4999-8B4F-0AB858E89B26}" type="presParOf" srcId="{4A0DDF59-52FF-457C-8FB5-1D2EE590CBA9}" destId="{2F763BC9-69D6-4D1A-B8DD-D5325B122D47}" srcOrd="2" destOrd="0" presId="urn:microsoft.com/office/officeart/2009/3/layout/HorizontalOrganizationChart"/>
    <dgm:cxn modelId="{F2575FB2-A65C-4602-9326-0C60E0A569F9}" type="presParOf" srcId="{DD325BC2-A7BD-417D-AF58-4B597CCB3D09}" destId="{D55BDF23-D80D-4DC5-AE8F-BC8901308F80}" srcOrd="2" destOrd="0" presId="urn:microsoft.com/office/officeart/2009/3/layout/HorizontalOrganizationChart"/>
    <dgm:cxn modelId="{197AD557-9644-4A4C-86F8-5060E03291EC}" type="presParOf" srcId="{DD325BC2-A7BD-417D-AF58-4B597CCB3D09}" destId="{2282074F-E058-4251-8752-F43094258BAF}" srcOrd="3" destOrd="0" presId="urn:microsoft.com/office/officeart/2009/3/layout/HorizontalOrganizationChart"/>
    <dgm:cxn modelId="{C3B51C21-8210-4BED-A0D4-C7D57BAA81D4}" type="presParOf" srcId="{2282074F-E058-4251-8752-F43094258BAF}" destId="{4D977C50-4C2E-475C-92E0-4D9C6877B414}" srcOrd="0" destOrd="0" presId="urn:microsoft.com/office/officeart/2009/3/layout/HorizontalOrganizationChart"/>
    <dgm:cxn modelId="{4A6BFC86-C9ED-441B-8B06-D2E3C463723A}" type="presParOf" srcId="{4D977C50-4C2E-475C-92E0-4D9C6877B414}" destId="{31EF335D-8251-4B4F-8B7D-C1ACB5606F73}" srcOrd="0" destOrd="0" presId="urn:microsoft.com/office/officeart/2009/3/layout/HorizontalOrganizationChart"/>
    <dgm:cxn modelId="{FF61BA20-93B8-4B08-B36D-191BFD927456}" type="presParOf" srcId="{4D977C50-4C2E-475C-92E0-4D9C6877B414}" destId="{A438A755-C31A-441C-AFC1-6963485A0DC3}" srcOrd="1" destOrd="0" presId="urn:microsoft.com/office/officeart/2009/3/layout/HorizontalOrganizationChart"/>
    <dgm:cxn modelId="{A7FC89A9-A621-4AD9-9C38-0D76E2A2C942}" type="presParOf" srcId="{2282074F-E058-4251-8752-F43094258BAF}" destId="{1F6FDB1B-010B-4FEF-AD64-82C038519B57}" srcOrd="1" destOrd="0" presId="urn:microsoft.com/office/officeart/2009/3/layout/HorizontalOrganizationChart"/>
    <dgm:cxn modelId="{9CF1AEEB-5EA1-4306-9B4D-E56D790E0D07}" type="presParOf" srcId="{2282074F-E058-4251-8752-F43094258BAF}" destId="{12EDD222-2ED5-4210-A34B-57B77330A7CD}" srcOrd="2" destOrd="0" presId="urn:microsoft.com/office/officeart/2009/3/layout/HorizontalOrganizationChart"/>
    <dgm:cxn modelId="{4C9C2643-B8CD-4F06-B824-647C2C899800}" type="presParOf" srcId="{DD325BC2-A7BD-417D-AF58-4B597CCB3D09}" destId="{9D245F19-835B-4F23-8EF4-70021E75F3EB}" srcOrd="4" destOrd="0" presId="urn:microsoft.com/office/officeart/2009/3/layout/HorizontalOrganizationChart"/>
    <dgm:cxn modelId="{B8ED9F40-3E0D-4E65-BA55-4C106D9D5026}" type="presParOf" srcId="{DD325BC2-A7BD-417D-AF58-4B597CCB3D09}" destId="{B94071A4-A085-499D-A966-7A6F7FD6AF08}" srcOrd="5" destOrd="0" presId="urn:microsoft.com/office/officeart/2009/3/layout/HorizontalOrganizationChart"/>
    <dgm:cxn modelId="{D51005BD-A0E2-43B3-AE80-32C0809B8BDA}" type="presParOf" srcId="{B94071A4-A085-499D-A966-7A6F7FD6AF08}" destId="{A393B7E5-16AA-4B39-B804-6C8227156E43}" srcOrd="0" destOrd="0" presId="urn:microsoft.com/office/officeart/2009/3/layout/HorizontalOrganizationChart"/>
    <dgm:cxn modelId="{5BEAFD56-DCA2-483D-9067-CEB226F34884}" type="presParOf" srcId="{A393B7E5-16AA-4B39-B804-6C8227156E43}" destId="{2A009A09-746D-4BD5-9F68-74D0B7087A3F}" srcOrd="0" destOrd="0" presId="urn:microsoft.com/office/officeart/2009/3/layout/HorizontalOrganizationChart"/>
    <dgm:cxn modelId="{C21E4A45-CF85-4827-BEC0-73F87A318CC4}" type="presParOf" srcId="{A393B7E5-16AA-4B39-B804-6C8227156E43}" destId="{4C224D17-B845-464D-8AB5-23A1DA30A386}" srcOrd="1" destOrd="0" presId="urn:microsoft.com/office/officeart/2009/3/layout/HorizontalOrganizationChart"/>
    <dgm:cxn modelId="{DDC6DF85-0D29-40AF-B6D4-7700C1808C86}" type="presParOf" srcId="{B94071A4-A085-499D-A966-7A6F7FD6AF08}" destId="{1B1254C2-4608-4977-B874-51E43420FE5E}" srcOrd="1" destOrd="0" presId="urn:microsoft.com/office/officeart/2009/3/layout/HorizontalOrganizationChart"/>
    <dgm:cxn modelId="{715862E3-BE3D-4900-8FF4-311C6E83939C}" type="presParOf" srcId="{B94071A4-A085-499D-A966-7A6F7FD6AF08}" destId="{BA67E465-5DD1-4478-9B62-883FA070F2CF}" srcOrd="2" destOrd="0" presId="urn:microsoft.com/office/officeart/2009/3/layout/HorizontalOrganizationChart"/>
    <dgm:cxn modelId="{DDFEDFC1-FF7C-4DE9-A597-4DECE05D7E74}" type="presParOf" srcId="{DD325BC2-A7BD-417D-AF58-4B597CCB3D09}" destId="{C861FCB8-156E-41E7-8533-D72D437CF310}" srcOrd="6" destOrd="0" presId="urn:microsoft.com/office/officeart/2009/3/layout/HorizontalOrganizationChart"/>
    <dgm:cxn modelId="{FAE35EA2-271E-4821-8781-3412CAD5D21F}" type="presParOf" srcId="{DD325BC2-A7BD-417D-AF58-4B597CCB3D09}" destId="{6139B973-FE13-4B96-838C-C85F21B9F478}" srcOrd="7" destOrd="0" presId="urn:microsoft.com/office/officeart/2009/3/layout/HorizontalOrganizationChart"/>
    <dgm:cxn modelId="{26E61751-3BBC-4D51-9494-80D0DD5CD797}" type="presParOf" srcId="{6139B973-FE13-4B96-838C-C85F21B9F478}" destId="{4796A641-E62A-49A2-98AF-147CB0FED247}" srcOrd="0" destOrd="0" presId="urn:microsoft.com/office/officeart/2009/3/layout/HorizontalOrganizationChart"/>
    <dgm:cxn modelId="{FD44399B-90D4-4040-8C01-B549E00B6BD7}" type="presParOf" srcId="{4796A641-E62A-49A2-98AF-147CB0FED247}" destId="{9DE8C592-DEF5-485F-8A9D-7F0F8F138D62}" srcOrd="0" destOrd="0" presId="urn:microsoft.com/office/officeart/2009/3/layout/HorizontalOrganizationChart"/>
    <dgm:cxn modelId="{F7E36F72-97E7-4517-9F7F-72FFE4A96CAB}" type="presParOf" srcId="{4796A641-E62A-49A2-98AF-147CB0FED247}" destId="{238A942E-A69D-418F-968F-421ABC76D8DF}" srcOrd="1" destOrd="0" presId="urn:microsoft.com/office/officeart/2009/3/layout/HorizontalOrganizationChart"/>
    <dgm:cxn modelId="{E2915ADD-43EA-43C8-8A85-C1961FA09500}" type="presParOf" srcId="{6139B973-FE13-4B96-838C-C85F21B9F478}" destId="{8AD9C3A0-D56A-4DC9-A63E-D5400351675F}" srcOrd="1" destOrd="0" presId="urn:microsoft.com/office/officeart/2009/3/layout/HorizontalOrganizationChart"/>
    <dgm:cxn modelId="{45CB4C0E-65DB-44D6-AC77-2FE060A2EB3B}" type="presParOf" srcId="{6139B973-FE13-4B96-838C-C85F21B9F478}" destId="{03992939-CAF7-46A6-8C76-B411AA205CAE}" srcOrd="2" destOrd="0" presId="urn:microsoft.com/office/officeart/2009/3/layout/HorizontalOrganizationChart"/>
    <dgm:cxn modelId="{50D0283E-D95C-45FE-A773-90C519804E32}" type="presParOf" srcId="{441C8CBE-A547-45C7-8BFA-3F7D871890B3}" destId="{266414C1-95B1-4CC6-81F3-AB827FD8B164}" srcOrd="2" destOrd="0" presId="urn:microsoft.com/office/officeart/2009/3/layout/HorizontalOrganizationChart"/>
    <dgm:cxn modelId="{A4A852DF-6C1F-4CC0-AB4C-216F6C2028FE}" type="presParOf" srcId="{ED85D3D6-3097-254D-9F80-134BBEBA316E}" destId="{5C422D8C-4FB4-40FF-B726-3300F32DEDC0}" srcOrd="12" destOrd="0" presId="urn:microsoft.com/office/officeart/2009/3/layout/HorizontalOrganizationChart"/>
    <dgm:cxn modelId="{DF04311F-6524-4251-8BDF-05DCCFA84E93}" type="presParOf" srcId="{ED85D3D6-3097-254D-9F80-134BBEBA316E}" destId="{CF68B1C3-FE35-42A9-B4C1-420855FF9F0E}" srcOrd="13" destOrd="0" presId="urn:microsoft.com/office/officeart/2009/3/layout/HorizontalOrganizationChart"/>
    <dgm:cxn modelId="{395B7129-1B13-42EB-B10A-7AA40FE80D98}" type="presParOf" srcId="{CF68B1C3-FE35-42A9-B4C1-420855FF9F0E}" destId="{4ED46F70-5EB0-45AE-985B-B4D8DC610739}" srcOrd="0" destOrd="0" presId="urn:microsoft.com/office/officeart/2009/3/layout/HorizontalOrganizationChart"/>
    <dgm:cxn modelId="{78CC586B-0383-4B60-883E-E00D6730AA9D}" type="presParOf" srcId="{4ED46F70-5EB0-45AE-985B-B4D8DC610739}" destId="{7FE823E7-68F4-4209-8FBB-E39F488E07F5}" srcOrd="0" destOrd="0" presId="urn:microsoft.com/office/officeart/2009/3/layout/HorizontalOrganizationChart"/>
    <dgm:cxn modelId="{560B68C9-6BDA-4847-BB7D-0B2F8A9B02AC}" type="presParOf" srcId="{4ED46F70-5EB0-45AE-985B-B4D8DC610739}" destId="{9DD73458-59BF-4AA9-A331-4B409F342219}" srcOrd="1" destOrd="0" presId="urn:microsoft.com/office/officeart/2009/3/layout/HorizontalOrganizationChart"/>
    <dgm:cxn modelId="{C3DCE369-FD1A-4AE0-9AC9-4B3102190E36}" type="presParOf" srcId="{CF68B1C3-FE35-42A9-B4C1-420855FF9F0E}" destId="{5F5DB5A4-2766-4A47-88A9-DEC1D60FB6FB}" srcOrd="1" destOrd="0" presId="urn:microsoft.com/office/officeart/2009/3/layout/HorizontalOrganizationChart"/>
    <dgm:cxn modelId="{4819003A-672A-427F-8B4E-85AE99809EC6}" type="presParOf" srcId="{5F5DB5A4-2766-4A47-88A9-DEC1D60FB6FB}" destId="{6AD9DBF4-6E2A-4ED6-ABF2-A5CA58A3D6EF}" srcOrd="0" destOrd="0" presId="urn:microsoft.com/office/officeart/2009/3/layout/HorizontalOrganizationChart"/>
    <dgm:cxn modelId="{2B013DA2-532C-4717-8717-746B948F3626}" type="presParOf" srcId="{5F5DB5A4-2766-4A47-88A9-DEC1D60FB6FB}" destId="{38AD5213-B0EC-4F86-BEE9-67D7BE70B15D}" srcOrd="1" destOrd="0" presId="urn:microsoft.com/office/officeart/2009/3/layout/HorizontalOrganizationChart"/>
    <dgm:cxn modelId="{4F2C0AA3-4F6D-4683-9F8F-4314A280D399}" type="presParOf" srcId="{38AD5213-B0EC-4F86-BEE9-67D7BE70B15D}" destId="{BE354C4E-B237-47EF-9E1F-7AEE5E51F6FF}" srcOrd="0" destOrd="0" presId="urn:microsoft.com/office/officeart/2009/3/layout/HorizontalOrganizationChart"/>
    <dgm:cxn modelId="{044B6ACF-BF01-49ED-9B46-FF64B0AE32A7}" type="presParOf" srcId="{BE354C4E-B237-47EF-9E1F-7AEE5E51F6FF}" destId="{EB1F5832-AABF-4AD2-8E99-3688955ED4AA}" srcOrd="0" destOrd="0" presId="urn:microsoft.com/office/officeart/2009/3/layout/HorizontalOrganizationChart"/>
    <dgm:cxn modelId="{222C9248-2565-4F7F-B712-E5DB94EC0763}" type="presParOf" srcId="{BE354C4E-B237-47EF-9E1F-7AEE5E51F6FF}" destId="{EBE1F597-E511-4B7C-98E7-12B0B82A043D}" srcOrd="1" destOrd="0" presId="urn:microsoft.com/office/officeart/2009/3/layout/HorizontalOrganizationChart"/>
    <dgm:cxn modelId="{87ACBD76-51AB-4B03-87C5-9500CA86ED21}" type="presParOf" srcId="{38AD5213-B0EC-4F86-BEE9-67D7BE70B15D}" destId="{91B790F9-5182-4C40-AFF6-3734FEE70C30}" srcOrd="1" destOrd="0" presId="urn:microsoft.com/office/officeart/2009/3/layout/HorizontalOrganizationChart"/>
    <dgm:cxn modelId="{E1885ECF-D5AF-4A55-B058-F61EDE3D8ECE}" type="presParOf" srcId="{91B790F9-5182-4C40-AFF6-3734FEE70C30}" destId="{0F9D040A-5F8F-489C-8633-27F2F4A5EDC5}" srcOrd="0" destOrd="0" presId="urn:microsoft.com/office/officeart/2009/3/layout/HorizontalOrganizationChart"/>
    <dgm:cxn modelId="{5B98BFE7-4C8F-4F02-9555-67B0BC6C1DA3}" type="presParOf" srcId="{91B790F9-5182-4C40-AFF6-3734FEE70C30}" destId="{084E7382-A466-4E87-9B31-82E0B144A10E}" srcOrd="1" destOrd="0" presId="urn:microsoft.com/office/officeart/2009/3/layout/HorizontalOrganizationChart"/>
    <dgm:cxn modelId="{E2FD0FD7-4F40-472C-917D-67D1039A550B}" type="presParOf" srcId="{084E7382-A466-4E87-9B31-82E0B144A10E}" destId="{47839783-020F-49C8-A070-F753B9A424D1}" srcOrd="0" destOrd="0" presId="urn:microsoft.com/office/officeart/2009/3/layout/HorizontalOrganizationChart"/>
    <dgm:cxn modelId="{268C32F1-88D3-42DB-9DF9-91BAA3B89390}" type="presParOf" srcId="{47839783-020F-49C8-A070-F753B9A424D1}" destId="{CB430FE5-7CA2-454F-A78A-C438E21A4917}" srcOrd="0" destOrd="0" presId="urn:microsoft.com/office/officeart/2009/3/layout/HorizontalOrganizationChart"/>
    <dgm:cxn modelId="{32549793-6F95-4DF0-A4AD-026EB2B9E663}" type="presParOf" srcId="{47839783-020F-49C8-A070-F753B9A424D1}" destId="{38BB08A2-4AFE-4CFF-B894-D749DD1EACCD}" srcOrd="1" destOrd="0" presId="urn:microsoft.com/office/officeart/2009/3/layout/HorizontalOrganizationChart"/>
    <dgm:cxn modelId="{1E4EBAD8-4C7E-4E23-99E8-660EAD476716}" type="presParOf" srcId="{084E7382-A466-4E87-9B31-82E0B144A10E}" destId="{6A404B84-8D5C-415C-99E5-1CA8DC37C09E}" srcOrd="1" destOrd="0" presId="urn:microsoft.com/office/officeart/2009/3/layout/HorizontalOrganizationChart"/>
    <dgm:cxn modelId="{2E4BDF67-D263-4725-856C-6F4E92E8951B}" type="presParOf" srcId="{6A404B84-8D5C-415C-99E5-1CA8DC37C09E}" destId="{E69E978A-F115-49AE-9CE0-637285CAA31E}" srcOrd="0" destOrd="0" presId="urn:microsoft.com/office/officeart/2009/3/layout/HorizontalOrganizationChart"/>
    <dgm:cxn modelId="{76B2BCA2-7401-4D7D-8E5B-F18431C1B9C5}" type="presParOf" srcId="{6A404B84-8D5C-415C-99E5-1CA8DC37C09E}" destId="{365DF48F-BC36-4EF3-99CD-9CC5647DD5ED}" srcOrd="1" destOrd="0" presId="urn:microsoft.com/office/officeart/2009/3/layout/HorizontalOrganizationChart"/>
    <dgm:cxn modelId="{21D51EED-86C7-42D4-9E23-EC9A0CB86DEC}" type="presParOf" srcId="{365DF48F-BC36-4EF3-99CD-9CC5647DD5ED}" destId="{17925641-2299-4455-834D-37182C3D77AC}" srcOrd="0" destOrd="0" presId="urn:microsoft.com/office/officeart/2009/3/layout/HorizontalOrganizationChart"/>
    <dgm:cxn modelId="{CD414B88-3551-42BF-9A0A-F8767D1FA3C4}" type="presParOf" srcId="{17925641-2299-4455-834D-37182C3D77AC}" destId="{BE062E51-FE0C-4EC2-A564-F3C85F80B334}" srcOrd="0" destOrd="0" presId="urn:microsoft.com/office/officeart/2009/3/layout/HorizontalOrganizationChart"/>
    <dgm:cxn modelId="{2861C4D6-A4B5-4866-8E5B-2F849B35CB65}" type="presParOf" srcId="{17925641-2299-4455-834D-37182C3D77AC}" destId="{EEB97DE5-D748-4437-BC3F-9AA4DD595A7B}" srcOrd="1" destOrd="0" presId="urn:microsoft.com/office/officeart/2009/3/layout/HorizontalOrganizationChart"/>
    <dgm:cxn modelId="{80D70E89-EF20-45BB-AD7F-14007B100569}" type="presParOf" srcId="{365DF48F-BC36-4EF3-99CD-9CC5647DD5ED}" destId="{AD899999-C0CE-4C97-9199-1414265E2C60}" srcOrd="1" destOrd="0" presId="urn:microsoft.com/office/officeart/2009/3/layout/HorizontalOrganizationChart"/>
    <dgm:cxn modelId="{50F74B37-01EF-4826-B764-45D237839710}" type="presParOf" srcId="{365DF48F-BC36-4EF3-99CD-9CC5647DD5ED}" destId="{A2D2D458-AC68-4338-AD11-B41CA507E03B}" srcOrd="2" destOrd="0" presId="urn:microsoft.com/office/officeart/2009/3/layout/HorizontalOrganizationChart"/>
    <dgm:cxn modelId="{607A2E33-4BC3-4685-932D-2D4C2A67E633}" type="presParOf" srcId="{6A404B84-8D5C-415C-99E5-1CA8DC37C09E}" destId="{3346A105-3C39-48ED-AC07-AAC2DF25CD47}" srcOrd="2" destOrd="0" presId="urn:microsoft.com/office/officeart/2009/3/layout/HorizontalOrganizationChart"/>
    <dgm:cxn modelId="{DA3C824A-9318-41F7-9DCA-9B45B2101EF5}" type="presParOf" srcId="{6A404B84-8D5C-415C-99E5-1CA8DC37C09E}" destId="{93497A49-F072-4C0A-97D9-131B4E8461D6}" srcOrd="3" destOrd="0" presId="urn:microsoft.com/office/officeart/2009/3/layout/HorizontalOrganizationChart"/>
    <dgm:cxn modelId="{8B18A98B-E79C-4FD6-B6FB-77D19D5C18B2}" type="presParOf" srcId="{93497A49-F072-4C0A-97D9-131B4E8461D6}" destId="{8959EF9A-43D2-4B28-B444-005E4486F902}" srcOrd="0" destOrd="0" presId="urn:microsoft.com/office/officeart/2009/3/layout/HorizontalOrganizationChart"/>
    <dgm:cxn modelId="{3AAE5072-2482-4165-B32E-C97D7285D3C7}" type="presParOf" srcId="{8959EF9A-43D2-4B28-B444-005E4486F902}" destId="{01B94867-DE21-4174-A538-9EF632576D7A}" srcOrd="0" destOrd="0" presId="urn:microsoft.com/office/officeart/2009/3/layout/HorizontalOrganizationChart"/>
    <dgm:cxn modelId="{9331291A-2887-4933-A35F-52434E80BED0}" type="presParOf" srcId="{8959EF9A-43D2-4B28-B444-005E4486F902}" destId="{F7B6495A-A1D7-4009-A0DB-0555A151EB50}" srcOrd="1" destOrd="0" presId="urn:microsoft.com/office/officeart/2009/3/layout/HorizontalOrganizationChart"/>
    <dgm:cxn modelId="{89638F86-D84E-4173-9358-2719CB911E16}" type="presParOf" srcId="{93497A49-F072-4C0A-97D9-131B4E8461D6}" destId="{6209F534-6462-4FC1-B34A-C5B558E8FFE3}" srcOrd="1" destOrd="0" presId="urn:microsoft.com/office/officeart/2009/3/layout/HorizontalOrganizationChart"/>
    <dgm:cxn modelId="{61A26AD3-EE1E-4DA2-AD7B-C02746E060A7}" type="presParOf" srcId="{93497A49-F072-4C0A-97D9-131B4E8461D6}" destId="{0BD4DE54-D1C6-4222-B5A1-5F2972010DF9}" srcOrd="2" destOrd="0" presId="urn:microsoft.com/office/officeart/2009/3/layout/HorizontalOrganizationChart"/>
    <dgm:cxn modelId="{351FE2E0-A362-46D3-BC2C-972ECF2A7319}" type="presParOf" srcId="{6A404B84-8D5C-415C-99E5-1CA8DC37C09E}" destId="{1EBF3644-09A5-4407-BF44-9737840F9166}" srcOrd="4" destOrd="0" presId="urn:microsoft.com/office/officeart/2009/3/layout/HorizontalOrganizationChart"/>
    <dgm:cxn modelId="{B3D0EBFC-C465-4408-8DCA-D13EC2420301}" type="presParOf" srcId="{6A404B84-8D5C-415C-99E5-1CA8DC37C09E}" destId="{B0603333-5789-4857-9DA1-F9871EC8C5EF}" srcOrd="5" destOrd="0" presId="urn:microsoft.com/office/officeart/2009/3/layout/HorizontalOrganizationChart"/>
    <dgm:cxn modelId="{44A60F30-3566-426B-86C5-A7594162C154}" type="presParOf" srcId="{B0603333-5789-4857-9DA1-F9871EC8C5EF}" destId="{16F8CE3B-A328-4C76-B254-CCBCBEA0B6D8}" srcOrd="0" destOrd="0" presId="urn:microsoft.com/office/officeart/2009/3/layout/HorizontalOrganizationChart"/>
    <dgm:cxn modelId="{FF40846C-E6C2-4070-AEBE-37367B3DFD03}" type="presParOf" srcId="{16F8CE3B-A328-4C76-B254-CCBCBEA0B6D8}" destId="{2A746771-7E6C-4B49-A4C1-CAE9C0D0A138}" srcOrd="0" destOrd="0" presId="urn:microsoft.com/office/officeart/2009/3/layout/HorizontalOrganizationChart"/>
    <dgm:cxn modelId="{CE2B550E-A738-4D4A-ACCA-B391B43AC8F9}" type="presParOf" srcId="{16F8CE3B-A328-4C76-B254-CCBCBEA0B6D8}" destId="{027BD5A4-04AF-4D3D-A514-D193B2C6050D}" srcOrd="1" destOrd="0" presId="urn:microsoft.com/office/officeart/2009/3/layout/HorizontalOrganizationChart"/>
    <dgm:cxn modelId="{4BBEAB22-0712-463E-9A40-08AB3122C940}" type="presParOf" srcId="{B0603333-5789-4857-9DA1-F9871EC8C5EF}" destId="{77DB673F-C7F3-4310-90D0-FA278DE556CA}" srcOrd="1" destOrd="0" presId="urn:microsoft.com/office/officeart/2009/3/layout/HorizontalOrganizationChart"/>
    <dgm:cxn modelId="{24536492-201A-4C60-8D89-BF20E9C00B2F}" type="presParOf" srcId="{B0603333-5789-4857-9DA1-F9871EC8C5EF}" destId="{763773A9-7E5F-4138-9C35-034E401FEA02}" srcOrd="2" destOrd="0" presId="urn:microsoft.com/office/officeart/2009/3/layout/HorizontalOrganizationChart"/>
    <dgm:cxn modelId="{E60A74F8-86CF-471C-A7D1-8C7117D59BE8}" type="presParOf" srcId="{6A404B84-8D5C-415C-99E5-1CA8DC37C09E}" destId="{A1D2FA97-C56A-48E6-9821-1378ADEBC81A}" srcOrd="6" destOrd="0" presId="urn:microsoft.com/office/officeart/2009/3/layout/HorizontalOrganizationChart"/>
    <dgm:cxn modelId="{81262AD4-41F8-4871-B49A-5776FDB0EC08}" type="presParOf" srcId="{6A404B84-8D5C-415C-99E5-1CA8DC37C09E}" destId="{B80004A1-97A7-4D50-AF1E-4D6B89BCA332}" srcOrd="7" destOrd="0" presId="urn:microsoft.com/office/officeart/2009/3/layout/HorizontalOrganizationChart"/>
    <dgm:cxn modelId="{2480BC65-ECC6-46CE-9F68-45171A947346}" type="presParOf" srcId="{B80004A1-97A7-4D50-AF1E-4D6B89BCA332}" destId="{18E02FAF-C800-42C7-9D79-9149C69CCE48}" srcOrd="0" destOrd="0" presId="urn:microsoft.com/office/officeart/2009/3/layout/HorizontalOrganizationChart"/>
    <dgm:cxn modelId="{8D578084-A3DA-44B7-937B-A38BAA7C9201}" type="presParOf" srcId="{18E02FAF-C800-42C7-9D79-9149C69CCE48}" destId="{0ADCD5E1-C4D0-46D2-ACE3-865A7515ED96}" srcOrd="0" destOrd="0" presId="urn:microsoft.com/office/officeart/2009/3/layout/HorizontalOrganizationChart"/>
    <dgm:cxn modelId="{586AB7C5-E17F-42A6-B642-E0F70B9AAE85}" type="presParOf" srcId="{18E02FAF-C800-42C7-9D79-9149C69CCE48}" destId="{901780CC-2F55-4D82-A793-EEA844CDAB2D}" srcOrd="1" destOrd="0" presId="urn:microsoft.com/office/officeart/2009/3/layout/HorizontalOrganizationChart"/>
    <dgm:cxn modelId="{8128174F-4DC3-4740-8088-BC05EB8D132F}" type="presParOf" srcId="{B80004A1-97A7-4D50-AF1E-4D6B89BCA332}" destId="{BF598C14-5F13-4829-9F5B-CDF313BF12DB}" srcOrd="1" destOrd="0" presId="urn:microsoft.com/office/officeart/2009/3/layout/HorizontalOrganizationChart"/>
    <dgm:cxn modelId="{F4F3AB86-3FD3-4EF7-9142-A06E9E04699F}" type="presParOf" srcId="{B80004A1-97A7-4D50-AF1E-4D6B89BCA332}" destId="{90C939A0-902B-409A-9885-6016AFC86FE3}" srcOrd="2" destOrd="0" presId="urn:microsoft.com/office/officeart/2009/3/layout/HorizontalOrganizationChart"/>
    <dgm:cxn modelId="{F0669F8A-CD49-4771-8586-F6ADDB11AF26}" type="presParOf" srcId="{6A404B84-8D5C-415C-99E5-1CA8DC37C09E}" destId="{CF7953E1-2F3E-44D1-8964-1FFB47E380FB}" srcOrd="8" destOrd="0" presId="urn:microsoft.com/office/officeart/2009/3/layout/HorizontalOrganizationChart"/>
    <dgm:cxn modelId="{A7661B86-984A-49ED-9312-CCC9E054515E}" type="presParOf" srcId="{6A404B84-8D5C-415C-99E5-1CA8DC37C09E}" destId="{B6AE1934-84AE-475D-ACF5-D302587C145B}" srcOrd="9" destOrd="0" presId="urn:microsoft.com/office/officeart/2009/3/layout/HorizontalOrganizationChart"/>
    <dgm:cxn modelId="{DBC62933-3545-462E-8A69-590A963ABEA0}" type="presParOf" srcId="{B6AE1934-84AE-475D-ACF5-D302587C145B}" destId="{15B879B3-9C6C-43B6-BFA4-CFB88DEECC2E}" srcOrd="0" destOrd="0" presId="urn:microsoft.com/office/officeart/2009/3/layout/HorizontalOrganizationChart"/>
    <dgm:cxn modelId="{91A58A17-83CB-451F-A558-C2B24986D564}" type="presParOf" srcId="{15B879B3-9C6C-43B6-BFA4-CFB88DEECC2E}" destId="{4E5C537D-639E-4B76-AEB6-EB387A22B772}" srcOrd="0" destOrd="0" presId="urn:microsoft.com/office/officeart/2009/3/layout/HorizontalOrganizationChart"/>
    <dgm:cxn modelId="{ED91BE8D-FBDD-424C-B0FD-B1D2AD04BFD7}" type="presParOf" srcId="{15B879B3-9C6C-43B6-BFA4-CFB88DEECC2E}" destId="{E620AA9B-E02F-4BFB-A4B8-A472E86345A4}" srcOrd="1" destOrd="0" presId="urn:microsoft.com/office/officeart/2009/3/layout/HorizontalOrganizationChart"/>
    <dgm:cxn modelId="{C50C8CBC-91EB-4911-95F8-5029F6A0DF35}" type="presParOf" srcId="{B6AE1934-84AE-475D-ACF5-D302587C145B}" destId="{D6382507-E470-4E88-B4E0-33FA31F7D777}" srcOrd="1" destOrd="0" presId="urn:microsoft.com/office/officeart/2009/3/layout/HorizontalOrganizationChart"/>
    <dgm:cxn modelId="{F25F2E37-161D-4CDC-9570-64FEB17717FA}" type="presParOf" srcId="{B6AE1934-84AE-475D-ACF5-D302587C145B}" destId="{6BB2DBE3-D85D-4BE2-AE74-ACCD63C6C2C4}" srcOrd="2" destOrd="0" presId="urn:microsoft.com/office/officeart/2009/3/layout/HorizontalOrganizationChart"/>
    <dgm:cxn modelId="{046CDFB6-1410-4B58-B219-7A43FBD0DD0F}" type="presParOf" srcId="{084E7382-A466-4E87-9B31-82E0B144A10E}" destId="{8034A1E2-2C06-4AA8-B93D-4F5E1D909271}" srcOrd="2" destOrd="0" presId="urn:microsoft.com/office/officeart/2009/3/layout/HorizontalOrganizationChart"/>
    <dgm:cxn modelId="{ADDC4521-9998-4689-8D97-8F081FE1B70E}" type="presParOf" srcId="{91B790F9-5182-4C40-AFF6-3734FEE70C30}" destId="{C27980AB-3BBD-42C7-AF44-14976D40474A}" srcOrd="2" destOrd="0" presId="urn:microsoft.com/office/officeart/2009/3/layout/HorizontalOrganizationChart"/>
    <dgm:cxn modelId="{E5D2A0F6-1DE9-4133-9942-7D3BE9A2E335}" type="presParOf" srcId="{91B790F9-5182-4C40-AFF6-3734FEE70C30}" destId="{A417CA40-79CE-4582-A8A3-80E90F3DA91F}" srcOrd="3" destOrd="0" presId="urn:microsoft.com/office/officeart/2009/3/layout/HorizontalOrganizationChart"/>
    <dgm:cxn modelId="{29767794-FAFC-4700-9C2B-2D6F4FBE1586}" type="presParOf" srcId="{A417CA40-79CE-4582-A8A3-80E90F3DA91F}" destId="{84D75E23-E0BD-4BAE-A0E6-57D4C130E8F2}" srcOrd="0" destOrd="0" presId="urn:microsoft.com/office/officeart/2009/3/layout/HorizontalOrganizationChart"/>
    <dgm:cxn modelId="{A22EF468-D8A0-47E7-B905-1875D3185C4E}" type="presParOf" srcId="{84D75E23-E0BD-4BAE-A0E6-57D4C130E8F2}" destId="{98C75BB6-E363-4909-A273-BFF62A51CE20}" srcOrd="0" destOrd="0" presId="urn:microsoft.com/office/officeart/2009/3/layout/HorizontalOrganizationChart"/>
    <dgm:cxn modelId="{5040735E-9C68-4604-9E7D-74AE5C6CACF2}" type="presParOf" srcId="{84D75E23-E0BD-4BAE-A0E6-57D4C130E8F2}" destId="{F8882947-6A40-4CD3-9BF3-FD3C01404749}" srcOrd="1" destOrd="0" presId="urn:microsoft.com/office/officeart/2009/3/layout/HorizontalOrganizationChart"/>
    <dgm:cxn modelId="{2441BC56-51FA-490D-9E26-502E7E144D10}" type="presParOf" srcId="{A417CA40-79CE-4582-A8A3-80E90F3DA91F}" destId="{727A0BC3-76E8-422A-9D76-AB2A6637040A}" srcOrd="1" destOrd="0" presId="urn:microsoft.com/office/officeart/2009/3/layout/HorizontalOrganizationChart"/>
    <dgm:cxn modelId="{E15C009A-BE42-4D65-A7D7-1848C8D89012}" type="presParOf" srcId="{727A0BC3-76E8-422A-9D76-AB2A6637040A}" destId="{9A4FDFB0-CECF-4C90-9755-E93703DFC295}" srcOrd="0" destOrd="0" presId="urn:microsoft.com/office/officeart/2009/3/layout/HorizontalOrganizationChart"/>
    <dgm:cxn modelId="{28C465F0-0CA7-4FD8-B52A-6FDD9EF8CBD2}" type="presParOf" srcId="{727A0BC3-76E8-422A-9D76-AB2A6637040A}" destId="{0C968078-8316-4EF8-98DC-1B8BD4E49920}" srcOrd="1" destOrd="0" presId="urn:microsoft.com/office/officeart/2009/3/layout/HorizontalOrganizationChart"/>
    <dgm:cxn modelId="{4468FA9D-F3F2-4451-B932-F2C0F1DA5D8C}" type="presParOf" srcId="{0C968078-8316-4EF8-98DC-1B8BD4E49920}" destId="{9E2350DB-BF65-47EB-8A5B-432E138BE574}" srcOrd="0" destOrd="0" presId="urn:microsoft.com/office/officeart/2009/3/layout/HorizontalOrganizationChart"/>
    <dgm:cxn modelId="{7B0FD923-4DBB-4C37-96AE-9D88442B7E1D}" type="presParOf" srcId="{9E2350DB-BF65-47EB-8A5B-432E138BE574}" destId="{4E1FB759-006D-446A-B2A1-FA3429378A7A}" srcOrd="0" destOrd="0" presId="urn:microsoft.com/office/officeart/2009/3/layout/HorizontalOrganizationChart"/>
    <dgm:cxn modelId="{C3B2DCEB-0489-4EC9-AF20-4F0989EB282A}" type="presParOf" srcId="{9E2350DB-BF65-47EB-8A5B-432E138BE574}" destId="{03D9CDFD-0A40-4922-9BAD-BF10200D49EF}" srcOrd="1" destOrd="0" presId="urn:microsoft.com/office/officeart/2009/3/layout/HorizontalOrganizationChart"/>
    <dgm:cxn modelId="{D88737BB-9F31-40C1-9F9B-2AB2EB1A93EB}" type="presParOf" srcId="{0C968078-8316-4EF8-98DC-1B8BD4E49920}" destId="{0D4437EE-EAA0-4871-A8FA-35CEFACD1C87}" srcOrd="1" destOrd="0" presId="urn:microsoft.com/office/officeart/2009/3/layout/HorizontalOrganizationChart"/>
    <dgm:cxn modelId="{BFDC4C7D-8303-4F8A-901C-81E641782BCE}" type="presParOf" srcId="{0C968078-8316-4EF8-98DC-1B8BD4E49920}" destId="{64F941C7-DEE8-4B31-B79E-46CD7FAEAA34}" srcOrd="2" destOrd="0" presId="urn:microsoft.com/office/officeart/2009/3/layout/HorizontalOrganizationChart"/>
    <dgm:cxn modelId="{6EFB80A7-AB6F-4CB3-A00B-57CFC7EE8E09}" type="presParOf" srcId="{727A0BC3-76E8-422A-9D76-AB2A6637040A}" destId="{7B891657-A8BC-4698-B887-435FD37740EA}" srcOrd="2" destOrd="0" presId="urn:microsoft.com/office/officeart/2009/3/layout/HorizontalOrganizationChart"/>
    <dgm:cxn modelId="{009A6140-0281-4FD5-9C34-7577E0481D19}" type="presParOf" srcId="{727A0BC3-76E8-422A-9D76-AB2A6637040A}" destId="{7B3DB2BA-F394-4F47-ACD6-D338DFD7F503}" srcOrd="3" destOrd="0" presId="urn:microsoft.com/office/officeart/2009/3/layout/HorizontalOrganizationChart"/>
    <dgm:cxn modelId="{35442C05-A6A6-4B99-8EE3-E51C7D6BD37B}" type="presParOf" srcId="{7B3DB2BA-F394-4F47-ACD6-D338DFD7F503}" destId="{40450E79-3D5A-461C-86A8-21D7EDE39C1D}" srcOrd="0" destOrd="0" presId="urn:microsoft.com/office/officeart/2009/3/layout/HorizontalOrganizationChart"/>
    <dgm:cxn modelId="{08D5A76E-820D-4FA8-A75A-3C44EE56BA79}" type="presParOf" srcId="{40450E79-3D5A-461C-86A8-21D7EDE39C1D}" destId="{F541F984-4F87-485A-93AE-67149D1B9EB8}" srcOrd="0" destOrd="0" presId="urn:microsoft.com/office/officeart/2009/3/layout/HorizontalOrganizationChart"/>
    <dgm:cxn modelId="{178042BD-7796-4107-B18D-A180558F75FB}" type="presParOf" srcId="{40450E79-3D5A-461C-86A8-21D7EDE39C1D}" destId="{B59BF34B-610A-46FE-A7CF-A243FD128AEB}" srcOrd="1" destOrd="0" presId="urn:microsoft.com/office/officeart/2009/3/layout/HorizontalOrganizationChart"/>
    <dgm:cxn modelId="{A7327D4B-8CD5-4434-AB1C-FD085AD24710}" type="presParOf" srcId="{7B3DB2BA-F394-4F47-ACD6-D338DFD7F503}" destId="{76B850A9-9784-495F-8E27-6DCF133A587A}" srcOrd="1" destOrd="0" presId="urn:microsoft.com/office/officeart/2009/3/layout/HorizontalOrganizationChart"/>
    <dgm:cxn modelId="{258840D2-E998-48D1-A5DF-BA7270C35679}" type="presParOf" srcId="{7B3DB2BA-F394-4F47-ACD6-D338DFD7F503}" destId="{964A75C9-ACCE-4651-AB6E-D5CDCC146A5C}" srcOrd="2" destOrd="0" presId="urn:microsoft.com/office/officeart/2009/3/layout/HorizontalOrganizationChart"/>
    <dgm:cxn modelId="{9337AFF3-EEED-4EE2-A1FC-E6F7C56C281D}" type="presParOf" srcId="{727A0BC3-76E8-422A-9D76-AB2A6637040A}" destId="{3AFC34D1-CE15-4F86-90DF-CD09D7F9A70B}" srcOrd="4" destOrd="0" presId="urn:microsoft.com/office/officeart/2009/3/layout/HorizontalOrganizationChart"/>
    <dgm:cxn modelId="{95246FBD-6732-498E-A32C-A923F882768E}" type="presParOf" srcId="{727A0BC3-76E8-422A-9D76-AB2A6637040A}" destId="{5FDDBC3E-0D1D-4A0A-ACCF-EDCF10685619}" srcOrd="5" destOrd="0" presId="urn:microsoft.com/office/officeart/2009/3/layout/HorizontalOrganizationChart"/>
    <dgm:cxn modelId="{0292F1D9-D46A-4BE7-99B5-DB25DEDCBEAE}" type="presParOf" srcId="{5FDDBC3E-0D1D-4A0A-ACCF-EDCF10685619}" destId="{275A0D6C-ABDE-4582-8CAC-B52E8AFE6C88}" srcOrd="0" destOrd="0" presId="urn:microsoft.com/office/officeart/2009/3/layout/HorizontalOrganizationChart"/>
    <dgm:cxn modelId="{B5BC4F27-2C93-40CF-9C0B-354E66809977}" type="presParOf" srcId="{275A0D6C-ABDE-4582-8CAC-B52E8AFE6C88}" destId="{073B38A1-B9B0-4F04-AE04-5376CDF3019A}" srcOrd="0" destOrd="0" presId="urn:microsoft.com/office/officeart/2009/3/layout/HorizontalOrganizationChart"/>
    <dgm:cxn modelId="{AAEF54E3-03C9-49F7-90E6-AD85C7B8372C}" type="presParOf" srcId="{275A0D6C-ABDE-4582-8CAC-B52E8AFE6C88}" destId="{0CFAA602-3DAF-4E46-9289-78B3A04A45DF}" srcOrd="1" destOrd="0" presId="urn:microsoft.com/office/officeart/2009/3/layout/HorizontalOrganizationChart"/>
    <dgm:cxn modelId="{8D064695-858A-4671-B0D8-E1AD66092B55}" type="presParOf" srcId="{5FDDBC3E-0D1D-4A0A-ACCF-EDCF10685619}" destId="{B925DF58-BDB4-43AC-A447-618B75727C43}" srcOrd="1" destOrd="0" presId="urn:microsoft.com/office/officeart/2009/3/layout/HorizontalOrganizationChart"/>
    <dgm:cxn modelId="{15A4FAA3-980C-4969-89B9-953C2FD863F4}" type="presParOf" srcId="{5FDDBC3E-0D1D-4A0A-ACCF-EDCF10685619}" destId="{DE63004B-6082-467D-8896-0ACC55688F1F}" srcOrd="2" destOrd="0" presId="urn:microsoft.com/office/officeart/2009/3/layout/HorizontalOrganizationChart"/>
    <dgm:cxn modelId="{FF2931B3-2CE4-419E-B1CD-D00C6C184F78}" type="presParOf" srcId="{A417CA40-79CE-4582-A8A3-80E90F3DA91F}" destId="{23E960B0-F791-41CC-921D-0F2A1823E88F}" srcOrd="2" destOrd="0" presId="urn:microsoft.com/office/officeart/2009/3/layout/HorizontalOrganizationChart"/>
    <dgm:cxn modelId="{33E37485-FCD3-4499-8DC7-18144102D587}" type="presParOf" srcId="{91B790F9-5182-4C40-AFF6-3734FEE70C30}" destId="{7A75B424-4FE6-4A70-B828-59EE03B6487C}" srcOrd="4" destOrd="0" presId="urn:microsoft.com/office/officeart/2009/3/layout/HorizontalOrganizationChart"/>
    <dgm:cxn modelId="{200FA6E1-72FC-4029-94DD-63967288CCC8}" type="presParOf" srcId="{91B790F9-5182-4C40-AFF6-3734FEE70C30}" destId="{4766B7F9-78C5-4833-86EC-6C485F4A406D}" srcOrd="5" destOrd="0" presId="urn:microsoft.com/office/officeart/2009/3/layout/HorizontalOrganizationChart"/>
    <dgm:cxn modelId="{EF05723D-E68D-4C35-9E43-BF2208737E9B}" type="presParOf" srcId="{4766B7F9-78C5-4833-86EC-6C485F4A406D}" destId="{78D33A5A-3B5F-4C08-A94E-47C04BCDF690}" srcOrd="0" destOrd="0" presId="urn:microsoft.com/office/officeart/2009/3/layout/HorizontalOrganizationChart"/>
    <dgm:cxn modelId="{43BF26F6-19A7-4AFD-898D-77851A6567A0}" type="presParOf" srcId="{78D33A5A-3B5F-4C08-A94E-47C04BCDF690}" destId="{F1362517-DF56-44A6-90B6-C71C1A332FB3}" srcOrd="0" destOrd="0" presId="urn:microsoft.com/office/officeart/2009/3/layout/HorizontalOrganizationChart"/>
    <dgm:cxn modelId="{C8014D98-46B8-439A-B23F-639B4F2AC9EA}" type="presParOf" srcId="{78D33A5A-3B5F-4C08-A94E-47C04BCDF690}" destId="{7DCAF153-8873-4D3A-9B37-70958C24200C}" srcOrd="1" destOrd="0" presId="urn:microsoft.com/office/officeart/2009/3/layout/HorizontalOrganizationChart"/>
    <dgm:cxn modelId="{E743EBE4-4E5D-4DD2-A1DC-713F1D3EF354}" type="presParOf" srcId="{4766B7F9-78C5-4833-86EC-6C485F4A406D}" destId="{9AFB6119-0C26-4EF7-A09F-261A8D1927B9}" srcOrd="1" destOrd="0" presId="urn:microsoft.com/office/officeart/2009/3/layout/HorizontalOrganizationChart"/>
    <dgm:cxn modelId="{5C7C98E8-ED0F-407D-8D1F-2F3D6D23F3AD}" type="presParOf" srcId="{9AFB6119-0C26-4EF7-A09F-261A8D1927B9}" destId="{09D69582-E8DE-48B4-A1C4-632DEA581BF6}" srcOrd="0" destOrd="0" presId="urn:microsoft.com/office/officeart/2009/3/layout/HorizontalOrganizationChart"/>
    <dgm:cxn modelId="{E8C6A62F-3EF9-4D22-A93B-B9EDC3BC19A9}" type="presParOf" srcId="{9AFB6119-0C26-4EF7-A09F-261A8D1927B9}" destId="{092A1D16-A292-475E-8300-C8A96B27B0D0}" srcOrd="1" destOrd="0" presId="urn:microsoft.com/office/officeart/2009/3/layout/HorizontalOrganizationChart"/>
    <dgm:cxn modelId="{129CF9EE-8E54-485D-A72C-F130335536FC}" type="presParOf" srcId="{092A1D16-A292-475E-8300-C8A96B27B0D0}" destId="{26339AF5-FA05-4E58-8B40-21A6F862B825}" srcOrd="0" destOrd="0" presId="urn:microsoft.com/office/officeart/2009/3/layout/HorizontalOrganizationChart"/>
    <dgm:cxn modelId="{DCB5D2A8-1143-48A9-BFEA-B35B603A1B24}" type="presParOf" srcId="{26339AF5-FA05-4E58-8B40-21A6F862B825}" destId="{64C45575-404A-44AA-863A-B0740F63EF82}" srcOrd="0" destOrd="0" presId="urn:microsoft.com/office/officeart/2009/3/layout/HorizontalOrganizationChart"/>
    <dgm:cxn modelId="{51FE156D-E61E-4776-91EA-D7C51A8E0F74}" type="presParOf" srcId="{26339AF5-FA05-4E58-8B40-21A6F862B825}" destId="{B3159230-3667-4032-88F4-56F4CF2F6391}" srcOrd="1" destOrd="0" presId="urn:microsoft.com/office/officeart/2009/3/layout/HorizontalOrganizationChart"/>
    <dgm:cxn modelId="{6FA1BFBF-5CD5-4027-8CDD-7F27E0C4C33D}" type="presParOf" srcId="{092A1D16-A292-475E-8300-C8A96B27B0D0}" destId="{F9DB6648-9654-4130-A6D3-F43C09AEA0D0}" srcOrd="1" destOrd="0" presId="urn:microsoft.com/office/officeart/2009/3/layout/HorizontalOrganizationChart"/>
    <dgm:cxn modelId="{13B68028-6521-4ECC-903D-E581B5A7140D}" type="presParOf" srcId="{092A1D16-A292-475E-8300-C8A96B27B0D0}" destId="{EDE7B97E-169B-462F-ADA0-CE3B5BF920A0}" srcOrd="2" destOrd="0" presId="urn:microsoft.com/office/officeart/2009/3/layout/HorizontalOrganizationChart"/>
    <dgm:cxn modelId="{6D418E69-648C-4AFA-9C14-3A5D732491A3}" type="presParOf" srcId="{9AFB6119-0C26-4EF7-A09F-261A8D1927B9}" destId="{D4D57E9D-3058-470C-9489-29582634800E}" srcOrd="2" destOrd="0" presId="urn:microsoft.com/office/officeart/2009/3/layout/HorizontalOrganizationChart"/>
    <dgm:cxn modelId="{A0BCECFB-BEE0-4F87-9B68-DF4CA3D3061C}" type="presParOf" srcId="{9AFB6119-0C26-4EF7-A09F-261A8D1927B9}" destId="{7CB35797-3DE7-4123-97FB-D7187EAA37F2}" srcOrd="3" destOrd="0" presId="urn:microsoft.com/office/officeart/2009/3/layout/HorizontalOrganizationChart"/>
    <dgm:cxn modelId="{E8EAD799-5777-4A37-B2D9-87E3C29C81A7}" type="presParOf" srcId="{7CB35797-3DE7-4123-97FB-D7187EAA37F2}" destId="{E5621E30-AAB7-4751-93F9-CAB18904CBB4}" srcOrd="0" destOrd="0" presId="urn:microsoft.com/office/officeart/2009/3/layout/HorizontalOrganizationChart"/>
    <dgm:cxn modelId="{52CB0334-67C9-4CBA-B004-5CDBABBE4C82}" type="presParOf" srcId="{E5621E30-AAB7-4751-93F9-CAB18904CBB4}" destId="{1FD89DB0-FFFC-4F9E-AD4B-4BBF3EE4799A}" srcOrd="0" destOrd="0" presId="urn:microsoft.com/office/officeart/2009/3/layout/HorizontalOrganizationChart"/>
    <dgm:cxn modelId="{B3665334-85E5-4044-9292-B5047E6D4FA7}" type="presParOf" srcId="{E5621E30-AAB7-4751-93F9-CAB18904CBB4}" destId="{1904CE05-1C60-49F1-97B2-5BC2E85A16A5}" srcOrd="1" destOrd="0" presId="urn:microsoft.com/office/officeart/2009/3/layout/HorizontalOrganizationChart"/>
    <dgm:cxn modelId="{1BF7D329-BA7C-4BCF-A1B0-60F2175E6128}" type="presParOf" srcId="{7CB35797-3DE7-4123-97FB-D7187EAA37F2}" destId="{407B7C27-4D42-4502-ACA2-CD377EC0AFC4}" srcOrd="1" destOrd="0" presId="urn:microsoft.com/office/officeart/2009/3/layout/HorizontalOrganizationChart"/>
    <dgm:cxn modelId="{2D31DD05-A74B-4E96-A569-A99BF45D82DE}" type="presParOf" srcId="{7CB35797-3DE7-4123-97FB-D7187EAA37F2}" destId="{540B7B4C-E241-46F0-B6DB-612803512DB8}" srcOrd="2" destOrd="0" presId="urn:microsoft.com/office/officeart/2009/3/layout/HorizontalOrganizationChart"/>
    <dgm:cxn modelId="{9CDDF38F-8F0C-4491-82E1-8184C8FD547C}" type="presParOf" srcId="{9AFB6119-0C26-4EF7-A09F-261A8D1927B9}" destId="{1542602D-C0FA-4A64-8023-CB54D92CCC95}" srcOrd="4" destOrd="0" presId="urn:microsoft.com/office/officeart/2009/3/layout/HorizontalOrganizationChart"/>
    <dgm:cxn modelId="{6E8FBBAB-70A9-4D36-9482-3FE44AFBF7AC}" type="presParOf" srcId="{9AFB6119-0C26-4EF7-A09F-261A8D1927B9}" destId="{6D6C8295-598B-40CA-BD1B-93C8FC0560A9}" srcOrd="5" destOrd="0" presId="urn:microsoft.com/office/officeart/2009/3/layout/HorizontalOrganizationChart"/>
    <dgm:cxn modelId="{4D9FD244-88A8-4322-BA8A-31C11E840756}" type="presParOf" srcId="{6D6C8295-598B-40CA-BD1B-93C8FC0560A9}" destId="{376DF688-C64F-43DC-B014-32C7C84DFF39}" srcOrd="0" destOrd="0" presId="urn:microsoft.com/office/officeart/2009/3/layout/HorizontalOrganizationChart"/>
    <dgm:cxn modelId="{73EAB726-D8AC-4AF1-8622-525E03660B41}" type="presParOf" srcId="{376DF688-C64F-43DC-B014-32C7C84DFF39}" destId="{ED4D79FA-CA0B-496C-BDA5-1B50B4F337A3}" srcOrd="0" destOrd="0" presId="urn:microsoft.com/office/officeart/2009/3/layout/HorizontalOrganizationChart"/>
    <dgm:cxn modelId="{F2E1405E-FA02-4ED5-883B-FCE1D1BFCAAE}" type="presParOf" srcId="{376DF688-C64F-43DC-B014-32C7C84DFF39}" destId="{B20C5793-53AE-41D2-9DAF-8455C5BD652F}" srcOrd="1" destOrd="0" presId="urn:microsoft.com/office/officeart/2009/3/layout/HorizontalOrganizationChart"/>
    <dgm:cxn modelId="{EF31F3A4-1C6C-4DD7-BC40-40064D313704}" type="presParOf" srcId="{6D6C8295-598B-40CA-BD1B-93C8FC0560A9}" destId="{D929CDFF-6C03-4478-9039-F5B4723E6B73}" srcOrd="1" destOrd="0" presId="urn:microsoft.com/office/officeart/2009/3/layout/HorizontalOrganizationChart"/>
    <dgm:cxn modelId="{75B640C2-B1F8-49BA-BA17-10545410682C}" type="presParOf" srcId="{6D6C8295-598B-40CA-BD1B-93C8FC0560A9}" destId="{F3ECAF5D-2509-49E0-9776-A7A812EDA6BD}" srcOrd="2" destOrd="0" presId="urn:microsoft.com/office/officeart/2009/3/layout/HorizontalOrganizationChart"/>
    <dgm:cxn modelId="{A037A650-558E-465D-A6EA-257048299C18}" type="presParOf" srcId="{4766B7F9-78C5-4833-86EC-6C485F4A406D}" destId="{0F8C117F-1055-4C2A-843C-A525E9816E11}" srcOrd="2" destOrd="0" presId="urn:microsoft.com/office/officeart/2009/3/layout/HorizontalOrganizationChart"/>
    <dgm:cxn modelId="{05FF0269-8F2E-4C1D-AEB2-5533FB49A53D}" type="presParOf" srcId="{91B790F9-5182-4C40-AFF6-3734FEE70C30}" destId="{ABAFF7B7-0988-4558-8F00-24AA944CF77F}" srcOrd="6" destOrd="0" presId="urn:microsoft.com/office/officeart/2009/3/layout/HorizontalOrganizationChart"/>
    <dgm:cxn modelId="{3DABF9FA-1AE4-4F98-9A3B-045C74D94798}" type="presParOf" srcId="{91B790F9-5182-4C40-AFF6-3734FEE70C30}" destId="{D5791918-63E4-4591-9891-467E99EC002D}" srcOrd="7" destOrd="0" presId="urn:microsoft.com/office/officeart/2009/3/layout/HorizontalOrganizationChart"/>
    <dgm:cxn modelId="{3A5701AB-40F8-4843-9B47-BA20C574BD72}" type="presParOf" srcId="{D5791918-63E4-4591-9891-467E99EC002D}" destId="{83BCEA0E-CCA3-4338-BB63-F4DAE83F86D9}" srcOrd="0" destOrd="0" presId="urn:microsoft.com/office/officeart/2009/3/layout/HorizontalOrganizationChart"/>
    <dgm:cxn modelId="{199DC41F-A622-4A82-A4DE-667C0CD7C122}" type="presParOf" srcId="{83BCEA0E-CCA3-4338-BB63-F4DAE83F86D9}" destId="{8CC78BE3-BE5D-4DE3-A3A4-40F5085229E4}" srcOrd="0" destOrd="0" presId="urn:microsoft.com/office/officeart/2009/3/layout/HorizontalOrganizationChart"/>
    <dgm:cxn modelId="{7D120331-82AF-47E0-9132-798A4FBE89C2}" type="presParOf" srcId="{83BCEA0E-CCA3-4338-BB63-F4DAE83F86D9}" destId="{1BF3B743-1080-4670-9F42-6C3B7EC00210}" srcOrd="1" destOrd="0" presId="urn:microsoft.com/office/officeart/2009/3/layout/HorizontalOrganizationChart"/>
    <dgm:cxn modelId="{577AA8D0-9FCB-4529-9B55-3B320D39E389}" type="presParOf" srcId="{D5791918-63E4-4591-9891-467E99EC002D}" destId="{0C42C20D-DD40-49D4-9145-41115685467D}" srcOrd="1" destOrd="0" presId="urn:microsoft.com/office/officeart/2009/3/layout/HorizontalOrganizationChart"/>
    <dgm:cxn modelId="{10ADEF82-D990-4F26-9FC9-14F199FEB39B}" type="presParOf" srcId="{0C42C20D-DD40-49D4-9145-41115685467D}" destId="{8F071A12-C83E-4488-8B67-2864D95982B7}" srcOrd="0" destOrd="0" presId="urn:microsoft.com/office/officeart/2009/3/layout/HorizontalOrganizationChart"/>
    <dgm:cxn modelId="{66B26231-9B11-4F60-813A-34F7B7DD0603}" type="presParOf" srcId="{0C42C20D-DD40-49D4-9145-41115685467D}" destId="{A6D902B9-C9BD-4898-8557-EF127DEE7276}" srcOrd="1" destOrd="0" presId="urn:microsoft.com/office/officeart/2009/3/layout/HorizontalOrganizationChart"/>
    <dgm:cxn modelId="{DDB903E0-29B8-4402-99CE-AA6D6DBD4E49}" type="presParOf" srcId="{A6D902B9-C9BD-4898-8557-EF127DEE7276}" destId="{CE0C0950-3B7A-4999-8C79-F585F04B8874}" srcOrd="0" destOrd="0" presId="urn:microsoft.com/office/officeart/2009/3/layout/HorizontalOrganizationChart"/>
    <dgm:cxn modelId="{ACFFB34D-42C3-4145-801F-55AB69866F29}" type="presParOf" srcId="{CE0C0950-3B7A-4999-8C79-F585F04B8874}" destId="{5B378D2C-3B77-4D61-91A0-C2B0817C5856}" srcOrd="0" destOrd="0" presId="urn:microsoft.com/office/officeart/2009/3/layout/HorizontalOrganizationChart"/>
    <dgm:cxn modelId="{271FAA4B-B291-4A6C-B171-96645E9F1485}" type="presParOf" srcId="{CE0C0950-3B7A-4999-8C79-F585F04B8874}" destId="{74D3F46E-61ED-4A37-82EB-C4C3A0931341}" srcOrd="1" destOrd="0" presId="urn:microsoft.com/office/officeart/2009/3/layout/HorizontalOrganizationChart"/>
    <dgm:cxn modelId="{3258F665-EE7A-4872-BFB3-8BBA3BAC1B38}" type="presParOf" srcId="{A6D902B9-C9BD-4898-8557-EF127DEE7276}" destId="{BBC6677A-511D-4F52-96C7-C982C2F54AC1}" srcOrd="1" destOrd="0" presId="urn:microsoft.com/office/officeart/2009/3/layout/HorizontalOrganizationChart"/>
    <dgm:cxn modelId="{F4900884-4D22-4184-9EDC-ACAFA8C42C48}" type="presParOf" srcId="{A6D902B9-C9BD-4898-8557-EF127DEE7276}" destId="{541F1E1D-092E-4412-8B27-00B459388200}" srcOrd="2" destOrd="0" presId="urn:microsoft.com/office/officeart/2009/3/layout/HorizontalOrganizationChart"/>
    <dgm:cxn modelId="{1373FEC8-B6E5-4264-8188-7E302EFF21EF}" type="presParOf" srcId="{0C42C20D-DD40-49D4-9145-41115685467D}" destId="{6857768F-3695-4D85-9E9C-43FA13736DC3}" srcOrd="2" destOrd="0" presId="urn:microsoft.com/office/officeart/2009/3/layout/HorizontalOrganizationChart"/>
    <dgm:cxn modelId="{DF9639C9-7651-470B-B544-9BD9274A73E8}" type="presParOf" srcId="{0C42C20D-DD40-49D4-9145-41115685467D}" destId="{102FBCB5-D665-4F09-A5D4-DF5B09C8FAEC}" srcOrd="3" destOrd="0" presId="urn:microsoft.com/office/officeart/2009/3/layout/HorizontalOrganizationChart"/>
    <dgm:cxn modelId="{F9511FA4-37C2-4EFA-B9B6-7D71F5036DD4}" type="presParOf" srcId="{102FBCB5-D665-4F09-A5D4-DF5B09C8FAEC}" destId="{0EE73E7D-6EA2-456B-9B03-8578BA5E5330}" srcOrd="0" destOrd="0" presId="urn:microsoft.com/office/officeart/2009/3/layout/HorizontalOrganizationChart"/>
    <dgm:cxn modelId="{73F928FD-C014-433D-A390-3EA10887EF83}" type="presParOf" srcId="{0EE73E7D-6EA2-456B-9B03-8578BA5E5330}" destId="{68E09109-B9A3-4F1C-8F9A-4AAB070B2DB5}" srcOrd="0" destOrd="0" presId="urn:microsoft.com/office/officeart/2009/3/layout/HorizontalOrganizationChart"/>
    <dgm:cxn modelId="{B8D9C057-9472-481E-A98B-7C0CD8EB4DE8}" type="presParOf" srcId="{0EE73E7D-6EA2-456B-9B03-8578BA5E5330}" destId="{64CE3D01-DEAF-475F-8905-FF49DB0F900F}" srcOrd="1" destOrd="0" presId="urn:microsoft.com/office/officeart/2009/3/layout/HorizontalOrganizationChart"/>
    <dgm:cxn modelId="{A1C8F98C-D3AE-4218-BB2A-76B4402751EF}" type="presParOf" srcId="{102FBCB5-D665-4F09-A5D4-DF5B09C8FAEC}" destId="{A6B7433E-3093-4E0E-961E-32BE12884883}" srcOrd="1" destOrd="0" presId="urn:microsoft.com/office/officeart/2009/3/layout/HorizontalOrganizationChart"/>
    <dgm:cxn modelId="{8D14D9EE-B25D-40B4-A2E4-9C4D33E2963C}" type="presParOf" srcId="{102FBCB5-D665-4F09-A5D4-DF5B09C8FAEC}" destId="{C3D1A3B5-D80D-47F0-AB5B-7F6F1E2282CB}" srcOrd="2" destOrd="0" presId="urn:microsoft.com/office/officeart/2009/3/layout/HorizontalOrganizationChart"/>
    <dgm:cxn modelId="{2C5ADC65-CE40-4479-AC41-AE23F60635C8}" type="presParOf" srcId="{0C42C20D-DD40-49D4-9145-41115685467D}" destId="{E00F61A7-BA77-4B24-BA68-A0AA2E2DDE64}" srcOrd="4" destOrd="0" presId="urn:microsoft.com/office/officeart/2009/3/layout/HorizontalOrganizationChart"/>
    <dgm:cxn modelId="{1542952C-235D-4408-9C8B-2290272759AC}" type="presParOf" srcId="{0C42C20D-DD40-49D4-9145-41115685467D}" destId="{42046016-EEB0-4477-874A-4A990DE0CE05}" srcOrd="5" destOrd="0" presId="urn:microsoft.com/office/officeart/2009/3/layout/HorizontalOrganizationChart"/>
    <dgm:cxn modelId="{6301B3F3-19C7-4926-B9A7-D391C558C009}" type="presParOf" srcId="{42046016-EEB0-4477-874A-4A990DE0CE05}" destId="{73000034-7ACB-4DA1-8E6B-DAAD0C803663}" srcOrd="0" destOrd="0" presId="urn:microsoft.com/office/officeart/2009/3/layout/HorizontalOrganizationChart"/>
    <dgm:cxn modelId="{5B90A312-2E7C-4B6D-838B-F2335B5E951C}" type="presParOf" srcId="{73000034-7ACB-4DA1-8E6B-DAAD0C803663}" destId="{B64E4EDA-27EB-44B1-ADE1-5CD5F2F33217}" srcOrd="0" destOrd="0" presId="urn:microsoft.com/office/officeart/2009/3/layout/HorizontalOrganizationChart"/>
    <dgm:cxn modelId="{030A13D7-7A21-43C6-A2F9-1B616BF7C881}" type="presParOf" srcId="{73000034-7ACB-4DA1-8E6B-DAAD0C803663}" destId="{B24F5D0D-071D-484A-9B9C-6DF38C92A552}" srcOrd="1" destOrd="0" presId="urn:microsoft.com/office/officeart/2009/3/layout/HorizontalOrganizationChart"/>
    <dgm:cxn modelId="{51151F6C-F5D4-4F01-A06B-5F7FEF128E8B}" type="presParOf" srcId="{42046016-EEB0-4477-874A-4A990DE0CE05}" destId="{6D6EA2A3-019A-487E-B014-051A607602F7}" srcOrd="1" destOrd="0" presId="urn:microsoft.com/office/officeart/2009/3/layout/HorizontalOrganizationChart"/>
    <dgm:cxn modelId="{094CF3A6-C7EF-48FA-A9C2-9A66F515322C}" type="presParOf" srcId="{42046016-EEB0-4477-874A-4A990DE0CE05}" destId="{43955CE6-6388-486D-9108-7672DBD7CE79}" srcOrd="2" destOrd="0" presId="urn:microsoft.com/office/officeart/2009/3/layout/HorizontalOrganizationChart"/>
    <dgm:cxn modelId="{4D11DEB7-C72E-4C83-A3CA-0AC3FE977E59}" type="presParOf" srcId="{0C42C20D-DD40-49D4-9145-41115685467D}" destId="{73AE4F1E-472B-4CBD-B7AF-365B0C307B47}" srcOrd="6" destOrd="0" presId="urn:microsoft.com/office/officeart/2009/3/layout/HorizontalOrganizationChart"/>
    <dgm:cxn modelId="{7E9AE0B6-AA9F-4CE4-8614-EB836F6F373A}" type="presParOf" srcId="{0C42C20D-DD40-49D4-9145-41115685467D}" destId="{6F546B6E-18A7-4FE4-A06E-C3D90C6B354A}" srcOrd="7" destOrd="0" presId="urn:microsoft.com/office/officeart/2009/3/layout/HorizontalOrganizationChart"/>
    <dgm:cxn modelId="{8CBA14B0-550A-4ABE-A50E-FEEC1AFE3F83}" type="presParOf" srcId="{6F546B6E-18A7-4FE4-A06E-C3D90C6B354A}" destId="{304A2666-BE72-4FFC-B1DD-9DA2D3ED6B8B}" srcOrd="0" destOrd="0" presId="urn:microsoft.com/office/officeart/2009/3/layout/HorizontalOrganizationChart"/>
    <dgm:cxn modelId="{F4537C5B-AF8F-4197-895A-C3EF18029A86}" type="presParOf" srcId="{304A2666-BE72-4FFC-B1DD-9DA2D3ED6B8B}" destId="{54A34A2D-948A-40B5-AA2B-E6B42D8411E6}" srcOrd="0" destOrd="0" presId="urn:microsoft.com/office/officeart/2009/3/layout/HorizontalOrganizationChart"/>
    <dgm:cxn modelId="{B92D52DE-F533-4738-9F25-EA6708BC7C69}" type="presParOf" srcId="{304A2666-BE72-4FFC-B1DD-9DA2D3ED6B8B}" destId="{90159512-83BB-41E0-B5C7-E474036340BA}" srcOrd="1" destOrd="0" presId="urn:microsoft.com/office/officeart/2009/3/layout/HorizontalOrganizationChart"/>
    <dgm:cxn modelId="{0D746DFC-8A89-40FB-90CC-EF3EA78ED036}" type="presParOf" srcId="{6F546B6E-18A7-4FE4-A06E-C3D90C6B354A}" destId="{2FFE4B27-5949-4972-BDB1-A6D180C8C423}" srcOrd="1" destOrd="0" presId="urn:microsoft.com/office/officeart/2009/3/layout/HorizontalOrganizationChart"/>
    <dgm:cxn modelId="{03B105B7-43C7-4E20-9AB7-DD226D2AE308}" type="presParOf" srcId="{6F546B6E-18A7-4FE4-A06E-C3D90C6B354A}" destId="{C1E62946-4EDE-47D2-A351-CC3DBD2622CC}" srcOrd="2" destOrd="0" presId="urn:microsoft.com/office/officeart/2009/3/layout/HorizontalOrganizationChart"/>
    <dgm:cxn modelId="{4D0E3D9E-CA3A-4FCD-AE0C-A630898A19D9}" type="presParOf" srcId="{D5791918-63E4-4591-9891-467E99EC002D}" destId="{26846860-444D-45DD-AD7E-7B30F2ED18EF}" srcOrd="2" destOrd="0" presId="urn:microsoft.com/office/officeart/2009/3/layout/HorizontalOrganizationChart"/>
    <dgm:cxn modelId="{B8628AA2-2434-4D4E-8897-967E3E80D926}" type="presParOf" srcId="{38AD5213-B0EC-4F86-BEE9-67D7BE70B15D}" destId="{6E98B81E-000A-4584-8751-DB9317152E99}" srcOrd="2" destOrd="0" presId="urn:microsoft.com/office/officeart/2009/3/layout/HorizontalOrganizationChart"/>
    <dgm:cxn modelId="{AEA49142-E26E-41CF-B37C-0A0391F2F9FA}" type="presParOf" srcId="{5F5DB5A4-2766-4A47-88A9-DEC1D60FB6FB}" destId="{FB0A4CFB-C02E-4317-8211-4A9A9FFF8192}" srcOrd="2" destOrd="0" presId="urn:microsoft.com/office/officeart/2009/3/layout/HorizontalOrganizationChart"/>
    <dgm:cxn modelId="{1EAAF0AE-05D7-46C0-9696-457F4A237774}" type="presParOf" srcId="{5F5DB5A4-2766-4A47-88A9-DEC1D60FB6FB}" destId="{5938BC89-9AB9-4FD4-AB1A-0A92423CA474}" srcOrd="3" destOrd="0" presId="urn:microsoft.com/office/officeart/2009/3/layout/HorizontalOrganizationChart"/>
    <dgm:cxn modelId="{DDFFD377-8C0D-41AD-82CE-89DA44465EE3}" type="presParOf" srcId="{5938BC89-9AB9-4FD4-AB1A-0A92423CA474}" destId="{885D6AF8-111A-4417-85DC-A1759314C573}" srcOrd="0" destOrd="0" presId="urn:microsoft.com/office/officeart/2009/3/layout/HorizontalOrganizationChart"/>
    <dgm:cxn modelId="{C19AA553-E152-4CE4-9E83-95F23E6BEB8A}" type="presParOf" srcId="{885D6AF8-111A-4417-85DC-A1759314C573}" destId="{672322FF-08EC-4F00-B0E2-18ECE207F78E}" srcOrd="0" destOrd="0" presId="urn:microsoft.com/office/officeart/2009/3/layout/HorizontalOrganizationChart"/>
    <dgm:cxn modelId="{9284F2F4-1909-4AB0-B789-C2CA403B0097}" type="presParOf" srcId="{885D6AF8-111A-4417-85DC-A1759314C573}" destId="{BE2C6841-9626-471B-B765-4096C3A8F887}" srcOrd="1" destOrd="0" presId="urn:microsoft.com/office/officeart/2009/3/layout/HorizontalOrganizationChart"/>
    <dgm:cxn modelId="{74DF3841-E3F2-4D00-8D84-11ABECE640CF}" type="presParOf" srcId="{5938BC89-9AB9-4FD4-AB1A-0A92423CA474}" destId="{217A8C1B-78B7-4C2A-BD71-57D65F22B2C2}" srcOrd="1" destOrd="0" presId="urn:microsoft.com/office/officeart/2009/3/layout/HorizontalOrganizationChart"/>
    <dgm:cxn modelId="{85F51015-DE0D-49B8-91E3-A099ED969218}" type="presParOf" srcId="{217A8C1B-78B7-4C2A-BD71-57D65F22B2C2}" destId="{1ECFB09F-8FD2-412A-B8F2-5E8177E048D3}" srcOrd="0" destOrd="0" presId="urn:microsoft.com/office/officeart/2009/3/layout/HorizontalOrganizationChart"/>
    <dgm:cxn modelId="{878DEDF3-202A-4EE1-ADA7-5624F995F055}" type="presParOf" srcId="{217A8C1B-78B7-4C2A-BD71-57D65F22B2C2}" destId="{C151AF37-975E-4789-BE34-2F1225DB3D5A}" srcOrd="1" destOrd="0" presId="urn:microsoft.com/office/officeart/2009/3/layout/HorizontalOrganizationChart"/>
    <dgm:cxn modelId="{7DC0CF73-3162-4BF9-A017-E45383F9ED33}" type="presParOf" srcId="{C151AF37-975E-4789-BE34-2F1225DB3D5A}" destId="{3DC24D12-7E60-4770-BA6C-18AE0337E906}" srcOrd="0" destOrd="0" presId="urn:microsoft.com/office/officeart/2009/3/layout/HorizontalOrganizationChart"/>
    <dgm:cxn modelId="{7DD78758-2E0E-4F56-9D3F-DC37237EE5E5}" type="presParOf" srcId="{3DC24D12-7E60-4770-BA6C-18AE0337E906}" destId="{DD2BC165-164E-4D6F-9B6E-D5880E624B65}" srcOrd="0" destOrd="0" presId="urn:microsoft.com/office/officeart/2009/3/layout/HorizontalOrganizationChart"/>
    <dgm:cxn modelId="{4C710CBD-C7DF-4686-8ADA-D1C606AE6BE1}" type="presParOf" srcId="{3DC24D12-7E60-4770-BA6C-18AE0337E906}" destId="{277AA0C2-C110-4BBF-AA5C-D0C35F040C1F}" srcOrd="1" destOrd="0" presId="urn:microsoft.com/office/officeart/2009/3/layout/HorizontalOrganizationChart"/>
    <dgm:cxn modelId="{BF6070A2-0FB4-4C5D-8EDE-17362A51E85C}" type="presParOf" srcId="{C151AF37-975E-4789-BE34-2F1225DB3D5A}" destId="{37B6B75E-9834-4BD0-BB95-684A2D1AD5C0}" srcOrd="1" destOrd="0" presId="urn:microsoft.com/office/officeart/2009/3/layout/HorizontalOrganizationChart"/>
    <dgm:cxn modelId="{EE43BE78-B947-4516-9D6A-482F3DFCCA54}" type="presParOf" srcId="{C151AF37-975E-4789-BE34-2F1225DB3D5A}" destId="{42A7FB08-615B-4BD8-90F3-0472A7A920B4}" srcOrd="2" destOrd="0" presId="urn:microsoft.com/office/officeart/2009/3/layout/HorizontalOrganizationChart"/>
    <dgm:cxn modelId="{CD283F48-4632-4AC4-92E7-50DFB0F88674}" type="presParOf" srcId="{217A8C1B-78B7-4C2A-BD71-57D65F22B2C2}" destId="{AB75F16B-0388-44B2-A161-5BC250752F22}" srcOrd="2" destOrd="0" presId="urn:microsoft.com/office/officeart/2009/3/layout/HorizontalOrganizationChart"/>
    <dgm:cxn modelId="{6DBE881D-44AA-4E1B-A9AF-0CBEE4851484}" type="presParOf" srcId="{217A8C1B-78B7-4C2A-BD71-57D65F22B2C2}" destId="{F856ADE9-C0DE-4B50-A599-CD0B9E9E700E}" srcOrd="3" destOrd="0" presId="urn:microsoft.com/office/officeart/2009/3/layout/HorizontalOrganizationChart"/>
    <dgm:cxn modelId="{E0EFD5E6-78BE-4A37-BCDF-EC923B51E88F}" type="presParOf" srcId="{F856ADE9-C0DE-4B50-A599-CD0B9E9E700E}" destId="{608E47E6-1586-483E-BF43-26594B77DC42}" srcOrd="0" destOrd="0" presId="urn:microsoft.com/office/officeart/2009/3/layout/HorizontalOrganizationChart"/>
    <dgm:cxn modelId="{C37E57F9-29E3-4838-8BF5-F34E30D03080}" type="presParOf" srcId="{608E47E6-1586-483E-BF43-26594B77DC42}" destId="{44C43B63-AFD2-4D5C-956E-909CCBD1CD0E}" srcOrd="0" destOrd="0" presId="urn:microsoft.com/office/officeart/2009/3/layout/HorizontalOrganizationChart"/>
    <dgm:cxn modelId="{232FB318-4B01-4CE0-A2EA-4B49481E3890}" type="presParOf" srcId="{608E47E6-1586-483E-BF43-26594B77DC42}" destId="{E2712228-B5A1-4EA0-AD23-AF2C37887FC6}" srcOrd="1" destOrd="0" presId="urn:microsoft.com/office/officeart/2009/3/layout/HorizontalOrganizationChart"/>
    <dgm:cxn modelId="{C6A284A4-BAAB-49E2-919F-8AE40D77D287}" type="presParOf" srcId="{F856ADE9-C0DE-4B50-A599-CD0B9E9E700E}" destId="{D1E9606A-7C2E-495E-BFE3-2F1AEB6B20A4}" srcOrd="1" destOrd="0" presId="urn:microsoft.com/office/officeart/2009/3/layout/HorizontalOrganizationChart"/>
    <dgm:cxn modelId="{4D4DEAC8-8ED9-4E3F-AE2E-BD35006ACBCD}" type="presParOf" srcId="{F856ADE9-C0DE-4B50-A599-CD0B9E9E700E}" destId="{ADE5BD17-6E40-4941-B6BB-F345AF4041AA}" srcOrd="2" destOrd="0" presId="urn:microsoft.com/office/officeart/2009/3/layout/HorizontalOrganizationChart"/>
    <dgm:cxn modelId="{DB01C040-5A80-4D0B-93F6-B50DC45D6045}" type="presParOf" srcId="{217A8C1B-78B7-4C2A-BD71-57D65F22B2C2}" destId="{847F10F6-9B68-4BCA-A04B-2BE16AC984D8}" srcOrd="4" destOrd="0" presId="urn:microsoft.com/office/officeart/2009/3/layout/HorizontalOrganizationChart"/>
    <dgm:cxn modelId="{5E5724FA-D128-4091-A2D3-8FB23CFC6A78}" type="presParOf" srcId="{217A8C1B-78B7-4C2A-BD71-57D65F22B2C2}" destId="{D7401191-ECD1-4AA0-960E-D96BB7091D3E}" srcOrd="5" destOrd="0" presId="urn:microsoft.com/office/officeart/2009/3/layout/HorizontalOrganizationChart"/>
    <dgm:cxn modelId="{6EA38168-D7F4-47FF-BE03-C03599525EAF}" type="presParOf" srcId="{D7401191-ECD1-4AA0-960E-D96BB7091D3E}" destId="{5478A466-90CA-4BA5-8A7F-A9CA46413E22}" srcOrd="0" destOrd="0" presId="urn:microsoft.com/office/officeart/2009/3/layout/HorizontalOrganizationChart"/>
    <dgm:cxn modelId="{C207210A-BC7F-49CE-85FC-41BAE72EDAF7}" type="presParOf" srcId="{5478A466-90CA-4BA5-8A7F-A9CA46413E22}" destId="{95E59F8C-D3E0-49C1-89E5-EFF5473E6529}" srcOrd="0" destOrd="0" presId="urn:microsoft.com/office/officeart/2009/3/layout/HorizontalOrganizationChart"/>
    <dgm:cxn modelId="{3C48D8F2-8176-4464-872F-24FBFBDC2A6A}" type="presParOf" srcId="{5478A466-90CA-4BA5-8A7F-A9CA46413E22}" destId="{29D76D57-DB1D-41B1-8598-E6C422EBFE99}" srcOrd="1" destOrd="0" presId="urn:microsoft.com/office/officeart/2009/3/layout/HorizontalOrganizationChart"/>
    <dgm:cxn modelId="{386FAC43-C6A9-4A52-9D28-703DEBD4B554}" type="presParOf" srcId="{D7401191-ECD1-4AA0-960E-D96BB7091D3E}" destId="{3CBF05AC-93E9-403B-932E-D1980155C20D}" srcOrd="1" destOrd="0" presId="urn:microsoft.com/office/officeart/2009/3/layout/HorizontalOrganizationChart"/>
    <dgm:cxn modelId="{15C9515F-CA91-4E2A-A4A9-EF044209ECBC}" type="presParOf" srcId="{D7401191-ECD1-4AA0-960E-D96BB7091D3E}" destId="{7EFE53B4-1ECE-4223-8864-1DD1FDC9962A}" srcOrd="2" destOrd="0" presId="urn:microsoft.com/office/officeart/2009/3/layout/HorizontalOrganizationChart"/>
    <dgm:cxn modelId="{61D57594-6743-488B-BEF4-FC1F80C45075}" type="presParOf" srcId="{217A8C1B-78B7-4C2A-BD71-57D65F22B2C2}" destId="{40F1778F-2986-4035-9953-F0874264AC4F}" srcOrd="6" destOrd="0" presId="urn:microsoft.com/office/officeart/2009/3/layout/HorizontalOrganizationChart"/>
    <dgm:cxn modelId="{7DCC5A2D-FBA8-4B6D-9BA7-CEA8BF5F829E}" type="presParOf" srcId="{217A8C1B-78B7-4C2A-BD71-57D65F22B2C2}" destId="{7C6EB33F-9B4A-4CD5-9FD7-F3C0ED880069}" srcOrd="7" destOrd="0" presId="urn:microsoft.com/office/officeart/2009/3/layout/HorizontalOrganizationChart"/>
    <dgm:cxn modelId="{7945040B-F756-435A-B3AF-2EB6AA09B75E}" type="presParOf" srcId="{7C6EB33F-9B4A-4CD5-9FD7-F3C0ED880069}" destId="{CB3C08B7-DBAF-4099-A8F0-F6371EB53C1E}" srcOrd="0" destOrd="0" presId="urn:microsoft.com/office/officeart/2009/3/layout/HorizontalOrganizationChart"/>
    <dgm:cxn modelId="{D73D1E34-3409-4124-B0EF-8806EA172777}" type="presParOf" srcId="{CB3C08B7-DBAF-4099-A8F0-F6371EB53C1E}" destId="{6A2BA342-0278-46D5-8580-43903758E65D}" srcOrd="0" destOrd="0" presId="urn:microsoft.com/office/officeart/2009/3/layout/HorizontalOrganizationChart"/>
    <dgm:cxn modelId="{B6076B9A-989B-43BD-9864-F08EEE9DE60E}" type="presParOf" srcId="{CB3C08B7-DBAF-4099-A8F0-F6371EB53C1E}" destId="{15469A68-49F2-4524-9109-7EE5ADB94E45}" srcOrd="1" destOrd="0" presId="urn:microsoft.com/office/officeart/2009/3/layout/HorizontalOrganizationChart"/>
    <dgm:cxn modelId="{B28C6790-DE77-4AC9-88C9-DD1051540B69}" type="presParOf" srcId="{7C6EB33F-9B4A-4CD5-9FD7-F3C0ED880069}" destId="{D9A2E7A1-20FA-4310-86BC-8C7FE0C74765}" srcOrd="1" destOrd="0" presId="urn:microsoft.com/office/officeart/2009/3/layout/HorizontalOrganizationChart"/>
    <dgm:cxn modelId="{4058B86B-505A-4E34-B380-554685163F87}" type="presParOf" srcId="{7C6EB33F-9B4A-4CD5-9FD7-F3C0ED880069}" destId="{A279624B-08E6-40EE-B9A1-E9568B733987}" srcOrd="2" destOrd="0" presId="urn:microsoft.com/office/officeart/2009/3/layout/HorizontalOrganizationChart"/>
    <dgm:cxn modelId="{C363890F-CF6E-47C6-875A-4ED37AE18052}" type="presParOf" srcId="{5938BC89-9AB9-4FD4-AB1A-0A92423CA474}" destId="{4CB8216C-DB80-4CE4-ABD5-6CA939A5BB6B}" srcOrd="2" destOrd="0" presId="urn:microsoft.com/office/officeart/2009/3/layout/HorizontalOrganizationChart"/>
    <dgm:cxn modelId="{2873FE87-CCEE-4B25-AC9C-7DEA6771236E}" type="presParOf" srcId="{5F5DB5A4-2766-4A47-88A9-DEC1D60FB6FB}" destId="{5C636705-E64A-4458-AFAB-41C05E65AEBB}" srcOrd="4" destOrd="0" presId="urn:microsoft.com/office/officeart/2009/3/layout/HorizontalOrganizationChart"/>
    <dgm:cxn modelId="{5095F727-B287-4591-ACDC-9859BD290B75}" type="presParOf" srcId="{5F5DB5A4-2766-4A47-88A9-DEC1D60FB6FB}" destId="{891AA1F6-30DB-42AF-A467-01BC7310E85F}" srcOrd="5" destOrd="0" presId="urn:microsoft.com/office/officeart/2009/3/layout/HorizontalOrganizationChart"/>
    <dgm:cxn modelId="{5236E25F-C2F9-49AA-B1EB-7D6FA59C6351}" type="presParOf" srcId="{891AA1F6-30DB-42AF-A467-01BC7310E85F}" destId="{F5686CEA-2027-4977-BE13-21A808751399}" srcOrd="0" destOrd="0" presId="urn:microsoft.com/office/officeart/2009/3/layout/HorizontalOrganizationChart"/>
    <dgm:cxn modelId="{C8A2429F-6123-4C21-A5DE-8C1C2D330CE7}" type="presParOf" srcId="{F5686CEA-2027-4977-BE13-21A808751399}" destId="{B306B8B6-B6CB-42E5-A112-1EDE9DF10DF0}" srcOrd="0" destOrd="0" presId="urn:microsoft.com/office/officeart/2009/3/layout/HorizontalOrganizationChart"/>
    <dgm:cxn modelId="{2C6F4ADF-F4CF-4596-B6C9-EAB42A92D29C}" type="presParOf" srcId="{F5686CEA-2027-4977-BE13-21A808751399}" destId="{C5A5EA9A-89AF-43EE-B628-5AF9085FEB79}" srcOrd="1" destOrd="0" presId="urn:microsoft.com/office/officeart/2009/3/layout/HorizontalOrganizationChart"/>
    <dgm:cxn modelId="{E97AAB25-BD33-4CC0-A1BD-4E30D64489D1}" type="presParOf" srcId="{891AA1F6-30DB-42AF-A467-01BC7310E85F}" destId="{C09FCE75-2DCA-4460-95C6-9AB175E45658}" srcOrd="1" destOrd="0" presId="urn:microsoft.com/office/officeart/2009/3/layout/HorizontalOrganizationChart"/>
    <dgm:cxn modelId="{8B6FB34C-5F95-4432-8A78-F323B60BDA90}" type="presParOf" srcId="{C09FCE75-2DCA-4460-95C6-9AB175E45658}" destId="{6D899FF2-5DB0-42A2-A37B-FD90383F7469}" srcOrd="0" destOrd="0" presId="urn:microsoft.com/office/officeart/2009/3/layout/HorizontalOrganizationChart"/>
    <dgm:cxn modelId="{68BC4E1E-E3F9-4788-9125-FEC367B15697}" type="presParOf" srcId="{C09FCE75-2DCA-4460-95C6-9AB175E45658}" destId="{B4B1C774-4B34-4B50-90E4-57DE63F03C03}" srcOrd="1" destOrd="0" presId="urn:microsoft.com/office/officeart/2009/3/layout/HorizontalOrganizationChart"/>
    <dgm:cxn modelId="{05AC142E-15D2-4624-B542-7C12D79C1700}" type="presParOf" srcId="{B4B1C774-4B34-4B50-90E4-57DE63F03C03}" destId="{DA6F5D7F-2A22-415D-A110-8FC9171D6981}" srcOrd="0" destOrd="0" presId="urn:microsoft.com/office/officeart/2009/3/layout/HorizontalOrganizationChart"/>
    <dgm:cxn modelId="{F4C94F6E-C0E1-4234-A7A5-DDF1D8755E2A}" type="presParOf" srcId="{DA6F5D7F-2A22-415D-A110-8FC9171D6981}" destId="{6BFA70B1-4777-4C7F-8F56-BB666A3ED265}" srcOrd="0" destOrd="0" presId="urn:microsoft.com/office/officeart/2009/3/layout/HorizontalOrganizationChart"/>
    <dgm:cxn modelId="{12118998-7172-4295-A71B-9812A5EE9C3B}" type="presParOf" srcId="{DA6F5D7F-2A22-415D-A110-8FC9171D6981}" destId="{96F1A416-A516-49B8-B8A5-9C55DEF8BC2E}" srcOrd="1" destOrd="0" presId="urn:microsoft.com/office/officeart/2009/3/layout/HorizontalOrganizationChart"/>
    <dgm:cxn modelId="{13CC0E7E-999A-41D3-A53B-5B75D8B8A9F4}" type="presParOf" srcId="{B4B1C774-4B34-4B50-90E4-57DE63F03C03}" destId="{2C673728-EDBA-4BE5-8879-609A6FBEA2B0}" srcOrd="1" destOrd="0" presId="urn:microsoft.com/office/officeart/2009/3/layout/HorizontalOrganizationChart"/>
    <dgm:cxn modelId="{3C637749-5C31-4BAE-959E-C1580BBB0D69}" type="presParOf" srcId="{B4B1C774-4B34-4B50-90E4-57DE63F03C03}" destId="{9A355D6F-B9B9-4F8D-A28F-8AADAC0DA5DB}" srcOrd="2" destOrd="0" presId="urn:microsoft.com/office/officeart/2009/3/layout/HorizontalOrganizationChart"/>
    <dgm:cxn modelId="{AE3BA8FB-0C51-4AB9-B5B9-01E47EDF3850}" type="presParOf" srcId="{C09FCE75-2DCA-4460-95C6-9AB175E45658}" destId="{AC31C29D-9F3B-424B-9768-44A433690FE8}" srcOrd="2" destOrd="0" presId="urn:microsoft.com/office/officeart/2009/3/layout/HorizontalOrganizationChart"/>
    <dgm:cxn modelId="{86D0804E-AE8D-4BA1-B08F-814C0B974A10}" type="presParOf" srcId="{C09FCE75-2DCA-4460-95C6-9AB175E45658}" destId="{E940224A-7E80-EC44-8C24-7CD23BDD90D0}" srcOrd="3" destOrd="0" presId="urn:microsoft.com/office/officeart/2009/3/layout/HorizontalOrganizationChart"/>
    <dgm:cxn modelId="{A7DD48DB-E4DB-4B67-918B-AB84455CB05F}" type="presParOf" srcId="{E940224A-7E80-EC44-8C24-7CD23BDD90D0}" destId="{4F17BF38-1F03-3A4B-8910-CDD7A5E90516}" srcOrd="0" destOrd="0" presId="urn:microsoft.com/office/officeart/2009/3/layout/HorizontalOrganizationChart"/>
    <dgm:cxn modelId="{B46943B7-D735-419B-B452-34A69F39D797}" type="presParOf" srcId="{4F17BF38-1F03-3A4B-8910-CDD7A5E90516}" destId="{DB6EEE5C-3BD3-684E-9F6E-FB840150CBC6}" srcOrd="0" destOrd="0" presId="urn:microsoft.com/office/officeart/2009/3/layout/HorizontalOrganizationChart"/>
    <dgm:cxn modelId="{7BE22F60-4316-4029-880F-584AE8D45FB4}" type="presParOf" srcId="{4F17BF38-1F03-3A4B-8910-CDD7A5E90516}" destId="{B69494D5-84EC-E148-979D-7CF8B334B4D0}" srcOrd="1" destOrd="0" presId="urn:microsoft.com/office/officeart/2009/3/layout/HorizontalOrganizationChart"/>
    <dgm:cxn modelId="{655E0614-FF38-4C51-8F0D-C07687C2BE14}" type="presParOf" srcId="{E940224A-7E80-EC44-8C24-7CD23BDD90D0}" destId="{BDAD5239-ED89-3141-BC8D-644B7F447C9A}" srcOrd="1" destOrd="0" presId="urn:microsoft.com/office/officeart/2009/3/layout/HorizontalOrganizationChart"/>
    <dgm:cxn modelId="{1AA04307-11AD-424B-B602-4F404BC955E3}" type="presParOf" srcId="{E940224A-7E80-EC44-8C24-7CD23BDD90D0}" destId="{4132F16D-E975-3C4F-BE3D-A648C3E8E428}" srcOrd="2" destOrd="0" presId="urn:microsoft.com/office/officeart/2009/3/layout/HorizontalOrganizationChart"/>
    <dgm:cxn modelId="{58EBC14E-3314-42DA-8945-45F663427A5C}" type="presParOf" srcId="{C09FCE75-2DCA-4460-95C6-9AB175E45658}" destId="{1CC7167C-4955-47F1-A114-76447738BFFF}" srcOrd="4" destOrd="0" presId="urn:microsoft.com/office/officeart/2009/3/layout/HorizontalOrganizationChart"/>
    <dgm:cxn modelId="{D714B99F-D96A-4D0C-AFDB-C8D4A00481FD}" type="presParOf" srcId="{C09FCE75-2DCA-4460-95C6-9AB175E45658}" destId="{CE5E84F5-46A4-4791-B658-FB01767D7215}" srcOrd="5" destOrd="0" presId="urn:microsoft.com/office/officeart/2009/3/layout/HorizontalOrganizationChart"/>
    <dgm:cxn modelId="{E72F145E-1C8E-4672-BA52-B774D4364388}" type="presParOf" srcId="{CE5E84F5-46A4-4791-B658-FB01767D7215}" destId="{20953735-2625-4CF4-AE16-5471AE6F34B7}" srcOrd="0" destOrd="0" presId="urn:microsoft.com/office/officeart/2009/3/layout/HorizontalOrganizationChart"/>
    <dgm:cxn modelId="{761EFEFE-E1AD-4B90-9285-AFCA4CFD3792}" type="presParOf" srcId="{20953735-2625-4CF4-AE16-5471AE6F34B7}" destId="{84B9DFA5-88D4-4810-B3A2-7A998F440ECE}" srcOrd="0" destOrd="0" presId="urn:microsoft.com/office/officeart/2009/3/layout/HorizontalOrganizationChart"/>
    <dgm:cxn modelId="{03B06BC3-3C61-4F5F-8D34-E713EB290EED}" type="presParOf" srcId="{20953735-2625-4CF4-AE16-5471AE6F34B7}" destId="{E8C18DE2-BD69-4122-B82A-93496A712E66}" srcOrd="1" destOrd="0" presId="urn:microsoft.com/office/officeart/2009/3/layout/HorizontalOrganizationChart"/>
    <dgm:cxn modelId="{D143D34A-033E-401E-A4BB-5BBA6DB3D727}" type="presParOf" srcId="{CE5E84F5-46A4-4791-B658-FB01767D7215}" destId="{A30E6448-1D92-42CA-9DFF-EDE4E7698831}" srcOrd="1" destOrd="0" presId="urn:microsoft.com/office/officeart/2009/3/layout/HorizontalOrganizationChart"/>
    <dgm:cxn modelId="{E7C0EAD2-9D72-4BDC-9824-FE4967F0607E}" type="presParOf" srcId="{CE5E84F5-46A4-4791-B658-FB01767D7215}" destId="{E24848E6-2EC5-41ED-9B16-30D878514A7C}" srcOrd="2" destOrd="0" presId="urn:microsoft.com/office/officeart/2009/3/layout/HorizontalOrganizationChart"/>
    <dgm:cxn modelId="{25FBBA3C-4190-442F-A4D5-5B113057AA5B}" type="presParOf" srcId="{C09FCE75-2DCA-4460-95C6-9AB175E45658}" destId="{3F3DACE2-0EC2-4F6F-B3F7-B4CE2BBA182B}" srcOrd="6" destOrd="0" presId="urn:microsoft.com/office/officeart/2009/3/layout/HorizontalOrganizationChart"/>
    <dgm:cxn modelId="{750A1CD3-8953-4E3E-B1C7-A415A37D329B}" type="presParOf" srcId="{C09FCE75-2DCA-4460-95C6-9AB175E45658}" destId="{433B68C2-774C-4A21-9F69-BEDE8EDFC2E9}" srcOrd="7" destOrd="0" presId="urn:microsoft.com/office/officeart/2009/3/layout/HorizontalOrganizationChart"/>
    <dgm:cxn modelId="{5AC25E85-60D5-43CF-A268-622508B023B4}" type="presParOf" srcId="{433B68C2-774C-4A21-9F69-BEDE8EDFC2E9}" destId="{597D353F-FBA6-4DB9-B645-F7B4BE0EBA2B}" srcOrd="0" destOrd="0" presId="urn:microsoft.com/office/officeart/2009/3/layout/HorizontalOrganizationChart"/>
    <dgm:cxn modelId="{01EBC33A-87DF-4822-A8F3-2BB52583138E}" type="presParOf" srcId="{597D353F-FBA6-4DB9-B645-F7B4BE0EBA2B}" destId="{5DFBDD91-9D8A-4842-BF0C-AC5741D2DC6A}" srcOrd="0" destOrd="0" presId="urn:microsoft.com/office/officeart/2009/3/layout/HorizontalOrganizationChart"/>
    <dgm:cxn modelId="{694BF534-5A8F-4F2F-8D92-A991E4EF7C06}" type="presParOf" srcId="{597D353F-FBA6-4DB9-B645-F7B4BE0EBA2B}" destId="{A236AB8B-0A65-4FAF-96F3-E8ABC7A6EACA}" srcOrd="1" destOrd="0" presId="urn:microsoft.com/office/officeart/2009/3/layout/HorizontalOrganizationChart"/>
    <dgm:cxn modelId="{9491F140-85CD-4FE3-92C1-A9F05627EE30}" type="presParOf" srcId="{433B68C2-774C-4A21-9F69-BEDE8EDFC2E9}" destId="{373A5F43-661F-4A39-AE84-EF218CE3075A}" srcOrd="1" destOrd="0" presId="urn:microsoft.com/office/officeart/2009/3/layout/HorizontalOrganizationChart"/>
    <dgm:cxn modelId="{E61F9DEB-8F46-4261-A6C1-45D5EE150749}" type="presParOf" srcId="{433B68C2-774C-4A21-9F69-BEDE8EDFC2E9}" destId="{BFA4D92D-A46C-4189-B1FA-A5950DA18F6A}" srcOrd="2" destOrd="0" presId="urn:microsoft.com/office/officeart/2009/3/layout/HorizontalOrganizationChart"/>
    <dgm:cxn modelId="{6EBC27E1-DF0E-4433-B1A9-5A43A11571D6}" type="presParOf" srcId="{891AA1F6-30DB-42AF-A467-01BC7310E85F}" destId="{DEA90832-2040-4BAE-A7F9-9F5C31413820}" srcOrd="2" destOrd="0" presId="urn:microsoft.com/office/officeart/2009/3/layout/HorizontalOrganizationChart"/>
    <dgm:cxn modelId="{C2B526BA-56A5-4BCE-A9E9-9E148A5B3A49}" type="presParOf" srcId="{CF68B1C3-FE35-42A9-B4C1-420855FF9F0E}" destId="{EDD5793F-6663-4490-86E8-436076F05A0A}" srcOrd="2" destOrd="0" presId="urn:microsoft.com/office/officeart/2009/3/layout/HorizontalOrganizationChart"/>
    <dgm:cxn modelId="{02156AC4-C7FD-4955-8E33-979D4E39F19F}" type="presParOf" srcId="{BFAD9CFF-3EA8-6947-B5E5-7163C63F2819}" destId="{C1A40E1E-4985-4A4E-98CF-945E32A8AF9A}" srcOrd="2" destOrd="0" presId="urn:microsoft.com/office/officeart/2009/3/layout/HorizontalOrganizationChar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43D9CE-2818-4B49-91CF-F37182A5E92F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33DF66F-DC78-447F-9068-9A9BC78E0C32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US" sz="1400" b="1" dirty="0" smtClean="0"/>
            <a:t>X Support Infrastructure</a:t>
          </a:r>
          <a:endParaRPr lang="en-GB" sz="1400" dirty="0"/>
        </a:p>
      </dgm:t>
    </dgm:pt>
    <dgm:pt modelId="{226FE91E-DFA4-4F1D-A332-5B8B2A96728A}" type="parTrans" cxnId="{7F7EED8C-3B4F-4291-84D0-290F8D8E9033}">
      <dgm:prSet/>
      <dgm:spPr/>
      <dgm:t>
        <a:bodyPr/>
        <a:lstStyle/>
        <a:p>
          <a:endParaRPr lang="en-GB"/>
        </a:p>
      </dgm:t>
    </dgm:pt>
    <dgm:pt modelId="{DB273836-03AA-424C-908A-F4ABB0AF1782}" type="sibTrans" cxnId="{7F7EED8C-3B4F-4291-84D0-290F8D8E9033}">
      <dgm:prSet/>
      <dgm:spPr/>
      <dgm:t>
        <a:bodyPr/>
        <a:lstStyle/>
        <a:p>
          <a:endParaRPr lang="en-GB"/>
        </a:p>
      </dgm:t>
    </dgm:pt>
    <dgm:pt modelId="{15EFF933-F951-4EB0-830A-AD7BACAC4A55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X.3 Lighting</a:t>
          </a:r>
          <a:endParaRPr lang="en-US" sz="1400" b="1" dirty="0"/>
        </a:p>
      </dgm:t>
    </dgm:pt>
    <dgm:pt modelId="{DA41D644-CDDC-4822-AD6C-73B6678C49D2}" type="parTrans" cxnId="{D4BD8AD0-CB27-4E9C-ACB8-34E8F54743B1}">
      <dgm:prSet/>
      <dgm:spPr/>
      <dgm:t>
        <a:bodyPr/>
        <a:lstStyle/>
        <a:p>
          <a:endParaRPr lang="en-GB"/>
        </a:p>
      </dgm:t>
    </dgm:pt>
    <dgm:pt modelId="{4F9CE178-99EF-42C8-8CD9-9653D258EFE2}" type="sibTrans" cxnId="{D4BD8AD0-CB27-4E9C-ACB8-34E8F54743B1}">
      <dgm:prSet/>
      <dgm:spPr/>
      <dgm:t>
        <a:bodyPr/>
        <a:lstStyle/>
        <a:p>
          <a:endParaRPr lang="en-GB"/>
        </a:p>
      </dgm:t>
    </dgm:pt>
    <dgm:pt modelId="{02B171CF-AC14-4DEF-B784-89D4695B5EAF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X.4 Ventilation (HVAC)</a:t>
          </a:r>
          <a:endParaRPr lang="en-US" sz="1400" b="1" dirty="0"/>
        </a:p>
      </dgm:t>
    </dgm:pt>
    <dgm:pt modelId="{147780E9-B40D-486F-9233-F302BFFED26C}" type="parTrans" cxnId="{12A609D6-8A88-471B-9957-DD97611C77FA}">
      <dgm:prSet/>
      <dgm:spPr/>
      <dgm:t>
        <a:bodyPr/>
        <a:lstStyle/>
        <a:p>
          <a:endParaRPr lang="en-GB"/>
        </a:p>
      </dgm:t>
    </dgm:pt>
    <dgm:pt modelId="{7E81CE19-4CBC-48A5-817D-0142FB64BB1C}" type="sibTrans" cxnId="{12A609D6-8A88-471B-9957-DD97611C77FA}">
      <dgm:prSet/>
      <dgm:spPr/>
      <dgm:t>
        <a:bodyPr/>
        <a:lstStyle/>
        <a:p>
          <a:endParaRPr lang="en-GB"/>
        </a:p>
      </dgm:t>
    </dgm:pt>
    <dgm:pt modelId="{6BAEC3C8-26CA-40FE-8873-0F8A9EE90755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X.9 Remote Area Surveillance</a:t>
          </a:r>
          <a:endParaRPr lang="en-US" sz="1400" b="1" dirty="0"/>
        </a:p>
      </dgm:t>
    </dgm:pt>
    <dgm:pt modelId="{7F28A12C-0ABF-4EF8-A0AC-8CD476719634}" type="parTrans" cxnId="{FE9A4B4D-0B17-4E4E-A76B-6ABC4E7BF047}">
      <dgm:prSet/>
      <dgm:spPr/>
      <dgm:t>
        <a:bodyPr/>
        <a:lstStyle/>
        <a:p>
          <a:endParaRPr lang="en-GB"/>
        </a:p>
      </dgm:t>
    </dgm:pt>
    <dgm:pt modelId="{6F6C8360-0352-4182-A0AB-3FE9B088357E}" type="sibTrans" cxnId="{FE9A4B4D-0B17-4E4E-A76B-6ABC4E7BF047}">
      <dgm:prSet/>
      <dgm:spPr/>
      <dgm:t>
        <a:bodyPr/>
        <a:lstStyle/>
        <a:p>
          <a:endParaRPr lang="en-GB"/>
        </a:p>
      </dgm:t>
    </dgm:pt>
    <dgm:pt modelId="{B20AED83-EF07-49F2-B10F-0F32BFB81359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X.10 Local Crane</a:t>
          </a:r>
          <a:endParaRPr lang="en-US" sz="1400" b="1" dirty="0"/>
        </a:p>
      </dgm:t>
    </dgm:pt>
    <dgm:pt modelId="{57BD2780-AF4D-4075-A6A2-A91087D65D14}" type="parTrans" cxnId="{8B4E83AA-750A-4832-9DCC-7CE4F307CAA3}">
      <dgm:prSet/>
      <dgm:spPr/>
      <dgm:t>
        <a:bodyPr/>
        <a:lstStyle/>
        <a:p>
          <a:endParaRPr lang="en-GB"/>
        </a:p>
      </dgm:t>
    </dgm:pt>
    <dgm:pt modelId="{F3033DA3-510B-4CB4-AD1F-D1F63A8B0684}" type="sibTrans" cxnId="{8B4E83AA-750A-4832-9DCC-7CE4F307CAA3}">
      <dgm:prSet/>
      <dgm:spPr/>
      <dgm:t>
        <a:bodyPr/>
        <a:lstStyle/>
        <a:p>
          <a:endParaRPr lang="en-GB"/>
        </a:p>
      </dgm:t>
    </dgm:pt>
    <dgm:pt modelId="{D9A6C970-4287-41F5-B819-4BA5F760F17B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X.7 Public Address System</a:t>
          </a:r>
          <a:endParaRPr lang="en-GB" sz="1400" dirty="0"/>
        </a:p>
      </dgm:t>
    </dgm:pt>
    <dgm:pt modelId="{FD7FAA95-7DB2-47AA-9E6A-E443D85A0CB3}" type="parTrans" cxnId="{EC90E34D-97AD-4C08-A79D-0375A2BD2857}">
      <dgm:prSet/>
      <dgm:spPr/>
      <dgm:t>
        <a:bodyPr/>
        <a:lstStyle/>
        <a:p>
          <a:endParaRPr lang="en-GB"/>
        </a:p>
      </dgm:t>
    </dgm:pt>
    <dgm:pt modelId="{F2A1CCDB-04DC-434F-B943-89BD254B0DEF}" type="sibTrans" cxnId="{EC90E34D-97AD-4C08-A79D-0375A2BD2857}">
      <dgm:prSet/>
      <dgm:spPr/>
      <dgm:t>
        <a:bodyPr/>
        <a:lstStyle/>
        <a:p>
          <a:endParaRPr lang="en-GB"/>
        </a:p>
      </dgm:t>
    </dgm:pt>
    <dgm:pt modelId="{86422CE1-D6F1-4C77-85EF-46A5681E3A64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GB" sz="1400" b="1" dirty="0" smtClean="0"/>
            <a:t>X.8 Cable Trays</a:t>
          </a:r>
          <a:endParaRPr lang="en-GB" sz="1400" b="1" dirty="0"/>
        </a:p>
      </dgm:t>
    </dgm:pt>
    <dgm:pt modelId="{46E28714-A957-455C-A6BA-726805D103EC}" type="parTrans" cxnId="{2BBA731F-FAB6-4471-A1CC-F73B2F017A31}">
      <dgm:prSet/>
      <dgm:spPr/>
      <dgm:t>
        <a:bodyPr/>
        <a:lstStyle/>
        <a:p>
          <a:endParaRPr lang="en-GB"/>
        </a:p>
      </dgm:t>
    </dgm:pt>
    <dgm:pt modelId="{85794107-3E75-4210-8CFB-3AD495B71EFB}" type="sibTrans" cxnId="{2BBA731F-FAB6-4471-A1CC-F73B2F017A31}">
      <dgm:prSet/>
      <dgm:spPr/>
      <dgm:t>
        <a:bodyPr/>
        <a:lstStyle/>
        <a:p>
          <a:endParaRPr lang="en-GB"/>
        </a:p>
      </dgm:t>
    </dgm:pt>
    <dgm:pt modelId="{2C8A9DC2-0164-496E-838F-E75F8583FE43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GB" sz="1400" b="1" dirty="0" smtClean="0"/>
            <a:t>X.9 Control racks Integration</a:t>
          </a:r>
          <a:endParaRPr lang="en-GB" sz="1400" b="1" dirty="0"/>
        </a:p>
      </dgm:t>
    </dgm:pt>
    <dgm:pt modelId="{F6444E7B-48E9-433C-B169-91E092A9C2DA}" type="parTrans" cxnId="{E0494397-CC64-4CBC-9D27-17AEB7323C58}">
      <dgm:prSet/>
      <dgm:spPr/>
      <dgm:t>
        <a:bodyPr/>
        <a:lstStyle/>
        <a:p>
          <a:endParaRPr lang="en-GB"/>
        </a:p>
      </dgm:t>
    </dgm:pt>
    <dgm:pt modelId="{E2FA5B0C-C142-44C2-A202-EABD7CB405C1}" type="sibTrans" cxnId="{E0494397-CC64-4CBC-9D27-17AEB7323C58}">
      <dgm:prSet/>
      <dgm:spPr/>
      <dgm:t>
        <a:bodyPr/>
        <a:lstStyle/>
        <a:p>
          <a:endParaRPr lang="en-GB"/>
        </a:p>
      </dgm:t>
    </dgm:pt>
    <dgm:pt modelId="{C2D08456-F1CB-4B95-B2DD-1FEEEBA67999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X.5 Fire Protection</a:t>
          </a:r>
          <a:endParaRPr lang="en-US" sz="1400" b="1" dirty="0"/>
        </a:p>
      </dgm:t>
    </dgm:pt>
    <dgm:pt modelId="{1A4B87A8-374D-4E34-BF50-E911EBD1FA39}" type="parTrans" cxnId="{BB4EF056-8B9F-4FB7-B2C5-04935723F245}">
      <dgm:prSet/>
      <dgm:spPr/>
      <dgm:t>
        <a:bodyPr/>
        <a:lstStyle/>
        <a:p>
          <a:endParaRPr lang="en-GB"/>
        </a:p>
      </dgm:t>
    </dgm:pt>
    <dgm:pt modelId="{C3A8351C-6C7E-40C1-A716-F9EE21B78266}" type="sibTrans" cxnId="{BB4EF056-8B9F-4FB7-B2C5-04935723F245}">
      <dgm:prSet/>
      <dgm:spPr/>
      <dgm:t>
        <a:bodyPr/>
        <a:lstStyle/>
        <a:p>
          <a:endParaRPr lang="en-GB"/>
        </a:p>
      </dgm:t>
    </dgm:pt>
    <dgm:pt modelId="{DAD24FC6-54FC-4AF5-B778-AD332BE66E42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X.6 O2 Monitoring</a:t>
          </a:r>
          <a:endParaRPr lang="en-US" sz="1400" b="1" dirty="0"/>
        </a:p>
      </dgm:t>
    </dgm:pt>
    <dgm:pt modelId="{4CFCD859-BEA3-4F29-8BE7-9021281B9103}" type="parTrans" cxnId="{6BC822BD-4F1F-47D8-A245-6D9B8B34969D}">
      <dgm:prSet/>
      <dgm:spPr/>
      <dgm:t>
        <a:bodyPr/>
        <a:lstStyle/>
        <a:p>
          <a:endParaRPr lang="en-GB"/>
        </a:p>
      </dgm:t>
    </dgm:pt>
    <dgm:pt modelId="{0A3F4F15-8AA5-4EFC-99BE-08C61C731AFC}" type="sibTrans" cxnId="{6BC822BD-4F1F-47D8-A245-6D9B8B34969D}">
      <dgm:prSet/>
      <dgm:spPr/>
      <dgm:t>
        <a:bodyPr/>
        <a:lstStyle/>
        <a:p>
          <a:endParaRPr lang="en-GB"/>
        </a:p>
      </dgm:t>
    </dgm:pt>
    <dgm:pt modelId="{15D5F3B3-51A8-49FC-94B0-D34F1A15E0D4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X.7 H2O Monitoring</a:t>
          </a:r>
          <a:endParaRPr lang="en-US" sz="1400" b="1" dirty="0"/>
        </a:p>
      </dgm:t>
    </dgm:pt>
    <dgm:pt modelId="{35FC86D7-E0A3-4D17-9CB3-A41BE0F86476}" type="parTrans" cxnId="{7583DA00-D7A4-4954-9354-3E2004FF426D}">
      <dgm:prSet/>
      <dgm:spPr/>
      <dgm:t>
        <a:bodyPr/>
        <a:lstStyle/>
        <a:p>
          <a:endParaRPr lang="en-GB"/>
        </a:p>
      </dgm:t>
    </dgm:pt>
    <dgm:pt modelId="{3F4C68C5-F13C-49CF-9DDE-09E81615FCBE}" type="sibTrans" cxnId="{7583DA00-D7A4-4954-9354-3E2004FF426D}">
      <dgm:prSet/>
      <dgm:spPr/>
      <dgm:t>
        <a:bodyPr/>
        <a:lstStyle/>
        <a:p>
          <a:endParaRPr lang="en-GB"/>
        </a:p>
      </dgm:t>
    </dgm:pt>
    <dgm:pt modelId="{C5FB293D-4354-4A19-998E-E6425B63369A}">
      <dgm:prSet custT="1"/>
      <dgm:spPr>
        <a:solidFill>
          <a:schemeClr val="accent1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algn="l"/>
          <a:r>
            <a:rPr lang="en-US" sz="1400" b="1" dirty="0" smtClean="0"/>
            <a:t>X.8 H2 Leakage Detection</a:t>
          </a:r>
          <a:endParaRPr lang="en-US" sz="1400" b="1" dirty="0"/>
        </a:p>
      </dgm:t>
    </dgm:pt>
    <dgm:pt modelId="{13F239DB-6871-46C6-8DB6-565E65615B53}" type="parTrans" cxnId="{C5A2E3A4-76A1-44ED-B35F-D2D8B71015C6}">
      <dgm:prSet/>
      <dgm:spPr/>
      <dgm:t>
        <a:bodyPr/>
        <a:lstStyle/>
        <a:p>
          <a:endParaRPr lang="en-GB"/>
        </a:p>
      </dgm:t>
    </dgm:pt>
    <dgm:pt modelId="{80D2462E-541C-47A0-A1AF-A7CDFD30AA80}" type="sibTrans" cxnId="{C5A2E3A4-76A1-44ED-B35F-D2D8B71015C6}">
      <dgm:prSet/>
      <dgm:spPr/>
      <dgm:t>
        <a:bodyPr/>
        <a:lstStyle/>
        <a:p>
          <a:endParaRPr lang="en-GB"/>
        </a:p>
      </dgm:t>
    </dgm:pt>
    <dgm:pt modelId="{C2C8A144-8B58-4198-9D30-882538C997E9}" type="pres">
      <dgm:prSet presAssocID="{6E43D9CE-2818-4B49-91CF-F37182A5E9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5917C93-4CDF-48A8-81E9-91798351F43A}" type="pres">
      <dgm:prSet presAssocID="{933DF66F-DC78-447F-9068-9A9BC78E0C32}" presName="hierRoot1" presStyleCnt="0">
        <dgm:presLayoutVars>
          <dgm:hierBranch val="init"/>
        </dgm:presLayoutVars>
      </dgm:prSet>
      <dgm:spPr/>
    </dgm:pt>
    <dgm:pt modelId="{09444C06-8913-4319-AA00-A7EE12C21CF8}" type="pres">
      <dgm:prSet presAssocID="{933DF66F-DC78-447F-9068-9A9BC78E0C32}" presName="rootComposite1" presStyleCnt="0"/>
      <dgm:spPr/>
    </dgm:pt>
    <dgm:pt modelId="{1DBE8BC7-6BFA-452C-8778-A1025D073476}" type="pres">
      <dgm:prSet presAssocID="{933DF66F-DC78-447F-9068-9A9BC78E0C32}" presName="rootText1" presStyleLbl="node0" presStyleIdx="0" presStyleCnt="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495308-460F-4A6C-B6C0-9FD976AD1E48}" type="pres">
      <dgm:prSet presAssocID="{933DF66F-DC78-447F-9068-9A9BC78E0C32}" presName="rootConnector1" presStyleLbl="node1" presStyleIdx="0" presStyleCnt="0"/>
      <dgm:spPr/>
      <dgm:t>
        <a:bodyPr/>
        <a:lstStyle/>
        <a:p>
          <a:endParaRPr lang="en-GB"/>
        </a:p>
      </dgm:t>
    </dgm:pt>
    <dgm:pt modelId="{5106E60A-D772-4807-A280-289F3355A7AE}" type="pres">
      <dgm:prSet presAssocID="{933DF66F-DC78-447F-9068-9A9BC78E0C32}" presName="hierChild2" presStyleCnt="0"/>
      <dgm:spPr/>
    </dgm:pt>
    <dgm:pt modelId="{9ED455E8-3632-4165-8D0B-102FB843B875}" type="pres">
      <dgm:prSet presAssocID="{DA41D644-CDDC-4822-AD6C-73B6678C49D2}" presName="Name64" presStyleLbl="parChTrans1D2" presStyleIdx="0" presStyleCnt="11" custSzX="3600001" custSzY="266400"/>
      <dgm:spPr/>
      <dgm:t>
        <a:bodyPr/>
        <a:lstStyle/>
        <a:p>
          <a:endParaRPr lang="en-GB"/>
        </a:p>
      </dgm:t>
    </dgm:pt>
    <dgm:pt modelId="{6E7C0E11-12BE-4B0F-87E4-704EEA43250E}" type="pres">
      <dgm:prSet presAssocID="{15EFF933-F951-4EB0-830A-AD7BACAC4A55}" presName="hierRoot2" presStyleCnt="0">
        <dgm:presLayoutVars>
          <dgm:hierBranch val="init"/>
        </dgm:presLayoutVars>
      </dgm:prSet>
      <dgm:spPr/>
    </dgm:pt>
    <dgm:pt modelId="{0796A380-DE95-464C-B6BC-60F412E778AE}" type="pres">
      <dgm:prSet presAssocID="{15EFF933-F951-4EB0-830A-AD7BACAC4A55}" presName="rootComposite" presStyleCnt="0"/>
      <dgm:spPr/>
    </dgm:pt>
    <dgm:pt modelId="{022F87F4-D18B-4C17-80AA-EEC7EDB0CA5D}" type="pres">
      <dgm:prSet presAssocID="{15EFF933-F951-4EB0-830A-AD7BACAC4A55}" presName="rootText" presStyleLbl="node2" presStyleIdx="0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544DC78-A251-479E-B2B3-70B0ED874F52}" type="pres">
      <dgm:prSet presAssocID="{15EFF933-F951-4EB0-830A-AD7BACAC4A55}" presName="rootConnector" presStyleLbl="node2" presStyleIdx="0" presStyleCnt="11"/>
      <dgm:spPr/>
      <dgm:t>
        <a:bodyPr/>
        <a:lstStyle/>
        <a:p>
          <a:endParaRPr lang="en-GB"/>
        </a:p>
      </dgm:t>
    </dgm:pt>
    <dgm:pt modelId="{CD8BDDF8-077C-4491-9C5B-942A5E5F1E94}" type="pres">
      <dgm:prSet presAssocID="{15EFF933-F951-4EB0-830A-AD7BACAC4A55}" presName="hierChild4" presStyleCnt="0"/>
      <dgm:spPr/>
    </dgm:pt>
    <dgm:pt modelId="{C677E1EF-6E4F-4171-BF86-E20F07856C05}" type="pres">
      <dgm:prSet presAssocID="{15EFF933-F951-4EB0-830A-AD7BACAC4A55}" presName="hierChild5" presStyleCnt="0"/>
      <dgm:spPr/>
    </dgm:pt>
    <dgm:pt modelId="{679047D8-1CF5-495D-8AE0-3FA845D5E951}" type="pres">
      <dgm:prSet presAssocID="{147780E9-B40D-486F-9233-F302BFFED26C}" presName="Name64" presStyleLbl="parChTrans1D2" presStyleIdx="1" presStyleCnt="11" custSzX="3600001" custSzY="266400"/>
      <dgm:spPr/>
      <dgm:t>
        <a:bodyPr/>
        <a:lstStyle/>
        <a:p>
          <a:endParaRPr lang="en-GB"/>
        </a:p>
      </dgm:t>
    </dgm:pt>
    <dgm:pt modelId="{D1CD3964-9931-4B6A-A7BD-08922E2CC3CD}" type="pres">
      <dgm:prSet presAssocID="{02B171CF-AC14-4DEF-B784-89D4695B5EAF}" presName="hierRoot2" presStyleCnt="0">
        <dgm:presLayoutVars>
          <dgm:hierBranch val="init"/>
        </dgm:presLayoutVars>
      </dgm:prSet>
      <dgm:spPr/>
    </dgm:pt>
    <dgm:pt modelId="{8BDCB8C4-4B86-4130-85DE-F6593DC09044}" type="pres">
      <dgm:prSet presAssocID="{02B171CF-AC14-4DEF-B784-89D4695B5EAF}" presName="rootComposite" presStyleCnt="0"/>
      <dgm:spPr/>
    </dgm:pt>
    <dgm:pt modelId="{539B5435-6621-476E-A379-287A91E877E1}" type="pres">
      <dgm:prSet presAssocID="{02B171CF-AC14-4DEF-B784-89D4695B5EAF}" presName="rootText" presStyleLbl="node2" presStyleIdx="1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6E5EF9B-25AB-4725-B781-1978258E4149}" type="pres">
      <dgm:prSet presAssocID="{02B171CF-AC14-4DEF-B784-89D4695B5EAF}" presName="rootConnector" presStyleLbl="node2" presStyleIdx="1" presStyleCnt="11"/>
      <dgm:spPr/>
      <dgm:t>
        <a:bodyPr/>
        <a:lstStyle/>
        <a:p>
          <a:endParaRPr lang="en-GB"/>
        </a:p>
      </dgm:t>
    </dgm:pt>
    <dgm:pt modelId="{A2BC3EAD-AB2E-46E5-A847-E9786397A7DF}" type="pres">
      <dgm:prSet presAssocID="{02B171CF-AC14-4DEF-B784-89D4695B5EAF}" presName="hierChild4" presStyleCnt="0"/>
      <dgm:spPr/>
    </dgm:pt>
    <dgm:pt modelId="{FBD8D742-333E-4585-B642-819EE884E477}" type="pres">
      <dgm:prSet presAssocID="{02B171CF-AC14-4DEF-B784-89D4695B5EAF}" presName="hierChild5" presStyleCnt="0"/>
      <dgm:spPr/>
    </dgm:pt>
    <dgm:pt modelId="{BC1E7E77-3DE5-4F8E-B507-F3CD48231955}" type="pres">
      <dgm:prSet presAssocID="{1A4B87A8-374D-4E34-BF50-E911EBD1FA39}" presName="Name64" presStyleLbl="parChTrans1D2" presStyleIdx="2" presStyleCnt="11" custSzX="3600001" custSzY="266400"/>
      <dgm:spPr/>
      <dgm:t>
        <a:bodyPr/>
        <a:lstStyle/>
        <a:p>
          <a:endParaRPr lang="en-GB"/>
        </a:p>
      </dgm:t>
    </dgm:pt>
    <dgm:pt modelId="{4712315B-3177-4E5D-B23A-318E8121B87B}" type="pres">
      <dgm:prSet presAssocID="{C2D08456-F1CB-4B95-B2DD-1FEEEBA67999}" presName="hierRoot2" presStyleCnt="0">
        <dgm:presLayoutVars>
          <dgm:hierBranch val="init"/>
        </dgm:presLayoutVars>
      </dgm:prSet>
      <dgm:spPr/>
    </dgm:pt>
    <dgm:pt modelId="{2A097948-02C6-4F75-B1FD-6F9633CD51FF}" type="pres">
      <dgm:prSet presAssocID="{C2D08456-F1CB-4B95-B2DD-1FEEEBA67999}" presName="rootComposite" presStyleCnt="0"/>
      <dgm:spPr/>
    </dgm:pt>
    <dgm:pt modelId="{C2897DA5-E64E-4D74-82C5-C68982CC0166}" type="pres">
      <dgm:prSet presAssocID="{C2D08456-F1CB-4B95-B2DD-1FEEEBA67999}" presName="rootText" presStyleLbl="node2" presStyleIdx="2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25F96D-3DDB-48EB-9B4B-DF452F1ABD12}" type="pres">
      <dgm:prSet presAssocID="{C2D08456-F1CB-4B95-B2DD-1FEEEBA67999}" presName="rootConnector" presStyleLbl="node2" presStyleIdx="2" presStyleCnt="11"/>
      <dgm:spPr/>
      <dgm:t>
        <a:bodyPr/>
        <a:lstStyle/>
        <a:p>
          <a:endParaRPr lang="en-GB"/>
        </a:p>
      </dgm:t>
    </dgm:pt>
    <dgm:pt modelId="{07A05B4C-25E8-4C7C-8D2C-DAA8A45A2648}" type="pres">
      <dgm:prSet presAssocID="{C2D08456-F1CB-4B95-B2DD-1FEEEBA67999}" presName="hierChild4" presStyleCnt="0"/>
      <dgm:spPr/>
    </dgm:pt>
    <dgm:pt modelId="{57DA25CC-B1E0-4684-821B-19D23CDE2AFD}" type="pres">
      <dgm:prSet presAssocID="{C2D08456-F1CB-4B95-B2DD-1FEEEBA67999}" presName="hierChild5" presStyleCnt="0"/>
      <dgm:spPr/>
    </dgm:pt>
    <dgm:pt modelId="{B35DAADC-C810-4F78-BE67-7E45E279D85E}" type="pres">
      <dgm:prSet presAssocID="{4CFCD859-BEA3-4F29-8BE7-9021281B9103}" presName="Name64" presStyleLbl="parChTrans1D2" presStyleIdx="3" presStyleCnt="11" custSzX="3600001" custSzY="266400"/>
      <dgm:spPr/>
      <dgm:t>
        <a:bodyPr/>
        <a:lstStyle/>
        <a:p>
          <a:endParaRPr lang="en-GB"/>
        </a:p>
      </dgm:t>
    </dgm:pt>
    <dgm:pt modelId="{0BDA117C-7C41-4178-8EAD-C4A7F09105F2}" type="pres">
      <dgm:prSet presAssocID="{DAD24FC6-54FC-4AF5-B778-AD332BE66E42}" presName="hierRoot2" presStyleCnt="0">
        <dgm:presLayoutVars>
          <dgm:hierBranch val="init"/>
        </dgm:presLayoutVars>
      </dgm:prSet>
      <dgm:spPr/>
    </dgm:pt>
    <dgm:pt modelId="{E05C3628-900F-4941-B78C-32F40E7F4442}" type="pres">
      <dgm:prSet presAssocID="{DAD24FC6-54FC-4AF5-B778-AD332BE66E42}" presName="rootComposite" presStyleCnt="0"/>
      <dgm:spPr/>
    </dgm:pt>
    <dgm:pt modelId="{915D1063-0A19-46A1-B22E-801DEDC54FC1}" type="pres">
      <dgm:prSet presAssocID="{DAD24FC6-54FC-4AF5-B778-AD332BE66E42}" presName="rootText" presStyleLbl="node2" presStyleIdx="3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F4F526-8DE8-4679-ADE8-1D3E9E6B473D}" type="pres">
      <dgm:prSet presAssocID="{DAD24FC6-54FC-4AF5-B778-AD332BE66E42}" presName="rootConnector" presStyleLbl="node2" presStyleIdx="3" presStyleCnt="11"/>
      <dgm:spPr/>
      <dgm:t>
        <a:bodyPr/>
        <a:lstStyle/>
        <a:p>
          <a:endParaRPr lang="en-GB"/>
        </a:p>
      </dgm:t>
    </dgm:pt>
    <dgm:pt modelId="{041E100C-E71F-4C2F-B68A-8891CD343A5C}" type="pres">
      <dgm:prSet presAssocID="{DAD24FC6-54FC-4AF5-B778-AD332BE66E42}" presName="hierChild4" presStyleCnt="0"/>
      <dgm:spPr/>
    </dgm:pt>
    <dgm:pt modelId="{1BDF6AE5-B639-46A0-93FB-3A92C6C73855}" type="pres">
      <dgm:prSet presAssocID="{DAD24FC6-54FC-4AF5-B778-AD332BE66E42}" presName="hierChild5" presStyleCnt="0"/>
      <dgm:spPr/>
    </dgm:pt>
    <dgm:pt modelId="{0FAE3930-7DC0-4158-8010-B319A0922C16}" type="pres">
      <dgm:prSet presAssocID="{35FC86D7-E0A3-4D17-9CB3-A41BE0F86476}" presName="Name64" presStyleLbl="parChTrans1D2" presStyleIdx="4" presStyleCnt="11" custSzX="3600001" custSzY="266400"/>
      <dgm:spPr/>
      <dgm:t>
        <a:bodyPr/>
        <a:lstStyle/>
        <a:p>
          <a:endParaRPr lang="en-GB"/>
        </a:p>
      </dgm:t>
    </dgm:pt>
    <dgm:pt modelId="{5251E966-5ACF-419F-809E-36DC16AE55BC}" type="pres">
      <dgm:prSet presAssocID="{15D5F3B3-51A8-49FC-94B0-D34F1A15E0D4}" presName="hierRoot2" presStyleCnt="0">
        <dgm:presLayoutVars>
          <dgm:hierBranch val="init"/>
        </dgm:presLayoutVars>
      </dgm:prSet>
      <dgm:spPr/>
    </dgm:pt>
    <dgm:pt modelId="{C18BEEC6-AB02-4AF5-B814-F356CE38E15C}" type="pres">
      <dgm:prSet presAssocID="{15D5F3B3-51A8-49FC-94B0-D34F1A15E0D4}" presName="rootComposite" presStyleCnt="0"/>
      <dgm:spPr/>
    </dgm:pt>
    <dgm:pt modelId="{D1AF12E9-1D28-4384-875C-EC6430A7E2A9}" type="pres">
      <dgm:prSet presAssocID="{15D5F3B3-51A8-49FC-94B0-D34F1A15E0D4}" presName="rootText" presStyleLbl="node2" presStyleIdx="4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DC751EE-4342-432B-A332-624593EA558F}" type="pres">
      <dgm:prSet presAssocID="{15D5F3B3-51A8-49FC-94B0-D34F1A15E0D4}" presName="rootConnector" presStyleLbl="node2" presStyleIdx="4" presStyleCnt="11"/>
      <dgm:spPr/>
      <dgm:t>
        <a:bodyPr/>
        <a:lstStyle/>
        <a:p>
          <a:endParaRPr lang="en-GB"/>
        </a:p>
      </dgm:t>
    </dgm:pt>
    <dgm:pt modelId="{FFE75FE8-DFF0-4AEE-92D3-C7582E336B44}" type="pres">
      <dgm:prSet presAssocID="{15D5F3B3-51A8-49FC-94B0-D34F1A15E0D4}" presName="hierChild4" presStyleCnt="0"/>
      <dgm:spPr/>
    </dgm:pt>
    <dgm:pt modelId="{39B671FE-F59C-4BDD-A30B-36EC4B162C12}" type="pres">
      <dgm:prSet presAssocID="{15D5F3B3-51A8-49FC-94B0-D34F1A15E0D4}" presName="hierChild5" presStyleCnt="0"/>
      <dgm:spPr/>
    </dgm:pt>
    <dgm:pt modelId="{DF549B53-928B-48C6-AE33-2A152233FB21}" type="pres">
      <dgm:prSet presAssocID="{13F239DB-6871-46C6-8DB6-565E65615B53}" presName="Name64" presStyleLbl="parChTrans1D2" presStyleIdx="5" presStyleCnt="11" custSzX="3600001" custSzY="266400"/>
      <dgm:spPr/>
      <dgm:t>
        <a:bodyPr/>
        <a:lstStyle/>
        <a:p>
          <a:endParaRPr lang="en-GB"/>
        </a:p>
      </dgm:t>
    </dgm:pt>
    <dgm:pt modelId="{9960C60E-1953-4252-93F9-FF2A56747EB9}" type="pres">
      <dgm:prSet presAssocID="{C5FB293D-4354-4A19-998E-E6425B63369A}" presName="hierRoot2" presStyleCnt="0">
        <dgm:presLayoutVars>
          <dgm:hierBranch val="init"/>
        </dgm:presLayoutVars>
      </dgm:prSet>
      <dgm:spPr/>
    </dgm:pt>
    <dgm:pt modelId="{59C8670E-DE81-476A-8D40-EFF34AC102F5}" type="pres">
      <dgm:prSet presAssocID="{C5FB293D-4354-4A19-998E-E6425B63369A}" presName="rootComposite" presStyleCnt="0"/>
      <dgm:spPr/>
    </dgm:pt>
    <dgm:pt modelId="{61A65364-43E5-4750-B713-780430061CFE}" type="pres">
      <dgm:prSet presAssocID="{C5FB293D-4354-4A19-998E-E6425B63369A}" presName="rootText" presStyleLbl="node2" presStyleIdx="5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C8C9CAF-3948-4CEA-AD99-ADF80DC2A7D8}" type="pres">
      <dgm:prSet presAssocID="{C5FB293D-4354-4A19-998E-E6425B63369A}" presName="rootConnector" presStyleLbl="node2" presStyleIdx="5" presStyleCnt="11"/>
      <dgm:spPr/>
      <dgm:t>
        <a:bodyPr/>
        <a:lstStyle/>
        <a:p>
          <a:endParaRPr lang="en-GB"/>
        </a:p>
      </dgm:t>
    </dgm:pt>
    <dgm:pt modelId="{0ECE7CB6-EE67-48AC-A3B7-82AF67C3D06A}" type="pres">
      <dgm:prSet presAssocID="{C5FB293D-4354-4A19-998E-E6425B63369A}" presName="hierChild4" presStyleCnt="0"/>
      <dgm:spPr/>
    </dgm:pt>
    <dgm:pt modelId="{7C71163A-41B5-48A3-92E4-A2357A85F732}" type="pres">
      <dgm:prSet presAssocID="{C5FB293D-4354-4A19-998E-E6425B63369A}" presName="hierChild5" presStyleCnt="0"/>
      <dgm:spPr/>
    </dgm:pt>
    <dgm:pt modelId="{BDDDEA51-0827-41C0-B420-03331D0482E8}" type="pres">
      <dgm:prSet presAssocID="{7F28A12C-0ABF-4EF8-A0AC-8CD476719634}" presName="Name64" presStyleLbl="parChTrans1D2" presStyleIdx="6" presStyleCnt="11" custSzX="3600001" custSzY="266400"/>
      <dgm:spPr/>
      <dgm:t>
        <a:bodyPr/>
        <a:lstStyle/>
        <a:p>
          <a:endParaRPr lang="en-GB"/>
        </a:p>
      </dgm:t>
    </dgm:pt>
    <dgm:pt modelId="{EA9AC232-C57E-42AE-B311-F283A744709A}" type="pres">
      <dgm:prSet presAssocID="{6BAEC3C8-26CA-40FE-8873-0F8A9EE90755}" presName="hierRoot2" presStyleCnt="0">
        <dgm:presLayoutVars>
          <dgm:hierBranch val="init"/>
        </dgm:presLayoutVars>
      </dgm:prSet>
      <dgm:spPr/>
    </dgm:pt>
    <dgm:pt modelId="{291A87C2-108A-4421-B065-AF516015F848}" type="pres">
      <dgm:prSet presAssocID="{6BAEC3C8-26CA-40FE-8873-0F8A9EE90755}" presName="rootComposite" presStyleCnt="0"/>
      <dgm:spPr/>
    </dgm:pt>
    <dgm:pt modelId="{28EECD59-2CAA-49CD-A05B-F91E932E5801}" type="pres">
      <dgm:prSet presAssocID="{6BAEC3C8-26CA-40FE-8873-0F8A9EE90755}" presName="rootText" presStyleLbl="node2" presStyleIdx="6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94952BA-83A1-4CA9-AC26-48C1338889A7}" type="pres">
      <dgm:prSet presAssocID="{6BAEC3C8-26CA-40FE-8873-0F8A9EE90755}" presName="rootConnector" presStyleLbl="node2" presStyleIdx="6" presStyleCnt="11"/>
      <dgm:spPr/>
      <dgm:t>
        <a:bodyPr/>
        <a:lstStyle/>
        <a:p>
          <a:endParaRPr lang="en-GB"/>
        </a:p>
      </dgm:t>
    </dgm:pt>
    <dgm:pt modelId="{F1851EB0-04BC-491E-B47B-D006B909032D}" type="pres">
      <dgm:prSet presAssocID="{6BAEC3C8-26CA-40FE-8873-0F8A9EE90755}" presName="hierChild4" presStyleCnt="0"/>
      <dgm:spPr/>
    </dgm:pt>
    <dgm:pt modelId="{4BFE2C15-E3C8-46CC-829B-55B5694476A6}" type="pres">
      <dgm:prSet presAssocID="{6BAEC3C8-26CA-40FE-8873-0F8A9EE90755}" presName="hierChild5" presStyleCnt="0"/>
      <dgm:spPr/>
    </dgm:pt>
    <dgm:pt modelId="{33DB5565-6C65-4D65-B55E-196C30AC0441}" type="pres">
      <dgm:prSet presAssocID="{57BD2780-AF4D-4075-A6A2-A91087D65D14}" presName="Name64" presStyleLbl="parChTrans1D2" presStyleIdx="7" presStyleCnt="11" custSzX="3600001" custSzY="266400"/>
      <dgm:spPr/>
      <dgm:t>
        <a:bodyPr/>
        <a:lstStyle/>
        <a:p>
          <a:endParaRPr lang="en-GB"/>
        </a:p>
      </dgm:t>
    </dgm:pt>
    <dgm:pt modelId="{92556027-F8FA-422E-BD7D-D59C16FFC818}" type="pres">
      <dgm:prSet presAssocID="{B20AED83-EF07-49F2-B10F-0F32BFB81359}" presName="hierRoot2" presStyleCnt="0">
        <dgm:presLayoutVars>
          <dgm:hierBranch val="init"/>
        </dgm:presLayoutVars>
      </dgm:prSet>
      <dgm:spPr/>
    </dgm:pt>
    <dgm:pt modelId="{0AFBE709-CA4F-4E68-A5B1-EED7D666F9DA}" type="pres">
      <dgm:prSet presAssocID="{B20AED83-EF07-49F2-B10F-0F32BFB81359}" presName="rootComposite" presStyleCnt="0"/>
      <dgm:spPr/>
    </dgm:pt>
    <dgm:pt modelId="{39D93AC2-1B64-4B60-BE96-C553DB75FC1C}" type="pres">
      <dgm:prSet presAssocID="{B20AED83-EF07-49F2-B10F-0F32BFB81359}" presName="rootText" presStyleLbl="node2" presStyleIdx="7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E6EA8FF-89F1-46B3-9756-5C3402BEF93A}" type="pres">
      <dgm:prSet presAssocID="{B20AED83-EF07-49F2-B10F-0F32BFB81359}" presName="rootConnector" presStyleLbl="node2" presStyleIdx="7" presStyleCnt="11"/>
      <dgm:spPr/>
      <dgm:t>
        <a:bodyPr/>
        <a:lstStyle/>
        <a:p>
          <a:endParaRPr lang="en-GB"/>
        </a:p>
      </dgm:t>
    </dgm:pt>
    <dgm:pt modelId="{2D229B3A-B39C-4ABD-84C3-1850BB8D6DDD}" type="pres">
      <dgm:prSet presAssocID="{B20AED83-EF07-49F2-B10F-0F32BFB81359}" presName="hierChild4" presStyleCnt="0"/>
      <dgm:spPr/>
    </dgm:pt>
    <dgm:pt modelId="{65DF899B-932A-4EC6-AC2C-8A107DB192EF}" type="pres">
      <dgm:prSet presAssocID="{B20AED83-EF07-49F2-B10F-0F32BFB81359}" presName="hierChild5" presStyleCnt="0"/>
      <dgm:spPr/>
    </dgm:pt>
    <dgm:pt modelId="{F635ADAD-8F18-4A75-8772-C9D7115DE881}" type="pres">
      <dgm:prSet presAssocID="{FD7FAA95-7DB2-47AA-9E6A-E443D85A0CB3}" presName="Name64" presStyleLbl="parChTrans1D2" presStyleIdx="8" presStyleCnt="11" custSzX="3600001" custSzY="266400"/>
      <dgm:spPr/>
      <dgm:t>
        <a:bodyPr/>
        <a:lstStyle/>
        <a:p>
          <a:endParaRPr lang="en-GB"/>
        </a:p>
      </dgm:t>
    </dgm:pt>
    <dgm:pt modelId="{560A5E1E-6EF6-4AD1-9626-6EDFD70B9E7B}" type="pres">
      <dgm:prSet presAssocID="{D9A6C970-4287-41F5-B819-4BA5F760F17B}" presName="hierRoot2" presStyleCnt="0">
        <dgm:presLayoutVars>
          <dgm:hierBranch val="init"/>
        </dgm:presLayoutVars>
      </dgm:prSet>
      <dgm:spPr/>
    </dgm:pt>
    <dgm:pt modelId="{95DB5A5D-5B1C-4398-B2AA-EA7E277C4C81}" type="pres">
      <dgm:prSet presAssocID="{D9A6C970-4287-41F5-B819-4BA5F760F17B}" presName="rootComposite" presStyleCnt="0"/>
      <dgm:spPr/>
    </dgm:pt>
    <dgm:pt modelId="{B0B18AF7-0DE5-4F98-B2F4-C0F98B373026}" type="pres">
      <dgm:prSet presAssocID="{D9A6C970-4287-41F5-B819-4BA5F760F17B}" presName="rootText" presStyleLbl="node2" presStyleIdx="8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725C31E-FCEE-4A31-B1BD-66B44396C10D}" type="pres">
      <dgm:prSet presAssocID="{D9A6C970-4287-41F5-B819-4BA5F760F17B}" presName="rootConnector" presStyleLbl="node2" presStyleIdx="8" presStyleCnt="11"/>
      <dgm:spPr/>
      <dgm:t>
        <a:bodyPr/>
        <a:lstStyle/>
        <a:p>
          <a:endParaRPr lang="en-GB"/>
        </a:p>
      </dgm:t>
    </dgm:pt>
    <dgm:pt modelId="{D1D83EA9-6A61-4C64-9427-92070308CFEC}" type="pres">
      <dgm:prSet presAssocID="{D9A6C970-4287-41F5-B819-4BA5F760F17B}" presName="hierChild4" presStyleCnt="0"/>
      <dgm:spPr/>
    </dgm:pt>
    <dgm:pt modelId="{D4383C25-FA06-48DC-8787-E4302A4DEE23}" type="pres">
      <dgm:prSet presAssocID="{D9A6C970-4287-41F5-B819-4BA5F760F17B}" presName="hierChild5" presStyleCnt="0"/>
      <dgm:spPr/>
    </dgm:pt>
    <dgm:pt modelId="{F7FAA1D0-A567-4E2C-8228-622FCE899496}" type="pres">
      <dgm:prSet presAssocID="{46E28714-A957-455C-A6BA-726805D103EC}" presName="Name64" presStyleLbl="parChTrans1D2" presStyleIdx="9" presStyleCnt="11" custSzX="3600001" custSzY="266400"/>
      <dgm:spPr/>
      <dgm:t>
        <a:bodyPr/>
        <a:lstStyle/>
        <a:p>
          <a:endParaRPr lang="en-GB"/>
        </a:p>
      </dgm:t>
    </dgm:pt>
    <dgm:pt modelId="{6179A1EA-5218-416B-A0A8-3CE8B5338498}" type="pres">
      <dgm:prSet presAssocID="{86422CE1-D6F1-4C77-85EF-46A5681E3A64}" presName="hierRoot2" presStyleCnt="0">
        <dgm:presLayoutVars>
          <dgm:hierBranch val="init"/>
        </dgm:presLayoutVars>
      </dgm:prSet>
      <dgm:spPr/>
    </dgm:pt>
    <dgm:pt modelId="{34F831D4-0A9C-4D5A-892E-C901EE8263D6}" type="pres">
      <dgm:prSet presAssocID="{86422CE1-D6F1-4C77-85EF-46A5681E3A64}" presName="rootComposite" presStyleCnt="0"/>
      <dgm:spPr/>
    </dgm:pt>
    <dgm:pt modelId="{3E2CC7E4-5898-4F01-8DC2-A47B70430B55}" type="pres">
      <dgm:prSet presAssocID="{86422CE1-D6F1-4C77-85EF-46A5681E3A64}" presName="rootText" presStyleLbl="node2" presStyleIdx="9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A7E1DAF-0CF1-4416-B3C6-B035FDBD304D}" type="pres">
      <dgm:prSet presAssocID="{86422CE1-D6F1-4C77-85EF-46A5681E3A64}" presName="rootConnector" presStyleLbl="node2" presStyleIdx="9" presStyleCnt="11"/>
      <dgm:spPr/>
      <dgm:t>
        <a:bodyPr/>
        <a:lstStyle/>
        <a:p>
          <a:endParaRPr lang="en-GB"/>
        </a:p>
      </dgm:t>
    </dgm:pt>
    <dgm:pt modelId="{BC4B8D0A-8107-4828-AB52-20C600DC3B4A}" type="pres">
      <dgm:prSet presAssocID="{86422CE1-D6F1-4C77-85EF-46A5681E3A64}" presName="hierChild4" presStyleCnt="0"/>
      <dgm:spPr/>
    </dgm:pt>
    <dgm:pt modelId="{3B97258C-0C3F-4EEE-BFB6-71131D16DBFC}" type="pres">
      <dgm:prSet presAssocID="{86422CE1-D6F1-4C77-85EF-46A5681E3A64}" presName="hierChild5" presStyleCnt="0"/>
      <dgm:spPr/>
    </dgm:pt>
    <dgm:pt modelId="{D7E4C244-0DC4-4E9C-8692-8EF8D3DF4E68}" type="pres">
      <dgm:prSet presAssocID="{F6444E7B-48E9-433C-B169-91E092A9C2DA}" presName="Name64" presStyleLbl="parChTrans1D2" presStyleIdx="10" presStyleCnt="11" custSzX="3600001" custSzY="266400"/>
      <dgm:spPr/>
      <dgm:t>
        <a:bodyPr/>
        <a:lstStyle/>
        <a:p>
          <a:endParaRPr lang="en-GB"/>
        </a:p>
      </dgm:t>
    </dgm:pt>
    <dgm:pt modelId="{DFC8736C-524A-40B9-A557-8D9233F26E9F}" type="pres">
      <dgm:prSet presAssocID="{2C8A9DC2-0164-496E-838F-E75F8583FE43}" presName="hierRoot2" presStyleCnt="0">
        <dgm:presLayoutVars>
          <dgm:hierBranch val="init"/>
        </dgm:presLayoutVars>
      </dgm:prSet>
      <dgm:spPr/>
    </dgm:pt>
    <dgm:pt modelId="{BF7AD1E7-811B-4E58-A1D2-C44CE5B07EB4}" type="pres">
      <dgm:prSet presAssocID="{2C8A9DC2-0164-496E-838F-E75F8583FE43}" presName="rootComposite" presStyleCnt="0"/>
      <dgm:spPr/>
    </dgm:pt>
    <dgm:pt modelId="{3A38DCC6-E019-40E9-B847-C56B3DD53834}" type="pres">
      <dgm:prSet presAssocID="{2C8A9DC2-0164-496E-838F-E75F8583FE43}" presName="rootText" presStyleLbl="node2" presStyleIdx="10" presStyleCnt="11" custScaleX="140356" custScaleY="3405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AB838CF-1373-4B66-A3AD-6F3F4CE42EF4}" type="pres">
      <dgm:prSet presAssocID="{2C8A9DC2-0164-496E-838F-E75F8583FE43}" presName="rootConnector" presStyleLbl="node2" presStyleIdx="10" presStyleCnt="11"/>
      <dgm:spPr/>
      <dgm:t>
        <a:bodyPr/>
        <a:lstStyle/>
        <a:p>
          <a:endParaRPr lang="en-GB"/>
        </a:p>
      </dgm:t>
    </dgm:pt>
    <dgm:pt modelId="{C4F286BB-F764-4EC2-8CB5-FFA31663B475}" type="pres">
      <dgm:prSet presAssocID="{2C8A9DC2-0164-496E-838F-E75F8583FE43}" presName="hierChild4" presStyleCnt="0"/>
      <dgm:spPr/>
    </dgm:pt>
    <dgm:pt modelId="{85D2FC61-1AD4-4BDF-A8F1-468462B1F36C}" type="pres">
      <dgm:prSet presAssocID="{2C8A9DC2-0164-496E-838F-E75F8583FE43}" presName="hierChild5" presStyleCnt="0"/>
      <dgm:spPr/>
    </dgm:pt>
    <dgm:pt modelId="{84453137-5B71-47AB-89FF-CF9556636BC1}" type="pres">
      <dgm:prSet presAssocID="{933DF66F-DC78-447F-9068-9A9BC78E0C32}" presName="hierChild3" presStyleCnt="0"/>
      <dgm:spPr/>
    </dgm:pt>
  </dgm:ptLst>
  <dgm:cxnLst>
    <dgm:cxn modelId="{7AD60082-26E6-49D0-A5E5-DA55883A9CE0}" type="presOf" srcId="{933DF66F-DC78-447F-9068-9A9BC78E0C32}" destId="{09495308-460F-4A6C-B6C0-9FD976AD1E48}" srcOrd="1" destOrd="0" presId="urn:microsoft.com/office/officeart/2009/3/layout/HorizontalOrganizationChart"/>
    <dgm:cxn modelId="{8A7AA978-7FDF-4D64-A247-7DE5D077D6EA}" type="presOf" srcId="{F6444E7B-48E9-433C-B169-91E092A9C2DA}" destId="{D7E4C244-0DC4-4E9C-8692-8EF8D3DF4E68}" srcOrd="0" destOrd="0" presId="urn:microsoft.com/office/officeart/2009/3/layout/HorizontalOrganizationChart"/>
    <dgm:cxn modelId="{3D32535C-AA63-47ED-8B1E-8F41859CE821}" type="presOf" srcId="{4CFCD859-BEA3-4F29-8BE7-9021281B9103}" destId="{B35DAADC-C810-4F78-BE67-7E45E279D85E}" srcOrd="0" destOrd="0" presId="urn:microsoft.com/office/officeart/2009/3/layout/HorizontalOrganizationChart"/>
    <dgm:cxn modelId="{6A3AC9A6-5703-4356-8E08-ACF63C5538E0}" type="presOf" srcId="{DA41D644-CDDC-4822-AD6C-73B6678C49D2}" destId="{9ED455E8-3632-4165-8D0B-102FB843B875}" srcOrd="0" destOrd="0" presId="urn:microsoft.com/office/officeart/2009/3/layout/HorizontalOrganizationChart"/>
    <dgm:cxn modelId="{3700ACBE-F1F5-44EE-912A-023A1A48DE16}" type="presOf" srcId="{C5FB293D-4354-4A19-998E-E6425B63369A}" destId="{61A65364-43E5-4750-B713-780430061CFE}" srcOrd="0" destOrd="0" presId="urn:microsoft.com/office/officeart/2009/3/layout/HorizontalOrganizationChart"/>
    <dgm:cxn modelId="{BB4EF056-8B9F-4FB7-B2C5-04935723F245}" srcId="{933DF66F-DC78-447F-9068-9A9BC78E0C32}" destId="{C2D08456-F1CB-4B95-B2DD-1FEEEBA67999}" srcOrd="2" destOrd="0" parTransId="{1A4B87A8-374D-4E34-BF50-E911EBD1FA39}" sibTransId="{C3A8351C-6C7E-40C1-A716-F9EE21B78266}"/>
    <dgm:cxn modelId="{D4BD8AD0-CB27-4E9C-ACB8-34E8F54743B1}" srcId="{933DF66F-DC78-447F-9068-9A9BC78E0C32}" destId="{15EFF933-F951-4EB0-830A-AD7BACAC4A55}" srcOrd="0" destOrd="0" parTransId="{DA41D644-CDDC-4822-AD6C-73B6678C49D2}" sibTransId="{4F9CE178-99EF-42C8-8CD9-9653D258EFE2}"/>
    <dgm:cxn modelId="{810D0C55-702C-4E6B-8D0A-BE166D1951BC}" type="presOf" srcId="{57BD2780-AF4D-4075-A6A2-A91087D65D14}" destId="{33DB5565-6C65-4D65-B55E-196C30AC0441}" srcOrd="0" destOrd="0" presId="urn:microsoft.com/office/officeart/2009/3/layout/HorizontalOrganizationChart"/>
    <dgm:cxn modelId="{A5293091-BEEC-435F-82A3-91D76ED93957}" type="presOf" srcId="{02B171CF-AC14-4DEF-B784-89D4695B5EAF}" destId="{539B5435-6621-476E-A379-287A91E877E1}" srcOrd="0" destOrd="0" presId="urn:microsoft.com/office/officeart/2009/3/layout/HorizontalOrganizationChart"/>
    <dgm:cxn modelId="{265EEA18-D675-4195-A621-436072881985}" type="presOf" srcId="{2C8A9DC2-0164-496E-838F-E75F8583FE43}" destId="{BAB838CF-1373-4B66-A3AD-6F3F4CE42EF4}" srcOrd="1" destOrd="0" presId="urn:microsoft.com/office/officeart/2009/3/layout/HorizontalOrganizationChart"/>
    <dgm:cxn modelId="{3E289980-7ABA-48F4-82D5-C413B42BF565}" type="presOf" srcId="{02B171CF-AC14-4DEF-B784-89D4695B5EAF}" destId="{06E5EF9B-25AB-4725-B781-1978258E4149}" srcOrd="1" destOrd="0" presId="urn:microsoft.com/office/officeart/2009/3/layout/HorizontalOrganizationChart"/>
    <dgm:cxn modelId="{AED6F4C0-9353-48B2-9476-49F184D3DD71}" type="presOf" srcId="{DAD24FC6-54FC-4AF5-B778-AD332BE66E42}" destId="{915D1063-0A19-46A1-B22E-801DEDC54FC1}" srcOrd="0" destOrd="0" presId="urn:microsoft.com/office/officeart/2009/3/layout/HorizontalOrganizationChart"/>
    <dgm:cxn modelId="{6BC822BD-4F1F-47D8-A245-6D9B8B34969D}" srcId="{933DF66F-DC78-447F-9068-9A9BC78E0C32}" destId="{DAD24FC6-54FC-4AF5-B778-AD332BE66E42}" srcOrd="3" destOrd="0" parTransId="{4CFCD859-BEA3-4F29-8BE7-9021281B9103}" sibTransId="{0A3F4F15-8AA5-4EFC-99BE-08C61C731AFC}"/>
    <dgm:cxn modelId="{EC90E34D-97AD-4C08-A79D-0375A2BD2857}" srcId="{933DF66F-DC78-447F-9068-9A9BC78E0C32}" destId="{D9A6C970-4287-41F5-B819-4BA5F760F17B}" srcOrd="8" destOrd="0" parTransId="{FD7FAA95-7DB2-47AA-9E6A-E443D85A0CB3}" sibTransId="{F2A1CCDB-04DC-434F-B943-89BD254B0DEF}"/>
    <dgm:cxn modelId="{79AD3C12-5D0E-4737-A4DD-1066D62F03DC}" type="presOf" srcId="{86422CE1-D6F1-4C77-85EF-46A5681E3A64}" destId="{3E2CC7E4-5898-4F01-8DC2-A47B70430B55}" srcOrd="0" destOrd="0" presId="urn:microsoft.com/office/officeart/2009/3/layout/HorizontalOrganizationChart"/>
    <dgm:cxn modelId="{12A609D6-8A88-471B-9957-DD97611C77FA}" srcId="{933DF66F-DC78-447F-9068-9A9BC78E0C32}" destId="{02B171CF-AC14-4DEF-B784-89D4695B5EAF}" srcOrd="1" destOrd="0" parTransId="{147780E9-B40D-486F-9233-F302BFFED26C}" sibTransId="{7E81CE19-4CBC-48A5-817D-0142FB64BB1C}"/>
    <dgm:cxn modelId="{A8D99185-668B-4B80-BF99-E7608B2D89AA}" type="presOf" srcId="{13F239DB-6871-46C6-8DB6-565E65615B53}" destId="{DF549B53-928B-48C6-AE33-2A152233FB21}" srcOrd="0" destOrd="0" presId="urn:microsoft.com/office/officeart/2009/3/layout/HorizontalOrganizationChart"/>
    <dgm:cxn modelId="{7F7EED8C-3B4F-4291-84D0-290F8D8E9033}" srcId="{6E43D9CE-2818-4B49-91CF-F37182A5E92F}" destId="{933DF66F-DC78-447F-9068-9A9BC78E0C32}" srcOrd="0" destOrd="0" parTransId="{226FE91E-DFA4-4F1D-A332-5B8B2A96728A}" sibTransId="{DB273836-03AA-424C-908A-F4ABB0AF1782}"/>
    <dgm:cxn modelId="{C5A2E3A4-76A1-44ED-B35F-D2D8B71015C6}" srcId="{933DF66F-DC78-447F-9068-9A9BC78E0C32}" destId="{C5FB293D-4354-4A19-998E-E6425B63369A}" srcOrd="5" destOrd="0" parTransId="{13F239DB-6871-46C6-8DB6-565E65615B53}" sibTransId="{80D2462E-541C-47A0-A1AF-A7CDFD30AA80}"/>
    <dgm:cxn modelId="{31787626-C864-4A64-B28F-260B62D2D264}" type="presOf" srcId="{1A4B87A8-374D-4E34-BF50-E911EBD1FA39}" destId="{BC1E7E77-3DE5-4F8E-B507-F3CD48231955}" srcOrd="0" destOrd="0" presId="urn:microsoft.com/office/officeart/2009/3/layout/HorizontalOrganizationChart"/>
    <dgm:cxn modelId="{C05FD247-50EB-46A4-B079-0B977FAD2A1B}" type="presOf" srcId="{C5FB293D-4354-4A19-998E-E6425B63369A}" destId="{1C8C9CAF-3948-4CEA-AD99-ADF80DC2A7D8}" srcOrd="1" destOrd="0" presId="urn:microsoft.com/office/officeart/2009/3/layout/HorizontalOrganizationChart"/>
    <dgm:cxn modelId="{A8BB0613-4A4E-4ED6-B204-DDB75126B71A}" type="presOf" srcId="{B20AED83-EF07-49F2-B10F-0F32BFB81359}" destId="{39D93AC2-1B64-4B60-BE96-C553DB75FC1C}" srcOrd="0" destOrd="0" presId="urn:microsoft.com/office/officeart/2009/3/layout/HorizontalOrganizationChart"/>
    <dgm:cxn modelId="{6D4CE67A-014C-42E4-AE2C-57FFE702D338}" type="presOf" srcId="{15EFF933-F951-4EB0-830A-AD7BACAC4A55}" destId="{6544DC78-A251-479E-B2B3-70B0ED874F52}" srcOrd="1" destOrd="0" presId="urn:microsoft.com/office/officeart/2009/3/layout/HorizontalOrganizationChart"/>
    <dgm:cxn modelId="{2BBA731F-FAB6-4471-A1CC-F73B2F017A31}" srcId="{933DF66F-DC78-447F-9068-9A9BC78E0C32}" destId="{86422CE1-D6F1-4C77-85EF-46A5681E3A64}" srcOrd="9" destOrd="0" parTransId="{46E28714-A957-455C-A6BA-726805D103EC}" sibTransId="{85794107-3E75-4210-8CFB-3AD495B71EFB}"/>
    <dgm:cxn modelId="{A06754E9-CBA7-4E7F-BBE1-80673EDDE4A1}" type="presOf" srcId="{B20AED83-EF07-49F2-B10F-0F32BFB81359}" destId="{AE6EA8FF-89F1-46B3-9756-5C3402BEF93A}" srcOrd="1" destOrd="0" presId="urn:microsoft.com/office/officeart/2009/3/layout/HorizontalOrganizationChart"/>
    <dgm:cxn modelId="{C8871CCE-4E41-43AA-9BA0-2E7D3EDB53D0}" type="presOf" srcId="{6BAEC3C8-26CA-40FE-8873-0F8A9EE90755}" destId="{28EECD59-2CAA-49CD-A05B-F91E932E5801}" srcOrd="0" destOrd="0" presId="urn:microsoft.com/office/officeart/2009/3/layout/HorizontalOrganizationChart"/>
    <dgm:cxn modelId="{8B4E83AA-750A-4832-9DCC-7CE4F307CAA3}" srcId="{933DF66F-DC78-447F-9068-9A9BC78E0C32}" destId="{B20AED83-EF07-49F2-B10F-0F32BFB81359}" srcOrd="7" destOrd="0" parTransId="{57BD2780-AF4D-4075-A6A2-A91087D65D14}" sibTransId="{F3033DA3-510B-4CB4-AD1F-D1F63A8B0684}"/>
    <dgm:cxn modelId="{4FFE2B82-4FD6-40C9-8844-6ED59CC8A7F8}" type="presOf" srcId="{D9A6C970-4287-41F5-B819-4BA5F760F17B}" destId="{B0B18AF7-0DE5-4F98-B2F4-C0F98B373026}" srcOrd="0" destOrd="0" presId="urn:microsoft.com/office/officeart/2009/3/layout/HorizontalOrganizationChart"/>
    <dgm:cxn modelId="{E0494397-CC64-4CBC-9D27-17AEB7323C58}" srcId="{933DF66F-DC78-447F-9068-9A9BC78E0C32}" destId="{2C8A9DC2-0164-496E-838F-E75F8583FE43}" srcOrd="10" destOrd="0" parTransId="{F6444E7B-48E9-433C-B169-91E092A9C2DA}" sibTransId="{E2FA5B0C-C142-44C2-A202-EABD7CB405C1}"/>
    <dgm:cxn modelId="{904E4782-80FE-4F57-A0F1-1839FAA47881}" type="presOf" srcId="{15D5F3B3-51A8-49FC-94B0-D34F1A15E0D4}" destId="{4DC751EE-4342-432B-A332-624593EA558F}" srcOrd="1" destOrd="0" presId="urn:microsoft.com/office/officeart/2009/3/layout/HorizontalOrganizationChart"/>
    <dgm:cxn modelId="{A8FB665C-FFD6-472B-A830-4A2D91E42D4C}" type="presOf" srcId="{933DF66F-DC78-447F-9068-9A9BC78E0C32}" destId="{1DBE8BC7-6BFA-452C-8778-A1025D073476}" srcOrd="0" destOrd="0" presId="urn:microsoft.com/office/officeart/2009/3/layout/HorizontalOrganizationChart"/>
    <dgm:cxn modelId="{14645A1B-4C94-4A19-A2FA-0489A526B161}" type="presOf" srcId="{35FC86D7-E0A3-4D17-9CB3-A41BE0F86476}" destId="{0FAE3930-7DC0-4158-8010-B319A0922C16}" srcOrd="0" destOrd="0" presId="urn:microsoft.com/office/officeart/2009/3/layout/HorizontalOrganizationChart"/>
    <dgm:cxn modelId="{9AED5F3C-83AA-4FFC-BA55-B7E00DE036B8}" type="presOf" srcId="{15D5F3B3-51A8-49FC-94B0-D34F1A15E0D4}" destId="{D1AF12E9-1D28-4384-875C-EC6430A7E2A9}" srcOrd="0" destOrd="0" presId="urn:microsoft.com/office/officeart/2009/3/layout/HorizontalOrganizationChart"/>
    <dgm:cxn modelId="{D9B1DA45-43A3-4B26-9F49-21DDAEB23CD9}" type="presOf" srcId="{C2D08456-F1CB-4B95-B2DD-1FEEEBA67999}" destId="{6025F96D-3DDB-48EB-9B4B-DF452F1ABD12}" srcOrd="1" destOrd="0" presId="urn:microsoft.com/office/officeart/2009/3/layout/HorizontalOrganizationChart"/>
    <dgm:cxn modelId="{0B134366-8EF7-4748-94E4-DC94A048C81C}" type="presOf" srcId="{FD7FAA95-7DB2-47AA-9E6A-E443D85A0CB3}" destId="{F635ADAD-8F18-4A75-8772-C9D7115DE881}" srcOrd="0" destOrd="0" presId="urn:microsoft.com/office/officeart/2009/3/layout/HorizontalOrganizationChart"/>
    <dgm:cxn modelId="{9FD797CF-12E9-4F77-BF4D-95856FE167D0}" type="presOf" srcId="{D9A6C970-4287-41F5-B819-4BA5F760F17B}" destId="{6725C31E-FCEE-4A31-B1BD-66B44396C10D}" srcOrd="1" destOrd="0" presId="urn:microsoft.com/office/officeart/2009/3/layout/HorizontalOrganizationChart"/>
    <dgm:cxn modelId="{EFF54BE2-DC48-4C65-BDD4-DFF15115E8B8}" type="presOf" srcId="{2C8A9DC2-0164-496E-838F-E75F8583FE43}" destId="{3A38DCC6-E019-40E9-B847-C56B3DD53834}" srcOrd="0" destOrd="0" presId="urn:microsoft.com/office/officeart/2009/3/layout/HorizontalOrganizationChart"/>
    <dgm:cxn modelId="{EB5F97AF-D326-43AA-BB36-61A348C659C8}" type="presOf" srcId="{6E43D9CE-2818-4B49-91CF-F37182A5E92F}" destId="{C2C8A144-8B58-4198-9D30-882538C997E9}" srcOrd="0" destOrd="0" presId="urn:microsoft.com/office/officeart/2009/3/layout/HorizontalOrganizationChart"/>
    <dgm:cxn modelId="{BC60A84E-F158-4A02-BCC8-35B0E4C0000A}" type="presOf" srcId="{15EFF933-F951-4EB0-830A-AD7BACAC4A55}" destId="{022F87F4-D18B-4C17-80AA-EEC7EDB0CA5D}" srcOrd="0" destOrd="0" presId="urn:microsoft.com/office/officeart/2009/3/layout/HorizontalOrganizationChart"/>
    <dgm:cxn modelId="{2B97E421-F302-4C52-8AD1-33D9EDC370C4}" type="presOf" srcId="{46E28714-A957-455C-A6BA-726805D103EC}" destId="{F7FAA1D0-A567-4E2C-8228-622FCE899496}" srcOrd="0" destOrd="0" presId="urn:microsoft.com/office/officeart/2009/3/layout/HorizontalOrganizationChart"/>
    <dgm:cxn modelId="{B80AF057-4DC7-4EB9-9F74-E11F498129C5}" type="presOf" srcId="{DAD24FC6-54FC-4AF5-B778-AD332BE66E42}" destId="{49F4F526-8DE8-4679-ADE8-1D3E9E6B473D}" srcOrd="1" destOrd="0" presId="urn:microsoft.com/office/officeart/2009/3/layout/HorizontalOrganizationChart"/>
    <dgm:cxn modelId="{218B4E61-C257-40C9-A499-116AF2C978B7}" type="presOf" srcId="{C2D08456-F1CB-4B95-B2DD-1FEEEBA67999}" destId="{C2897DA5-E64E-4D74-82C5-C68982CC0166}" srcOrd="0" destOrd="0" presId="urn:microsoft.com/office/officeart/2009/3/layout/HorizontalOrganizationChart"/>
    <dgm:cxn modelId="{FE9A4B4D-0B17-4E4E-A76B-6ABC4E7BF047}" srcId="{933DF66F-DC78-447F-9068-9A9BC78E0C32}" destId="{6BAEC3C8-26CA-40FE-8873-0F8A9EE90755}" srcOrd="6" destOrd="0" parTransId="{7F28A12C-0ABF-4EF8-A0AC-8CD476719634}" sibTransId="{6F6C8360-0352-4182-A0AB-3FE9B088357E}"/>
    <dgm:cxn modelId="{F70F35F5-D903-4E38-BFD8-211DFF215A4E}" type="presOf" srcId="{86422CE1-D6F1-4C77-85EF-46A5681E3A64}" destId="{9A7E1DAF-0CF1-4416-B3C6-B035FDBD304D}" srcOrd="1" destOrd="0" presId="urn:microsoft.com/office/officeart/2009/3/layout/HorizontalOrganizationChart"/>
    <dgm:cxn modelId="{BEA9F431-1D42-4AD1-801B-C850B9486D91}" type="presOf" srcId="{147780E9-B40D-486F-9233-F302BFFED26C}" destId="{679047D8-1CF5-495D-8AE0-3FA845D5E951}" srcOrd="0" destOrd="0" presId="urn:microsoft.com/office/officeart/2009/3/layout/HorizontalOrganizationChart"/>
    <dgm:cxn modelId="{261971BA-B34F-4BF8-A64D-14AF9A69E47D}" type="presOf" srcId="{7F28A12C-0ABF-4EF8-A0AC-8CD476719634}" destId="{BDDDEA51-0827-41C0-B420-03331D0482E8}" srcOrd="0" destOrd="0" presId="urn:microsoft.com/office/officeart/2009/3/layout/HorizontalOrganizationChart"/>
    <dgm:cxn modelId="{7583DA00-D7A4-4954-9354-3E2004FF426D}" srcId="{933DF66F-DC78-447F-9068-9A9BC78E0C32}" destId="{15D5F3B3-51A8-49FC-94B0-D34F1A15E0D4}" srcOrd="4" destOrd="0" parTransId="{35FC86D7-E0A3-4D17-9CB3-A41BE0F86476}" sibTransId="{3F4C68C5-F13C-49CF-9DDE-09E81615FCBE}"/>
    <dgm:cxn modelId="{A4286E0B-4057-449F-BBD8-7348A76C4502}" type="presOf" srcId="{6BAEC3C8-26CA-40FE-8873-0F8A9EE90755}" destId="{694952BA-83A1-4CA9-AC26-48C1338889A7}" srcOrd="1" destOrd="0" presId="urn:microsoft.com/office/officeart/2009/3/layout/HorizontalOrganizationChart"/>
    <dgm:cxn modelId="{3162A3DA-B54A-40F9-81B4-AB3716AE6D5E}" type="presParOf" srcId="{C2C8A144-8B58-4198-9D30-882538C997E9}" destId="{25917C93-4CDF-48A8-81E9-91798351F43A}" srcOrd="0" destOrd="0" presId="urn:microsoft.com/office/officeart/2009/3/layout/HorizontalOrganizationChart"/>
    <dgm:cxn modelId="{AC202A1F-AED9-44D8-BEAC-C52836073568}" type="presParOf" srcId="{25917C93-4CDF-48A8-81E9-91798351F43A}" destId="{09444C06-8913-4319-AA00-A7EE12C21CF8}" srcOrd="0" destOrd="0" presId="urn:microsoft.com/office/officeart/2009/3/layout/HorizontalOrganizationChart"/>
    <dgm:cxn modelId="{AC2BEDD4-F511-4042-87E2-E6D4C3458875}" type="presParOf" srcId="{09444C06-8913-4319-AA00-A7EE12C21CF8}" destId="{1DBE8BC7-6BFA-452C-8778-A1025D073476}" srcOrd="0" destOrd="0" presId="urn:microsoft.com/office/officeart/2009/3/layout/HorizontalOrganizationChart"/>
    <dgm:cxn modelId="{D3223658-AF91-4FCB-BE62-4E0BD580ACF3}" type="presParOf" srcId="{09444C06-8913-4319-AA00-A7EE12C21CF8}" destId="{09495308-460F-4A6C-B6C0-9FD976AD1E48}" srcOrd="1" destOrd="0" presId="urn:microsoft.com/office/officeart/2009/3/layout/HorizontalOrganizationChart"/>
    <dgm:cxn modelId="{F446043A-1182-42AC-BE7B-A80F91FC2013}" type="presParOf" srcId="{25917C93-4CDF-48A8-81E9-91798351F43A}" destId="{5106E60A-D772-4807-A280-289F3355A7AE}" srcOrd="1" destOrd="0" presId="urn:microsoft.com/office/officeart/2009/3/layout/HorizontalOrganizationChart"/>
    <dgm:cxn modelId="{89278024-6F9E-4768-A847-22FC1B009E2F}" type="presParOf" srcId="{5106E60A-D772-4807-A280-289F3355A7AE}" destId="{9ED455E8-3632-4165-8D0B-102FB843B875}" srcOrd="0" destOrd="0" presId="urn:microsoft.com/office/officeart/2009/3/layout/HorizontalOrganizationChart"/>
    <dgm:cxn modelId="{5EB0D3D3-D42F-4BAA-83C3-83BBDDE9A62C}" type="presParOf" srcId="{5106E60A-D772-4807-A280-289F3355A7AE}" destId="{6E7C0E11-12BE-4B0F-87E4-704EEA43250E}" srcOrd="1" destOrd="0" presId="urn:microsoft.com/office/officeart/2009/3/layout/HorizontalOrganizationChart"/>
    <dgm:cxn modelId="{59AC4223-04A0-400B-BDFC-FE712B68964E}" type="presParOf" srcId="{6E7C0E11-12BE-4B0F-87E4-704EEA43250E}" destId="{0796A380-DE95-464C-B6BC-60F412E778AE}" srcOrd="0" destOrd="0" presId="urn:microsoft.com/office/officeart/2009/3/layout/HorizontalOrganizationChart"/>
    <dgm:cxn modelId="{4D436397-020B-447D-9202-D3BAA48D2FCB}" type="presParOf" srcId="{0796A380-DE95-464C-B6BC-60F412E778AE}" destId="{022F87F4-D18B-4C17-80AA-EEC7EDB0CA5D}" srcOrd="0" destOrd="0" presId="urn:microsoft.com/office/officeart/2009/3/layout/HorizontalOrganizationChart"/>
    <dgm:cxn modelId="{39E642CF-28BC-46ED-8951-194A030D42FB}" type="presParOf" srcId="{0796A380-DE95-464C-B6BC-60F412E778AE}" destId="{6544DC78-A251-479E-B2B3-70B0ED874F52}" srcOrd="1" destOrd="0" presId="urn:microsoft.com/office/officeart/2009/3/layout/HorizontalOrganizationChart"/>
    <dgm:cxn modelId="{D3C29855-9B95-434C-A821-486078777436}" type="presParOf" srcId="{6E7C0E11-12BE-4B0F-87E4-704EEA43250E}" destId="{CD8BDDF8-077C-4491-9C5B-942A5E5F1E94}" srcOrd="1" destOrd="0" presId="urn:microsoft.com/office/officeart/2009/3/layout/HorizontalOrganizationChart"/>
    <dgm:cxn modelId="{E5513CF5-77FD-4169-99E0-58C9967E3C05}" type="presParOf" srcId="{6E7C0E11-12BE-4B0F-87E4-704EEA43250E}" destId="{C677E1EF-6E4F-4171-BF86-E20F07856C05}" srcOrd="2" destOrd="0" presId="urn:microsoft.com/office/officeart/2009/3/layout/HorizontalOrganizationChart"/>
    <dgm:cxn modelId="{F31AA1DA-92F8-4E4E-B1A9-186C89DA1606}" type="presParOf" srcId="{5106E60A-D772-4807-A280-289F3355A7AE}" destId="{679047D8-1CF5-495D-8AE0-3FA845D5E951}" srcOrd="2" destOrd="0" presId="urn:microsoft.com/office/officeart/2009/3/layout/HorizontalOrganizationChart"/>
    <dgm:cxn modelId="{040C13AF-82EB-4224-A039-14C9D4F3F017}" type="presParOf" srcId="{5106E60A-D772-4807-A280-289F3355A7AE}" destId="{D1CD3964-9931-4B6A-A7BD-08922E2CC3CD}" srcOrd="3" destOrd="0" presId="urn:microsoft.com/office/officeart/2009/3/layout/HorizontalOrganizationChart"/>
    <dgm:cxn modelId="{E7479687-81C5-45D4-B319-E8C8D23333E8}" type="presParOf" srcId="{D1CD3964-9931-4B6A-A7BD-08922E2CC3CD}" destId="{8BDCB8C4-4B86-4130-85DE-F6593DC09044}" srcOrd="0" destOrd="0" presId="urn:microsoft.com/office/officeart/2009/3/layout/HorizontalOrganizationChart"/>
    <dgm:cxn modelId="{2B84A073-AC68-4EC2-85FA-1D5FAB09A526}" type="presParOf" srcId="{8BDCB8C4-4B86-4130-85DE-F6593DC09044}" destId="{539B5435-6621-476E-A379-287A91E877E1}" srcOrd="0" destOrd="0" presId="urn:microsoft.com/office/officeart/2009/3/layout/HorizontalOrganizationChart"/>
    <dgm:cxn modelId="{DD629B8F-3061-4FE5-9E4B-4E7D97D3C858}" type="presParOf" srcId="{8BDCB8C4-4B86-4130-85DE-F6593DC09044}" destId="{06E5EF9B-25AB-4725-B781-1978258E4149}" srcOrd="1" destOrd="0" presId="urn:microsoft.com/office/officeart/2009/3/layout/HorizontalOrganizationChart"/>
    <dgm:cxn modelId="{A32A08A2-080D-4770-A4A8-C781FF39BEA1}" type="presParOf" srcId="{D1CD3964-9931-4B6A-A7BD-08922E2CC3CD}" destId="{A2BC3EAD-AB2E-46E5-A847-E9786397A7DF}" srcOrd="1" destOrd="0" presId="urn:microsoft.com/office/officeart/2009/3/layout/HorizontalOrganizationChart"/>
    <dgm:cxn modelId="{68B75672-0F55-48D2-8C4E-CFBC3ACC1599}" type="presParOf" srcId="{D1CD3964-9931-4B6A-A7BD-08922E2CC3CD}" destId="{FBD8D742-333E-4585-B642-819EE884E477}" srcOrd="2" destOrd="0" presId="urn:microsoft.com/office/officeart/2009/3/layout/HorizontalOrganizationChart"/>
    <dgm:cxn modelId="{AF769765-6FF5-4C0C-BB50-7D0EDEB1796A}" type="presParOf" srcId="{5106E60A-D772-4807-A280-289F3355A7AE}" destId="{BC1E7E77-3DE5-4F8E-B507-F3CD48231955}" srcOrd="4" destOrd="0" presId="urn:microsoft.com/office/officeart/2009/3/layout/HorizontalOrganizationChart"/>
    <dgm:cxn modelId="{0EA01BF2-BCA1-4FD0-AB3C-C65983BBD448}" type="presParOf" srcId="{5106E60A-D772-4807-A280-289F3355A7AE}" destId="{4712315B-3177-4E5D-B23A-318E8121B87B}" srcOrd="5" destOrd="0" presId="urn:microsoft.com/office/officeart/2009/3/layout/HorizontalOrganizationChart"/>
    <dgm:cxn modelId="{0A99E7C3-77BC-42C6-ABC6-D5F2C9A0B3AD}" type="presParOf" srcId="{4712315B-3177-4E5D-B23A-318E8121B87B}" destId="{2A097948-02C6-4F75-B1FD-6F9633CD51FF}" srcOrd="0" destOrd="0" presId="urn:microsoft.com/office/officeart/2009/3/layout/HorizontalOrganizationChart"/>
    <dgm:cxn modelId="{A0DD4A3A-F52C-4A40-97CE-780636840547}" type="presParOf" srcId="{2A097948-02C6-4F75-B1FD-6F9633CD51FF}" destId="{C2897DA5-E64E-4D74-82C5-C68982CC0166}" srcOrd="0" destOrd="0" presId="urn:microsoft.com/office/officeart/2009/3/layout/HorizontalOrganizationChart"/>
    <dgm:cxn modelId="{2C967EE6-BBF3-421B-A8AC-7172C493C5A9}" type="presParOf" srcId="{2A097948-02C6-4F75-B1FD-6F9633CD51FF}" destId="{6025F96D-3DDB-48EB-9B4B-DF452F1ABD12}" srcOrd="1" destOrd="0" presId="urn:microsoft.com/office/officeart/2009/3/layout/HorizontalOrganizationChart"/>
    <dgm:cxn modelId="{F87D19BD-58CA-4A8C-A64C-CDEFCFDC7648}" type="presParOf" srcId="{4712315B-3177-4E5D-B23A-318E8121B87B}" destId="{07A05B4C-25E8-4C7C-8D2C-DAA8A45A2648}" srcOrd="1" destOrd="0" presId="urn:microsoft.com/office/officeart/2009/3/layout/HorizontalOrganizationChart"/>
    <dgm:cxn modelId="{05001920-87B4-4CDF-B6C3-6783505A760A}" type="presParOf" srcId="{4712315B-3177-4E5D-B23A-318E8121B87B}" destId="{57DA25CC-B1E0-4684-821B-19D23CDE2AFD}" srcOrd="2" destOrd="0" presId="urn:microsoft.com/office/officeart/2009/3/layout/HorizontalOrganizationChart"/>
    <dgm:cxn modelId="{CBF890D6-0EFF-45F7-A8EB-8DA957AA2CA5}" type="presParOf" srcId="{5106E60A-D772-4807-A280-289F3355A7AE}" destId="{B35DAADC-C810-4F78-BE67-7E45E279D85E}" srcOrd="6" destOrd="0" presId="urn:microsoft.com/office/officeart/2009/3/layout/HorizontalOrganizationChart"/>
    <dgm:cxn modelId="{F6981D1D-158E-4B60-B52F-61C63232B992}" type="presParOf" srcId="{5106E60A-D772-4807-A280-289F3355A7AE}" destId="{0BDA117C-7C41-4178-8EAD-C4A7F09105F2}" srcOrd="7" destOrd="0" presId="urn:microsoft.com/office/officeart/2009/3/layout/HorizontalOrganizationChart"/>
    <dgm:cxn modelId="{2852592D-028C-48A6-A571-B44978698DE7}" type="presParOf" srcId="{0BDA117C-7C41-4178-8EAD-C4A7F09105F2}" destId="{E05C3628-900F-4941-B78C-32F40E7F4442}" srcOrd="0" destOrd="0" presId="urn:microsoft.com/office/officeart/2009/3/layout/HorizontalOrganizationChart"/>
    <dgm:cxn modelId="{3F759813-C697-4C5C-A2AB-E79C42AAF1B8}" type="presParOf" srcId="{E05C3628-900F-4941-B78C-32F40E7F4442}" destId="{915D1063-0A19-46A1-B22E-801DEDC54FC1}" srcOrd="0" destOrd="0" presId="urn:microsoft.com/office/officeart/2009/3/layout/HorizontalOrganizationChart"/>
    <dgm:cxn modelId="{E991C0C3-E2AF-449C-B9B1-64D650805399}" type="presParOf" srcId="{E05C3628-900F-4941-B78C-32F40E7F4442}" destId="{49F4F526-8DE8-4679-ADE8-1D3E9E6B473D}" srcOrd="1" destOrd="0" presId="urn:microsoft.com/office/officeart/2009/3/layout/HorizontalOrganizationChart"/>
    <dgm:cxn modelId="{39032697-C4F6-485E-B220-82A70F95641A}" type="presParOf" srcId="{0BDA117C-7C41-4178-8EAD-C4A7F09105F2}" destId="{041E100C-E71F-4C2F-B68A-8891CD343A5C}" srcOrd="1" destOrd="0" presId="urn:microsoft.com/office/officeart/2009/3/layout/HorizontalOrganizationChart"/>
    <dgm:cxn modelId="{05B1E283-6A32-4F48-8428-CF2A836E6422}" type="presParOf" srcId="{0BDA117C-7C41-4178-8EAD-C4A7F09105F2}" destId="{1BDF6AE5-B639-46A0-93FB-3A92C6C73855}" srcOrd="2" destOrd="0" presId="urn:microsoft.com/office/officeart/2009/3/layout/HorizontalOrganizationChart"/>
    <dgm:cxn modelId="{992F8A8F-010C-4887-9F09-BDF3CDC7AAB5}" type="presParOf" srcId="{5106E60A-D772-4807-A280-289F3355A7AE}" destId="{0FAE3930-7DC0-4158-8010-B319A0922C16}" srcOrd="8" destOrd="0" presId="urn:microsoft.com/office/officeart/2009/3/layout/HorizontalOrganizationChart"/>
    <dgm:cxn modelId="{0964239C-3847-4F77-BA78-F7A585B2CC87}" type="presParOf" srcId="{5106E60A-D772-4807-A280-289F3355A7AE}" destId="{5251E966-5ACF-419F-809E-36DC16AE55BC}" srcOrd="9" destOrd="0" presId="urn:microsoft.com/office/officeart/2009/3/layout/HorizontalOrganizationChart"/>
    <dgm:cxn modelId="{3FB17E56-8A9E-4DF2-B548-F2AB54B78879}" type="presParOf" srcId="{5251E966-5ACF-419F-809E-36DC16AE55BC}" destId="{C18BEEC6-AB02-4AF5-B814-F356CE38E15C}" srcOrd="0" destOrd="0" presId="urn:microsoft.com/office/officeart/2009/3/layout/HorizontalOrganizationChart"/>
    <dgm:cxn modelId="{8DE88AE6-0F0F-4353-BC1B-3C0DF595D8CB}" type="presParOf" srcId="{C18BEEC6-AB02-4AF5-B814-F356CE38E15C}" destId="{D1AF12E9-1D28-4384-875C-EC6430A7E2A9}" srcOrd="0" destOrd="0" presId="urn:microsoft.com/office/officeart/2009/3/layout/HorizontalOrganizationChart"/>
    <dgm:cxn modelId="{979205FE-524F-4A9A-950E-A4344B503C72}" type="presParOf" srcId="{C18BEEC6-AB02-4AF5-B814-F356CE38E15C}" destId="{4DC751EE-4342-432B-A332-624593EA558F}" srcOrd="1" destOrd="0" presId="urn:microsoft.com/office/officeart/2009/3/layout/HorizontalOrganizationChart"/>
    <dgm:cxn modelId="{0B7532B6-FDED-4F4B-987C-BB6FDE69700C}" type="presParOf" srcId="{5251E966-5ACF-419F-809E-36DC16AE55BC}" destId="{FFE75FE8-DFF0-4AEE-92D3-C7582E336B44}" srcOrd="1" destOrd="0" presId="urn:microsoft.com/office/officeart/2009/3/layout/HorizontalOrganizationChart"/>
    <dgm:cxn modelId="{A3640DFF-B678-49FF-9E14-AFAC35CFE89D}" type="presParOf" srcId="{5251E966-5ACF-419F-809E-36DC16AE55BC}" destId="{39B671FE-F59C-4BDD-A30B-36EC4B162C12}" srcOrd="2" destOrd="0" presId="urn:microsoft.com/office/officeart/2009/3/layout/HorizontalOrganizationChart"/>
    <dgm:cxn modelId="{69886DB5-064A-4C5E-AA4B-076180B5B91B}" type="presParOf" srcId="{5106E60A-D772-4807-A280-289F3355A7AE}" destId="{DF549B53-928B-48C6-AE33-2A152233FB21}" srcOrd="10" destOrd="0" presId="urn:microsoft.com/office/officeart/2009/3/layout/HorizontalOrganizationChart"/>
    <dgm:cxn modelId="{34669395-7A6D-4850-9D63-BB1274F3AA3A}" type="presParOf" srcId="{5106E60A-D772-4807-A280-289F3355A7AE}" destId="{9960C60E-1953-4252-93F9-FF2A56747EB9}" srcOrd="11" destOrd="0" presId="urn:microsoft.com/office/officeart/2009/3/layout/HorizontalOrganizationChart"/>
    <dgm:cxn modelId="{35AA60B5-81A5-44A3-A7E2-E6BC8FD60541}" type="presParOf" srcId="{9960C60E-1953-4252-93F9-FF2A56747EB9}" destId="{59C8670E-DE81-476A-8D40-EFF34AC102F5}" srcOrd="0" destOrd="0" presId="urn:microsoft.com/office/officeart/2009/3/layout/HorizontalOrganizationChart"/>
    <dgm:cxn modelId="{0B574917-5578-4CF3-BEBB-D641ABE59792}" type="presParOf" srcId="{59C8670E-DE81-476A-8D40-EFF34AC102F5}" destId="{61A65364-43E5-4750-B713-780430061CFE}" srcOrd="0" destOrd="0" presId="urn:microsoft.com/office/officeart/2009/3/layout/HorizontalOrganizationChart"/>
    <dgm:cxn modelId="{98E7616B-4FA4-4389-87B0-13A981C1314F}" type="presParOf" srcId="{59C8670E-DE81-476A-8D40-EFF34AC102F5}" destId="{1C8C9CAF-3948-4CEA-AD99-ADF80DC2A7D8}" srcOrd="1" destOrd="0" presId="urn:microsoft.com/office/officeart/2009/3/layout/HorizontalOrganizationChart"/>
    <dgm:cxn modelId="{F1935717-96CA-491F-8D2D-BA87CDDC83EB}" type="presParOf" srcId="{9960C60E-1953-4252-93F9-FF2A56747EB9}" destId="{0ECE7CB6-EE67-48AC-A3B7-82AF67C3D06A}" srcOrd="1" destOrd="0" presId="urn:microsoft.com/office/officeart/2009/3/layout/HorizontalOrganizationChart"/>
    <dgm:cxn modelId="{49CA6693-34A4-46EC-8A68-D8166FE4BB7A}" type="presParOf" srcId="{9960C60E-1953-4252-93F9-FF2A56747EB9}" destId="{7C71163A-41B5-48A3-92E4-A2357A85F732}" srcOrd="2" destOrd="0" presId="urn:microsoft.com/office/officeart/2009/3/layout/HorizontalOrganizationChart"/>
    <dgm:cxn modelId="{385F03D6-6D67-442A-B323-32785B3336FA}" type="presParOf" srcId="{5106E60A-D772-4807-A280-289F3355A7AE}" destId="{BDDDEA51-0827-41C0-B420-03331D0482E8}" srcOrd="12" destOrd="0" presId="urn:microsoft.com/office/officeart/2009/3/layout/HorizontalOrganizationChart"/>
    <dgm:cxn modelId="{D90E4CC8-0847-4B6F-81B8-578F24CFBC99}" type="presParOf" srcId="{5106E60A-D772-4807-A280-289F3355A7AE}" destId="{EA9AC232-C57E-42AE-B311-F283A744709A}" srcOrd="13" destOrd="0" presId="urn:microsoft.com/office/officeart/2009/3/layout/HorizontalOrganizationChart"/>
    <dgm:cxn modelId="{1BAED3D4-7A44-4743-B3D4-9D2240D5908D}" type="presParOf" srcId="{EA9AC232-C57E-42AE-B311-F283A744709A}" destId="{291A87C2-108A-4421-B065-AF516015F848}" srcOrd="0" destOrd="0" presId="urn:microsoft.com/office/officeart/2009/3/layout/HorizontalOrganizationChart"/>
    <dgm:cxn modelId="{BE40283C-ABE2-4E3F-AC32-94F7CB610080}" type="presParOf" srcId="{291A87C2-108A-4421-B065-AF516015F848}" destId="{28EECD59-2CAA-49CD-A05B-F91E932E5801}" srcOrd="0" destOrd="0" presId="urn:microsoft.com/office/officeart/2009/3/layout/HorizontalOrganizationChart"/>
    <dgm:cxn modelId="{5C80B81E-A583-4E3A-BECC-E60A2188FC2C}" type="presParOf" srcId="{291A87C2-108A-4421-B065-AF516015F848}" destId="{694952BA-83A1-4CA9-AC26-48C1338889A7}" srcOrd="1" destOrd="0" presId="urn:microsoft.com/office/officeart/2009/3/layout/HorizontalOrganizationChart"/>
    <dgm:cxn modelId="{FFCBE713-67A2-44D4-AE36-2BA2DF26038F}" type="presParOf" srcId="{EA9AC232-C57E-42AE-B311-F283A744709A}" destId="{F1851EB0-04BC-491E-B47B-D006B909032D}" srcOrd="1" destOrd="0" presId="urn:microsoft.com/office/officeart/2009/3/layout/HorizontalOrganizationChart"/>
    <dgm:cxn modelId="{89A63D2F-782E-446B-ABBA-C82E7DE1310B}" type="presParOf" srcId="{EA9AC232-C57E-42AE-B311-F283A744709A}" destId="{4BFE2C15-E3C8-46CC-829B-55B5694476A6}" srcOrd="2" destOrd="0" presId="urn:microsoft.com/office/officeart/2009/3/layout/HorizontalOrganizationChart"/>
    <dgm:cxn modelId="{E2209894-2A5A-4E99-8FD9-A712D3C44D6C}" type="presParOf" srcId="{5106E60A-D772-4807-A280-289F3355A7AE}" destId="{33DB5565-6C65-4D65-B55E-196C30AC0441}" srcOrd="14" destOrd="0" presId="urn:microsoft.com/office/officeart/2009/3/layout/HorizontalOrganizationChart"/>
    <dgm:cxn modelId="{A698F053-E59C-4A13-AB63-CA9F6A694034}" type="presParOf" srcId="{5106E60A-D772-4807-A280-289F3355A7AE}" destId="{92556027-F8FA-422E-BD7D-D59C16FFC818}" srcOrd="15" destOrd="0" presId="urn:microsoft.com/office/officeart/2009/3/layout/HorizontalOrganizationChart"/>
    <dgm:cxn modelId="{2E2A34F6-2A40-4E9A-B5B8-900B070FE952}" type="presParOf" srcId="{92556027-F8FA-422E-BD7D-D59C16FFC818}" destId="{0AFBE709-CA4F-4E68-A5B1-EED7D666F9DA}" srcOrd="0" destOrd="0" presId="urn:microsoft.com/office/officeart/2009/3/layout/HorizontalOrganizationChart"/>
    <dgm:cxn modelId="{CB10B65B-5E94-4726-AA7A-2F7CD285325B}" type="presParOf" srcId="{0AFBE709-CA4F-4E68-A5B1-EED7D666F9DA}" destId="{39D93AC2-1B64-4B60-BE96-C553DB75FC1C}" srcOrd="0" destOrd="0" presId="urn:microsoft.com/office/officeart/2009/3/layout/HorizontalOrganizationChart"/>
    <dgm:cxn modelId="{7CAF86EE-CDCB-4569-8224-A95E74A0FF96}" type="presParOf" srcId="{0AFBE709-CA4F-4E68-A5B1-EED7D666F9DA}" destId="{AE6EA8FF-89F1-46B3-9756-5C3402BEF93A}" srcOrd="1" destOrd="0" presId="urn:microsoft.com/office/officeart/2009/3/layout/HorizontalOrganizationChart"/>
    <dgm:cxn modelId="{ADB9B513-1F60-48F7-9891-CE42BB023ED1}" type="presParOf" srcId="{92556027-F8FA-422E-BD7D-D59C16FFC818}" destId="{2D229B3A-B39C-4ABD-84C3-1850BB8D6DDD}" srcOrd="1" destOrd="0" presId="urn:microsoft.com/office/officeart/2009/3/layout/HorizontalOrganizationChart"/>
    <dgm:cxn modelId="{CD689097-236D-4950-9666-2B9C0B411AC7}" type="presParOf" srcId="{92556027-F8FA-422E-BD7D-D59C16FFC818}" destId="{65DF899B-932A-4EC6-AC2C-8A107DB192EF}" srcOrd="2" destOrd="0" presId="urn:microsoft.com/office/officeart/2009/3/layout/HorizontalOrganizationChart"/>
    <dgm:cxn modelId="{7D7EAF0D-918E-4050-A4C2-0A70A50922FE}" type="presParOf" srcId="{5106E60A-D772-4807-A280-289F3355A7AE}" destId="{F635ADAD-8F18-4A75-8772-C9D7115DE881}" srcOrd="16" destOrd="0" presId="urn:microsoft.com/office/officeart/2009/3/layout/HorizontalOrganizationChart"/>
    <dgm:cxn modelId="{C811DE1C-AC03-4D59-AF66-35FFBEDCC39B}" type="presParOf" srcId="{5106E60A-D772-4807-A280-289F3355A7AE}" destId="{560A5E1E-6EF6-4AD1-9626-6EDFD70B9E7B}" srcOrd="17" destOrd="0" presId="urn:microsoft.com/office/officeart/2009/3/layout/HorizontalOrganizationChart"/>
    <dgm:cxn modelId="{3EE26BC0-EB8C-404B-97A2-60F4CD7FDE3D}" type="presParOf" srcId="{560A5E1E-6EF6-4AD1-9626-6EDFD70B9E7B}" destId="{95DB5A5D-5B1C-4398-B2AA-EA7E277C4C81}" srcOrd="0" destOrd="0" presId="urn:microsoft.com/office/officeart/2009/3/layout/HorizontalOrganizationChart"/>
    <dgm:cxn modelId="{016DB0C3-FA19-4E9A-9721-696E87C5A84C}" type="presParOf" srcId="{95DB5A5D-5B1C-4398-B2AA-EA7E277C4C81}" destId="{B0B18AF7-0DE5-4F98-B2F4-C0F98B373026}" srcOrd="0" destOrd="0" presId="urn:microsoft.com/office/officeart/2009/3/layout/HorizontalOrganizationChart"/>
    <dgm:cxn modelId="{C1D4150B-3AE9-465D-9D99-D6CCE5FB1CDA}" type="presParOf" srcId="{95DB5A5D-5B1C-4398-B2AA-EA7E277C4C81}" destId="{6725C31E-FCEE-4A31-B1BD-66B44396C10D}" srcOrd="1" destOrd="0" presId="urn:microsoft.com/office/officeart/2009/3/layout/HorizontalOrganizationChart"/>
    <dgm:cxn modelId="{E042FCBC-8663-48B5-BE90-31BD5B9847B8}" type="presParOf" srcId="{560A5E1E-6EF6-4AD1-9626-6EDFD70B9E7B}" destId="{D1D83EA9-6A61-4C64-9427-92070308CFEC}" srcOrd="1" destOrd="0" presId="urn:microsoft.com/office/officeart/2009/3/layout/HorizontalOrganizationChart"/>
    <dgm:cxn modelId="{24EA7BBC-A324-4383-801B-ED1FD8375A53}" type="presParOf" srcId="{560A5E1E-6EF6-4AD1-9626-6EDFD70B9E7B}" destId="{D4383C25-FA06-48DC-8787-E4302A4DEE23}" srcOrd="2" destOrd="0" presId="urn:microsoft.com/office/officeart/2009/3/layout/HorizontalOrganizationChart"/>
    <dgm:cxn modelId="{1F9B8171-64B3-4B9E-B431-232E25CD3E73}" type="presParOf" srcId="{5106E60A-D772-4807-A280-289F3355A7AE}" destId="{F7FAA1D0-A567-4E2C-8228-622FCE899496}" srcOrd="18" destOrd="0" presId="urn:microsoft.com/office/officeart/2009/3/layout/HorizontalOrganizationChart"/>
    <dgm:cxn modelId="{4A8A71F9-40ED-4E5B-BD72-EEBAC63DC6DE}" type="presParOf" srcId="{5106E60A-D772-4807-A280-289F3355A7AE}" destId="{6179A1EA-5218-416B-A0A8-3CE8B5338498}" srcOrd="19" destOrd="0" presId="urn:microsoft.com/office/officeart/2009/3/layout/HorizontalOrganizationChart"/>
    <dgm:cxn modelId="{C9B66F2C-57C3-48F2-9EDC-8E47BFDB6F10}" type="presParOf" srcId="{6179A1EA-5218-416B-A0A8-3CE8B5338498}" destId="{34F831D4-0A9C-4D5A-892E-C901EE8263D6}" srcOrd="0" destOrd="0" presId="urn:microsoft.com/office/officeart/2009/3/layout/HorizontalOrganizationChart"/>
    <dgm:cxn modelId="{3A45E5A7-F63C-4C01-977C-AA43CB5F720A}" type="presParOf" srcId="{34F831D4-0A9C-4D5A-892E-C901EE8263D6}" destId="{3E2CC7E4-5898-4F01-8DC2-A47B70430B55}" srcOrd="0" destOrd="0" presId="urn:microsoft.com/office/officeart/2009/3/layout/HorizontalOrganizationChart"/>
    <dgm:cxn modelId="{0117580D-5190-432B-8001-5E7FD2B1087B}" type="presParOf" srcId="{34F831D4-0A9C-4D5A-892E-C901EE8263D6}" destId="{9A7E1DAF-0CF1-4416-B3C6-B035FDBD304D}" srcOrd="1" destOrd="0" presId="urn:microsoft.com/office/officeart/2009/3/layout/HorizontalOrganizationChart"/>
    <dgm:cxn modelId="{72C193E7-E8C8-4DC0-A5C2-EAE6B7DA0EFE}" type="presParOf" srcId="{6179A1EA-5218-416B-A0A8-3CE8B5338498}" destId="{BC4B8D0A-8107-4828-AB52-20C600DC3B4A}" srcOrd="1" destOrd="0" presId="urn:microsoft.com/office/officeart/2009/3/layout/HorizontalOrganizationChart"/>
    <dgm:cxn modelId="{A0422732-3CF1-4776-86AA-54D021B86E56}" type="presParOf" srcId="{6179A1EA-5218-416B-A0A8-3CE8B5338498}" destId="{3B97258C-0C3F-4EEE-BFB6-71131D16DBFC}" srcOrd="2" destOrd="0" presId="urn:microsoft.com/office/officeart/2009/3/layout/HorizontalOrganizationChart"/>
    <dgm:cxn modelId="{F7EE0FE6-2CD4-49CE-B683-EA222F02F7F9}" type="presParOf" srcId="{5106E60A-D772-4807-A280-289F3355A7AE}" destId="{D7E4C244-0DC4-4E9C-8692-8EF8D3DF4E68}" srcOrd="20" destOrd="0" presId="urn:microsoft.com/office/officeart/2009/3/layout/HorizontalOrganizationChart"/>
    <dgm:cxn modelId="{4922FF85-2537-4F15-A174-B9E10AEACC3B}" type="presParOf" srcId="{5106E60A-D772-4807-A280-289F3355A7AE}" destId="{DFC8736C-524A-40B9-A557-8D9233F26E9F}" srcOrd="21" destOrd="0" presId="urn:microsoft.com/office/officeart/2009/3/layout/HorizontalOrganizationChart"/>
    <dgm:cxn modelId="{C1228DEE-19A7-45A0-BF2B-42D2AB138B70}" type="presParOf" srcId="{DFC8736C-524A-40B9-A557-8D9233F26E9F}" destId="{BF7AD1E7-811B-4E58-A1D2-C44CE5B07EB4}" srcOrd="0" destOrd="0" presId="urn:microsoft.com/office/officeart/2009/3/layout/HorizontalOrganizationChart"/>
    <dgm:cxn modelId="{42550573-0A2E-4252-A5BE-B3FBAD236F26}" type="presParOf" srcId="{BF7AD1E7-811B-4E58-A1D2-C44CE5B07EB4}" destId="{3A38DCC6-E019-40E9-B847-C56B3DD53834}" srcOrd="0" destOrd="0" presId="urn:microsoft.com/office/officeart/2009/3/layout/HorizontalOrganizationChart"/>
    <dgm:cxn modelId="{9F0D06AF-9100-4E68-9E32-AB68FC8C0896}" type="presParOf" srcId="{BF7AD1E7-811B-4E58-A1D2-C44CE5B07EB4}" destId="{BAB838CF-1373-4B66-A3AD-6F3F4CE42EF4}" srcOrd="1" destOrd="0" presId="urn:microsoft.com/office/officeart/2009/3/layout/HorizontalOrganizationChart"/>
    <dgm:cxn modelId="{C27B0863-6929-4C94-86BB-1FFA82BFAD11}" type="presParOf" srcId="{DFC8736C-524A-40B9-A557-8D9233F26E9F}" destId="{C4F286BB-F764-4EC2-8CB5-FFA31663B475}" srcOrd="1" destOrd="0" presId="urn:microsoft.com/office/officeart/2009/3/layout/HorizontalOrganizationChart"/>
    <dgm:cxn modelId="{A8A8A85A-41F9-4D64-8CA3-A8113BF11779}" type="presParOf" srcId="{DFC8736C-524A-40B9-A557-8D9233F26E9F}" destId="{85D2FC61-1AD4-4BDF-A8F1-468462B1F36C}" srcOrd="2" destOrd="0" presId="urn:microsoft.com/office/officeart/2009/3/layout/HorizontalOrganizationChart"/>
    <dgm:cxn modelId="{974AC0E0-5041-44BF-9FEA-9E445FE3382E}" type="presParOf" srcId="{25917C93-4CDF-48A8-81E9-91798351F43A}" destId="{84453137-5B71-47AB-89FF-CF9556636BC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E43D9CE-2818-4B49-91CF-F37182A5E92F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33DF66F-DC78-447F-9068-9A9BC78E0C32}">
      <dgm:prSet phldrT="[Text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US" sz="1400" b="1" dirty="0" smtClean="0"/>
            <a:t>X Utilities Distribution</a:t>
          </a:r>
          <a:endParaRPr lang="en-GB" sz="1400" dirty="0"/>
        </a:p>
      </dgm:t>
    </dgm:pt>
    <dgm:pt modelId="{226FE91E-DFA4-4F1D-A332-5B8B2A96728A}" type="parTrans" cxnId="{7F7EED8C-3B4F-4291-84D0-290F8D8E9033}">
      <dgm:prSet/>
      <dgm:spPr/>
      <dgm:t>
        <a:bodyPr/>
        <a:lstStyle/>
        <a:p>
          <a:endParaRPr lang="en-GB"/>
        </a:p>
      </dgm:t>
    </dgm:pt>
    <dgm:pt modelId="{DB273836-03AA-424C-908A-F4ABB0AF1782}" type="sibTrans" cxnId="{7F7EED8C-3B4F-4291-84D0-290F8D8E9033}">
      <dgm:prSet/>
      <dgm:spPr/>
      <dgm:t>
        <a:bodyPr/>
        <a:lstStyle/>
        <a:p>
          <a:endParaRPr lang="en-GB"/>
        </a:p>
      </dgm:t>
    </dgm:pt>
    <dgm:pt modelId="{674974E9-72C0-4357-BDD9-147D3EB98BE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US" sz="1400" b="1" dirty="0" smtClean="0"/>
            <a:t>X.1 Power Distribution</a:t>
          </a:r>
          <a:endParaRPr lang="en-US" sz="1400" b="1" dirty="0"/>
        </a:p>
      </dgm:t>
    </dgm:pt>
    <dgm:pt modelId="{9446D8C7-B32D-4AD8-9DBB-4A92B07CB5F2}" type="parTrans" cxnId="{C6AB0FCE-A588-4290-B4F1-E6012378C891}">
      <dgm:prSet/>
      <dgm:spPr/>
      <dgm:t>
        <a:bodyPr/>
        <a:lstStyle/>
        <a:p>
          <a:endParaRPr lang="en-GB"/>
        </a:p>
      </dgm:t>
    </dgm:pt>
    <dgm:pt modelId="{8904C130-5EC3-4555-BE50-A5CCAA906E87}" type="sibTrans" cxnId="{C6AB0FCE-A588-4290-B4F1-E6012378C891}">
      <dgm:prSet/>
      <dgm:spPr/>
      <dgm:t>
        <a:bodyPr/>
        <a:lstStyle/>
        <a:p>
          <a:endParaRPr lang="en-GB"/>
        </a:p>
      </dgm:t>
    </dgm:pt>
    <dgm:pt modelId="{1D22853F-7795-4E1F-BCEB-F924B8B9BFB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US" sz="1400" b="1" dirty="0" smtClean="0"/>
            <a:t>X.2 Chilled Water</a:t>
          </a:r>
          <a:endParaRPr lang="en-GB" sz="1400" b="1" dirty="0"/>
        </a:p>
      </dgm:t>
    </dgm:pt>
    <dgm:pt modelId="{74C97E10-DCB0-4BBD-90E1-0A181127716E}" type="parTrans" cxnId="{AEA4B6EF-9836-4F30-AED2-2CCCC833C391}">
      <dgm:prSet/>
      <dgm:spPr/>
      <dgm:t>
        <a:bodyPr/>
        <a:lstStyle/>
        <a:p>
          <a:endParaRPr lang="en-GB"/>
        </a:p>
      </dgm:t>
    </dgm:pt>
    <dgm:pt modelId="{795428FA-5AC0-47D7-BD98-FCA643688F1F}" type="sibTrans" cxnId="{AEA4B6EF-9836-4F30-AED2-2CCCC833C391}">
      <dgm:prSet/>
      <dgm:spPr/>
      <dgm:t>
        <a:bodyPr/>
        <a:lstStyle/>
        <a:p>
          <a:endParaRPr lang="en-GB"/>
        </a:p>
      </dgm:t>
    </dgm:pt>
    <dgm:pt modelId="{485EC516-95A1-4269-B059-9A9FB979CD99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US" sz="1400" b="1" dirty="0" smtClean="0"/>
            <a:t>X.3 Compressed air</a:t>
          </a:r>
          <a:endParaRPr lang="en-GB" sz="1400" b="1" dirty="0"/>
        </a:p>
      </dgm:t>
    </dgm:pt>
    <dgm:pt modelId="{BCB4E302-6837-4FF9-98DD-878A20583ACC}" type="parTrans" cxnId="{F6DC808F-1EEF-430D-AF24-7FA887E28172}">
      <dgm:prSet/>
      <dgm:spPr/>
      <dgm:t>
        <a:bodyPr/>
        <a:lstStyle/>
        <a:p>
          <a:endParaRPr lang="en-GB"/>
        </a:p>
      </dgm:t>
    </dgm:pt>
    <dgm:pt modelId="{FF687462-506C-40BB-BA29-80A108846F87}" type="sibTrans" cxnId="{F6DC808F-1EEF-430D-AF24-7FA887E28172}">
      <dgm:prSet/>
      <dgm:spPr/>
      <dgm:t>
        <a:bodyPr/>
        <a:lstStyle/>
        <a:p>
          <a:endParaRPr lang="en-GB"/>
        </a:p>
      </dgm:t>
    </dgm:pt>
    <dgm:pt modelId="{9FB65291-CA32-4AC2-A859-4C70E8BAEA58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US" sz="1400" b="1" dirty="0" smtClean="0"/>
            <a:t>X.4 Gas distribution</a:t>
          </a:r>
          <a:endParaRPr lang="en-GB" sz="1400" b="1" dirty="0"/>
        </a:p>
      </dgm:t>
    </dgm:pt>
    <dgm:pt modelId="{73746EF1-631C-4600-880E-4C471E2AF5E1}" type="parTrans" cxnId="{D59A4513-005B-4A28-AF42-2A0005414261}">
      <dgm:prSet/>
      <dgm:spPr/>
      <dgm:t>
        <a:bodyPr/>
        <a:lstStyle/>
        <a:p>
          <a:endParaRPr lang="en-GB"/>
        </a:p>
      </dgm:t>
    </dgm:pt>
    <dgm:pt modelId="{9E9E755B-4A07-4681-8F1F-62A22E37CCC1}" type="sibTrans" cxnId="{D59A4513-005B-4A28-AF42-2A0005414261}">
      <dgm:prSet/>
      <dgm:spPr/>
      <dgm:t>
        <a:bodyPr/>
        <a:lstStyle/>
        <a:p>
          <a:endParaRPr lang="en-GB"/>
        </a:p>
      </dgm:t>
    </dgm:pt>
    <dgm:pt modelId="{D99AFFEC-2FE5-F84F-899E-C5F9427B79F7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GB" sz="1400" b="1" dirty="0" smtClean="0"/>
            <a:t>X.5 Network distribution</a:t>
          </a:r>
          <a:endParaRPr lang="en-GB" sz="1400" b="1" dirty="0"/>
        </a:p>
      </dgm:t>
    </dgm:pt>
    <dgm:pt modelId="{8039C29D-D251-AE40-8453-3B3801566F4C}" type="parTrans" cxnId="{FD234A32-5809-5643-AF2D-B9597D7B8A8A}">
      <dgm:prSet/>
      <dgm:spPr/>
      <dgm:t>
        <a:bodyPr/>
        <a:lstStyle/>
        <a:p>
          <a:endParaRPr lang="en-US"/>
        </a:p>
      </dgm:t>
    </dgm:pt>
    <dgm:pt modelId="{5337A97C-1A51-494C-8E9A-2F8B96EB86E4}" type="sibTrans" cxnId="{FD234A32-5809-5643-AF2D-B9597D7B8A8A}">
      <dgm:prSet/>
      <dgm:spPr/>
      <dgm:t>
        <a:bodyPr/>
        <a:lstStyle/>
        <a:p>
          <a:endParaRPr lang="en-US"/>
        </a:p>
      </dgm:t>
    </dgm:pt>
    <dgm:pt modelId="{C2C8A144-8B58-4198-9D30-882538C997E9}" type="pres">
      <dgm:prSet presAssocID="{6E43D9CE-2818-4B49-91CF-F37182A5E9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25917C93-4CDF-48A8-81E9-91798351F43A}" type="pres">
      <dgm:prSet presAssocID="{933DF66F-DC78-447F-9068-9A9BC78E0C32}" presName="hierRoot1" presStyleCnt="0">
        <dgm:presLayoutVars>
          <dgm:hierBranch val="init"/>
        </dgm:presLayoutVars>
      </dgm:prSet>
      <dgm:spPr/>
    </dgm:pt>
    <dgm:pt modelId="{09444C06-8913-4319-AA00-A7EE12C21CF8}" type="pres">
      <dgm:prSet presAssocID="{933DF66F-DC78-447F-9068-9A9BC78E0C32}" presName="rootComposite1" presStyleCnt="0"/>
      <dgm:spPr/>
    </dgm:pt>
    <dgm:pt modelId="{1DBE8BC7-6BFA-452C-8778-A1025D073476}" type="pres">
      <dgm:prSet presAssocID="{933DF66F-DC78-447F-9068-9A9BC78E0C32}" presName="rootText1" presStyleLbl="node0" presStyleIdx="0" presStyleCnt="1" custScaleX="254002" custScaleY="602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495308-460F-4A6C-B6C0-9FD976AD1E48}" type="pres">
      <dgm:prSet presAssocID="{933DF66F-DC78-447F-9068-9A9BC78E0C32}" presName="rootConnector1" presStyleLbl="node1" presStyleIdx="0" presStyleCnt="0"/>
      <dgm:spPr/>
      <dgm:t>
        <a:bodyPr/>
        <a:lstStyle/>
        <a:p>
          <a:endParaRPr lang="en-GB"/>
        </a:p>
      </dgm:t>
    </dgm:pt>
    <dgm:pt modelId="{5106E60A-D772-4807-A280-289F3355A7AE}" type="pres">
      <dgm:prSet presAssocID="{933DF66F-DC78-447F-9068-9A9BC78E0C32}" presName="hierChild2" presStyleCnt="0"/>
      <dgm:spPr/>
    </dgm:pt>
    <dgm:pt modelId="{F1D2BF78-BAA5-4E81-B54E-7373D95AAAC1}" type="pres">
      <dgm:prSet presAssocID="{9446D8C7-B32D-4AD8-9DBB-4A92B07CB5F2}" presName="Name64" presStyleLbl="parChTrans1D2" presStyleIdx="0" presStyleCnt="5" custSzX="3600005" custSzY="252000"/>
      <dgm:spPr/>
      <dgm:t>
        <a:bodyPr/>
        <a:lstStyle/>
        <a:p>
          <a:endParaRPr lang="en-GB"/>
        </a:p>
      </dgm:t>
    </dgm:pt>
    <dgm:pt modelId="{A6C00AC2-F282-476C-907A-EC481693C73C}" type="pres">
      <dgm:prSet presAssocID="{674974E9-72C0-4357-BDD9-147D3EB98BE6}" presName="hierRoot2" presStyleCnt="0">
        <dgm:presLayoutVars>
          <dgm:hierBranch val="init"/>
        </dgm:presLayoutVars>
      </dgm:prSet>
      <dgm:spPr/>
    </dgm:pt>
    <dgm:pt modelId="{0CCEB259-2A80-4453-ABE7-4375EEAADD1F}" type="pres">
      <dgm:prSet presAssocID="{674974E9-72C0-4357-BDD9-147D3EB98BE6}" presName="rootComposite" presStyleCnt="0"/>
      <dgm:spPr/>
    </dgm:pt>
    <dgm:pt modelId="{8490B03F-6AAF-4766-B5F8-EB0478AB58CC}" type="pres">
      <dgm:prSet presAssocID="{674974E9-72C0-4357-BDD9-147D3EB98BE6}" presName="rootText" presStyleLbl="node2" presStyleIdx="0" presStyleCnt="5" custScaleX="254002" custScaleY="602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467F562-138D-496D-B262-BCB2A10C5EC5}" type="pres">
      <dgm:prSet presAssocID="{674974E9-72C0-4357-BDD9-147D3EB98BE6}" presName="rootConnector" presStyleLbl="node2" presStyleIdx="0" presStyleCnt="5"/>
      <dgm:spPr/>
      <dgm:t>
        <a:bodyPr/>
        <a:lstStyle/>
        <a:p>
          <a:endParaRPr lang="en-GB"/>
        </a:p>
      </dgm:t>
    </dgm:pt>
    <dgm:pt modelId="{A8E72868-3B50-4507-BEF6-99FFCD9D79C1}" type="pres">
      <dgm:prSet presAssocID="{674974E9-72C0-4357-BDD9-147D3EB98BE6}" presName="hierChild4" presStyleCnt="0"/>
      <dgm:spPr/>
    </dgm:pt>
    <dgm:pt modelId="{6575205F-C6D9-430B-BE11-C96A01635E54}" type="pres">
      <dgm:prSet presAssocID="{674974E9-72C0-4357-BDD9-147D3EB98BE6}" presName="hierChild5" presStyleCnt="0"/>
      <dgm:spPr/>
    </dgm:pt>
    <dgm:pt modelId="{D9F53733-460D-4AE2-A772-72DF5FF9E26D}" type="pres">
      <dgm:prSet presAssocID="{74C97E10-DCB0-4BBD-90E1-0A181127716E}" presName="Name64" presStyleLbl="parChTrans1D2" presStyleIdx="1" presStyleCnt="5" custSzX="3600005" custSzY="252000"/>
      <dgm:spPr/>
      <dgm:t>
        <a:bodyPr/>
        <a:lstStyle/>
        <a:p>
          <a:endParaRPr lang="en-GB"/>
        </a:p>
      </dgm:t>
    </dgm:pt>
    <dgm:pt modelId="{C65A5C9B-C6A1-4D62-BF81-6AB1F78B61DE}" type="pres">
      <dgm:prSet presAssocID="{1D22853F-7795-4E1F-BCEB-F924B8B9BFBA}" presName="hierRoot2" presStyleCnt="0">
        <dgm:presLayoutVars>
          <dgm:hierBranch val="init"/>
        </dgm:presLayoutVars>
      </dgm:prSet>
      <dgm:spPr/>
    </dgm:pt>
    <dgm:pt modelId="{8B12E404-B4CB-4EE9-B404-F0B0A139D697}" type="pres">
      <dgm:prSet presAssocID="{1D22853F-7795-4E1F-BCEB-F924B8B9BFBA}" presName="rootComposite" presStyleCnt="0"/>
      <dgm:spPr/>
    </dgm:pt>
    <dgm:pt modelId="{D6BC2D96-15CE-43CF-8956-61062BBFD6F5}" type="pres">
      <dgm:prSet presAssocID="{1D22853F-7795-4E1F-BCEB-F924B8B9BFBA}" presName="rootText" presStyleLbl="node2" presStyleIdx="1" presStyleCnt="5" custScaleX="254002" custScaleY="602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9450BBA-47F8-4ED9-8235-57F799683296}" type="pres">
      <dgm:prSet presAssocID="{1D22853F-7795-4E1F-BCEB-F924B8B9BFBA}" presName="rootConnector" presStyleLbl="node2" presStyleIdx="1" presStyleCnt="5"/>
      <dgm:spPr/>
      <dgm:t>
        <a:bodyPr/>
        <a:lstStyle/>
        <a:p>
          <a:endParaRPr lang="en-GB"/>
        </a:p>
      </dgm:t>
    </dgm:pt>
    <dgm:pt modelId="{B1E3F60E-F5A1-41BC-8EB1-B5349EEF68D1}" type="pres">
      <dgm:prSet presAssocID="{1D22853F-7795-4E1F-BCEB-F924B8B9BFBA}" presName="hierChild4" presStyleCnt="0"/>
      <dgm:spPr/>
    </dgm:pt>
    <dgm:pt modelId="{DAFF29EF-CA67-43F0-AE21-5A34D0523F26}" type="pres">
      <dgm:prSet presAssocID="{1D22853F-7795-4E1F-BCEB-F924B8B9BFBA}" presName="hierChild5" presStyleCnt="0"/>
      <dgm:spPr/>
    </dgm:pt>
    <dgm:pt modelId="{F783437A-5F41-4AA9-A9C3-A66FD1511F5B}" type="pres">
      <dgm:prSet presAssocID="{BCB4E302-6837-4FF9-98DD-878A20583ACC}" presName="Name64" presStyleLbl="parChTrans1D2" presStyleIdx="2" presStyleCnt="5" custSzX="3600005" custSzY="252000"/>
      <dgm:spPr/>
      <dgm:t>
        <a:bodyPr/>
        <a:lstStyle/>
        <a:p>
          <a:endParaRPr lang="en-GB"/>
        </a:p>
      </dgm:t>
    </dgm:pt>
    <dgm:pt modelId="{ECC126C7-6943-4BDA-AC96-C7B00ADE3FF8}" type="pres">
      <dgm:prSet presAssocID="{485EC516-95A1-4269-B059-9A9FB979CD99}" presName="hierRoot2" presStyleCnt="0">
        <dgm:presLayoutVars>
          <dgm:hierBranch val="init"/>
        </dgm:presLayoutVars>
      </dgm:prSet>
      <dgm:spPr/>
    </dgm:pt>
    <dgm:pt modelId="{D9E3EEF2-CD36-48B0-9144-914EADB4BFE3}" type="pres">
      <dgm:prSet presAssocID="{485EC516-95A1-4269-B059-9A9FB979CD99}" presName="rootComposite" presStyleCnt="0"/>
      <dgm:spPr/>
    </dgm:pt>
    <dgm:pt modelId="{29D978C0-4078-49E6-9523-D983D87649E3}" type="pres">
      <dgm:prSet presAssocID="{485EC516-95A1-4269-B059-9A9FB979CD99}" presName="rootText" presStyleLbl="node2" presStyleIdx="2" presStyleCnt="5" custScaleX="254002" custScaleY="602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A3D09DA-93AE-4A53-9943-5DD32BDE5A72}" type="pres">
      <dgm:prSet presAssocID="{485EC516-95A1-4269-B059-9A9FB979CD99}" presName="rootConnector" presStyleLbl="node2" presStyleIdx="2" presStyleCnt="5"/>
      <dgm:spPr/>
      <dgm:t>
        <a:bodyPr/>
        <a:lstStyle/>
        <a:p>
          <a:endParaRPr lang="en-GB"/>
        </a:p>
      </dgm:t>
    </dgm:pt>
    <dgm:pt modelId="{B7798867-3BAE-47C6-8B01-71B351F79085}" type="pres">
      <dgm:prSet presAssocID="{485EC516-95A1-4269-B059-9A9FB979CD99}" presName="hierChild4" presStyleCnt="0"/>
      <dgm:spPr/>
    </dgm:pt>
    <dgm:pt modelId="{66135F20-CE19-4EDA-9D64-9786957D2646}" type="pres">
      <dgm:prSet presAssocID="{485EC516-95A1-4269-B059-9A9FB979CD99}" presName="hierChild5" presStyleCnt="0"/>
      <dgm:spPr/>
    </dgm:pt>
    <dgm:pt modelId="{F4235B3C-EE93-41C2-9773-4EC3335E7A5A}" type="pres">
      <dgm:prSet presAssocID="{73746EF1-631C-4600-880E-4C471E2AF5E1}" presName="Name64" presStyleLbl="parChTrans1D2" presStyleIdx="3" presStyleCnt="5" custSzX="3600005" custSzY="252000"/>
      <dgm:spPr/>
      <dgm:t>
        <a:bodyPr/>
        <a:lstStyle/>
        <a:p>
          <a:endParaRPr lang="en-GB"/>
        </a:p>
      </dgm:t>
    </dgm:pt>
    <dgm:pt modelId="{787EFFE1-F311-49E6-984D-EDE8827C26B7}" type="pres">
      <dgm:prSet presAssocID="{9FB65291-CA32-4AC2-A859-4C70E8BAEA58}" presName="hierRoot2" presStyleCnt="0">
        <dgm:presLayoutVars>
          <dgm:hierBranch val="init"/>
        </dgm:presLayoutVars>
      </dgm:prSet>
      <dgm:spPr/>
    </dgm:pt>
    <dgm:pt modelId="{57523A94-AEA8-4D61-A08B-FFD3BB148121}" type="pres">
      <dgm:prSet presAssocID="{9FB65291-CA32-4AC2-A859-4C70E8BAEA58}" presName="rootComposite" presStyleCnt="0"/>
      <dgm:spPr/>
    </dgm:pt>
    <dgm:pt modelId="{5361D18E-E7DA-47A6-8477-1622C3B49A25}" type="pres">
      <dgm:prSet presAssocID="{9FB65291-CA32-4AC2-A859-4C70E8BAEA58}" presName="rootText" presStyleLbl="node2" presStyleIdx="3" presStyleCnt="5" custScaleX="254002" custScaleY="602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E6B4DD3-B33C-47F6-9DC9-BC27814D62AC}" type="pres">
      <dgm:prSet presAssocID="{9FB65291-CA32-4AC2-A859-4C70E8BAEA58}" presName="rootConnector" presStyleLbl="node2" presStyleIdx="3" presStyleCnt="5"/>
      <dgm:spPr/>
      <dgm:t>
        <a:bodyPr/>
        <a:lstStyle/>
        <a:p>
          <a:endParaRPr lang="en-GB"/>
        </a:p>
      </dgm:t>
    </dgm:pt>
    <dgm:pt modelId="{979FE96F-100C-435B-9C91-5DE7A96725DC}" type="pres">
      <dgm:prSet presAssocID="{9FB65291-CA32-4AC2-A859-4C70E8BAEA58}" presName="hierChild4" presStyleCnt="0"/>
      <dgm:spPr/>
    </dgm:pt>
    <dgm:pt modelId="{A3A9C123-EE5F-4950-ABBE-B770E622C92F}" type="pres">
      <dgm:prSet presAssocID="{9FB65291-CA32-4AC2-A859-4C70E8BAEA58}" presName="hierChild5" presStyleCnt="0"/>
      <dgm:spPr/>
    </dgm:pt>
    <dgm:pt modelId="{3FF639FC-C169-A24C-91DE-18E836DDE1B7}" type="pres">
      <dgm:prSet presAssocID="{8039C29D-D251-AE40-8453-3B3801566F4C}" presName="Name64" presStyleLbl="parChTrans1D2" presStyleIdx="4" presStyleCnt="5"/>
      <dgm:spPr/>
      <dgm:t>
        <a:bodyPr/>
        <a:lstStyle/>
        <a:p>
          <a:endParaRPr lang="sv-SE"/>
        </a:p>
      </dgm:t>
    </dgm:pt>
    <dgm:pt modelId="{BB0E57AB-7A24-254D-9589-57CE3DE4F212}" type="pres">
      <dgm:prSet presAssocID="{D99AFFEC-2FE5-F84F-899E-C5F9427B79F7}" presName="hierRoot2" presStyleCnt="0">
        <dgm:presLayoutVars>
          <dgm:hierBranch val="init"/>
        </dgm:presLayoutVars>
      </dgm:prSet>
      <dgm:spPr/>
    </dgm:pt>
    <dgm:pt modelId="{B1D2E0E8-364E-3045-A681-DF2A8F1993DC}" type="pres">
      <dgm:prSet presAssocID="{D99AFFEC-2FE5-F84F-899E-C5F9427B79F7}" presName="rootComposite" presStyleCnt="0"/>
      <dgm:spPr/>
    </dgm:pt>
    <dgm:pt modelId="{CA30CDB2-EC18-834D-8FED-DC5B92533639}" type="pres">
      <dgm:prSet presAssocID="{D99AFFEC-2FE5-F84F-899E-C5F9427B79F7}" presName="rootText" presStyleLbl="node2" presStyleIdx="4" presStyleCnt="5" custScaleX="254537" custScaleY="765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3A1AAD-2CE4-FC4E-AAF4-2187BAAE5E8F}" type="pres">
      <dgm:prSet presAssocID="{D99AFFEC-2FE5-F84F-899E-C5F9427B79F7}" presName="rootConnector" presStyleLbl="node2" presStyleIdx="4" presStyleCnt="5"/>
      <dgm:spPr/>
      <dgm:t>
        <a:bodyPr/>
        <a:lstStyle/>
        <a:p>
          <a:endParaRPr lang="en-US"/>
        </a:p>
      </dgm:t>
    </dgm:pt>
    <dgm:pt modelId="{1F3D37D2-BE88-A741-A1CB-7E08E270C54B}" type="pres">
      <dgm:prSet presAssocID="{D99AFFEC-2FE5-F84F-899E-C5F9427B79F7}" presName="hierChild4" presStyleCnt="0"/>
      <dgm:spPr/>
    </dgm:pt>
    <dgm:pt modelId="{B30375C3-0CDA-BC44-B2EE-8A46CC8ACFBF}" type="pres">
      <dgm:prSet presAssocID="{D99AFFEC-2FE5-F84F-899E-C5F9427B79F7}" presName="hierChild5" presStyleCnt="0"/>
      <dgm:spPr/>
    </dgm:pt>
    <dgm:pt modelId="{84453137-5B71-47AB-89FF-CF9556636BC1}" type="pres">
      <dgm:prSet presAssocID="{933DF66F-DC78-447F-9068-9A9BC78E0C32}" presName="hierChild3" presStyleCnt="0"/>
      <dgm:spPr/>
    </dgm:pt>
  </dgm:ptLst>
  <dgm:cxnLst>
    <dgm:cxn modelId="{A58C141F-3873-4EC8-8DBD-66AF57A28842}" type="presOf" srcId="{74C97E10-DCB0-4BBD-90E1-0A181127716E}" destId="{D9F53733-460D-4AE2-A772-72DF5FF9E26D}" srcOrd="0" destOrd="0" presId="urn:microsoft.com/office/officeart/2009/3/layout/HorizontalOrganizationChart"/>
    <dgm:cxn modelId="{EF74095C-4894-4DF7-8AE5-D69F12DC29A6}" type="presOf" srcId="{1D22853F-7795-4E1F-BCEB-F924B8B9BFBA}" destId="{D6BC2D96-15CE-43CF-8956-61062BBFD6F5}" srcOrd="0" destOrd="0" presId="urn:microsoft.com/office/officeart/2009/3/layout/HorizontalOrganizationChart"/>
    <dgm:cxn modelId="{F2AA5E03-B25E-488E-A4E2-2A236EDB11F3}" type="presOf" srcId="{485EC516-95A1-4269-B059-9A9FB979CD99}" destId="{CA3D09DA-93AE-4A53-9943-5DD32BDE5A72}" srcOrd="1" destOrd="0" presId="urn:microsoft.com/office/officeart/2009/3/layout/HorizontalOrganizationChart"/>
    <dgm:cxn modelId="{5747092B-991A-7846-AEED-70F22635B631}" type="presOf" srcId="{D99AFFEC-2FE5-F84F-899E-C5F9427B79F7}" destId="{CA30CDB2-EC18-834D-8FED-DC5B92533639}" srcOrd="0" destOrd="0" presId="urn:microsoft.com/office/officeart/2009/3/layout/HorizontalOrganizationChart"/>
    <dgm:cxn modelId="{C6AB0FCE-A588-4290-B4F1-E6012378C891}" srcId="{933DF66F-DC78-447F-9068-9A9BC78E0C32}" destId="{674974E9-72C0-4357-BDD9-147D3EB98BE6}" srcOrd="0" destOrd="0" parTransId="{9446D8C7-B32D-4AD8-9DBB-4A92B07CB5F2}" sibTransId="{8904C130-5EC3-4555-BE50-A5CCAA906E87}"/>
    <dgm:cxn modelId="{B5E5D785-C155-4D50-BB8E-0790026B70AB}" type="presOf" srcId="{9FB65291-CA32-4AC2-A859-4C70E8BAEA58}" destId="{5E6B4DD3-B33C-47F6-9DC9-BC27814D62AC}" srcOrd="1" destOrd="0" presId="urn:microsoft.com/office/officeart/2009/3/layout/HorizontalOrganizationChart"/>
    <dgm:cxn modelId="{9837722E-12B9-E745-826A-8597163A686A}" type="presOf" srcId="{8039C29D-D251-AE40-8453-3B3801566F4C}" destId="{3FF639FC-C169-A24C-91DE-18E836DDE1B7}" srcOrd="0" destOrd="0" presId="urn:microsoft.com/office/officeart/2009/3/layout/HorizontalOrganizationChart"/>
    <dgm:cxn modelId="{64AC4FB5-50A9-4E51-AD4E-ABCAC4FEE6E5}" type="presOf" srcId="{933DF66F-DC78-447F-9068-9A9BC78E0C32}" destId="{09495308-460F-4A6C-B6C0-9FD976AD1E48}" srcOrd="1" destOrd="0" presId="urn:microsoft.com/office/officeart/2009/3/layout/HorizontalOrganizationChart"/>
    <dgm:cxn modelId="{D6B8351B-040E-4560-BD2C-1C49C1BBFB6B}" type="presOf" srcId="{9FB65291-CA32-4AC2-A859-4C70E8BAEA58}" destId="{5361D18E-E7DA-47A6-8477-1622C3B49A25}" srcOrd="0" destOrd="0" presId="urn:microsoft.com/office/officeart/2009/3/layout/HorizontalOrganizationChart"/>
    <dgm:cxn modelId="{BE407595-875E-471E-A042-C2D5C8035079}" type="presOf" srcId="{9446D8C7-B32D-4AD8-9DBB-4A92B07CB5F2}" destId="{F1D2BF78-BAA5-4E81-B54E-7373D95AAAC1}" srcOrd="0" destOrd="0" presId="urn:microsoft.com/office/officeart/2009/3/layout/HorizontalOrganizationChart"/>
    <dgm:cxn modelId="{FD234A32-5809-5643-AF2D-B9597D7B8A8A}" srcId="{933DF66F-DC78-447F-9068-9A9BC78E0C32}" destId="{D99AFFEC-2FE5-F84F-899E-C5F9427B79F7}" srcOrd="4" destOrd="0" parTransId="{8039C29D-D251-AE40-8453-3B3801566F4C}" sibTransId="{5337A97C-1A51-494C-8E9A-2F8B96EB86E4}"/>
    <dgm:cxn modelId="{2B53E763-2A1B-470E-ABF4-B6387558F80A}" type="presOf" srcId="{6E43D9CE-2818-4B49-91CF-F37182A5E92F}" destId="{C2C8A144-8B58-4198-9D30-882538C997E9}" srcOrd="0" destOrd="0" presId="urn:microsoft.com/office/officeart/2009/3/layout/HorizontalOrganizationChart"/>
    <dgm:cxn modelId="{5E52C8AF-4BA5-4E7A-AB76-1C9F63E72443}" type="presOf" srcId="{BCB4E302-6837-4FF9-98DD-878A20583ACC}" destId="{F783437A-5F41-4AA9-A9C3-A66FD1511F5B}" srcOrd="0" destOrd="0" presId="urn:microsoft.com/office/officeart/2009/3/layout/HorizontalOrganizationChart"/>
    <dgm:cxn modelId="{F6DC808F-1EEF-430D-AF24-7FA887E28172}" srcId="{933DF66F-DC78-447F-9068-9A9BC78E0C32}" destId="{485EC516-95A1-4269-B059-9A9FB979CD99}" srcOrd="2" destOrd="0" parTransId="{BCB4E302-6837-4FF9-98DD-878A20583ACC}" sibTransId="{FF687462-506C-40BB-BA29-80A108846F87}"/>
    <dgm:cxn modelId="{1E8418BE-E99F-4DBE-BE28-F0C76441A38A}" type="presOf" srcId="{73746EF1-631C-4600-880E-4C471E2AF5E1}" destId="{F4235B3C-EE93-41C2-9773-4EC3335E7A5A}" srcOrd="0" destOrd="0" presId="urn:microsoft.com/office/officeart/2009/3/layout/HorizontalOrganizationChart"/>
    <dgm:cxn modelId="{D59A4513-005B-4A28-AF42-2A0005414261}" srcId="{933DF66F-DC78-447F-9068-9A9BC78E0C32}" destId="{9FB65291-CA32-4AC2-A859-4C70E8BAEA58}" srcOrd="3" destOrd="0" parTransId="{73746EF1-631C-4600-880E-4C471E2AF5E1}" sibTransId="{9E9E755B-4A07-4681-8F1F-62A22E37CCC1}"/>
    <dgm:cxn modelId="{68A856A7-06F4-42B0-86EC-E6EBA273D08D}" type="presOf" srcId="{933DF66F-DC78-447F-9068-9A9BC78E0C32}" destId="{1DBE8BC7-6BFA-452C-8778-A1025D073476}" srcOrd="0" destOrd="0" presId="urn:microsoft.com/office/officeart/2009/3/layout/HorizontalOrganizationChart"/>
    <dgm:cxn modelId="{85718563-A915-48C5-9931-88A4822B9670}" type="presOf" srcId="{1D22853F-7795-4E1F-BCEB-F924B8B9BFBA}" destId="{69450BBA-47F8-4ED9-8235-57F799683296}" srcOrd="1" destOrd="0" presId="urn:microsoft.com/office/officeart/2009/3/layout/HorizontalOrganizationChart"/>
    <dgm:cxn modelId="{7F7EED8C-3B4F-4291-84D0-290F8D8E9033}" srcId="{6E43D9CE-2818-4B49-91CF-F37182A5E92F}" destId="{933DF66F-DC78-447F-9068-9A9BC78E0C32}" srcOrd="0" destOrd="0" parTransId="{226FE91E-DFA4-4F1D-A332-5B8B2A96728A}" sibTransId="{DB273836-03AA-424C-908A-F4ABB0AF1782}"/>
    <dgm:cxn modelId="{A347D044-E32B-4B19-B521-3F9F1E5D2FEF}" type="presOf" srcId="{674974E9-72C0-4357-BDD9-147D3EB98BE6}" destId="{4467F562-138D-496D-B262-BCB2A10C5EC5}" srcOrd="1" destOrd="0" presId="urn:microsoft.com/office/officeart/2009/3/layout/HorizontalOrganizationChart"/>
    <dgm:cxn modelId="{0B17CC77-8732-B245-9B6F-887884274516}" type="presOf" srcId="{D99AFFEC-2FE5-F84F-899E-C5F9427B79F7}" destId="{373A1AAD-2CE4-FC4E-AAF4-2187BAAE5E8F}" srcOrd="1" destOrd="0" presId="urn:microsoft.com/office/officeart/2009/3/layout/HorizontalOrganizationChart"/>
    <dgm:cxn modelId="{7BA45AF6-0B07-4DD1-B155-2FEE273FC399}" type="presOf" srcId="{674974E9-72C0-4357-BDD9-147D3EB98BE6}" destId="{8490B03F-6AAF-4766-B5F8-EB0478AB58CC}" srcOrd="0" destOrd="0" presId="urn:microsoft.com/office/officeart/2009/3/layout/HorizontalOrganizationChart"/>
    <dgm:cxn modelId="{AEA4B6EF-9836-4F30-AED2-2CCCC833C391}" srcId="{933DF66F-DC78-447F-9068-9A9BC78E0C32}" destId="{1D22853F-7795-4E1F-BCEB-F924B8B9BFBA}" srcOrd="1" destOrd="0" parTransId="{74C97E10-DCB0-4BBD-90E1-0A181127716E}" sibTransId="{795428FA-5AC0-47D7-BD98-FCA643688F1F}"/>
    <dgm:cxn modelId="{FDBA63B0-917B-4C9F-9BB1-D3999CD286F4}" type="presOf" srcId="{485EC516-95A1-4269-B059-9A9FB979CD99}" destId="{29D978C0-4078-49E6-9523-D983D87649E3}" srcOrd="0" destOrd="0" presId="urn:microsoft.com/office/officeart/2009/3/layout/HorizontalOrganizationChart"/>
    <dgm:cxn modelId="{24D138E1-A04E-45FA-9D1E-8FC9DDD342A0}" type="presParOf" srcId="{C2C8A144-8B58-4198-9D30-882538C997E9}" destId="{25917C93-4CDF-48A8-81E9-91798351F43A}" srcOrd="0" destOrd="0" presId="urn:microsoft.com/office/officeart/2009/3/layout/HorizontalOrganizationChart"/>
    <dgm:cxn modelId="{429118D3-B2A1-455D-AF02-D1F67DD7D8F7}" type="presParOf" srcId="{25917C93-4CDF-48A8-81E9-91798351F43A}" destId="{09444C06-8913-4319-AA00-A7EE12C21CF8}" srcOrd="0" destOrd="0" presId="urn:microsoft.com/office/officeart/2009/3/layout/HorizontalOrganizationChart"/>
    <dgm:cxn modelId="{F8E606B2-7012-40E7-95F9-B1DE85D69942}" type="presParOf" srcId="{09444C06-8913-4319-AA00-A7EE12C21CF8}" destId="{1DBE8BC7-6BFA-452C-8778-A1025D073476}" srcOrd="0" destOrd="0" presId="urn:microsoft.com/office/officeart/2009/3/layout/HorizontalOrganizationChart"/>
    <dgm:cxn modelId="{06BE6A85-C73F-4839-98D5-C72B94D7BBF1}" type="presParOf" srcId="{09444C06-8913-4319-AA00-A7EE12C21CF8}" destId="{09495308-460F-4A6C-B6C0-9FD976AD1E48}" srcOrd="1" destOrd="0" presId="urn:microsoft.com/office/officeart/2009/3/layout/HorizontalOrganizationChart"/>
    <dgm:cxn modelId="{31AD37A4-3C20-466D-B835-061155358C16}" type="presParOf" srcId="{25917C93-4CDF-48A8-81E9-91798351F43A}" destId="{5106E60A-D772-4807-A280-289F3355A7AE}" srcOrd="1" destOrd="0" presId="urn:microsoft.com/office/officeart/2009/3/layout/HorizontalOrganizationChart"/>
    <dgm:cxn modelId="{3ADBF9F8-F621-479E-A4B6-8C02ED085682}" type="presParOf" srcId="{5106E60A-D772-4807-A280-289F3355A7AE}" destId="{F1D2BF78-BAA5-4E81-B54E-7373D95AAAC1}" srcOrd="0" destOrd="0" presId="urn:microsoft.com/office/officeart/2009/3/layout/HorizontalOrganizationChart"/>
    <dgm:cxn modelId="{A0F456E9-11A4-44ED-B00C-EAF946CEE7A6}" type="presParOf" srcId="{5106E60A-D772-4807-A280-289F3355A7AE}" destId="{A6C00AC2-F282-476C-907A-EC481693C73C}" srcOrd="1" destOrd="0" presId="urn:microsoft.com/office/officeart/2009/3/layout/HorizontalOrganizationChart"/>
    <dgm:cxn modelId="{A2B242F4-BFCE-470A-A44C-83EE8C496F33}" type="presParOf" srcId="{A6C00AC2-F282-476C-907A-EC481693C73C}" destId="{0CCEB259-2A80-4453-ABE7-4375EEAADD1F}" srcOrd="0" destOrd="0" presId="urn:microsoft.com/office/officeart/2009/3/layout/HorizontalOrganizationChart"/>
    <dgm:cxn modelId="{B9C001F8-8A30-4CC2-852F-13B430F0A460}" type="presParOf" srcId="{0CCEB259-2A80-4453-ABE7-4375EEAADD1F}" destId="{8490B03F-6AAF-4766-B5F8-EB0478AB58CC}" srcOrd="0" destOrd="0" presId="urn:microsoft.com/office/officeart/2009/3/layout/HorizontalOrganizationChart"/>
    <dgm:cxn modelId="{D8A0BFFA-4146-4073-8DC6-A20C1694716D}" type="presParOf" srcId="{0CCEB259-2A80-4453-ABE7-4375EEAADD1F}" destId="{4467F562-138D-496D-B262-BCB2A10C5EC5}" srcOrd="1" destOrd="0" presId="urn:microsoft.com/office/officeart/2009/3/layout/HorizontalOrganizationChart"/>
    <dgm:cxn modelId="{2B226D27-836E-4F2C-8388-F488E96ACF52}" type="presParOf" srcId="{A6C00AC2-F282-476C-907A-EC481693C73C}" destId="{A8E72868-3B50-4507-BEF6-99FFCD9D79C1}" srcOrd="1" destOrd="0" presId="urn:microsoft.com/office/officeart/2009/3/layout/HorizontalOrganizationChart"/>
    <dgm:cxn modelId="{6DB476CB-6F7B-4C58-B745-B40E0242F2FD}" type="presParOf" srcId="{A6C00AC2-F282-476C-907A-EC481693C73C}" destId="{6575205F-C6D9-430B-BE11-C96A01635E54}" srcOrd="2" destOrd="0" presId="urn:microsoft.com/office/officeart/2009/3/layout/HorizontalOrganizationChart"/>
    <dgm:cxn modelId="{D314B10B-DE51-4474-A944-DF4DF98F262F}" type="presParOf" srcId="{5106E60A-D772-4807-A280-289F3355A7AE}" destId="{D9F53733-460D-4AE2-A772-72DF5FF9E26D}" srcOrd="2" destOrd="0" presId="urn:microsoft.com/office/officeart/2009/3/layout/HorizontalOrganizationChart"/>
    <dgm:cxn modelId="{B17A9E59-2D57-48AD-85F8-327848D8B446}" type="presParOf" srcId="{5106E60A-D772-4807-A280-289F3355A7AE}" destId="{C65A5C9B-C6A1-4D62-BF81-6AB1F78B61DE}" srcOrd="3" destOrd="0" presId="urn:microsoft.com/office/officeart/2009/3/layout/HorizontalOrganizationChart"/>
    <dgm:cxn modelId="{8360C5D3-93EE-4713-B51A-477D1CA3799C}" type="presParOf" srcId="{C65A5C9B-C6A1-4D62-BF81-6AB1F78B61DE}" destId="{8B12E404-B4CB-4EE9-B404-F0B0A139D697}" srcOrd="0" destOrd="0" presId="urn:microsoft.com/office/officeart/2009/3/layout/HorizontalOrganizationChart"/>
    <dgm:cxn modelId="{2EABF180-55A5-4BC5-B117-63604F9457A6}" type="presParOf" srcId="{8B12E404-B4CB-4EE9-B404-F0B0A139D697}" destId="{D6BC2D96-15CE-43CF-8956-61062BBFD6F5}" srcOrd="0" destOrd="0" presId="urn:microsoft.com/office/officeart/2009/3/layout/HorizontalOrganizationChart"/>
    <dgm:cxn modelId="{7C1DC8C2-BB32-4D0A-B92B-339C0CE350C0}" type="presParOf" srcId="{8B12E404-B4CB-4EE9-B404-F0B0A139D697}" destId="{69450BBA-47F8-4ED9-8235-57F799683296}" srcOrd="1" destOrd="0" presId="urn:microsoft.com/office/officeart/2009/3/layout/HorizontalOrganizationChart"/>
    <dgm:cxn modelId="{B8D861A1-13FB-485C-9193-ED52A73E6C3C}" type="presParOf" srcId="{C65A5C9B-C6A1-4D62-BF81-6AB1F78B61DE}" destId="{B1E3F60E-F5A1-41BC-8EB1-B5349EEF68D1}" srcOrd="1" destOrd="0" presId="urn:microsoft.com/office/officeart/2009/3/layout/HorizontalOrganizationChart"/>
    <dgm:cxn modelId="{F3A89A88-BC75-4F4C-BE31-898348CC1228}" type="presParOf" srcId="{C65A5C9B-C6A1-4D62-BF81-6AB1F78B61DE}" destId="{DAFF29EF-CA67-43F0-AE21-5A34D0523F26}" srcOrd="2" destOrd="0" presId="urn:microsoft.com/office/officeart/2009/3/layout/HorizontalOrganizationChart"/>
    <dgm:cxn modelId="{15A3D5BC-F843-4E99-8E37-717EFA15118D}" type="presParOf" srcId="{5106E60A-D772-4807-A280-289F3355A7AE}" destId="{F783437A-5F41-4AA9-A9C3-A66FD1511F5B}" srcOrd="4" destOrd="0" presId="urn:microsoft.com/office/officeart/2009/3/layout/HorizontalOrganizationChart"/>
    <dgm:cxn modelId="{8E238235-6CB5-4708-913C-D99FDCFE361E}" type="presParOf" srcId="{5106E60A-D772-4807-A280-289F3355A7AE}" destId="{ECC126C7-6943-4BDA-AC96-C7B00ADE3FF8}" srcOrd="5" destOrd="0" presId="urn:microsoft.com/office/officeart/2009/3/layout/HorizontalOrganizationChart"/>
    <dgm:cxn modelId="{F8521D91-F763-483B-A758-AF7F7577BECA}" type="presParOf" srcId="{ECC126C7-6943-4BDA-AC96-C7B00ADE3FF8}" destId="{D9E3EEF2-CD36-48B0-9144-914EADB4BFE3}" srcOrd="0" destOrd="0" presId="urn:microsoft.com/office/officeart/2009/3/layout/HorizontalOrganizationChart"/>
    <dgm:cxn modelId="{7AA34FD8-BE29-48C6-BCD7-4378B723273A}" type="presParOf" srcId="{D9E3EEF2-CD36-48B0-9144-914EADB4BFE3}" destId="{29D978C0-4078-49E6-9523-D983D87649E3}" srcOrd="0" destOrd="0" presId="urn:microsoft.com/office/officeart/2009/3/layout/HorizontalOrganizationChart"/>
    <dgm:cxn modelId="{5012AC64-4B14-45E8-BDC7-0FF2DCB4CF77}" type="presParOf" srcId="{D9E3EEF2-CD36-48B0-9144-914EADB4BFE3}" destId="{CA3D09DA-93AE-4A53-9943-5DD32BDE5A72}" srcOrd="1" destOrd="0" presId="urn:microsoft.com/office/officeart/2009/3/layout/HorizontalOrganizationChart"/>
    <dgm:cxn modelId="{4C714E42-CCA5-4C43-9A1B-162F6EEB6092}" type="presParOf" srcId="{ECC126C7-6943-4BDA-AC96-C7B00ADE3FF8}" destId="{B7798867-3BAE-47C6-8B01-71B351F79085}" srcOrd="1" destOrd="0" presId="urn:microsoft.com/office/officeart/2009/3/layout/HorizontalOrganizationChart"/>
    <dgm:cxn modelId="{D3860127-6C93-4770-A9AB-A073FD9A3AE7}" type="presParOf" srcId="{ECC126C7-6943-4BDA-AC96-C7B00ADE3FF8}" destId="{66135F20-CE19-4EDA-9D64-9786957D2646}" srcOrd="2" destOrd="0" presId="urn:microsoft.com/office/officeart/2009/3/layout/HorizontalOrganizationChart"/>
    <dgm:cxn modelId="{B8F6FB6D-535F-425A-A6EB-92CCD5C400E8}" type="presParOf" srcId="{5106E60A-D772-4807-A280-289F3355A7AE}" destId="{F4235B3C-EE93-41C2-9773-4EC3335E7A5A}" srcOrd="6" destOrd="0" presId="urn:microsoft.com/office/officeart/2009/3/layout/HorizontalOrganizationChart"/>
    <dgm:cxn modelId="{48DDE491-43B1-49F4-A216-96253A33761F}" type="presParOf" srcId="{5106E60A-D772-4807-A280-289F3355A7AE}" destId="{787EFFE1-F311-49E6-984D-EDE8827C26B7}" srcOrd="7" destOrd="0" presId="urn:microsoft.com/office/officeart/2009/3/layout/HorizontalOrganizationChart"/>
    <dgm:cxn modelId="{3DA8B250-3954-4CD2-A7FF-F0CB21FE8A83}" type="presParOf" srcId="{787EFFE1-F311-49E6-984D-EDE8827C26B7}" destId="{57523A94-AEA8-4D61-A08B-FFD3BB148121}" srcOrd="0" destOrd="0" presId="urn:microsoft.com/office/officeart/2009/3/layout/HorizontalOrganizationChart"/>
    <dgm:cxn modelId="{CC534BCE-CD72-4C78-A3D5-7357E0612656}" type="presParOf" srcId="{57523A94-AEA8-4D61-A08B-FFD3BB148121}" destId="{5361D18E-E7DA-47A6-8477-1622C3B49A25}" srcOrd="0" destOrd="0" presId="urn:microsoft.com/office/officeart/2009/3/layout/HorizontalOrganizationChart"/>
    <dgm:cxn modelId="{22CBB68D-D2E5-49FA-AC52-651CEB09E053}" type="presParOf" srcId="{57523A94-AEA8-4D61-A08B-FFD3BB148121}" destId="{5E6B4DD3-B33C-47F6-9DC9-BC27814D62AC}" srcOrd="1" destOrd="0" presId="urn:microsoft.com/office/officeart/2009/3/layout/HorizontalOrganizationChart"/>
    <dgm:cxn modelId="{20894B82-D868-4918-8483-87707072623C}" type="presParOf" srcId="{787EFFE1-F311-49E6-984D-EDE8827C26B7}" destId="{979FE96F-100C-435B-9C91-5DE7A96725DC}" srcOrd="1" destOrd="0" presId="urn:microsoft.com/office/officeart/2009/3/layout/HorizontalOrganizationChart"/>
    <dgm:cxn modelId="{2E3B8200-2FBF-4905-9BA4-9136350D5C65}" type="presParOf" srcId="{787EFFE1-F311-49E6-984D-EDE8827C26B7}" destId="{A3A9C123-EE5F-4950-ABBE-B770E622C92F}" srcOrd="2" destOrd="0" presId="urn:microsoft.com/office/officeart/2009/3/layout/HorizontalOrganizationChart"/>
    <dgm:cxn modelId="{CCA4184C-BB01-5B47-9B62-ABCD87DA0FD9}" type="presParOf" srcId="{5106E60A-D772-4807-A280-289F3355A7AE}" destId="{3FF639FC-C169-A24C-91DE-18E836DDE1B7}" srcOrd="8" destOrd="0" presId="urn:microsoft.com/office/officeart/2009/3/layout/HorizontalOrganizationChart"/>
    <dgm:cxn modelId="{CE1E6495-47D3-6A4A-B38A-D60C86D2E43C}" type="presParOf" srcId="{5106E60A-D772-4807-A280-289F3355A7AE}" destId="{BB0E57AB-7A24-254D-9589-57CE3DE4F212}" srcOrd="9" destOrd="0" presId="urn:microsoft.com/office/officeart/2009/3/layout/HorizontalOrganizationChart"/>
    <dgm:cxn modelId="{223ED330-EBC4-D544-A11A-92110EBCAA20}" type="presParOf" srcId="{BB0E57AB-7A24-254D-9589-57CE3DE4F212}" destId="{B1D2E0E8-364E-3045-A681-DF2A8F1993DC}" srcOrd="0" destOrd="0" presId="urn:microsoft.com/office/officeart/2009/3/layout/HorizontalOrganizationChart"/>
    <dgm:cxn modelId="{2E0EF745-CF2E-6241-A42D-47CD1D636441}" type="presParOf" srcId="{B1D2E0E8-364E-3045-A681-DF2A8F1993DC}" destId="{CA30CDB2-EC18-834D-8FED-DC5B92533639}" srcOrd="0" destOrd="0" presId="urn:microsoft.com/office/officeart/2009/3/layout/HorizontalOrganizationChart"/>
    <dgm:cxn modelId="{78F58AD0-1322-9C47-B3CA-1C313840234E}" type="presParOf" srcId="{B1D2E0E8-364E-3045-A681-DF2A8F1993DC}" destId="{373A1AAD-2CE4-FC4E-AAF4-2187BAAE5E8F}" srcOrd="1" destOrd="0" presId="urn:microsoft.com/office/officeart/2009/3/layout/HorizontalOrganizationChart"/>
    <dgm:cxn modelId="{452EC161-0615-F44E-8504-0E17EB51B195}" type="presParOf" srcId="{BB0E57AB-7A24-254D-9589-57CE3DE4F212}" destId="{1F3D37D2-BE88-A741-A1CB-7E08E270C54B}" srcOrd="1" destOrd="0" presId="urn:microsoft.com/office/officeart/2009/3/layout/HorizontalOrganizationChart"/>
    <dgm:cxn modelId="{13A2DAF6-7D1D-AE48-94D1-0631CCF9C4E5}" type="presParOf" srcId="{BB0E57AB-7A24-254D-9589-57CE3DE4F212}" destId="{B30375C3-0CDA-BC44-B2EE-8A46CC8ACFBF}" srcOrd="2" destOrd="0" presId="urn:microsoft.com/office/officeart/2009/3/layout/HorizontalOrganizationChart"/>
    <dgm:cxn modelId="{2F9035EC-D332-4004-BCBB-94C6B9F417E4}" type="presParOf" srcId="{25917C93-4CDF-48A8-81E9-91798351F43A}" destId="{84453137-5B71-47AB-89FF-CF9556636BC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DACE2-0EC2-4F6F-B3F7-B4CE2BBA182B}">
      <dsp:nvSpPr>
        <dsp:cNvPr id="0" name=""/>
        <dsp:cNvSpPr/>
      </dsp:nvSpPr>
      <dsp:spPr>
        <a:xfrm>
          <a:off x="15274741" y="41335231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1052"/>
              </a:lnTo>
              <a:lnTo>
                <a:pt x="223841" y="5010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7167C-4955-47F1-A114-76447738BFFF}">
      <dsp:nvSpPr>
        <dsp:cNvPr id="0" name=""/>
        <dsp:cNvSpPr/>
      </dsp:nvSpPr>
      <dsp:spPr>
        <a:xfrm>
          <a:off x="15274741" y="41335231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7"/>
              </a:lnTo>
              <a:lnTo>
                <a:pt x="223841" y="1670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31C29D-9F3B-424B-9768-44A433690FE8}">
      <dsp:nvSpPr>
        <dsp:cNvPr id="0" name=""/>
        <dsp:cNvSpPr/>
      </dsp:nvSpPr>
      <dsp:spPr>
        <a:xfrm>
          <a:off x="15274741" y="41168214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167017"/>
              </a:moveTo>
              <a:lnTo>
                <a:pt x="111920" y="1670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899FF2-5DB0-42A2-A37B-FD90383F7469}">
      <dsp:nvSpPr>
        <dsp:cNvPr id="0" name=""/>
        <dsp:cNvSpPr/>
      </dsp:nvSpPr>
      <dsp:spPr>
        <a:xfrm>
          <a:off x="15274741" y="40834179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501052"/>
              </a:moveTo>
              <a:lnTo>
                <a:pt x="111920" y="50105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36705-E64A-4458-AFAB-41C05E65AEBB}">
      <dsp:nvSpPr>
        <dsp:cNvPr id="0" name=""/>
        <dsp:cNvSpPr/>
      </dsp:nvSpPr>
      <dsp:spPr>
        <a:xfrm>
          <a:off x="10967395" y="39373187"/>
          <a:ext cx="223841" cy="1962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811" y="0"/>
              </a:lnTo>
              <a:lnTo>
                <a:pt x="111811" y="1962043"/>
              </a:lnTo>
              <a:lnTo>
                <a:pt x="223841" y="19620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778F-2986-4035-9953-F0874264AC4F}">
      <dsp:nvSpPr>
        <dsp:cNvPr id="0" name=""/>
        <dsp:cNvSpPr/>
      </dsp:nvSpPr>
      <dsp:spPr>
        <a:xfrm>
          <a:off x="15274741" y="39999091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1052"/>
              </a:lnTo>
              <a:lnTo>
                <a:pt x="223841" y="5010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7F10F6-9B68-4BCA-A04B-2BE16AC984D8}">
      <dsp:nvSpPr>
        <dsp:cNvPr id="0" name=""/>
        <dsp:cNvSpPr/>
      </dsp:nvSpPr>
      <dsp:spPr>
        <a:xfrm>
          <a:off x="15274741" y="39999091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7"/>
              </a:lnTo>
              <a:lnTo>
                <a:pt x="223841" y="1670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5F16B-0388-44B2-A161-5BC250752F22}">
      <dsp:nvSpPr>
        <dsp:cNvPr id="0" name=""/>
        <dsp:cNvSpPr/>
      </dsp:nvSpPr>
      <dsp:spPr>
        <a:xfrm>
          <a:off x="15274741" y="39832074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167017"/>
              </a:moveTo>
              <a:lnTo>
                <a:pt x="111920" y="1670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CFB09F-8FD2-412A-B8F2-5E8177E048D3}">
      <dsp:nvSpPr>
        <dsp:cNvPr id="0" name=""/>
        <dsp:cNvSpPr/>
      </dsp:nvSpPr>
      <dsp:spPr>
        <a:xfrm>
          <a:off x="15274741" y="39498039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501052"/>
              </a:moveTo>
              <a:lnTo>
                <a:pt x="111920" y="50105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A4CFB-C02E-4317-8211-4A9A9FFF8192}">
      <dsp:nvSpPr>
        <dsp:cNvPr id="0" name=""/>
        <dsp:cNvSpPr/>
      </dsp:nvSpPr>
      <dsp:spPr>
        <a:xfrm>
          <a:off x="10967395" y="39373187"/>
          <a:ext cx="223841" cy="625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811" y="0"/>
              </a:lnTo>
              <a:lnTo>
                <a:pt x="111811" y="625903"/>
              </a:lnTo>
              <a:lnTo>
                <a:pt x="223841" y="6259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AE4F1E-472B-4CBD-B7AF-365B0C307B47}">
      <dsp:nvSpPr>
        <dsp:cNvPr id="0" name=""/>
        <dsp:cNvSpPr/>
      </dsp:nvSpPr>
      <dsp:spPr>
        <a:xfrm>
          <a:off x="19582090" y="39164005"/>
          <a:ext cx="223841" cy="500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0817"/>
              </a:lnTo>
              <a:lnTo>
                <a:pt x="223841" y="5008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0F61A7-BA77-4B24-BA68-A0AA2E2DDE64}">
      <dsp:nvSpPr>
        <dsp:cNvPr id="0" name=""/>
        <dsp:cNvSpPr/>
      </dsp:nvSpPr>
      <dsp:spPr>
        <a:xfrm>
          <a:off x="19582090" y="39164005"/>
          <a:ext cx="223841" cy="166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6939"/>
              </a:lnTo>
              <a:lnTo>
                <a:pt x="223841" y="166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7768F-3695-4D85-9E9C-43FA13736DC3}">
      <dsp:nvSpPr>
        <dsp:cNvPr id="0" name=""/>
        <dsp:cNvSpPr/>
      </dsp:nvSpPr>
      <dsp:spPr>
        <a:xfrm>
          <a:off x="19582090" y="38997066"/>
          <a:ext cx="223841" cy="166939"/>
        </a:xfrm>
        <a:custGeom>
          <a:avLst/>
          <a:gdLst/>
          <a:ahLst/>
          <a:cxnLst/>
          <a:rect l="0" t="0" r="0" b="0"/>
          <a:pathLst>
            <a:path>
              <a:moveTo>
                <a:pt x="0" y="166939"/>
              </a:moveTo>
              <a:lnTo>
                <a:pt x="111920" y="166939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71A12-C83E-4488-8B67-2864D95982B7}">
      <dsp:nvSpPr>
        <dsp:cNvPr id="0" name=""/>
        <dsp:cNvSpPr/>
      </dsp:nvSpPr>
      <dsp:spPr>
        <a:xfrm>
          <a:off x="19582090" y="38663187"/>
          <a:ext cx="223841" cy="500817"/>
        </a:xfrm>
        <a:custGeom>
          <a:avLst/>
          <a:gdLst/>
          <a:ahLst/>
          <a:cxnLst/>
          <a:rect l="0" t="0" r="0" b="0"/>
          <a:pathLst>
            <a:path>
              <a:moveTo>
                <a:pt x="0" y="500817"/>
              </a:moveTo>
              <a:lnTo>
                <a:pt x="111920" y="5008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FF7B7-0988-4558-8F00-24AA944CF77F}">
      <dsp:nvSpPr>
        <dsp:cNvPr id="0" name=""/>
        <dsp:cNvSpPr/>
      </dsp:nvSpPr>
      <dsp:spPr>
        <a:xfrm>
          <a:off x="15274741" y="37411144"/>
          <a:ext cx="223841" cy="1752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811" y="0"/>
              </a:lnTo>
              <a:lnTo>
                <a:pt x="111811" y="1752860"/>
              </a:lnTo>
              <a:lnTo>
                <a:pt x="223841" y="17528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42602D-C0FA-4A64-8023-CB54D92CCC95}">
      <dsp:nvSpPr>
        <dsp:cNvPr id="0" name=""/>
        <dsp:cNvSpPr/>
      </dsp:nvSpPr>
      <dsp:spPr>
        <a:xfrm>
          <a:off x="19582090" y="37995431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3878"/>
              </a:lnTo>
              <a:lnTo>
                <a:pt x="223841" y="3338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D57E9D-3058-470C-9489-29582634800E}">
      <dsp:nvSpPr>
        <dsp:cNvPr id="0" name=""/>
        <dsp:cNvSpPr/>
      </dsp:nvSpPr>
      <dsp:spPr>
        <a:xfrm>
          <a:off x="19582090" y="37949711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69582-E8DE-48B4-A1C4-632DEA581BF6}">
      <dsp:nvSpPr>
        <dsp:cNvPr id="0" name=""/>
        <dsp:cNvSpPr/>
      </dsp:nvSpPr>
      <dsp:spPr>
        <a:xfrm>
          <a:off x="19582090" y="37661553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333878"/>
              </a:moveTo>
              <a:lnTo>
                <a:pt x="111920" y="333878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75B424-4FE6-4A70-B828-59EE03B6487C}">
      <dsp:nvSpPr>
        <dsp:cNvPr id="0" name=""/>
        <dsp:cNvSpPr/>
      </dsp:nvSpPr>
      <dsp:spPr>
        <a:xfrm>
          <a:off x="15274741" y="37411144"/>
          <a:ext cx="223841" cy="584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811" y="0"/>
              </a:lnTo>
              <a:lnTo>
                <a:pt x="111811" y="584286"/>
              </a:lnTo>
              <a:lnTo>
                <a:pt x="223841" y="584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FC34D1-CE15-4F86-90DF-CD09D7F9A70B}">
      <dsp:nvSpPr>
        <dsp:cNvPr id="0" name=""/>
        <dsp:cNvSpPr/>
      </dsp:nvSpPr>
      <dsp:spPr>
        <a:xfrm>
          <a:off x="19582090" y="36993796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3878"/>
              </a:lnTo>
              <a:lnTo>
                <a:pt x="223841" y="3338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891657-A8BC-4698-B887-435FD37740EA}">
      <dsp:nvSpPr>
        <dsp:cNvPr id="0" name=""/>
        <dsp:cNvSpPr/>
      </dsp:nvSpPr>
      <dsp:spPr>
        <a:xfrm>
          <a:off x="19582090" y="36948076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4FDFB0-CECF-4C90-9755-E93703DFC295}">
      <dsp:nvSpPr>
        <dsp:cNvPr id="0" name=""/>
        <dsp:cNvSpPr/>
      </dsp:nvSpPr>
      <dsp:spPr>
        <a:xfrm>
          <a:off x="19582090" y="36659918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333878"/>
              </a:moveTo>
              <a:lnTo>
                <a:pt x="111920" y="333878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980AB-3BBD-42C7-AF44-14976D40474A}">
      <dsp:nvSpPr>
        <dsp:cNvPr id="0" name=""/>
        <dsp:cNvSpPr/>
      </dsp:nvSpPr>
      <dsp:spPr>
        <a:xfrm>
          <a:off x="15274741" y="36993796"/>
          <a:ext cx="223841" cy="417347"/>
        </a:xfrm>
        <a:custGeom>
          <a:avLst/>
          <a:gdLst/>
          <a:ahLst/>
          <a:cxnLst/>
          <a:rect l="0" t="0" r="0" b="0"/>
          <a:pathLst>
            <a:path>
              <a:moveTo>
                <a:pt x="0" y="417347"/>
              </a:moveTo>
              <a:lnTo>
                <a:pt x="111811" y="417347"/>
              </a:lnTo>
              <a:lnTo>
                <a:pt x="111811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7953E1-2F3E-44D1-8964-1FFB47E380FB}">
      <dsp:nvSpPr>
        <dsp:cNvPr id="0" name=""/>
        <dsp:cNvSpPr/>
      </dsp:nvSpPr>
      <dsp:spPr>
        <a:xfrm>
          <a:off x="19582090" y="35658283"/>
          <a:ext cx="223841" cy="667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667756"/>
              </a:lnTo>
              <a:lnTo>
                <a:pt x="223841" y="6677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2FA97-C56A-48E6-9821-1378ADEBC81A}">
      <dsp:nvSpPr>
        <dsp:cNvPr id="0" name=""/>
        <dsp:cNvSpPr/>
      </dsp:nvSpPr>
      <dsp:spPr>
        <a:xfrm>
          <a:off x="19582090" y="35658283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3878"/>
              </a:lnTo>
              <a:lnTo>
                <a:pt x="223841" y="3338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BF3644-09A5-4407-BF44-9737840F9166}">
      <dsp:nvSpPr>
        <dsp:cNvPr id="0" name=""/>
        <dsp:cNvSpPr/>
      </dsp:nvSpPr>
      <dsp:spPr>
        <a:xfrm>
          <a:off x="19582090" y="35612563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46A105-3C39-48ED-AC07-AAC2DF25CD47}">
      <dsp:nvSpPr>
        <dsp:cNvPr id="0" name=""/>
        <dsp:cNvSpPr/>
      </dsp:nvSpPr>
      <dsp:spPr>
        <a:xfrm>
          <a:off x="19582090" y="35324405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333878"/>
              </a:moveTo>
              <a:lnTo>
                <a:pt x="111920" y="333878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E978A-F115-49AE-9CE0-637285CAA31E}">
      <dsp:nvSpPr>
        <dsp:cNvPr id="0" name=""/>
        <dsp:cNvSpPr/>
      </dsp:nvSpPr>
      <dsp:spPr>
        <a:xfrm>
          <a:off x="19582090" y="34990526"/>
          <a:ext cx="223841" cy="667756"/>
        </a:xfrm>
        <a:custGeom>
          <a:avLst/>
          <a:gdLst/>
          <a:ahLst/>
          <a:cxnLst/>
          <a:rect l="0" t="0" r="0" b="0"/>
          <a:pathLst>
            <a:path>
              <a:moveTo>
                <a:pt x="0" y="667756"/>
              </a:moveTo>
              <a:lnTo>
                <a:pt x="111920" y="667756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9D040A-5F8F-489C-8633-27F2F4A5EDC5}">
      <dsp:nvSpPr>
        <dsp:cNvPr id="0" name=""/>
        <dsp:cNvSpPr/>
      </dsp:nvSpPr>
      <dsp:spPr>
        <a:xfrm>
          <a:off x="15274741" y="35658283"/>
          <a:ext cx="223841" cy="1752860"/>
        </a:xfrm>
        <a:custGeom>
          <a:avLst/>
          <a:gdLst/>
          <a:ahLst/>
          <a:cxnLst/>
          <a:rect l="0" t="0" r="0" b="0"/>
          <a:pathLst>
            <a:path>
              <a:moveTo>
                <a:pt x="0" y="1752860"/>
              </a:moveTo>
              <a:lnTo>
                <a:pt x="111811" y="1752860"/>
              </a:lnTo>
              <a:lnTo>
                <a:pt x="111811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9DBF4-6E2A-4ED6-ABF2-A5CA58A3D6EF}">
      <dsp:nvSpPr>
        <dsp:cNvPr id="0" name=""/>
        <dsp:cNvSpPr/>
      </dsp:nvSpPr>
      <dsp:spPr>
        <a:xfrm>
          <a:off x="10967395" y="37411144"/>
          <a:ext cx="223841" cy="1962043"/>
        </a:xfrm>
        <a:custGeom>
          <a:avLst/>
          <a:gdLst/>
          <a:ahLst/>
          <a:cxnLst/>
          <a:rect l="0" t="0" r="0" b="0"/>
          <a:pathLst>
            <a:path>
              <a:moveTo>
                <a:pt x="0" y="1962043"/>
              </a:moveTo>
              <a:lnTo>
                <a:pt x="111811" y="1962043"/>
              </a:lnTo>
              <a:lnTo>
                <a:pt x="111811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22D8C-4FB4-40FF-B726-3300F32DEDC0}">
      <dsp:nvSpPr>
        <dsp:cNvPr id="0" name=""/>
        <dsp:cNvSpPr/>
      </dsp:nvSpPr>
      <dsp:spPr>
        <a:xfrm>
          <a:off x="6660049" y="24441400"/>
          <a:ext cx="223841" cy="14931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421" y="0"/>
              </a:lnTo>
              <a:lnTo>
                <a:pt x="97421" y="14931787"/>
              </a:lnTo>
              <a:lnTo>
                <a:pt x="223841" y="149317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61FCB8-156E-41E7-8533-D72D437CF310}">
      <dsp:nvSpPr>
        <dsp:cNvPr id="0" name=""/>
        <dsp:cNvSpPr/>
      </dsp:nvSpPr>
      <dsp:spPr>
        <a:xfrm>
          <a:off x="10967395" y="36576056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1052"/>
              </a:lnTo>
              <a:lnTo>
                <a:pt x="223841" y="5010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245F19-835B-4F23-8EF4-70021E75F3EB}">
      <dsp:nvSpPr>
        <dsp:cNvPr id="0" name=""/>
        <dsp:cNvSpPr/>
      </dsp:nvSpPr>
      <dsp:spPr>
        <a:xfrm>
          <a:off x="10967395" y="36576056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7"/>
              </a:lnTo>
              <a:lnTo>
                <a:pt x="223841" y="1670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5BDF23-D80D-4DC5-AE8F-BC8901308F80}">
      <dsp:nvSpPr>
        <dsp:cNvPr id="0" name=""/>
        <dsp:cNvSpPr/>
      </dsp:nvSpPr>
      <dsp:spPr>
        <a:xfrm>
          <a:off x="10967395" y="36409039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167017"/>
              </a:moveTo>
              <a:lnTo>
                <a:pt x="111920" y="1670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FB2D2-522E-41CB-84EB-4585905E9E95}">
      <dsp:nvSpPr>
        <dsp:cNvPr id="0" name=""/>
        <dsp:cNvSpPr/>
      </dsp:nvSpPr>
      <dsp:spPr>
        <a:xfrm>
          <a:off x="10967395" y="36068993"/>
          <a:ext cx="222500" cy="507063"/>
        </a:xfrm>
        <a:custGeom>
          <a:avLst/>
          <a:gdLst/>
          <a:ahLst/>
          <a:cxnLst/>
          <a:rect l="0" t="0" r="0" b="0"/>
          <a:pathLst>
            <a:path>
              <a:moveTo>
                <a:pt x="0" y="507063"/>
              </a:moveTo>
              <a:lnTo>
                <a:pt x="110580" y="507063"/>
              </a:lnTo>
              <a:lnTo>
                <a:pt x="110580" y="0"/>
              </a:lnTo>
              <a:lnTo>
                <a:pt x="22250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898E1-1EBA-4ACA-AFD6-6A0B707D09A3}">
      <dsp:nvSpPr>
        <dsp:cNvPr id="0" name=""/>
        <dsp:cNvSpPr/>
      </dsp:nvSpPr>
      <dsp:spPr>
        <a:xfrm>
          <a:off x="6660049" y="24441400"/>
          <a:ext cx="223841" cy="12134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421" y="0"/>
              </a:lnTo>
              <a:lnTo>
                <a:pt x="97421" y="12134656"/>
              </a:lnTo>
              <a:lnTo>
                <a:pt x="223841" y="1213465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39892A-5089-438A-A8A4-5F876C65F904}">
      <dsp:nvSpPr>
        <dsp:cNvPr id="0" name=""/>
        <dsp:cNvSpPr/>
      </dsp:nvSpPr>
      <dsp:spPr>
        <a:xfrm>
          <a:off x="10967395" y="35239916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1052"/>
              </a:lnTo>
              <a:lnTo>
                <a:pt x="223841" y="5010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A88A80-A411-4399-A63C-4DC822D9FB0C}">
      <dsp:nvSpPr>
        <dsp:cNvPr id="0" name=""/>
        <dsp:cNvSpPr/>
      </dsp:nvSpPr>
      <dsp:spPr>
        <a:xfrm>
          <a:off x="10967395" y="35239916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7"/>
              </a:lnTo>
              <a:lnTo>
                <a:pt x="223841" y="1670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6F761-88DA-4ED6-8E7B-CF4BBE6E84F9}">
      <dsp:nvSpPr>
        <dsp:cNvPr id="0" name=""/>
        <dsp:cNvSpPr/>
      </dsp:nvSpPr>
      <dsp:spPr>
        <a:xfrm>
          <a:off x="10967395" y="35072899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167017"/>
              </a:moveTo>
              <a:lnTo>
                <a:pt x="111920" y="1670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59F2A4-8060-4E5E-AF00-B8486132E027}">
      <dsp:nvSpPr>
        <dsp:cNvPr id="0" name=""/>
        <dsp:cNvSpPr/>
      </dsp:nvSpPr>
      <dsp:spPr>
        <a:xfrm>
          <a:off x="10967395" y="34738864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501052"/>
              </a:moveTo>
              <a:lnTo>
                <a:pt x="111920" y="50105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7FF20F-7C69-4663-9E34-1D2A404CF968}">
      <dsp:nvSpPr>
        <dsp:cNvPr id="0" name=""/>
        <dsp:cNvSpPr/>
      </dsp:nvSpPr>
      <dsp:spPr>
        <a:xfrm>
          <a:off x="6660049" y="24441400"/>
          <a:ext cx="223841" cy="10798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421" y="0"/>
              </a:lnTo>
              <a:lnTo>
                <a:pt x="97421" y="10798516"/>
              </a:lnTo>
              <a:lnTo>
                <a:pt x="223841" y="107985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65AA57-A58D-48FB-88A4-99A3856B8051}">
      <dsp:nvSpPr>
        <dsp:cNvPr id="0" name=""/>
        <dsp:cNvSpPr/>
      </dsp:nvSpPr>
      <dsp:spPr>
        <a:xfrm>
          <a:off x="10967395" y="33903776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1052"/>
              </a:lnTo>
              <a:lnTo>
                <a:pt x="223841" y="50105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86B15-5D03-4FAB-BF8E-47CB2C221A3B}">
      <dsp:nvSpPr>
        <dsp:cNvPr id="0" name=""/>
        <dsp:cNvSpPr/>
      </dsp:nvSpPr>
      <dsp:spPr>
        <a:xfrm>
          <a:off x="10967395" y="33903776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7"/>
              </a:lnTo>
              <a:lnTo>
                <a:pt x="223841" y="1670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336C59-6761-4C9F-B761-B2341B0CED0F}">
      <dsp:nvSpPr>
        <dsp:cNvPr id="0" name=""/>
        <dsp:cNvSpPr/>
      </dsp:nvSpPr>
      <dsp:spPr>
        <a:xfrm>
          <a:off x="15274741" y="33736759"/>
          <a:ext cx="223841" cy="3340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4034"/>
              </a:lnTo>
              <a:lnTo>
                <a:pt x="223841" y="33403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64924-8576-4110-A5A8-8E23806040D9}">
      <dsp:nvSpPr>
        <dsp:cNvPr id="0" name=""/>
        <dsp:cNvSpPr/>
      </dsp:nvSpPr>
      <dsp:spPr>
        <a:xfrm>
          <a:off x="15274741" y="33691039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A9E19E-30E9-498D-9755-69AF6F47A63B}">
      <dsp:nvSpPr>
        <dsp:cNvPr id="0" name=""/>
        <dsp:cNvSpPr/>
      </dsp:nvSpPr>
      <dsp:spPr>
        <a:xfrm>
          <a:off x="15274741" y="33402724"/>
          <a:ext cx="223841" cy="334034"/>
        </a:xfrm>
        <a:custGeom>
          <a:avLst/>
          <a:gdLst/>
          <a:ahLst/>
          <a:cxnLst/>
          <a:rect l="0" t="0" r="0" b="0"/>
          <a:pathLst>
            <a:path>
              <a:moveTo>
                <a:pt x="0" y="334034"/>
              </a:moveTo>
              <a:lnTo>
                <a:pt x="111920" y="334034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A45294-0067-40B3-90B7-921B1B86F17E}">
      <dsp:nvSpPr>
        <dsp:cNvPr id="0" name=""/>
        <dsp:cNvSpPr/>
      </dsp:nvSpPr>
      <dsp:spPr>
        <a:xfrm>
          <a:off x="10967395" y="33736759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167017"/>
              </a:moveTo>
              <a:lnTo>
                <a:pt x="111920" y="1670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313DD-37AF-44AC-8085-7F96FE3535D5}">
      <dsp:nvSpPr>
        <dsp:cNvPr id="0" name=""/>
        <dsp:cNvSpPr/>
      </dsp:nvSpPr>
      <dsp:spPr>
        <a:xfrm>
          <a:off x="10967395" y="33402724"/>
          <a:ext cx="223841" cy="501052"/>
        </a:xfrm>
        <a:custGeom>
          <a:avLst/>
          <a:gdLst/>
          <a:ahLst/>
          <a:cxnLst/>
          <a:rect l="0" t="0" r="0" b="0"/>
          <a:pathLst>
            <a:path>
              <a:moveTo>
                <a:pt x="0" y="501052"/>
              </a:moveTo>
              <a:lnTo>
                <a:pt x="111920" y="50105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E40C95-A572-4679-99A2-C83BE41B0144}">
      <dsp:nvSpPr>
        <dsp:cNvPr id="0" name=""/>
        <dsp:cNvSpPr/>
      </dsp:nvSpPr>
      <dsp:spPr>
        <a:xfrm>
          <a:off x="6660049" y="24441400"/>
          <a:ext cx="223841" cy="94623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421" y="0"/>
              </a:lnTo>
              <a:lnTo>
                <a:pt x="97421" y="9462376"/>
              </a:lnTo>
              <a:lnTo>
                <a:pt x="223841" y="94623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1659B-0516-4223-B510-75FFDDB0F051}">
      <dsp:nvSpPr>
        <dsp:cNvPr id="0" name=""/>
        <dsp:cNvSpPr/>
      </dsp:nvSpPr>
      <dsp:spPr>
        <a:xfrm>
          <a:off x="19582087" y="33068691"/>
          <a:ext cx="223841" cy="668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668062"/>
              </a:lnTo>
              <a:lnTo>
                <a:pt x="223841" y="66806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B18DBD-5750-47C7-A5DD-75D2C6186A38}">
      <dsp:nvSpPr>
        <dsp:cNvPr id="0" name=""/>
        <dsp:cNvSpPr/>
      </dsp:nvSpPr>
      <dsp:spPr>
        <a:xfrm>
          <a:off x="19582087" y="33068691"/>
          <a:ext cx="223841" cy="334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4031"/>
              </a:lnTo>
              <a:lnTo>
                <a:pt x="223841" y="3340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7ED89-10DA-4A60-8C0C-EE66EA56D00B}">
      <dsp:nvSpPr>
        <dsp:cNvPr id="0" name=""/>
        <dsp:cNvSpPr/>
      </dsp:nvSpPr>
      <dsp:spPr>
        <a:xfrm>
          <a:off x="19582087" y="33022971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CB51B5-45E1-4067-AE44-5181DA52D566}">
      <dsp:nvSpPr>
        <dsp:cNvPr id="0" name=""/>
        <dsp:cNvSpPr/>
      </dsp:nvSpPr>
      <dsp:spPr>
        <a:xfrm>
          <a:off x="19582087" y="32734660"/>
          <a:ext cx="223841" cy="334031"/>
        </a:xfrm>
        <a:custGeom>
          <a:avLst/>
          <a:gdLst/>
          <a:ahLst/>
          <a:cxnLst/>
          <a:rect l="0" t="0" r="0" b="0"/>
          <a:pathLst>
            <a:path>
              <a:moveTo>
                <a:pt x="0" y="334031"/>
              </a:moveTo>
              <a:lnTo>
                <a:pt x="111920" y="334031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E58CA2-42EB-4919-915A-164B6BF05770}">
      <dsp:nvSpPr>
        <dsp:cNvPr id="0" name=""/>
        <dsp:cNvSpPr/>
      </dsp:nvSpPr>
      <dsp:spPr>
        <a:xfrm>
          <a:off x="19582087" y="32400628"/>
          <a:ext cx="223841" cy="668062"/>
        </a:xfrm>
        <a:custGeom>
          <a:avLst/>
          <a:gdLst/>
          <a:ahLst/>
          <a:cxnLst/>
          <a:rect l="0" t="0" r="0" b="0"/>
          <a:pathLst>
            <a:path>
              <a:moveTo>
                <a:pt x="0" y="668062"/>
              </a:moveTo>
              <a:lnTo>
                <a:pt x="111920" y="66806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288CC3-6598-4382-B833-7C2DCCC37B23}">
      <dsp:nvSpPr>
        <dsp:cNvPr id="0" name=""/>
        <dsp:cNvSpPr/>
      </dsp:nvSpPr>
      <dsp:spPr>
        <a:xfrm>
          <a:off x="15274741" y="30237496"/>
          <a:ext cx="223841" cy="2831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2831194"/>
              </a:lnTo>
              <a:lnTo>
                <a:pt x="223841" y="28311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78C3A-9667-483E-B2A1-9CE4ED2B5DCA}">
      <dsp:nvSpPr>
        <dsp:cNvPr id="0" name=""/>
        <dsp:cNvSpPr/>
      </dsp:nvSpPr>
      <dsp:spPr>
        <a:xfrm>
          <a:off x="19582087" y="31732566"/>
          <a:ext cx="223841" cy="334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4031"/>
              </a:lnTo>
              <a:lnTo>
                <a:pt x="223841" y="3340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002FC7-C57D-498A-AB0E-755CD02BCF04}">
      <dsp:nvSpPr>
        <dsp:cNvPr id="0" name=""/>
        <dsp:cNvSpPr/>
      </dsp:nvSpPr>
      <dsp:spPr>
        <a:xfrm>
          <a:off x="19582087" y="31686846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A59B3-8DEA-4555-BDA4-2263115C5367}">
      <dsp:nvSpPr>
        <dsp:cNvPr id="0" name=""/>
        <dsp:cNvSpPr/>
      </dsp:nvSpPr>
      <dsp:spPr>
        <a:xfrm>
          <a:off x="19582087" y="31398535"/>
          <a:ext cx="223841" cy="334031"/>
        </a:xfrm>
        <a:custGeom>
          <a:avLst/>
          <a:gdLst/>
          <a:ahLst/>
          <a:cxnLst/>
          <a:rect l="0" t="0" r="0" b="0"/>
          <a:pathLst>
            <a:path>
              <a:moveTo>
                <a:pt x="0" y="334031"/>
              </a:moveTo>
              <a:lnTo>
                <a:pt x="111920" y="334031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D3507-B58D-44AF-8157-7F8F047E83A1}">
      <dsp:nvSpPr>
        <dsp:cNvPr id="0" name=""/>
        <dsp:cNvSpPr/>
      </dsp:nvSpPr>
      <dsp:spPr>
        <a:xfrm>
          <a:off x="15274741" y="30237496"/>
          <a:ext cx="223841" cy="1495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495070"/>
              </a:lnTo>
              <a:lnTo>
                <a:pt x="223841" y="14950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1B0771-495E-413D-BB86-F71143C40EC8}">
      <dsp:nvSpPr>
        <dsp:cNvPr id="0" name=""/>
        <dsp:cNvSpPr/>
      </dsp:nvSpPr>
      <dsp:spPr>
        <a:xfrm>
          <a:off x="19586082" y="30321004"/>
          <a:ext cx="228297" cy="730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377" y="0"/>
              </a:lnTo>
              <a:lnTo>
                <a:pt x="116377" y="730999"/>
              </a:lnTo>
              <a:lnTo>
                <a:pt x="228297" y="73099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63A2BC-9CE5-48DA-8297-96AFFDC0E512}">
      <dsp:nvSpPr>
        <dsp:cNvPr id="0" name=""/>
        <dsp:cNvSpPr/>
      </dsp:nvSpPr>
      <dsp:spPr>
        <a:xfrm>
          <a:off x="23857505" y="30734594"/>
          <a:ext cx="223841" cy="4961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496153"/>
              </a:lnTo>
              <a:lnTo>
                <a:pt x="223841" y="4961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EA6768-1B07-4658-8FA4-D0DE92ED4550}">
      <dsp:nvSpPr>
        <dsp:cNvPr id="0" name=""/>
        <dsp:cNvSpPr/>
      </dsp:nvSpPr>
      <dsp:spPr>
        <a:xfrm>
          <a:off x="23857505" y="30734594"/>
          <a:ext cx="223841" cy="1653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5384"/>
              </a:lnTo>
              <a:lnTo>
                <a:pt x="223841" y="1653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1FA57-BBB6-4AC5-8768-08FBC847449F}">
      <dsp:nvSpPr>
        <dsp:cNvPr id="0" name=""/>
        <dsp:cNvSpPr/>
      </dsp:nvSpPr>
      <dsp:spPr>
        <a:xfrm>
          <a:off x="23857505" y="30569210"/>
          <a:ext cx="223841" cy="165384"/>
        </a:xfrm>
        <a:custGeom>
          <a:avLst/>
          <a:gdLst/>
          <a:ahLst/>
          <a:cxnLst/>
          <a:rect l="0" t="0" r="0" b="0"/>
          <a:pathLst>
            <a:path>
              <a:moveTo>
                <a:pt x="0" y="165384"/>
              </a:moveTo>
              <a:lnTo>
                <a:pt x="111920" y="165384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5C3186-295B-4DF6-B8E5-F6BDC1C93A10}">
      <dsp:nvSpPr>
        <dsp:cNvPr id="0" name=""/>
        <dsp:cNvSpPr/>
      </dsp:nvSpPr>
      <dsp:spPr>
        <a:xfrm>
          <a:off x="23857505" y="30238441"/>
          <a:ext cx="223841" cy="496153"/>
        </a:xfrm>
        <a:custGeom>
          <a:avLst/>
          <a:gdLst/>
          <a:ahLst/>
          <a:cxnLst/>
          <a:rect l="0" t="0" r="0" b="0"/>
          <a:pathLst>
            <a:path>
              <a:moveTo>
                <a:pt x="0" y="496153"/>
              </a:moveTo>
              <a:lnTo>
                <a:pt x="111920" y="496153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715F14-6675-4FEA-B15A-3460DB38F7D0}">
      <dsp:nvSpPr>
        <dsp:cNvPr id="0" name=""/>
        <dsp:cNvSpPr/>
      </dsp:nvSpPr>
      <dsp:spPr>
        <a:xfrm>
          <a:off x="19586082" y="30321004"/>
          <a:ext cx="223841" cy="413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413590"/>
              </a:lnTo>
              <a:lnTo>
                <a:pt x="223841" y="41359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7E78E0-D973-4641-B9B1-5A2E10FB4410}">
      <dsp:nvSpPr>
        <dsp:cNvPr id="0" name=""/>
        <dsp:cNvSpPr/>
      </dsp:nvSpPr>
      <dsp:spPr>
        <a:xfrm>
          <a:off x="23857505" y="29576645"/>
          <a:ext cx="223841" cy="3309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0940"/>
              </a:lnTo>
              <a:lnTo>
                <a:pt x="223841" y="3309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011C3-4751-47E8-A195-E18189710F55}">
      <dsp:nvSpPr>
        <dsp:cNvPr id="0" name=""/>
        <dsp:cNvSpPr/>
      </dsp:nvSpPr>
      <dsp:spPr>
        <a:xfrm>
          <a:off x="23857505" y="29530925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CE0999-0778-4416-A6F0-FF882D927C71}">
      <dsp:nvSpPr>
        <dsp:cNvPr id="0" name=""/>
        <dsp:cNvSpPr/>
      </dsp:nvSpPr>
      <dsp:spPr>
        <a:xfrm>
          <a:off x="23857505" y="29245704"/>
          <a:ext cx="223841" cy="330940"/>
        </a:xfrm>
        <a:custGeom>
          <a:avLst/>
          <a:gdLst/>
          <a:ahLst/>
          <a:cxnLst/>
          <a:rect l="0" t="0" r="0" b="0"/>
          <a:pathLst>
            <a:path>
              <a:moveTo>
                <a:pt x="0" y="330940"/>
              </a:moveTo>
              <a:lnTo>
                <a:pt x="111920" y="33094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B377BD-90BA-4731-8CDB-A35380E62EFA}">
      <dsp:nvSpPr>
        <dsp:cNvPr id="0" name=""/>
        <dsp:cNvSpPr/>
      </dsp:nvSpPr>
      <dsp:spPr>
        <a:xfrm>
          <a:off x="19586082" y="29576645"/>
          <a:ext cx="223841" cy="744359"/>
        </a:xfrm>
        <a:custGeom>
          <a:avLst/>
          <a:gdLst/>
          <a:ahLst/>
          <a:cxnLst/>
          <a:rect l="0" t="0" r="0" b="0"/>
          <a:pathLst>
            <a:path>
              <a:moveTo>
                <a:pt x="0" y="744359"/>
              </a:moveTo>
              <a:lnTo>
                <a:pt x="111920" y="744359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EF0A3-0554-451F-A93A-64D565AE0E48}">
      <dsp:nvSpPr>
        <dsp:cNvPr id="0" name=""/>
        <dsp:cNvSpPr/>
      </dsp:nvSpPr>
      <dsp:spPr>
        <a:xfrm>
          <a:off x="15274741" y="30191776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1920" y="45720"/>
              </a:lnTo>
              <a:lnTo>
                <a:pt x="111920" y="129227"/>
              </a:lnTo>
              <a:lnTo>
                <a:pt x="223841" y="1292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B966A-EDF8-47F1-ADDF-CC825483B5CB}">
      <dsp:nvSpPr>
        <dsp:cNvPr id="0" name=""/>
        <dsp:cNvSpPr/>
      </dsp:nvSpPr>
      <dsp:spPr>
        <a:xfrm>
          <a:off x="19582087" y="28742426"/>
          <a:ext cx="228341" cy="487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6421" y="0"/>
              </a:lnTo>
              <a:lnTo>
                <a:pt x="116421" y="487555"/>
              </a:lnTo>
              <a:lnTo>
                <a:pt x="228341" y="48755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1A7818-2BD1-49CF-86A0-9D9B1D57E074}">
      <dsp:nvSpPr>
        <dsp:cNvPr id="0" name=""/>
        <dsp:cNvSpPr/>
      </dsp:nvSpPr>
      <dsp:spPr>
        <a:xfrm>
          <a:off x="19582087" y="28742426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5"/>
              </a:lnTo>
              <a:lnTo>
                <a:pt x="223841" y="167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48B9C9-087C-4743-83D1-802942CCAB88}">
      <dsp:nvSpPr>
        <dsp:cNvPr id="0" name=""/>
        <dsp:cNvSpPr/>
      </dsp:nvSpPr>
      <dsp:spPr>
        <a:xfrm>
          <a:off x="19582087" y="28575411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167015"/>
              </a:moveTo>
              <a:lnTo>
                <a:pt x="111920" y="167015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B1E34-A93C-47AD-8332-F1B1E6FF39F5}">
      <dsp:nvSpPr>
        <dsp:cNvPr id="0" name=""/>
        <dsp:cNvSpPr/>
      </dsp:nvSpPr>
      <dsp:spPr>
        <a:xfrm>
          <a:off x="19582087" y="28241379"/>
          <a:ext cx="223841" cy="501046"/>
        </a:xfrm>
        <a:custGeom>
          <a:avLst/>
          <a:gdLst/>
          <a:ahLst/>
          <a:cxnLst/>
          <a:rect l="0" t="0" r="0" b="0"/>
          <a:pathLst>
            <a:path>
              <a:moveTo>
                <a:pt x="0" y="501046"/>
              </a:moveTo>
              <a:lnTo>
                <a:pt x="111920" y="501046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DA7CD-57BC-41F2-9EE0-50D86A499F21}">
      <dsp:nvSpPr>
        <dsp:cNvPr id="0" name=""/>
        <dsp:cNvSpPr/>
      </dsp:nvSpPr>
      <dsp:spPr>
        <a:xfrm>
          <a:off x="15274741" y="28742426"/>
          <a:ext cx="223841" cy="1495070"/>
        </a:xfrm>
        <a:custGeom>
          <a:avLst/>
          <a:gdLst/>
          <a:ahLst/>
          <a:cxnLst/>
          <a:rect l="0" t="0" r="0" b="0"/>
          <a:pathLst>
            <a:path>
              <a:moveTo>
                <a:pt x="0" y="1495070"/>
              </a:moveTo>
              <a:lnTo>
                <a:pt x="111920" y="149507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6F050D-CB50-4475-AF9D-D7EED61C40C5}">
      <dsp:nvSpPr>
        <dsp:cNvPr id="0" name=""/>
        <dsp:cNvSpPr/>
      </dsp:nvSpPr>
      <dsp:spPr>
        <a:xfrm>
          <a:off x="19582087" y="27406302"/>
          <a:ext cx="223841" cy="501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1046"/>
              </a:lnTo>
              <a:lnTo>
                <a:pt x="223841" y="5010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9F18FC-8306-4D43-9873-EFCC550F5292}">
      <dsp:nvSpPr>
        <dsp:cNvPr id="0" name=""/>
        <dsp:cNvSpPr/>
      </dsp:nvSpPr>
      <dsp:spPr>
        <a:xfrm>
          <a:off x="19582087" y="27406302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5"/>
              </a:lnTo>
              <a:lnTo>
                <a:pt x="223841" y="167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437131-2AA9-4D0D-B808-2B7CACB911AA}">
      <dsp:nvSpPr>
        <dsp:cNvPr id="0" name=""/>
        <dsp:cNvSpPr/>
      </dsp:nvSpPr>
      <dsp:spPr>
        <a:xfrm>
          <a:off x="19582087" y="27239286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167015"/>
              </a:moveTo>
              <a:lnTo>
                <a:pt x="111920" y="167015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2E623E-91ED-4F58-89C2-6D3206EB1FE0}">
      <dsp:nvSpPr>
        <dsp:cNvPr id="0" name=""/>
        <dsp:cNvSpPr/>
      </dsp:nvSpPr>
      <dsp:spPr>
        <a:xfrm>
          <a:off x="19582087" y="26905255"/>
          <a:ext cx="223841" cy="501046"/>
        </a:xfrm>
        <a:custGeom>
          <a:avLst/>
          <a:gdLst/>
          <a:ahLst/>
          <a:cxnLst/>
          <a:rect l="0" t="0" r="0" b="0"/>
          <a:pathLst>
            <a:path>
              <a:moveTo>
                <a:pt x="0" y="501046"/>
              </a:moveTo>
              <a:lnTo>
                <a:pt x="111920" y="501046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CA5A1E-40A6-42F5-B7DB-B87653833B33}">
      <dsp:nvSpPr>
        <dsp:cNvPr id="0" name=""/>
        <dsp:cNvSpPr/>
      </dsp:nvSpPr>
      <dsp:spPr>
        <a:xfrm>
          <a:off x="15274741" y="27406302"/>
          <a:ext cx="223841" cy="2831194"/>
        </a:xfrm>
        <a:custGeom>
          <a:avLst/>
          <a:gdLst/>
          <a:ahLst/>
          <a:cxnLst/>
          <a:rect l="0" t="0" r="0" b="0"/>
          <a:pathLst>
            <a:path>
              <a:moveTo>
                <a:pt x="0" y="2831194"/>
              </a:moveTo>
              <a:lnTo>
                <a:pt x="111920" y="2831194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05555D-0F18-4807-B106-D13887C749F2}">
      <dsp:nvSpPr>
        <dsp:cNvPr id="0" name=""/>
        <dsp:cNvSpPr/>
      </dsp:nvSpPr>
      <dsp:spPr>
        <a:xfrm>
          <a:off x="10967395" y="27736603"/>
          <a:ext cx="223841" cy="25008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2500893"/>
              </a:lnTo>
              <a:lnTo>
                <a:pt x="223841" y="250089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CCD13B-3B34-46A5-8E98-2379E4BBC06F}">
      <dsp:nvSpPr>
        <dsp:cNvPr id="0" name=""/>
        <dsp:cNvSpPr/>
      </dsp:nvSpPr>
      <dsp:spPr>
        <a:xfrm>
          <a:off x="19578099" y="25903466"/>
          <a:ext cx="223841" cy="667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667756"/>
              </a:lnTo>
              <a:lnTo>
                <a:pt x="223841" y="6677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58365-ED8F-4CDD-9949-234FC1DA647C}">
      <dsp:nvSpPr>
        <dsp:cNvPr id="0" name=""/>
        <dsp:cNvSpPr/>
      </dsp:nvSpPr>
      <dsp:spPr>
        <a:xfrm>
          <a:off x="19578099" y="25903466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3878"/>
              </a:lnTo>
              <a:lnTo>
                <a:pt x="223841" y="3338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DB82B-7490-4852-9AF1-B3172533BBB0}">
      <dsp:nvSpPr>
        <dsp:cNvPr id="0" name=""/>
        <dsp:cNvSpPr/>
      </dsp:nvSpPr>
      <dsp:spPr>
        <a:xfrm>
          <a:off x="19578099" y="25857746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8F50BA-BC53-4E27-B690-4AF832B67FCA}">
      <dsp:nvSpPr>
        <dsp:cNvPr id="0" name=""/>
        <dsp:cNvSpPr/>
      </dsp:nvSpPr>
      <dsp:spPr>
        <a:xfrm>
          <a:off x="19578099" y="25569588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333878"/>
              </a:moveTo>
              <a:lnTo>
                <a:pt x="111920" y="333878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6A1F08-99AE-4F20-81FC-37CA888F1E61}">
      <dsp:nvSpPr>
        <dsp:cNvPr id="0" name=""/>
        <dsp:cNvSpPr/>
      </dsp:nvSpPr>
      <dsp:spPr>
        <a:xfrm>
          <a:off x="19578099" y="25235710"/>
          <a:ext cx="223841" cy="667756"/>
        </a:xfrm>
        <a:custGeom>
          <a:avLst/>
          <a:gdLst/>
          <a:ahLst/>
          <a:cxnLst/>
          <a:rect l="0" t="0" r="0" b="0"/>
          <a:pathLst>
            <a:path>
              <a:moveTo>
                <a:pt x="0" y="667756"/>
              </a:moveTo>
              <a:lnTo>
                <a:pt x="111920" y="667756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353271-79CC-486E-8FCF-17C6834B26C0}">
      <dsp:nvSpPr>
        <dsp:cNvPr id="0" name=""/>
        <dsp:cNvSpPr/>
      </dsp:nvSpPr>
      <dsp:spPr>
        <a:xfrm>
          <a:off x="15274741" y="25235710"/>
          <a:ext cx="223841" cy="6677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667756"/>
              </a:lnTo>
              <a:lnTo>
                <a:pt x="223841" y="6677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2902C6-8553-432B-869C-F417D7DF5F02}">
      <dsp:nvSpPr>
        <dsp:cNvPr id="0" name=""/>
        <dsp:cNvSpPr/>
      </dsp:nvSpPr>
      <dsp:spPr>
        <a:xfrm>
          <a:off x="19578099" y="24567953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3878"/>
              </a:lnTo>
              <a:lnTo>
                <a:pt x="223841" y="3338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6373B4-7945-44A8-B2FB-EE56D6CE64EA}">
      <dsp:nvSpPr>
        <dsp:cNvPr id="0" name=""/>
        <dsp:cNvSpPr/>
      </dsp:nvSpPr>
      <dsp:spPr>
        <a:xfrm>
          <a:off x="19578099" y="24522233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DD3DF-4CCD-4E15-80D6-E0AED491EDA1}">
      <dsp:nvSpPr>
        <dsp:cNvPr id="0" name=""/>
        <dsp:cNvSpPr/>
      </dsp:nvSpPr>
      <dsp:spPr>
        <a:xfrm>
          <a:off x="19578099" y="24234075"/>
          <a:ext cx="223841" cy="333878"/>
        </a:xfrm>
        <a:custGeom>
          <a:avLst/>
          <a:gdLst/>
          <a:ahLst/>
          <a:cxnLst/>
          <a:rect l="0" t="0" r="0" b="0"/>
          <a:pathLst>
            <a:path>
              <a:moveTo>
                <a:pt x="0" y="333878"/>
              </a:moveTo>
              <a:lnTo>
                <a:pt x="111920" y="333878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2970D-7D44-496C-A2BC-4019383ABB8F}">
      <dsp:nvSpPr>
        <dsp:cNvPr id="0" name=""/>
        <dsp:cNvSpPr/>
      </dsp:nvSpPr>
      <dsp:spPr>
        <a:xfrm>
          <a:off x="15274741" y="24567953"/>
          <a:ext cx="223841" cy="667756"/>
        </a:xfrm>
        <a:custGeom>
          <a:avLst/>
          <a:gdLst/>
          <a:ahLst/>
          <a:cxnLst/>
          <a:rect l="0" t="0" r="0" b="0"/>
          <a:pathLst>
            <a:path>
              <a:moveTo>
                <a:pt x="0" y="667756"/>
              </a:moveTo>
              <a:lnTo>
                <a:pt x="111920" y="667756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2B12E4-94EF-4621-88F8-AE707006CD15}">
      <dsp:nvSpPr>
        <dsp:cNvPr id="0" name=""/>
        <dsp:cNvSpPr/>
      </dsp:nvSpPr>
      <dsp:spPr>
        <a:xfrm>
          <a:off x="10967395" y="25235710"/>
          <a:ext cx="223841" cy="2500893"/>
        </a:xfrm>
        <a:custGeom>
          <a:avLst/>
          <a:gdLst/>
          <a:ahLst/>
          <a:cxnLst/>
          <a:rect l="0" t="0" r="0" b="0"/>
          <a:pathLst>
            <a:path>
              <a:moveTo>
                <a:pt x="0" y="2500893"/>
              </a:moveTo>
              <a:lnTo>
                <a:pt x="111920" y="2500893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374411-D187-47E2-A8F0-F2323B2183A8}">
      <dsp:nvSpPr>
        <dsp:cNvPr id="0" name=""/>
        <dsp:cNvSpPr/>
      </dsp:nvSpPr>
      <dsp:spPr>
        <a:xfrm>
          <a:off x="6660049" y="24441400"/>
          <a:ext cx="223841" cy="3295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7421" y="0"/>
              </a:lnTo>
              <a:lnTo>
                <a:pt x="97421" y="3295203"/>
              </a:lnTo>
              <a:lnTo>
                <a:pt x="223841" y="32952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9250F6-810E-4116-BB55-E29E30F3F808}">
      <dsp:nvSpPr>
        <dsp:cNvPr id="0" name=""/>
        <dsp:cNvSpPr/>
      </dsp:nvSpPr>
      <dsp:spPr>
        <a:xfrm>
          <a:off x="15274741" y="23900045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5"/>
              </a:lnTo>
              <a:lnTo>
                <a:pt x="223841" y="167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D0442A-09E7-4AA2-9545-6ECB52C7A0C7}">
      <dsp:nvSpPr>
        <dsp:cNvPr id="0" name=""/>
        <dsp:cNvSpPr/>
      </dsp:nvSpPr>
      <dsp:spPr>
        <a:xfrm>
          <a:off x="19582087" y="23733028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5"/>
              </a:lnTo>
              <a:lnTo>
                <a:pt x="223841" y="167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17244B-D730-41A4-808F-02FBF85E327A}">
      <dsp:nvSpPr>
        <dsp:cNvPr id="0" name=""/>
        <dsp:cNvSpPr/>
      </dsp:nvSpPr>
      <dsp:spPr>
        <a:xfrm>
          <a:off x="19582087" y="23566012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167015"/>
              </a:moveTo>
              <a:lnTo>
                <a:pt x="111920" y="167015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8F22F-4E9C-4425-A8E9-3885253C3373}">
      <dsp:nvSpPr>
        <dsp:cNvPr id="0" name=""/>
        <dsp:cNvSpPr/>
      </dsp:nvSpPr>
      <dsp:spPr>
        <a:xfrm>
          <a:off x="15274741" y="23733028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167017"/>
              </a:moveTo>
              <a:lnTo>
                <a:pt x="111920" y="1670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E96021-F18D-4A75-AC88-CCDB4CE33B42}">
      <dsp:nvSpPr>
        <dsp:cNvPr id="0" name=""/>
        <dsp:cNvSpPr/>
      </dsp:nvSpPr>
      <dsp:spPr>
        <a:xfrm>
          <a:off x="10967395" y="23065539"/>
          <a:ext cx="223841" cy="8345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834505"/>
              </a:lnTo>
              <a:lnTo>
                <a:pt x="223841" y="8345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406A5-9510-4BB3-BEF4-190F97F87946}">
      <dsp:nvSpPr>
        <dsp:cNvPr id="0" name=""/>
        <dsp:cNvSpPr/>
      </dsp:nvSpPr>
      <dsp:spPr>
        <a:xfrm>
          <a:off x="15270753" y="22230947"/>
          <a:ext cx="223841" cy="834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834269"/>
              </a:lnTo>
              <a:lnTo>
                <a:pt x="223841" y="83426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BC1A43-834F-4C1D-8F29-08FFCBAA5764}">
      <dsp:nvSpPr>
        <dsp:cNvPr id="0" name=""/>
        <dsp:cNvSpPr/>
      </dsp:nvSpPr>
      <dsp:spPr>
        <a:xfrm>
          <a:off x="19578102" y="22731507"/>
          <a:ext cx="223841" cy="5005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0559"/>
              </a:lnTo>
              <a:lnTo>
                <a:pt x="223841" y="50055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6A4AF-C387-4701-8F40-FB0CDA640492}">
      <dsp:nvSpPr>
        <dsp:cNvPr id="0" name=""/>
        <dsp:cNvSpPr/>
      </dsp:nvSpPr>
      <dsp:spPr>
        <a:xfrm>
          <a:off x="19578102" y="22731507"/>
          <a:ext cx="223841" cy="166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6854"/>
              </a:lnTo>
              <a:lnTo>
                <a:pt x="223841" y="166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BCA894-1BE4-4B83-90C5-1A6CD624CF7B}">
      <dsp:nvSpPr>
        <dsp:cNvPr id="0" name=""/>
        <dsp:cNvSpPr/>
      </dsp:nvSpPr>
      <dsp:spPr>
        <a:xfrm>
          <a:off x="19578102" y="22564657"/>
          <a:ext cx="223841" cy="166850"/>
        </a:xfrm>
        <a:custGeom>
          <a:avLst/>
          <a:gdLst/>
          <a:ahLst/>
          <a:cxnLst/>
          <a:rect l="0" t="0" r="0" b="0"/>
          <a:pathLst>
            <a:path>
              <a:moveTo>
                <a:pt x="0" y="166850"/>
              </a:moveTo>
              <a:lnTo>
                <a:pt x="111920" y="16685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09E14-637B-4318-A7FA-B09BF5971A41}">
      <dsp:nvSpPr>
        <dsp:cNvPr id="0" name=""/>
        <dsp:cNvSpPr/>
      </dsp:nvSpPr>
      <dsp:spPr>
        <a:xfrm>
          <a:off x="19578102" y="22230950"/>
          <a:ext cx="223841" cy="500557"/>
        </a:xfrm>
        <a:custGeom>
          <a:avLst/>
          <a:gdLst/>
          <a:ahLst/>
          <a:cxnLst/>
          <a:rect l="0" t="0" r="0" b="0"/>
          <a:pathLst>
            <a:path>
              <a:moveTo>
                <a:pt x="0" y="500557"/>
              </a:moveTo>
              <a:lnTo>
                <a:pt x="111920" y="50055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60B0A-20F0-49F2-894D-29BA540EA70E}">
      <dsp:nvSpPr>
        <dsp:cNvPr id="0" name=""/>
        <dsp:cNvSpPr/>
      </dsp:nvSpPr>
      <dsp:spPr>
        <a:xfrm>
          <a:off x="15270753" y="22230947"/>
          <a:ext cx="223841" cy="500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0560"/>
              </a:lnTo>
              <a:lnTo>
                <a:pt x="223841" y="5005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D9D86-A865-49F6-A46C-4E7AEA770E6E}">
      <dsp:nvSpPr>
        <dsp:cNvPr id="0" name=""/>
        <dsp:cNvSpPr/>
      </dsp:nvSpPr>
      <dsp:spPr>
        <a:xfrm>
          <a:off x="19578102" y="21396678"/>
          <a:ext cx="223841" cy="500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00563"/>
              </a:lnTo>
              <a:lnTo>
                <a:pt x="223841" y="50056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DB08FB-925C-4B03-8157-1A7787291C22}">
      <dsp:nvSpPr>
        <dsp:cNvPr id="0" name=""/>
        <dsp:cNvSpPr/>
      </dsp:nvSpPr>
      <dsp:spPr>
        <a:xfrm>
          <a:off x="19578102" y="21396678"/>
          <a:ext cx="223841" cy="166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6854"/>
              </a:lnTo>
              <a:lnTo>
                <a:pt x="223841" y="166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759BC-3CCC-4A5B-8112-C3973AC99A9F}">
      <dsp:nvSpPr>
        <dsp:cNvPr id="0" name=""/>
        <dsp:cNvSpPr/>
      </dsp:nvSpPr>
      <dsp:spPr>
        <a:xfrm>
          <a:off x="19578102" y="21229824"/>
          <a:ext cx="223841" cy="166854"/>
        </a:xfrm>
        <a:custGeom>
          <a:avLst/>
          <a:gdLst/>
          <a:ahLst/>
          <a:cxnLst/>
          <a:rect l="0" t="0" r="0" b="0"/>
          <a:pathLst>
            <a:path>
              <a:moveTo>
                <a:pt x="0" y="166854"/>
              </a:moveTo>
              <a:lnTo>
                <a:pt x="111920" y="166854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F9BE0F-C293-4F15-AC4C-D9307DC769E9}">
      <dsp:nvSpPr>
        <dsp:cNvPr id="0" name=""/>
        <dsp:cNvSpPr/>
      </dsp:nvSpPr>
      <dsp:spPr>
        <a:xfrm>
          <a:off x="19578102" y="20896115"/>
          <a:ext cx="223841" cy="500563"/>
        </a:xfrm>
        <a:custGeom>
          <a:avLst/>
          <a:gdLst/>
          <a:ahLst/>
          <a:cxnLst/>
          <a:rect l="0" t="0" r="0" b="0"/>
          <a:pathLst>
            <a:path>
              <a:moveTo>
                <a:pt x="0" y="500563"/>
              </a:moveTo>
              <a:lnTo>
                <a:pt x="111920" y="500563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DB9C70-2E2A-4FB3-AB39-69E920B6481C}">
      <dsp:nvSpPr>
        <dsp:cNvPr id="0" name=""/>
        <dsp:cNvSpPr/>
      </dsp:nvSpPr>
      <dsp:spPr>
        <a:xfrm>
          <a:off x="15270753" y="21396678"/>
          <a:ext cx="223841" cy="834269"/>
        </a:xfrm>
        <a:custGeom>
          <a:avLst/>
          <a:gdLst/>
          <a:ahLst/>
          <a:cxnLst/>
          <a:rect l="0" t="0" r="0" b="0"/>
          <a:pathLst>
            <a:path>
              <a:moveTo>
                <a:pt x="0" y="834269"/>
              </a:moveTo>
              <a:lnTo>
                <a:pt x="111920" y="834269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24FF2-14D6-4094-B64D-F585334D7EBA}">
      <dsp:nvSpPr>
        <dsp:cNvPr id="0" name=""/>
        <dsp:cNvSpPr/>
      </dsp:nvSpPr>
      <dsp:spPr>
        <a:xfrm>
          <a:off x="10967395" y="22230947"/>
          <a:ext cx="223841" cy="834591"/>
        </a:xfrm>
        <a:custGeom>
          <a:avLst/>
          <a:gdLst/>
          <a:ahLst/>
          <a:cxnLst/>
          <a:rect l="0" t="0" r="0" b="0"/>
          <a:pathLst>
            <a:path>
              <a:moveTo>
                <a:pt x="0" y="834591"/>
              </a:moveTo>
              <a:lnTo>
                <a:pt x="111920" y="834591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8F3C4-AD5E-40A2-A8A6-77893AA07A6F}">
      <dsp:nvSpPr>
        <dsp:cNvPr id="0" name=""/>
        <dsp:cNvSpPr/>
      </dsp:nvSpPr>
      <dsp:spPr>
        <a:xfrm>
          <a:off x="6660049" y="23065539"/>
          <a:ext cx="223841" cy="1375860"/>
        </a:xfrm>
        <a:custGeom>
          <a:avLst/>
          <a:gdLst/>
          <a:ahLst/>
          <a:cxnLst/>
          <a:rect l="0" t="0" r="0" b="0"/>
          <a:pathLst>
            <a:path>
              <a:moveTo>
                <a:pt x="0" y="1375860"/>
              </a:moveTo>
              <a:lnTo>
                <a:pt x="97421" y="1375860"/>
              </a:lnTo>
              <a:lnTo>
                <a:pt x="97421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D24CC-7EBA-452D-A171-69855327F591}">
      <dsp:nvSpPr>
        <dsp:cNvPr id="0" name=""/>
        <dsp:cNvSpPr/>
      </dsp:nvSpPr>
      <dsp:spPr>
        <a:xfrm>
          <a:off x="23869481" y="20562683"/>
          <a:ext cx="223841" cy="49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497880"/>
              </a:lnTo>
              <a:lnTo>
                <a:pt x="223841" y="49788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73B71B-C949-4FE9-A44F-0965C9D0E468}">
      <dsp:nvSpPr>
        <dsp:cNvPr id="0" name=""/>
        <dsp:cNvSpPr/>
      </dsp:nvSpPr>
      <dsp:spPr>
        <a:xfrm>
          <a:off x="23869481" y="20562683"/>
          <a:ext cx="223841" cy="165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5960"/>
              </a:lnTo>
              <a:lnTo>
                <a:pt x="223841" y="1659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C46D55-4F9E-4EBA-865A-F42F3C6114EB}">
      <dsp:nvSpPr>
        <dsp:cNvPr id="0" name=""/>
        <dsp:cNvSpPr/>
      </dsp:nvSpPr>
      <dsp:spPr>
        <a:xfrm>
          <a:off x="23869481" y="20396723"/>
          <a:ext cx="223841" cy="165960"/>
        </a:xfrm>
        <a:custGeom>
          <a:avLst/>
          <a:gdLst/>
          <a:ahLst/>
          <a:cxnLst/>
          <a:rect l="0" t="0" r="0" b="0"/>
          <a:pathLst>
            <a:path>
              <a:moveTo>
                <a:pt x="0" y="165960"/>
              </a:moveTo>
              <a:lnTo>
                <a:pt x="111920" y="16596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CE200A-631E-410F-A635-1EFA3F660272}">
      <dsp:nvSpPr>
        <dsp:cNvPr id="0" name=""/>
        <dsp:cNvSpPr/>
      </dsp:nvSpPr>
      <dsp:spPr>
        <a:xfrm>
          <a:off x="23869481" y="20064803"/>
          <a:ext cx="223841" cy="497880"/>
        </a:xfrm>
        <a:custGeom>
          <a:avLst/>
          <a:gdLst/>
          <a:ahLst/>
          <a:cxnLst/>
          <a:rect l="0" t="0" r="0" b="0"/>
          <a:pathLst>
            <a:path>
              <a:moveTo>
                <a:pt x="0" y="497880"/>
              </a:moveTo>
              <a:lnTo>
                <a:pt x="111920" y="49788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65C2A-BDAE-44ED-9625-DA7FEC677E80}">
      <dsp:nvSpPr>
        <dsp:cNvPr id="0" name=""/>
        <dsp:cNvSpPr/>
      </dsp:nvSpPr>
      <dsp:spPr>
        <a:xfrm>
          <a:off x="19586082" y="18654143"/>
          <a:ext cx="223841" cy="19085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908540"/>
              </a:lnTo>
              <a:lnTo>
                <a:pt x="223841" y="190854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9E03B-1181-4A3B-AA68-244DC99F46BB}">
      <dsp:nvSpPr>
        <dsp:cNvPr id="0" name=""/>
        <dsp:cNvSpPr/>
      </dsp:nvSpPr>
      <dsp:spPr>
        <a:xfrm>
          <a:off x="23869481" y="19400963"/>
          <a:ext cx="223841" cy="331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1920"/>
              </a:lnTo>
              <a:lnTo>
                <a:pt x="223841" y="33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8355C-092F-4C33-8783-CE18EFAB8B08}">
      <dsp:nvSpPr>
        <dsp:cNvPr id="0" name=""/>
        <dsp:cNvSpPr/>
      </dsp:nvSpPr>
      <dsp:spPr>
        <a:xfrm>
          <a:off x="23869481" y="19355243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71DF2F-1894-44BC-88B8-DA4503E847AA}">
      <dsp:nvSpPr>
        <dsp:cNvPr id="0" name=""/>
        <dsp:cNvSpPr/>
      </dsp:nvSpPr>
      <dsp:spPr>
        <a:xfrm>
          <a:off x="23869481" y="19069043"/>
          <a:ext cx="223841" cy="331920"/>
        </a:xfrm>
        <a:custGeom>
          <a:avLst/>
          <a:gdLst/>
          <a:ahLst/>
          <a:cxnLst/>
          <a:rect l="0" t="0" r="0" b="0"/>
          <a:pathLst>
            <a:path>
              <a:moveTo>
                <a:pt x="0" y="331920"/>
              </a:moveTo>
              <a:lnTo>
                <a:pt x="111920" y="33192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44C16F-7D57-474F-9199-74B8F4088E5E}">
      <dsp:nvSpPr>
        <dsp:cNvPr id="0" name=""/>
        <dsp:cNvSpPr/>
      </dsp:nvSpPr>
      <dsp:spPr>
        <a:xfrm>
          <a:off x="19586082" y="18654143"/>
          <a:ext cx="223841" cy="746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746820"/>
              </a:lnTo>
              <a:lnTo>
                <a:pt x="223841" y="7468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5DF07B-6055-424D-9BCA-32975BF884A4}">
      <dsp:nvSpPr>
        <dsp:cNvPr id="0" name=""/>
        <dsp:cNvSpPr/>
      </dsp:nvSpPr>
      <dsp:spPr>
        <a:xfrm>
          <a:off x="23869481" y="18571163"/>
          <a:ext cx="223841" cy="165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5960"/>
              </a:lnTo>
              <a:lnTo>
                <a:pt x="223841" y="16596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69A15-1124-470C-941F-17228E881DCE}">
      <dsp:nvSpPr>
        <dsp:cNvPr id="0" name=""/>
        <dsp:cNvSpPr/>
      </dsp:nvSpPr>
      <dsp:spPr>
        <a:xfrm>
          <a:off x="23869481" y="18405203"/>
          <a:ext cx="223841" cy="165960"/>
        </a:xfrm>
        <a:custGeom>
          <a:avLst/>
          <a:gdLst/>
          <a:ahLst/>
          <a:cxnLst/>
          <a:rect l="0" t="0" r="0" b="0"/>
          <a:pathLst>
            <a:path>
              <a:moveTo>
                <a:pt x="0" y="165960"/>
              </a:moveTo>
              <a:lnTo>
                <a:pt x="111920" y="16596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3AAA04-F3C9-4B72-A596-DD5972FEC979}">
      <dsp:nvSpPr>
        <dsp:cNvPr id="0" name=""/>
        <dsp:cNvSpPr/>
      </dsp:nvSpPr>
      <dsp:spPr>
        <a:xfrm>
          <a:off x="19586082" y="18525443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8700"/>
              </a:moveTo>
              <a:lnTo>
                <a:pt x="111920" y="128700"/>
              </a:lnTo>
              <a:lnTo>
                <a:pt x="111920" y="45720"/>
              </a:ln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4765B-219E-4C41-B994-2AB80B5238A9}">
      <dsp:nvSpPr>
        <dsp:cNvPr id="0" name=""/>
        <dsp:cNvSpPr/>
      </dsp:nvSpPr>
      <dsp:spPr>
        <a:xfrm>
          <a:off x="23869481" y="17741363"/>
          <a:ext cx="223841" cy="331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1920"/>
              </a:lnTo>
              <a:lnTo>
                <a:pt x="223841" y="33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48438-8DE1-471B-A0D9-B59F476E8C5D}">
      <dsp:nvSpPr>
        <dsp:cNvPr id="0" name=""/>
        <dsp:cNvSpPr/>
      </dsp:nvSpPr>
      <dsp:spPr>
        <a:xfrm>
          <a:off x="23869481" y="17695643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68216-9C1E-4DFA-8900-684D5A85CF65}">
      <dsp:nvSpPr>
        <dsp:cNvPr id="0" name=""/>
        <dsp:cNvSpPr/>
      </dsp:nvSpPr>
      <dsp:spPr>
        <a:xfrm>
          <a:off x="23869481" y="17409443"/>
          <a:ext cx="223841" cy="331920"/>
        </a:xfrm>
        <a:custGeom>
          <a:avLst/>
          <a:gdLst/>
          <a:ahLst/>
          <a:cxnLst/>
          <a:rect l="0" t="0" r="0" b="0"/>
          <a:pathLst>
            <a:path>
              <a:moveTo>
                <a:pt x="0" y="331920"/>
              </a:moveTo>
              <a:lnTo>
                <a:pt x="111920" y="33192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E603F3-1EC3-4212-8B14-210A129A708A}">
      <dsp:nvSpPr>
        <dsp:cNvPr id="0" name=""/>
        <dsp:cNvSpPr/>
      </dsp:nvSpPr>
      <dsp:spPr>
        <a:xfrm>
          <a:off x="19586082" y="17741363"/>
          <a:ext cx="223841" cy="912780"/>
        </a:xfrm>
        <a:custGeom>
          <a:avLst/>
          <a:gdLst/>
          <a:ahLst/>
          <a:cxnLst/>
          <a:rect l="0" t="0" r="0" b="0"/>
          <a:pathLst>
            <a:path>
              <a:moveTo>
                <a:pt x="0" y="912780"/>
              </a:moveTo>
              <a:lnTo>
                <a:pt x="111920" y="91278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457FF-DE38-4174-B367-95323A1D2D8A}">
      <dsp:nvSpPr>
        <dsp:cNvPr id="0" name=""/>
        <dsp:cNvSpPr/>
      </dsp:nvSpPr>
      <dsp:spPr>
        <a:xfrm>
          <a:off x="23869481" y="16745603"/>
          <a:ext cx="223841" cy="331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1920"/>
              </a:lnTo>
              <a:lnTo>
                <a:pt x="223841" y="3319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988B10-823D-4676-AF85-8E4F28FDBB17}">
      <dsp:nvSpPr>
        <dsp:cNvPr id="0" name=""/>
        <dsp:cNvSpPr/>
      </dsp:nvSpPr>
      <dsp:spPr>
        <a:xfrm>
          <a:off x="23869481" y="16699883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BDD18E-1339-4E09-B93A-A5139B1E8E83}">
      <dsp:nvSpPr>
        <dsp:cNvPr id="0" name=""/>
        <dsp:cNvSpPr/>
      </dsp:nvSpPr>
      <dsp:spPr>
        <a:xfrm>
          <a:off x="23869481" y="16413682"/>
          <a:ext cx="223841" cy="331920"/>
        </a:xfrm>
        <a:custGeom>
          <a:avLst/>
          <a:gdLst/>
          <a:ahLst/>
          <a:cxnLst/>
          <a:rect l="0" t="0" r="0" b="0"/>
          <a:pathLst>
            <a:path>
              <a:moveTo>
                <a:pt x="0" y="331920"/>
              </a:moveTo>
              <a:lnTo>
                <a:pt x="111920" y="33192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D9FBE-FD93-43BB-BA3A-DB81E7C0C7D9}">
      <dsp:nvSpPr>
        <dsp:cNvPr id="0" name=""/>
        <dsp:cNvSpPr/>
      </dsp:nvSpPr>
      <dsp:spPr>
        <a:xfrm>
          <a:off x="19586082" y="16745603"/>
          <a:ext cx="223841" cy="1908540"/>
        </a:xfrm>
        <a:custGeom>
          <a:avLst/>
          <a:gdLst/>
          <a:ahLst/>
          <a:cxnLst/>
          <a:rect l="0" t="0" r="0" b="0"/>
          <a:pathLst>
            <a:path>
              <a:moveTo>
                <a:pt x="0" y="1908540"/>
              </a:moveTo>
              <a:lnTo>
                <a:pt x="111920" y="190854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196D5-9792-CE42-8127-47ADABA7EAA7}">
      <dsp:nvSpPr>
        <dsp:cNvPr id="0" name=""/>
        <dsp:cNvSpPr/>
      </dsp:nvSpPr>
      <dsp:spPr>
        <a:xfrm>
          <a:off x="15274741" y="18487125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7"/>
              </a:lnTo>
              <a:lnTo>
                <a:pt x="223841" y="1670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75884-0883-EB48-B359-BCC212EC1905}">
      <dsp:nvSpPr>
        <dsp:cNvPr id="0" name=""/>
        <dsp:cNvSpPr/>
      </dsp:nvSpPr>
      <dsp:spPr>
        <a:xfrm>
          <a:off x="15274741" y="18320023"/>
          <a:ext cx="223841" cy="167102"/>
        </a:xfrm>
        <a:custGeom>
          <a:avLst/>
          <a:gdLst/>
          <a:ahLst/>
          <a:cxnLst/>
          <a:rect l="0" t="0" r="0" b="0"/>
          <a:pathLst>
            <a:path>
              <a:moveTo>
                <a:pt x="0" y="167102"/>
              </a:moveTo>
              <a:lnTo>
                <a:pt x="111920" y="16710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CCB681-A5B0-9640-B826-F30016E34F4E}">
      <dsp:nvSpPr>
        <dsp:cNvPr id="0" name=""/>
        <dsp:cNvSpPr/>
      </dsp:nvSpPr>
      <dsp:spPr>
        <a:xfrm>
          <a:off x="10967395" y="9509612"/>
          <a:ext cx="223841" cy="8977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8977513"/>
              </a:lnTo>
              <a:lnTo>
                <a:pt x="223841" y="897751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E3A8-231D-4E8F-B4D2-5A4F2C42261C}">
      <dsp:nvSpPr>
        <dsp:cNvPr id="0" name=""/>
        <dsp:cNvSpPr/>
      </dsp:nvSpPr>
      <dsp:spPr>
        <a:xfrm>
          <a:off x="15274741" y="16579106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7"/>
              </a:lnTo>
              <a:lnTo>
                <a:pt x="223841" y="1670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D0C79-51D5-4D5F-A024-1A9DEC3F6800}">
      <dsp:nvSpPr>
        <dsp:cNvPr id="0" name=""/>
        <dsp:cNvSpPr/>
      </dsp:nvSpPr>
      <dsp:spPr>
        <a:xfrm>
          <a:off x="15274741" y="16412089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167017"/>
              </a:moveTo>
              <a:lnTo>
                <a:pt x="111920" y="1670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87B543-183E-402B-AB11-B56E38027CA6}">
      <dsp:nvSpPr>
        <dsp:cNvPr id="0" name=""/>
        <dsp:cNvSpPr/>
      </dsp:nvSpPr>
      <dsp:spPr>
        <a:xfrm>
          <a:off x="10967395" y="9509612"/>
          <a:ext cx="223841" cy="70694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7069494"/>
              </a:lnTo>
              <a:lnTo>
                <a:pt x="223841" y="70694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F4DBBC-19BC-4058-913D-3DF0BA03D2E4}">
      <dsp:nvSpPr>
        <dsp:cNvPr id="0" name=""/>
        <dsp:cNvSpPr/>
      </dsp:nvSpPr>
      <dsp:spPr>
        <a:xfrm>
          <a:off x="19582087" y="16078056"/>
          <a:ext cx="223841" cy="3340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4031"/>
              </a:lnTo>
              <a:lnTo>
                <a:pt x="223841" y="3340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BA4E6-6DF7-4D93-9D21-DD0C400B6EA5}">
      <dsp:nvSpPr>
        <dsp:cNvPr id="0" name=""/>
        <dsp:cNvSpPr/>
      </dsp:nvSpPr>
      <dsp:spPr>
        <a:xfrm>
          <a:off x="19582087" y="16032336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5246A-0DCE-4C78-B708-7B021C2326E7}">
      <dsp:nvSpPr>
        <dsp:cNvPr id="0" name=""/>
        <dsp:cNvSpPr/>
      </dsp:nvSpPr>
      <dsp:spPr>
        <a:xfrm>
          <a:off x="19582087" y="15744025"/>
          <a:ext cx="223841" cy="334031"/>
        </a:xfrm>
        <a:custGeom>
          <a:avLst/>
          <a:gdLst/>
          <a:ahLst/>
          <a:cxnLst/>
          <a:rect l="0" t="0" r="0" b="0"/>
          <a:pathLst>
            <a:path>
              <a:moveTo>
                <a:pt x="0" y="334031"/>
              </a:moveTo>
              <a:lnTo>
                <a:pt x="111920" y="334031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204D36-5F12-439F-B464-3D6883FC665C}">
      <dsp:nvSpPr>
        <dsp:cNvPr id="0" name=""/>
        <dsp:cNvSpPr/>
      </dsp:nvSpPr>
      <dsp:spPr>
        <a:xfrm>
          <a:off x="15274741" y="14768683"/>
          <a:ext cx="223841" cy="13093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309372"/>
              </a:lnTo>
              <a:lnTo>
                <a:pt x="223841" y="13093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18F2C2-373C-44B5-9E6D-3FF1496538E7}">
      <dsp:nvSpPr>
        <dsp:cNvPr id="0" name=""/>
        <dsp:cNvSpPr/>
      </dsp:nvSpPr>
      <dsp:spPr>
        <a:xfrm>
          <a:off x="19582087" y="15242978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5"/>
              </a:lnTo>
              <a:lnTo>
                <a:pt x="223841" y="167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4ED931-BCFA-401F-9690-7A000F343E9F}">
      <dsp:nvSpPr>
        <dsp:cNvPr id="0" name=""/>
        <dsp:cNvSpPr/>
      </dsp:nvSpPr>
      <dsp:spPr>
        <a:xfrm>
          <a:off x="19582087" y="15075962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167015"/>
              </a:moveTo>
              <a:lnTo>
                <a:pt x="111920" y="167015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5AB45-96D6-4811-8C38-26B4F28FE93C}">
      <dsp:nvSpPr>
        <dsp:cNvPr id="0" name=""/>
        <dsp:cNvSpPr/>
      </dsp:nvSpPr>
      <dsp:spPr>
        <a:xfrm>
          <a:off x="15274741" y="14768683"/>
          <a:ext cx="223841" cy="474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474294"/>
              </a:lnTo>
              <a:lnTo>
                <a:pt x="223841" y="47429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9938A-3B39-43E9-B843-47C47F9C2F15}">
      <dsp:nvSpPr>
        <dsp:cNvPr id="0" name=""/>
        <dsp:cNvSpPr/>
      </dsp:nvSpPr>
      <dsp:spPr>
        <a:xfrm>
          <a:off x="23855012" y="14745000"/>
          <a:ext cx="223841" cy="157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57542"/>
              </a:lnTo>
              <a:lnTo>
                <a:pt x="223841" y="1575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597E0-8A07-4DD9-9451-6A6F5D5D24C1}">
      <dsp:nvSpPr>
        <dsp:cNvPr id="0" name=""/>
        <dsp:cNvSpPr/>
      </dsp:nvSpPr>
      <dsp:spPr>
        <a:xfrm>
          <a:off x="23855012" y="14587458"/>
          <a:ext cx="223841" cy="157542"/>
        </a:xfrm>
        <a:custGeom>
          <a:avLst/>
          <a:gdLst/>
          <a:ahLst/>
          <a:cxnLst/>
          <a:rect l="0" t="0" r="0" b="0"/>
          <a:pathLst>
            <a:path>
              <a:moveTo>
                <a:pt x="0" y="157542"/>
              </a:moveTo>
              <a:lnTo>
                <a:pt x="111920" y="15754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687094-51D0-4512-879A-ED7C1D045C53}">
      <dsp:nvSpPr>
        <dsp:cNvPr id="0" name=""/>
        <dsp:cNvSpPr/>
      </dsp:nvSpPr>
      <dsp:spPr>
        <a:xfrm>
          <a:off x="19582087" y="14429915"/>
          <a:ext cx="223841" cy="3150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15084"/>
              </a:lnTo>
              <a:lnTo>
                <a:pt x="223841" y="31508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0EEE1-F9DC-4417-9D51-60707E07DC62}">
      <dsp:nvSpPr>
        <dsp:cNvPr id="0" name=""/>
        <dsp:cNvSpPr/>
      </dsp:nvSpPr>
      <dsp:spPr>
        <a:xfrm>
          <a:off x="23855012" y="14114831"/>
          <a:ext cx="223841" cy="1575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57542"/>
              </a:lnTo>
              <a:lnTo>
                <a:pt x="223841" y="15754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A53D08-7DA3-47E7-84B1-F1BEBC1BC0DD}">
      <dsp:nvSpPr>
        <dsp:cNvPr id="0" name=""/>
        <dsp:cNvSpPr/>
      </dsp:nvSpPr>
      <dsp:spPr>
        <a:xfrm>
          <a:off x="23855012" y="13957288"/>
          <a:ext cx="223841" cy="157542"/>
        </a:xfrm>
        <a:custGeom>
          <a:avLst/>
          <a:gdLst/>
          <a:ahLst/>
          <a:cxnLst/>
          <a:rect l="0" t="0" r="0" b="0"/>
          <a:pathLst>
            <a:path>
              <a:moveTo>
                <a:pt x="0" y="157542"/>
              </a:moveTo>
              <a:lnTo>
                <a:pt x="111920" y="15754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0D99E-DB41-4F99-9F6F-0AEFE06DA5C3}">
      <dsp:nvSpPr>
        <dsp:cNvPr id="0" name=""/>
        <dsp:cNvSpPr/>
      </dsp:nvSpPr>
      <dsp:spPr>
        <a:xfrm>
          <a:off x="19582087" y="14114831"/>
          <a:ext cx="223841" cy="315084"/>
        </a:xfrm>
        <a:custGeom>
          <a:avLst/>
          <a:gdLst/>
          <a:ahLst/>
          <a:cxnLst/>
          <a:rect l="0" t="0" r="0" b="0"/>
          <a:pathLst>
            <a:path>
              <a:moveTo>
                <a:pt x="0" y="315084"/>
              </a:moveTo>
              <a:lnTo>
                <a:pt x="111920" y="315084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1CF5E-D5FC-45CF-A17D-1FA414041024}">
      <dsp:nvSpPr>
        <dsp:cNvPr id="0" name=""/>
        <dsp:cNvSpPr/>
      </dsp:nvSpPr>
      <dsp:spPr>
        <a:xfrm>
          <a:off x="15274741" y="14429915"/>
          <a:ext cx="223841" cy="338767"/>
        </a:xfrm>
        <a:custGeom>
          <a:avLst/>
          <a:gdLst/>
          <a:ahLst/>
          <a:cxnLst/>
          <a:rect l="0" t="0" r="0" b="0"/>
          <a:pathLst>
            <a:path>
              <a:moveTo>
                <a:pt x="0" y="338767"/>
              </a:moveTo>
              <a:lnTo>
                <a:pt x="111920" y="33876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89478-C697-45EF-86EB-D49163FA1B77}">
      <dsp:nvSpPr>
        <dsp:cNvPr id="0" name=""/>
        <dsp:cNvSpPr/>
      </dsp:nvSpPr>
      <dsp:spPr>
        <a:xfrm>
          <a:off x="23889433" y="13459311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5"/>
              </a:lnTo>
              <a:lnTo>
                <a:pt x="223841" y="16701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88EBDA-FD0E-4CE8-94EF-98EA05679E2C}">
      <dsp:nvSpPr>
        <dsp:cNvPr id="0" name=""/>
        <dsp:cNvSpPr/>
      </dsp:nvSpPr>
      <dsp:spPr>
        <a:xfrm>
          <a:off x="23889433" y="13292295"/>
          <a:ext cx="223841" cy="167015"/>
        </a:xfrm>
        <a:custGeom>
          <a:avLst/>
          <a:gdLst/>
          <a:ahLst/>
          <a:cxnLst/>
          <a:rect l="0" t="0" r="0" b="0"/>
          <a:pathLst>
            <a:path>
              <a:moveTo>
                <a:pt x="0" y="167015"/>
              </a:moveTo>
              <a:lnTo>
                <a:pt x="111920" y="167015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C2EDA-2876-4AB2-A9D4-A8EB10F2588B}">
      <dsp:nvSpPr>
        <dsp:cNvPr id="0" name=""/>
        <dsp:cNvSpPr/>
      </dsp:nvSpPr>
      <dsp:spPr>
        <a:xfrm>
          <a:off x="19582087" y="13413591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A5F301-220A-4525-A0B0-DEA7E1B08611}">
      <dsp:nvSpPr>
        <dsp:cNvPr id="0" name=""/>
        <dsp:cNvSpPr/>
      </dsp:nvSpPr>
      <dsp:spPr>
        <a:xfrm>
          <a:off x="15274741" y="13459311"/>
          <a:ext cx="223841" cy="1309372"/>
        </a:xfrm>
        <a:custGeom>
          <a:avLst/>
          <a:gdLst/>
          <a:ahLst/>
          <a:cxnLst/>
          <a:rect l="0" t="0" r="0" b="0"/>
          <a:pathLst>
            <a:path>
              <a:moveTo>
                <a:pt x="0" y="1309372"/>
              </a:moveTo>
              <a:lnTo>
                <a:pt x="111920" y="130937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020865-82CA-4E05-AC4A-01684ACC8E52}">
      <dsp:nvSpPr>
        <dsp:cNvPr id="0" name=""/>
        <dsp:cNvSpPr/>
      </dsp:nvSpPr>
      <dsp:spPr>
        <a:xfrm>
          <a:off x="10967395" y="9509612"/>
          <a:ext cx="223841" cy="5259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259071"/>
              </a:lnTo>
              <a:lnTo>
                <a:pt x="223841" y="52590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11944-7A47-409C-AA32-7DCA01E04530}">
      <dsp:nvSpPr>
        <dsp:cNvPr id="0" name=""/>
        <dsp:cNvSpPr/>
      </dsp:nvSpPr>
      <dsp:spPr>
        <a:xfrm>
          <a:off x="15274741" y="11873314"/>
          <a:ext cx="223841" cy="1670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7016"/>
              </a:lnTo>
              <a:lnTo>
                <a:pt x="223841" y="16701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DE9F7B-AFEB-4BFC-B48D-ECDBEF639CEE}">
      <dsp:nvSpPr>
        <dsp:cNvPr id="0" name=""/>
        <dsp:cNvSpPr/>
      </dsp:nvSpPr>
      <dsp:spPr>
        <a:xfrm>
          <a:off x="19582090" y="11706296"/>
          <a:ext cx="223841" cy="1418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418982"/>
              </a:lnTo>
              <a:lnTo>
                <a:pt x="223841" y="14189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A726B8-C960-4F5C-8FEE-E83163C9D38E}">
      <dsp:nvSpPr>
        <dsp:cNvPr id="0" name=""/>
        <dsp:cNvSpPr/>
      </dsp:nvSpPr>
      <dsp:spPr>
        <a:xfrm>
          <a:off x="19582090" y="11706296"/>
          <a:ext cx="223841" cy="1085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085104"/>
              </a:lnTo>
              <a:lnTo>
                <a:pt x="223841" y="108510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9C3F84-EF3B-4E38-A746-506C50DD33A0}">
      <dsp:nvSpPr>
        <dsp:cNvPr id="0" name=""/>
        <dsp:cNvSpPr/>
      </dsp:nvSpPr>
      <dsp:spPr>
        <a:xfrm>
          <a:off x="19582090" y="11706296"/>
          <a:ext cx="223841" cy="7512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751226"/>
              </a:lnTo>
              <a:lnTo>
                <a:pt x="223841" y="7512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D06A79-EAE6-4917-BDF2-DC48DAF4A2A6}">
      <dsp:nvSpPr>
        <dsp:cNvPr id="0" name=""/>
        <dsp:cNvSpPr/>
      </dsp:nvSpPr>
      <dsp:spPr>
        <a:xfrm>
          <a:off x="23889439" y="12123644"/>
          <a:ext cx="178500" cy="858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580" y="0"/>
              </a:lnTo>
              <a:lnTo>
                <a:pt x="66580" y="858074"/>
              </a:lnTo>
              <a:lnTo>
                <a:pt x="178500" y="8580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BE8222-5D20-4D47-BA75-BE00AC938076}">
      <dsp:nvSpPr>
        <dsp:cNvPr id="0" name=""/>
        <dsp:cNvSpPr/>
      </dsp:nvSpPr>
      <dsp:spPr>
        <a:xfrm>
          <a:off x="23889439" y="12123644"/>
          <a:ext cx="178500" cy="5241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580" y="0"/>
              </a:lnTo>
              <a:lnTo>
                <a:pt x="66580" y="524196"/>
              </a:lnTo>
              <a:lnTo>
                <a:pt x="178500" y="5241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124973-7182-4DD3-A555-F1F0E8EDE607}">
      <dsp:nvSpPr>
        <dsp:cNvPr id="0" name=""/>
        <dsp:cNvSpPr/>
      </dsp:nvSpPr>
      <dsp:spPr>
        <a:xfrm>
          <a:off x="23889439" y="12123644"/>
          <a:ext cx="178500" cy="1903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580" y="0"/>
              </a:lnTo>
              <a:lnTo>
                <a:pt x="66580" y="190317"/>
              </a:lnTo>
              <a:lnTo>
                <a:pt x="178500" y="1903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55A4E-6147-4D6F-BEEC-F684A7FE572A}">
      <dsp:nvSpPr>
        <dsp:cNvPr id="0" name=""/>
        <dsp:cNvSpPr/>
      </dsp:nvSpPr>
      <dsp:spPr>
        <a:xfrm>
          <a:off x="23889439" y="11980084"/>
          <a:ext cx="178500" cy="143560"/>
        </a:xfrm>
        <a:custGeom>
          <a:avLst/>
          <a:gdLst/>
          <a:ahLst/>
          <a:cxnLst/>
          <a:rect l="0" t="0" r="0" b="0"/>
          <a:pathLst>
            <a:path>
              <a:moveTo>
                <a:pt x="0" y="143560"/>
              </a:moveTo>
              <a:lnTo>
                <a:pt x="66580" y="143560"/>
              </a:lnTo>
              <a:lnTo>
                <a:pt x="66580" y="0"/>
              </a:lnTo>
              <a:lnTo>
                <a:pt x="17850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3FC431-E5F3-4D1C-8C1B-B2409C91BBC8}">
      <dsp:nvSpPr>
        <dsp:cNvPr id="0" name=""/>
        <dsp:cNvSpPr/>
      </dsp:nvSpPr>
      <dsp:spPr>
        <a:xfrm>
          <a:off x="23889439" y="11646205"/>
          <a:ext cx="178500" cy="477438"/>
        </a:xfrm>
        <a:custGeom>
          <a:avLst/>
          <a:gdLst/>
          <a:ahLst/>
          <a:cxnLst/>
          <a:rect l="0" t="0" r="0" b="0"/>
          <a:pathLst>
            <a:path>
              <a:moveTo>
                <a:pt x="0" y="477438"/>
              </a:moveTo>
              <a:lnTo>
                <a:pt x="66580" y="477438"/>
              </a:lnTo>
              <a:lnTo>
                <a:pt x="66580" y="0"/>
              </a:lnTo>
              <a:lnTo>
                <a:pt x="17850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F99FA6-64FB-41A0-BE23-59B8C8842D15}">
      <dsp:nvSpPr>
        <dsp:cNvPr id="0" name=""/>
        <dsp:cNvSpPr/>
      </dsp:nvSpPr>
      <dsp:spPr>
        <a:xfrm>
          <a:off x="19582090" y="11706296"/>
          <a:ext cx="223841" cy="4173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417347"/>
              </a:lnTo>
              <a:lnTo>
                <a:pt x="223841" y="41734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832A81-D302-4F60-9892-F7BD4309A82E}">
      <dsp:nvSpPr>
        <dsp:cNvPr id="0" name=""/>
        <dsp:cNvSpPr/>
      </dsp:nvSpPr>
      <dsp:spPr>
        <a:xfrm>
          <a:off x="23889439" y="10955070"/>
          <a:ext cx="178500" cy="357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580" y="0"/>
              </a:lnTo>
              <a:lnTo>
                <a:pt x="66580" y="357257"/>
              </a:lnTo>
              <a:lnTo>
                <a:pt x="178500" y="3572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72CCB1-FA76-40D7-8306-6591B1D2860D}">
      <dsp:nvSpPr>
        <dsp:cNvPr id="0" name=""/>
        <dsp:cNvSpPr/>
      </dsp:nvSpPr>
      <dsp:spPr>
        <a:xfrm>
          <a:off x="23889439" y="10909350"/>
          <a:ext cx="1785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580" y="45720"/>
              </a:lnTo>
              <a:lnTo>
                <a:pt x="66580" y="69098"/>
              </a:lnTo>
              <a:lnTo>
                <a:pt x="178500" y="690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5CBBB-2825-434F-ABFF-E3E2F58CE7A9}">
      <dsp:nvSpPr>
        <dsp:cNvPr id="0" name=""/>
        <dsp:cNvSpPr/>
      </dsp:nvSpPr>
      <dsp:spPr>
        <a:xfrm>
          <a:off x="19582090" y="10955070"/>
          <a:ext cx="223841" cy="751226"/>
        </a:xfrm>
        <a:custGeom>
          <a:avLst/>
          <a:gdLst/>
          <a:ahLst/>
          <a:cxnLst/>
          <a:rect l="0" t="0" r="0" b="0"/>
          <a:pathLst>
            <a:path>
              <a:moveTo>
                <a:pt x="0" y="751226"/>
              </a:moveTo>
              <a:lnTo>
                <a:pt x="111920" y="751226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6E1D70-4BE5-4824-8A93-7038039AEDB3}">
      <dsp:nvSpPr>
        <dsp:cNvPr id="0" name=""/>
        <dsp:cNvSpPr/>
      </dsp:nvSpPr>
      <dsp:spPr>
        <a:xfrm>
          <a:off x="23889439" y="10287313"/>
          <a:ext cx="178500" cy="3572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580" y="0"/>
              </a:lnTo>
              <a:lnTo>
                <a:pt x="66580" y="357257"/>
              </a:lnTo>
              <a:lnTo>
                <a:pt x="178500" y="3572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3654C-90E5-4814-A750-A902E10C6000}">
      <dsp:nvSpPr>
        <dsp:cNvPr id="0" name=""/>
        <dsp:cNvSpPr/>
      </dsp:nvSpPr>
      <dsp:spPr>
        <a:xfrm>
          <a:off x="23889439" y="10241593"/>
          <a:ext cx="17850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580" y="45720"/>
              </a:lnTo>
              <a:lnTo>
                <a:pt x="66580" y="69098"/>
              </a:lnTo>
              <a:lnTo>
                <a:pt x="178500" y="690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D769F3-8246-4774-972D-A295CFED56C2}">
      <dsp:nvSpPr>
        <dsp:cNvPr id="0" name=""/>
        <dsp:cNvSpPr/>
      </dsp:nvSpPr>
      <dsp:spPr>
        <a:xfrm>
          <a:off x="19582090" y="10287313"/>
          <a:ext cx="223841" cy="1418982"/>
        </a:xfrm>
        <a:custGeom>
          <a:avLst/>
          <a:gdLst/>
          <a:ahLst/>
          <a:cxnLst/>
          <a:rect l="0" t="0" r="0" b="0"/>
          <a:pathLst>
            <a:path>
              <a:moveTo>
                <a:pt x="0" y="1418982"/>
              </a:moveTo>
              <a:lnTo>
                <a:pt x="111920" y="1418982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481CEA-CECE-48AA-AB01-4810F99F8490}">
      <dsp:nvSpPr>
        <dsp:cNvPr id="0" name=""/>
        <dsp:cNvSpPr/>
      </dsp:nvSpPr>
      <dsp:spPr>
        <a:xfrm>
          <a:off x="15274741" y="11706296"/>
          <a:ext cx="223841" cy="167017"/>
        </a:xfrm>
        <a:custGeom>
          <a:avLst/>
          <a:gdLst/>
          <a:ahLst/>
          <a:cxnLst/>
          <a:rect l="0" t="0" r="0" b="0"/>
          <a:pathLst>
            <a:path>
              <a:moveTo>
                <a:pt x="0" y="167017"/>
              </a:moveTo>
              <a:lnTo>
                <a:pt x="111920" y="1670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9F492-DA43-4FA2-9436-42D2435F6810}">
      <dsp:nvSpPr>
        <dsp:cNvPr id="0" name=""/>
        <dsp:cNvSpPr/>
      </dsp:nvSpPr>
      <dsp:spPr>
        <a:xfrm>
          <a:off x="10967395" y="9509612"/>
          <a:ext cx="223841" cy="2363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2363701"/>
              </a:lnTo>
              <a:lnTo>
                <a:pt x="223841" y="23637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AF78A5-58CE-4F13-AC15-7C6EA06BDA59}">
      <dsp:nvSpPr>
        <dsp:cNvPr id="0" name=""/>
        <dsp:cNvSpPr/>
      </dsp:nvSpPr>
      <dsp:spPr>
        <a:xfrm>
          <a:off x="19578099" y="9285948"/>
          <a:ext cx="223841" cy="6674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667417"/>
              </a:lnTo>
              <a:lnTo>
                <a:pt x="223841" y="6674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5CD19E-42CB-4512-9080-53847448244F}">
      <dsp:nvSpPr>
        <dsp:cNvPr id="0" name=""/>
        <dsp:cNvSpPr/>
      </dsp:nvSpPr>
      <dsp:spPr>
        <a:xfrm>
          <a:off x="19578099" y="9285948"/>
          <a:ext cx="223841" cy="333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33708"/>
              </a:lnTo>
              <a:lnTo>
                <a:pt x="223841" y="3337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26DA0-0844-4B3C-AE94-12333BEE22FB}">
      <dsp:nvSpPr>
        <dsp:cNvPr id="0" name=""/>
        <dsp:cNvSpPr/>
      </dsp:nvSpPr>
      <dsp:spPr>
        <a:xfrm>
          <a:off x="19578099" y="9240228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7ADE8F-2912-407F-A1EC-B7064547A65E}">
      <dsp:nvSpPr>
        <dsp:cNvPr id="0" name=""/>
        <dsp:cNvSpPr/>
      </dsp:nvSpPr>
      <dsp:spPr>
        <a:xfrm>
          <a:off x="19578099" y="8952239"/>
          <a:ext cx="223841" cy="333708"/>
        </a:xfrm>
        <a:custGeom>
          <a:avLst/>
          <a:gdLst/>
          <a:ahLst/>
          <a:cxnLst/>
          <a:rect l="0" t="0" r="0" b="0"/>
          <a:pathLst>
            <a:path>
              <a:moveTo>
                <a:pt x="0" y="333708"/>
              </a:moveTo>
              <a:lnTo>
                <a:pt x="111920" y="333708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B35DCC-B23E-41F3-95F6-A3EF8A8B4833}">
      <dsp:nvSpPr>
        <dsp:cNvPr id="0" name=""/>
        <dsp:cNvSpPr/>
      </dsp:nvSpPr>
      <dsp:spPr>
        <a:xfrm>
          <a:off x="19578099" y="8618530"/>
          <a:ext cx="223841" cy="667417"/>
        </a:xfrm>
        <a:custGeom>
          <a:avLst/>
          <a:gdLst/>
          <a:ahLst/>
          <a:cxnLst/>
          <a:rect l="0" t="0" r="0" b="0"/>
          <a:pathLst>
            <a:path>
              <a:moveTo>
                <a:pt x="0" y="667417"/>
              </a:moveTo>
              <a:lnTo>
                <a:pt x="111920" y="66741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BEE4A6-0F39-4BE8-BE8B-46B11B765FC9}">
      <dsp:nvSpPr>
        <dsp:cNvPr id="0" name=""/>
        <dsp:cNvSpPr/>
      </dsp:nvSpPr>
      <dsp:spPr>
        <a:xfrm>
          <a:off x="15274741" y="8097661"/>
          <a:ext cx="223841" cy="1188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188286"/>
              </a:lnTo>
              <a:lnTo>
                <a:pt x="223841" y="118828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EE71E8-8B9C-4C5A-A88B-BEBB368DD643}">
      <dsp:nvSpPr>
        <dsp:cNvPr id="0" name=""/>
        <dsp:cNvSpPr/>
      </dsp:nvSpPr>
      <dsp:spPr>
        <a:xfrm>
          <a:off x="24162517" y="8280309"/>
          <a:ext cx="223841" cy="514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14101"/>
              </a:lnTo>
              <a:lnTo>
                <a:pt x="223841" y="5141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BF15B-82AC-4358-9072-E638B64A95F1}">
      <dsp:nvSpPr>
        <dsp:cNvPr id="0" name=""/>
        <dsp:cNvSpPr/>
      </dsp:nvSpPr>
      <dsp:spPr>
        <a:xfrm>
          <a:off x="24162517" y="8280309"/>
          <a:ext cx="223841" cy="171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71367"/>
              </a:lnTo>
              <a:lnTo>
                <a:pt x="223841" y="171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8EB2AA-17E2-4C4C-8725-4FB64046ED48}">
      <dsp:nvSpPr>
        <dsp:cNvPr id="0" name=""/>
        <dsp:cNvSpPr/>
      </dsp:nvSpPr>
      <dsp:spPr>
        <a:xfrm>
          <a:off x="24162517" y="8108942"/>
          <a:ext cx="223841" cy="171367"/>
        </a:xfrm>
        <a:custGeom>
          <a:avLst/>
          <a:gdLst/>
          <a:ahLst/>
          <a:cxnLst/>
          <a:rect l="0" t="0" r="0" b="0"/>
          <a:pathLst>
            <a:path>
              <a:moveTo>
                <a:pt x="0" y="171367"/>
              </a:moveTo>
              <a:lnTo>
                <a:pt x="111920" y="17136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AF260-D8A2-47D1-88C1-DBF9C24C82D0}">
      <dsp:nvSpPr>
        <dsp:cNvPr id="0" name=""/>
        <dsp:cNvSpPr/>
      </dsp:nvSpPr>
      <dsp:spPr>
        <a:xfrm>
          <a:off x="24162517" y="7766208"/>
          <a:ext cx="223841" cy="514101"/>
        </a:xfrm>
        <a:custGeom>
          <a:avLst/>
          <a:gdLst/>
          <a:ahLst/>
          <a:cxnLst/>
          <a:rect l="0" t="0" r="0" b="0"/>
          <a:pathLst>
            <a:path>
              <a:moveTo>
                <a:pt x="0" y="514101"/>
              </a:moveTo>
              <a:lnTo>
                <a:pt x="111920" y="514101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3FCC8B-1230-4899-8B9E-6E82DD5BD1B1}">
      <dsp:nvSpPr>
        <dsp:cNvPr id="0" name=""/>
        <dsp:cNvSpPr/>
      </dsp:nvSpPr>
      <dsp:spPr>
        <a:xfrm>
          <a:off x="19578099" y="6909372"/>
          <a:ext cx="223841" cy="1370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370936"/>
              </a:lnTo>
              <a:lnTo>
                <a:pt x="223841" y="137093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1BC167-F5BE-4B52-BDF7-E675A50FA867}">
      <dsp:nvSpPr>
        <dsp:cNvPr id="0" name=""/>
        <dsp:cNvSpPr/>
      </dsp:nvSpPr>
      <dsp:spPr>
        <a:xfrm>
          <a:off x="24162517" y="6909372"/>
          <a:ext cx="223841" cy="514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14101"/>
              </a:lnTo>
              <a:lnTo>
                <a:pt x="223841" y="5141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3C4B4-4EA9-4CA3-B99A-BF131B5EAE0F}">
      <dsp:nvSpPr>
        <dsp:cNvPr id="0" name=""/>
        <dsp:cNvSpPr/>
      </dsp:nvSpPr>
      <dsp:spPr>
        <a:xfrm>
          <a:off x="24162517" y="6909372"/>
          <a:ext cx="223841" cy="1713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71367"/>
              </a:lnTo>
              <a:lnTo>
                <a:pt x="223841" y="17136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474422-B16F-4CCB-B16D-DAE4C89CBD4E}">
      <dsp:nvSpPr>
        <dsp:cNvPr id="0" name=""/>
        <dsp:cNvSpPr/>
      </dsp:nvSpPr>
      <dsp:spPr>
        <a:xfrm>
          <a:off x="24162517" y="6738005"/>
          <a:ext cx="223841" cy="171367"/>
        </a:xfrm>
        <a:custGeom>
          <a:avLst/>
          <a:gdLst/>
          <a:ahLst/>
          <a:cxnLst/>
          <a:rect l="0" t="0" r="0" b="0"/>
          <a:pathLst>
            <a:path>
              <a:moveTo>
                <a:pt x="0" y="171367"/>
              </a:moveTo>
              <a:lnTo>
                <a:pt x="111920" y="17136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87C14-3E16-4FCE-9C93-86B28A7FC624}">
      <dsp:nvSpPr>
        <dsp:cNvPr id="0" name=""/>
        <dsp:cNvSpPr/>
      </dsp:nvSpPr>
      <dsp:spPr>
        <a:xfrm>
          <a:off x="24162517" y="6395271"/>
          <a:ext cx="223841" cy="514101"/>
        </a:xfrm>
        <a:custGeom>
          <a:avLst/>
          <a:gdLst/>
          <a:ahLst/>
          <a:cxnLst/>
          <a:rect l="0" t="0" r="0" b="0"/>
          <a:pathLst>
            <a:path>
              <a:moveTo>
                <a:pt x="0" y="514101"/>
              </a:moveTo>
              <a:lnTo>
                <a:pt x="111920" y="514101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50CB1-765B-432C-8077-1994B3CA55A3}">
      <dsp:nvSpPr>
        <dsp:cNvPr id="0" name=""/>
        <dsp:cNvSpPr/>
      </dsp:nvSpPr>
      <dsp:spPr>
        <a:xfrm>
          <a:off x="19578099" y="6863652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DE9D4-270C-4589-94C6-1FDDBA1FBD0C}">
      <dsp:nvSpPr>
        <dsp:cNvPr id="0" name=""/>
        <dsp:cNvSpPr/>
      </dsp:nvSpPr>
      <dsp:spPr>
        <a:xfrm>
          <a:off x="24162517" y="5538436"/>
          <a:ext cx="223841" cy="514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514101"/>
              </a:lnTo>
              <a:lnTo>
                <a:pt x="223841" y="5141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7E8F66-C74D-44CC-B6A3-44FA075FBEB0}">
      <dsp:nvSpPr>
        <dsp:cNvPr id="0" name=""/>
        <dsp:cNvSpPr/>
      </dsp:nvSpPr>
      <dsp:spPr>
        <a:xfrm>
          <a:off x="24162517" y="5538436"/>
          <a:ext cx="212449" cy="163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0528" y="0"/>
              </a:lnTo>
              <a:lnTo>
                <a:pt x="100528" y="163751"/>
              </a:lnTo>
              <a:lnTo>
                <a:pt x="212449" y="1637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9A8DD-F27B-46BC-B342-26F172E21A29}">
      <dsp:nvSpPr>
        <dsp:cNvPr id="0" name=""/>
        <dsp:cNvSpPr/>
      </dsp:nvSpPr>
      <dsp:spPr>
        <a:xfrm>
          <a:off x="24162517" y="5367069"/>
          <a:ext cx="223841" cy="171367"/>
        </a:xfrm>
        <a:custGeom>
          <a:avLst/>
          <a:gdLst/>
          <a:ahLst/>
          <a:cxnLst/>
          <a:rect l="0" t="0" r="0" b="0"/>
          <a:pathLst>
            <a:path>
              <a:moveTo>
                <a:pt x="0" y="171367"/>
              </a:moveTo>
              <a:lnTo>
                <a:pt x="111920" y="171367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90E0FA-FC1C-4B7D-BE77-71E3CDDF9123}">
      <dsp:nvSpPr>
        <dsp:cNvPr id="0" name=""/>
        <dsp:cNvSpPr/>
      </dsp:nvSpPr>
      <dsp:spPr>
        <a:xfrm>
          <a:off x="24162517" y="5024335"/>
          <a:ext cx="223841" cy="514101"/>
        </a:xfrm>
        <a:custGeom>
          <a:avLst/>
          <a:gdLst/>
          <a:ahLst/>
          <a:cxnLst/>
          <a:rect l="0" t="0" r="0" b="0"/>
          <a:pathLst>
            <a:path>
              <a:moveTo>
                <a:pt x="0" y="514101"/>
              </a:moveTo>
              <a:lnTo>
                <a:pt x="111920" y="514101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4A52BE-358C-46A1-B34A-7F57B5F22D56}">
      <dsp:nvSpPr>
        <dsp:cNvPr id="0" name=""/>
        <dsp:cNvSpPr/>
      </dsp:nvSpPr>
      <dsp:spPr>
        <a:xfrm>
          <a:off x="19578099" y="5538436"/>
          <a:ext cx="223841" cy="1370936"/>
        </a:xfrm>
        <a:custGeom>
          <a:avLst/>
          <a:gdLst/>
          <a:ahLst/>
          <a:cxnLst/>
          <a:rect l="0" t="0" r="0" b="0"/>
          <a:pathLst>
            <a:path>
              <a:moveTo>
                <a:pt x="0" y="1370936"/>
              </a:moveTo>
              <a:lnTo>
                <a:pt x="111920" y="1370936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00542C-DB0F-4682-A328-647A79E4F334}">
      <dsp:nvSpPr>
        <dsp:cNvPr id="0" name=""/>
        <dsp:cNvSpPr/>
      </dsp:nvSpPr>
      <dsp:spPr>
        <a:xfrm>
          <a:off x="15274741" y="6909372"/>
          <a:ext cx="223841" cy="1188288"/>
        </a:xfrm>
        <a:custGeom>
          <a:avLst/>
          <a:gdLst/>
          <a:ahLst/>
          <a:cxnLst/>
          <a:rect l="0" t="0" r="0" b="0"/>
          <a:pathLst>
            <a:path>
              <a:moveTo>
                <a:pt x="0" y="1188288"/>
              </a:moveTo>
              <a:lnTo>
                <a:pt x="111920" y="1188288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0820D-A2EF-4EB7-9584-5647701585C1}">
      <dsp:nvSpPr>
        <dsp:cNvPr id="0" name=""/>
        <dsp:cNvSpPr/>
      </dsp:nvSpPr>
      <dsp:spPr>
        <a:xfrm>
          <a:off x="10967395" y="8097661"/>
          <a:ext cx="223841" cy="1411950"/>
        </a:xfrm>
        <a:custGeom>
          <a:avLst/>
          <a:gdLst/>
          <a:ahLst/>
          <a:cxnLst/>
          <a:rect l="0" t="0" r="0" b="0"/>
          <a:pathLst>
            <a:path>
              <a:moveTo>
                <a:pt x="0" y="1411950"/>
              </a:moveTo>
              <a:lnTo>
                <a:pt x="111920" y="1411950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A4F29F-DDD8-48FD-B81A-DE5570E20F31}">
      <dsp:nvSpPr>
        <dsp:cNvPr id="0" name=""/>
        <dsp:cNvSpPr/>
      </dsp:nvSpPr>
      <dsp:spPr>
        <a:xfrm>
          <a:off x="15238446" y="4884365"/>
          <a:ext cx="260136" cy="9836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215" y="0"/>
              </a:lnTo>
              <a:lnTo>
                <a:pt x="148215" y="983678"/>
              </a:lnTo>
              <a:lnTo>
                <a:pt x="260136" y="9836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5851B-917A-4E50-9454-9BD987D18191}">
      <dsp:nvSpPr>
        <dsp:cNvPr id="0" name=""/>
        <dsp:cNvSpPr/>
      </dsp:nvSpPr>
      <dsp:spPr>
        <a:xfrm>
          <a:off x="15238446" y="4884365"/>
          <a:ext cx="260136" cy="649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215" y="0"/>
              </a:lnTo>
              <a:lnTo>
                <a:pt x="148215" y="649643"/>
              </a:lnTo>
              <a:lnTo>
                <a:pt x="260136" y="64964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A56DAD-2D92-46C5-A518-CA4D5E97C3DA}">
      <dsp:nvSpPr>
        <dsp:cNvPr id="0" name=""/>
        <dsp:cNvSpPr/>
      </dsp:nvSpPr>
      <dsp:spPr>
        <a:xfrm>
          <a:off x="19556487" y="5154254"/>
          <a:ext cx="2494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99882"/>
              </a:moveTo>
              <a:lnTo>
                <a:pt x="137520" y="99882"/>
              </a:lnTo>
              <a:lnTo>
                <a:pt x="137520" y="45720"/>
              </a:lnTo>
              <a:lnTo>
                <a:pt x="2494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4C7B4E-5D40-4E39-8325-719D266A4769}">
      <dsp:nvSpPr>
        <dsp:cNvPr id="0" name=""/>
        <dsp:cNvSpPr/>
      </dsp:nvSpPr>
      <dsp:spPr>
        <a:xfrm>
          <a:off x="15238446" y="4884365"/>
          <a:ext cx="234536" cy="369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2615" y="0"/>
              </a:lnTo>
              <a:lnTo>
                <a:pt x="122615" y="369771"/>
              </a:lnTo>
              <a:lnTo>
                <a:pt x="234536" y="3697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F0DE24-D1D3-4F4D-A43A-EC6F0428F264}">
      <dsp:nvSpPr>
        <dsp:cNvPr id="0" name=""/>
        <dsp:cNvSpPr/>
      </dsp:nvSpPr>
      <dsp:spPr>
        <a:xfrm>
          <a:off x="19556487" y="4874382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48B60-5C12-46C7-BA24-80C250867D83}">
      <dsp:nvSpPr>
        <dsp:cNvPr id="0" name=""/>
        <dsp:cNvSpPr/>
      </dsp:nvSpPr>
      <dsp:spPr>
        <a:xfrm>
          <a:off x="15238446" y="4838645"/>
          <a:ext cx="2345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22615" y="45720"/>
              </a:lnTo>
              <a:lnTo>
                <a:pt x="122615" y="81456"/>
              </a:lnTo>
              <a:lnTo>
                <a:pt x="234536" y="8145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EBF9B-E31C-4B8A-9617-CBFE68536B45}">
      <dsp:nvSpPr>
        <dsp:cNvPr id="0" name=""/>
        <dsp:cNvSpPr/>
      </dsp:nvSpPr>
      <dsp:spPr>
        <a:xfrm>
          <a:off x="19556487" y="4540347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1C9A4-9ED6-4800-8D28-CC1ED568E76F}">
      <dsp:nvSpPr>
        <dsp:cNvPr id="0" name=""/>
        <dsp:cNvSpPr/>
      </dsp:nvSpPr>
      <dsp:spPr>
        <a:xfrm>
          <a:off x="15238446" y="4586067"/>
          <a:ext cx="234536" cy="298298"/>
        </a:xfrm>
        <a:custGeom>
          <a:avLst/>
          <a:gdLst/>
          <a:ahLst/>
          <a:cxnLst/>
          <a:rect l="0" t="0" r="0" b="0"/>
          <a:pathLst>
            <a:path>
              <a:moveTo>
                <a:pt x="0" y="298298"/>
              </a:moveTo>
              <a:lnTo>
                <a:pt x="122615" y="298298"/>
              </a:lnTo>
              <a:lnTo>
                <a:pt x="122615" y="0"/>
              </a:lnTo>
              <a:lnTo>
                <a:pt x="234536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A443FC-1407-4E38-B933-8D3E2A2C6734}">
      <dsp:nvSpPr>
        <dsp:cNvPr id="0" name=""/>
        <dsp:cNvSpPr/>
      </dsp:nvSpPr>
      <dsp:spPr>
        <a:xfrm>
          <a:off x="19556487" y="4206312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4E6C33-5805-49B9-B568-F4A7D20DCA1C}">
      <dsp:nvSpPr>
        <dsp:cNvPr id="0" name=""/>
        <dsp:cNvSpPr/>
      </dsp:nvSpPr>
      <dsp:spPr>
        <a:xfrm>
          <a:off x="15238446" y="4252032"/>
          <a:ext cx="234536" cy="632333"/>
        </a:xfrm>
        <a:custGeom>
          <a:avLst/>
          <a:gdLst/>
          <a:ahLst/>
          <a:cxnLst/>
          <a:rect l="0" t="0" r="0" b="0"/>
          <a:pathLst>
            <a:path>
              <a:moveTo>
                <a:pt x="0" y="632333"/>
              </a:moveTo>
              <a:lnTo>
                <a:pt x="122615" y="632333"/>
              </a:lnTo>
              <a:lnTo>
                <a:pt x="122615" y="0"/>
              </a:lnTo>
              <a:lnTo>
                <a:pt x="234536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F0DFE3-5F97-4C6E-8A01-181A83296E45}">
      <dsp:nvSpPr>
        <dsp:cNvPr id="0" name=""/>
        <dsp:cNvSpPr/>
      </dsp:nvSpPr>
      <dsp:spPr>
        <a:xfrm>
          <a:off x="10967395" y="4884365"/>
          <a:ext cx="187545" cy="4625246"/>
        </a:xfrm>
        <a:custGeom>
          <a:avLst/>
          <a:gdLst/>
          <a:ahLst/>
          <a:cxnLst/>
          <a:rect l="0" t="0" r="0" b="0"/>
          <a:pathLst>
            <a:path>
              <a:moveTo>
                <a:pt x="0" y="4625246"/>
              </a:moveTo>
              <a:lnTo>
                <a:pt x="75625" y="4625246"/>
              </a:lnTo>
              <a:lnTo>
                <a:pt x="75625" y="0"/>
              </a:lnTo>
              <a:lnTo>
                <a:pt x="187545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FABF7-9ED4-4809-9555-61D600714902}">
      <dsp:nvSpPr>
        <dsp:cNvPr id="0" name=""/>
        <dsp:cNvSpPr/>
      </dsp:nvSpPr>
      <dsp:spPr>
        <a:xfrm>
          <a:off x="19536702" y="3329159"/>
          <a:ext cx="223841" cy="6310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631089"/>
              </a:lnTo>
              <a:lnTo>
                <a:pt x="223841" y="63108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FBCC88-939D-4A3D-8987-7C379C8B206F}">
      <dsp:nvSpPr>
        <dsp:cNvPr id="0" name=""/>
        <dsp:cNvSpPr/>
      </dsp:nvSpPr>
      <dsp:spPr>
        <a:xfrm>
          <a:off x="19536702" y="3329159"/>
          <a:ext cx="223841" cy="2969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296985"/>
              </a:lnTo>
              <a:lnTo>
                <a:pt x="223841" y="2969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8F3D1A-E307-4CC3-9202-13D628490670}">
      <dsp:nvSpPr>
        <dsp:cNvPr id="0" name=""/>
        <dsp:cNvSpPr/>
      </dsp:nvSpPr>
      <dsp:spPr>
        <a:xfrm>
          <a:off x="19536702" y="3246320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2839"/>
              </a:moveTo>
              <a:lnTo>
                <a:pt x="111920" y="82839"/>
              </a:lnTo>
              <a:lnTo>
                <a:pt x="111920" y="45720"/>
              </a:ln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EC4775-90E2-41E8-A0E7-1F8E8B6C07A6}">
      <dsp:nvSpPr>
        <dsp:cNvPr id="0" name=""/>
        <dsp:cNvSpPr/>
      </dsp:nvSpPr>
      <dsp:spPr>
        <a:xfrm>
          <a:off x="19536702" y="2957935"/>
          <a:ext cx="223841" cy="371223"/>
        </a:xfrm>
        <a:custGeom>
          <a:avLst/>
          <a:gdLst/>
          <a:ahLst/>
          <a:cxnLst/>
          <a:rect l="0" t="0" r="0" b="0"/>
          <a:pathLst>
            <a:path>
              <a:moveTo>
                <a:pt x="0" y="371223"/>
              </a:moveTo>
              <a:lnTo>
                <a:pt x="111920" y="371223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1AB153-DCCE-4391-9FF4-90629EBE0A3A}">
      <dsp:nvSpPr>
        <dsp:cNvPr id="0" name=""/>
        <dsp:cNvSpPr/>
      </dsp:nvSpPr>
      <dsp:spPr>
        <a:xfrm>
          <a:off x="15229356" y="2720309"/>
          <a:ext cx="223841" cy="608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608850"/>
              </a:lnTo>
              <a:lnTo>
                <a:pt x="223841" y="60885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A5636-D176-4EF1-8B5E-AE903C705AF4}">
      <dsp:nvSpPr>
        <dsp:cNvPr id="0" name=""/>
        <dsp:cNvSpPr/>
      </dsp:nvSpPr>
      <dsp:spPr>
        <a:xfrm>
          <a:off x="23812600" y="2403735"/>
          <a:ext cx="223841" cy="643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643654"/>
              </a:lnTo>
              <a:lnTo>
                <a:pt x="223841" y="6436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A89B14-40A5-46F7-84AA-DC89EC5DEF8A}">
      <dsp:nvSpPr>
        <dsp:cNvPr id="0" name=""/>
        <dsp:cNvSpPr/>
      </dsp:nvSpPr>
      <dsp:spPr>
        <a:xfrm>
          <a:off x="23812600" y="2403735"/>
          <a:ext cx="223841" cy="311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311411"/>
              </a:lnTo>
              <a:lnTo>
                <a:pt x="223841" y="3114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22B3B-0B00-4372-9F6C-55A0584DD810}">
      <dsp:nvSpPr>
        <dsp:cNvPr id="0" name=""/>
        <dsp:cNvSpPr/>
      </dsp:nvSpPr>
      <dsp:spPr>
        <a:xfrm>
          <a:off x="23812600" y="2337184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66550"/>
              </a:moveTo>
              <a:lnTo>
                <a:pt x="111920" y="66550"/>
              </a:lnTo>
              <a:lnTo>
                <a:pt x="111920" y="45720"/>
              </a:lnTo>
              <a:lnTo>
                <a:pt x="223841" y="457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A833ED-050B-47E3-8B13-2FD6B6EEFB1C}">
      <dsp:nvSpPr>
        <dsp:cNvPr id="0" name=""/>
        <dsp:cNvSpPr/>
      </dsp:nvSpPr>
      <dsp:spPr>
        <a:xfrm>
          <a:off x="19536702" y="1887332"/>
          <a:ext cx="224505" cy="516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585" y="0"/>
              </a:lnTo>
              <a:lnTo>
                <a:pt x="112585" y="516402"/>
              </a:lnTo>
              <a:lnTo>
                <a:pt x="224505" y="51640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6254DF-32D1-43EA-B345-DAB2EA5B6C83}">
      <dsp:nvSpPr>
        <dsp:cNvPr id="0" name=""/>
        <dsp:cNvSpPr/>
      </dsp:nvSpPr>
      <dsp:spPr>
        <a:xfrm>
          <a:off x="23812600" y="1916043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1920" y="45720"/>
              </a:lnTo>
              <a:lnTo>
                <a:pt x="111920" y="134618"/>
              </a:lnTo>
              <a:lnTo>
                <a:pt x="223841" y="1346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8BE239-D421-44ED-A261-072599AFCBDF}">
      <dsp:nvSpPr>
        <dsp:cNvPr id="0" name=""/>
        <dsp:cNvSpPr/>
      </dsp:nvSpPr>
      <dsp:spPr>
        <a:xfrm>
          <a:off x="23812600" y="1718420"/>
          <a:ext cx="223841" cy="243343"/>
        </a:xfrm>
        <a:custGeom>
          <a:avLst/>
          <a:gdLst/>
          <a:ahLst/>
          <a:cxnLst/>
          <a:rect l="0" t="0" r="0" b="0"/>
          <a:pathLst>
            <a:path>
              <a:moveTo>
                <a:pt x="0" y="243343"/>
              </a:moveTo>
              <a:lnTo>
                <a:pt x="111920" y="243343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325175-D134-4F49-93A0-973BF8F7CA1E}">
      <dsp:nvSpPr>
        <dsp:cNvPr id="0" name=""/>
        <dsp:cNvSpPr/>
      </dsp:nvSpPr>
      <dsp:spPr>
        <a:xfrm>
          <a:off x="23812600" y="1386178"/>
          <a:ext cx="223841" cy="575585"/>
        </a:xfrm>
        <a:custGeom>
          <a:avLst/>
          <a:gdLst/>
          <a:ahLst/>
          <a:cxnLst/>
          <a:rect l="0" t="0" r="0" b="0"/>
          <a:pathLst>
            <a:path>
              <a:moveTo>
                <a:pt x="0" y="575585"/>
              </a:moveTo>
              <a:lnTo>
                <a:pt x="111920" y="575585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79366D-B3B5-40BD-962F-F89590F3EEEA}">
      <dsp:nvSpPr>
        <dsp:cNvPr id="0" name=""/>
        <dsp:cNvSpPr/>
      </dsp:nvSpPr>
      <dsp:spPr>
        <a:xfrm>
          <a:off x="19536702" y="1841612"/>
          <a:ext cx="2245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2585" y="45720"/>
              </a:lnTo>
              <a:lnTo>
                <a:pt x="112585" y="120151"/>
              </a:lnTo>
              <a:lnTo>
                <a:pt x="224505" y="12015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3519B-F5DA-466F-ABD0-9D1CFD6D8728}">
      <dsp:nvSpPr>
        <dsp:cNvPr id="0" name=""/>
        <dsp:cNvSpPr/>
      </dsp:nvSpPr>
      <dsp:spPr>
        <a:xfrm>
          <a:off x="23812600" y="1053936"/>
          <a:ext cx="223841" cy="465854"/>
        </a:xfrm>
        <a:custGeom>
          <a:avLst/>
          <a:gdLst/>
          <a:ahLst/>
          <a:cxnLst/>
          <a:rect l="0" t="0" r="0" b="0"/>
          <a:pathLst>
            <a:path>
              <a:moveTo>
                <a:pt x="0" y="465854"/>
              </a:moveTo>
              <a:lnTo>
                <a:pt x="111920" y="465854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AB4CA3-41A3-44A6-8C47-19DFB295D869}">
      <dsp:nvSpPr>
        <dsp:cNvPr id="0" name=""/>
        <dsp:cNvSpPr/>
      </dsp:nvSpPr>
      <dsp:spPr>
        <a:xfrm>
          <a:off x="19536702" y="1519790"/>
          <a:ext cx="224505" cy="367541"/>
        </a:xfrm>
        <a:custGeom>
          <a:avLst/>
          <a:gdLst/>
          <a:ahLst/>
          <a:cxnLst/>
          <a:rect l="0" t="0" r="0" b="0"/>
          <a:pathLst>
            <a:path>
              <a:moveTo>
                <a:pt x="0" y="367541"/>
              </a:moveTo>
              <a:lnTo>
                <a:pt x="112585" y="367541"/>
              </a:lnTo>
              <a:lnTo>
                <a:pt x="112585" y="0"/>
              </a:lnTo>
              <a:lnTo>
                <a:pt x="224505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4D3FD3-9032-4F36-8A91-7C681CF98F12}">
      <dsp:nvSpPr>
        <dsp:cNvPr id="0" name=""/>
        <dsp:cNvSpPr/>
      </dsp:nvSpPr>
      <dsp:spPr>
        <a:xfrm>
          <a:off x="15229356" y="1887332"/>
          <a:ext cx="223841" cy="832976"/>
        </a:xfrm>
        <a:custGeom>
          <a:avLst/>
          <a:gdLst/>
          <a:ahLst/>
          <a:cxnLst/>
          <a:rect l="0" t="0" r="0" b="0"/>
          <a:pathLst>
            <a:path>
              <a:moveTo>
                <a:pt x="0" y="832976"/>
              </a:moveTo>
              <a:lnTo>
                <a:pt x="111920" y="832976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FA3ACD-C026-4202-B32E-5378BA8B065D}">
      <dsp:nvSpPr>
        <dsp:cNvPr id="0" name=""/>
        <dsp:cNvSpPr/>
      </dsp:nvSpPr>
      <dsp:spPr>
        <a:xfrm>
          <a:off x="10967395" y="2720309"/>
          <a:ext cx="178456" cy="6789303"/>
        </a:xfrm>
        <a:custGeom>
          <a:avLst/>
          <a:gdLst/>
          <a:ahLst/>
          <a:cxnLst/>
          <a:rect l="0" t="0" r="0" b="0"/>
          <a:pathLst>
            <a:path>
              <a:moveTo>
                <a:pt x="0" y="6789303"/>
              </a:moveTo>
              <a:lnTo>
                <a:pt x="66535" y="6789303"/>
              </a:lnTo>
              <a:lnTo>
                <a:pt x="66535" y="0"/>
              </a:lnTo>
              <a:lnTo>
                <a:pt x="178456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608B8-07F3-4867-9C42-D8965018D55F}">
      <dsp:nvSpPr>
        <dsp:cNvPr id="0" name=""/>
        <dsp:cNvSpPr/>
      </dsp:nvSpPr>
      <dsp:spPr>
        <a:xfrm>
          <a:off x="15225413" y="722330"/>
          <a:ext cx="223841" cy="1668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1920" y="0"/>
              </a:lnTo>
              <a:lnTo>
                <a:pt x="111920" y="166854"/>
              </a:lnTo>
              <a:lnTo>
                <a:pt x="223841" y="1668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ABE0E8-4D42-44A1-A5B1-75C5000683D1}">
      <dsp:nvSpPr>
        <dsp:cNvPr id="0" name=""/>
        <dsp:cNvSpPr/>
      </dsp:nvSpPr>
      <dsp:spPr>
        <a:xfrm>
          <a:off x="19528771" y="509756"/>
          <a:ext cx="22384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11920" y="45720"/>
              </a:lnTo>
              <a:lnTo>
                <a:pt x="111920" y="124308"/>
              </a:lnTo>
              <a:lnTo>
                <a:pt x="223841" y="12430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2AB52-299C-442C-81BA-E9686710852B}">
      <dsp:nvSpPr>
        <dsp:cNvPr id="0" name=""/>
        <dsp:cNvSpPr/>
      </dsp:nvSpPr>
      <dsp:spPr>
        <a:xfrm>
          <a:off x="19528771" y="198303"/>
          <a:ext cx="269181" cy="357172"/>
        </a:xfrm>
        <a:custGeom>
          <a:avLst/>
          <a:gdLst/>
          <a:ahLst/>
          <a:cxnLst/>
          <a:rect l="0" t="0" r="0" b="0"/>
          <a:pathLst>
            <a:path>
              <a:moveTo>
                <a:pt x="0" y="357172"/>
              </a:moveTo>
              <a:lnTo>
                <a:pt x="157260" y="357172"/>
              </a:lnTo>
              <a:lnTo>
                <a:pt x="157260" y="0"/>
              </a:lnTo>
              <a:lnTo>
                <a:pt x="26918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2F964A-B1CB-4924-8D02-387C13BD1DAE}">
      <dsp:nvSpPr>
        <dsp:cNvPr id="0" name=""/>
        <dsp:cNvSpPr/>
      </dsp:nvSpPr>
      <dsp:spPr>
        <a:xfrm>
          <a:off x="15225413" y="555476"/>
          <a:ext cx="223841" cy="166854"/>
        </a:xfrm>
        <a:custGeom>
          <a:avLst/>
          <a:gdLst/>
          <a:ahLst/>
          <a:cxnLst/>
          <a:rect l="0" t="0" r="0" b="0"/>
          <a:pathLst>
            <a:path>
              <a:moveTo>
                <a:pt x="0" y="166854"/>
              </a:moveTo>
              <a:lnTo>
                <a:pt x="111920" y="166854"/>
              </a:lnTo>
              <a:lnTo>
                <a:pt x="111920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DD2BC-D4F7-48DF-B205-EE13D22F8EB2}">
      <dsp:nvSpPr>
        <dsp:cNvPr id="0" name=""/>
        <dsp:cNvSpPr/>
      </dsp:nvSpPr>
      <dsp:spPr>
        <a:xfrm>
          <a:off x="10967395" y="722330"/>
          <a:ext cx="178500" cy="8787281"/>
        </a:xfrm>
        <a:custGeom>
          <a:avLst/>
          <a:gdLst/>
          <a:ahLst/>
          <a:cxnLst/>
          <a:rect l="0" t="0" r="0" b="0"/>
          <a:pathLst>
            <a:path>
              <a:moveTo>
                <a:pt x="0" y="8787281"/>
              </a:moveTo>
              <a:lnTo>
                <a:pt x="66580" y="8787281"/>
              </a:lnTo>
              <a:lnTo>
                <a:pt x="66580" y="0"/>
              </a:lnTo>
              <a:lnTo>
                <a:pt x="178500" y="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1DF04-1EF6-4353-BA77-3A90135A5753}">
      <dsp:nvSpPr>
        <dsp:cNvPr id="0" name=""/>
        <dsp:cNvSpPr/>
      </dsp:nvSpPr>
      <dsp:spPr>
        <a:xfrm>
          <a:off x="6660049" y="9509612"/>
          <a:ext cx="223841" cy="14931787"/>
        </a:xfrm>
        <a:custGeom>
          <a:avLst/>
          <a:gdLst/>
          <a:ahLst/>
          <a:cxnLst/>
          <a:rect l="0" t="0" r="0" b="0"/>
          <a:pathLst>
            <a:path>
              <a:moveTo>
                <a:pt x="0" y="14931787"/>
              </a:moveTo>
              <a:lnTo>
                <a:pt x="97421" y="14931787"/>
              </a:lnTo>
              <a:lnTo>
                <a:pt x="97421" y="0"/>
              </a:lnTo>
              <a:lnTo>
                <a:pt x="223841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DC1E31-0706-934C-8DE3-0BFBCA365907}">
      <dsp:nvSpPr>
        <dsp:cNvPr id="0" name=""/>
        <dsp:cNvSpPr/>
      </dsp:nvSpPr>
      <dsp:spPr>
        <a:xfrm>
          <a:off x="2576544" y="24353395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13.6.14 Bifrost</a:t>
          </a:r>
          <a:endParaRPr lang="en-US" sz="2000" b="1" kern="1200" dirty="0"/>
        </a:p>
      </dsp:txBody>
      <dsp:txXfrm>
        <a:off x="2576544" y="24353395"/>
        <a:ext cx="4083504" cy="176010"/>
      </dsp:txXfrm>
    </dsp:sp>
    <dsp:sp modelId="{DBFE33B8-6146-44F9-82C6-316373F3B608}">
      <dsp:nvSpPr>
        <dsp:cNvPr id="0" name=""/>
        <dsp:cNvSpPr/>
      </dsp:nvSpPr>
      <dsp:spPr>
        <a:xfrm>
          <a:off x="6883890" y="9421607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 Beam Transport and Conditioning</a:t>
          </a:r>
          <a:endParaRPr lang="en-US" sz="1400" b="1" kern="1200" dirty="0"/>
        </a:p>
      </dsp:txBody>
      <dsp:txXfrm>
        <a:off x="6883890" y="9421607"/>
        <a:ext cx="4083504" cy="176010"/>
      </dsp:txXfrm>
    </dsp:sp>
    <dsp:sp modelId="{C40639CC-538D-41E4-86DD-A118C5AF3DB7}">
      <dsp:nvSpPr>
        <dsp:cNvPr id="0" name=""/>
        <dsp:cNvSpPr/>
      </dsp:nvSpPr>
      <dsp:spPr>
        <a:xfrm>
          <a:off x="11145896" y="634411"/>
          <a:ext cx="4079517" cy="17583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13.6.14.1.1 Beam Extraction System</a:t>
          </a:r>
          <a:endParaRPr lang="en-US" sz="1400" b="1" kern="1200" dirty="0"/>
        </a:p>
      </dsp:txBody>
      <dsp:txXfrm>
        <a:off x="11145896" y="634411"/>
        <a:ext cx="4079517" cy="175838"/>
      </dsp:txXfrm>
    </dsp:sp>
    <dsp:sp modelId="{A57B805A-6463-4C2E-A77B-14620F671C60}">
      <dsp:nvSpPr>
        <dsp:cNvPr id="0" name=""/>
        <dsp:cNvSpPr/>
      </dsp:nvSpPr>
      <dsp:spPr>
        <a:xfrm>
          <a:off x="15449254" y="467557"/>
          <a:ext cx="4079517" cy="17583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13.6.14.1.1.1 Monolith Insert</a:t>
          </a:r>
          <a:endParaRPr lang="en-US" sz="1400" b="1" kern="1200" dirty="0"/>
        </a:p>
      </dsp:txBody>
      <dsp:txXfrm>
        <a:off x="15449254" y="467557"/>
        <a:ext cx="4079517" cy="175838"/>
      </dsp:txXfrm>
    </dsp:sp>
    <dsp:sp modelId="{96F4CC6D-0D7E-434B-85AE-7A6D56ECD3CE}">
      <dsp:nvSpPr>
        <dsp:cNvPr id="0" name=""/>
        <dsp:cNvSpPr/>
      </dsp:nvSpPr>
      <dsp:spPr>
        <a:xfrm>
          <a:off x="19797952" y="110384"/>
          <a:ext cx="4079517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13.6.14.1.1.1.1 Insert assembly</a:t>
          </a:r>
          <a:endParaRPr lang="en-US" sz="1400" b="1" kern="1200" dirty="0"/>
        </a:p>
      </dsp:txBody>
      <dsp:txXfrm>
        <a:off x="19797952" y="110384"/>
        <a:ext cx="4079517" cy="175838"/>
      </dsp:txXfrm>
    </dsp:sp>
    <dsp:sp modelId="{6B8810FC-FC2C-45E6-AE16-B3DB44806532}">
      <dsp:nvSpPr>
        <dsp:cNvPr id="0" name=""/>
        <dsp:cNvSpPr/>
      </dsp:nvSpPr>
      <dsp:spPr>
        <a:xfrm>
          <a:off x="19752612" y="546145"/>
          <a:ext cx="4079517" cy="17583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13.6.14.1.1.1.2 Insert N. Guide</a:t>
          </a:r>
          <a:endParaRPr lang="en-US" sz="1400" b="1" kern="1200" dirty="0"/>
        </a:p>
      </dsp:txBody>
      <dsp:txXfrm>
        <a:off x="19752612" y="546145"/>
        <a:ext cx="4079517" cy="175838"/>
      </dsp:txXfrm>
    </dsp:sp>
    <dsp:sp modelId="{2AD5AA47-F8F8-4D73-9009-A48C2733888E}">
      <dsp:nvSpPr>
        <dsp:cNvPr id="0" name=""/>
        <dsp:cNvSpPr/>
      </dsp:nvSpPr>
      <dsp:spPr>
        <a:xfrm>
          <a:off x="15449254" y="801266"/>
          <a:ext cx="4079517" cy="17583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13.6.14.1.1.2 Gamma shutter insert</a:t>
          </a:r>
          <a:endParaRPr lang="en-US" sz="1400" b="1" kern="1200" dirty="0"/>
        </a:p>
      </dsp:txBody>
      <dsp:txXfrm>
        <a:off x="15449254" y="801266"/>
        <a:ext cx="4079517" cy="175838"/>
      </dsp:txXfrm>
    </dsp:sp>
    <dsp:sp modelId="{B07CEF5D-7D82-4338-8948-4890301DFEEF}">
      <dsp:nvSpPr>
        <dsp:cNvPr id="0" name=""/>
        <dsp:cNvSpPr/>
      </dsp:nvSpPr>
      <dsp:spPr>
        <a:xfrm>
          <a:off x="11145851" y="2632304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 Beam Delivery System</a:t>
          </a:r>
          <a:endParaRPr lang="en-US" sz="1400" b="1" kern="1200" dirty="0"/>
        </a:p>
      </dsp:txBody>
      <dsp:txXfrm>
        <a:off x="11145851" y="2632304"/>
        <a:ext cx="4083504" cy="176010"/>
      </dsp:txXfrm>
    </dsp:sp>
    <dsp:sp modelId="{3340AFFB-4DC5-4AE5-B08A-10FC80F589FC}">
      <dsp:nvSpPr>
        <dsp:cNvPr id="0" name=""/>
        <dsp:cNvSpPr/>
      </dsp:nvSpPr>
      <dsp:spPr>
        <a:xfrm>
          <a:off x="15453197" y="1799327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 Neutron Guides System</a:t>
          </a:r>
          <a:endParaRPr lang="en-US" sz="1400" b="1" kern="1200" dirty="0"/>
        </a:p>
      </dsp:txBody>
      <dsp:txXfrm>
        <a:off x="15453197" y="1799327"/>
        <a:ext cx="4083504" cy="176010"/>
      </dsp:txXfrm>
    </dsp:sp>
    <dsp:sp modelId="{CAF59B79-771F-4DD9-8702-1DFDFFC9FEE5}">
      <dsp:nvSpPr>
        <dsp:cNvPr id="0" name=""/>
        <dsp:cNvSpPr/>
      </dsp:nvSpPr>
      <dsp:spPr>
        <a:xfrm>
          <a:off x="19761208" y="1431524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13.6.14.1.2.1.1 Neutron Optics</a:t>
          </a:r>
          <a:endParaRPr lang="en-US" sz="1400" b="1" kern="1200" dirty="0"/>
        </a:p>
      </dsp:txBody>
      <dsp:txXfrm>
        <a:off x="19761208" y="1431524"/>
        <a:ext cx="4051391" cy="176531"/>
      </dsp:txXfrm>
    </dsp:sp>
    <dsp:sp modelId="{7C704A50-C057-4026-9AF9-98A1BC7041CC}">
      <dsp:nvSpPr>
        <dsp:cNvPr id="0" name=""/>
        <dsp:cNvSpPr/>
      </dsp:nvSpPr>
      <dsp:spPr>
        <a:xfrm>
          <a:off x="24036441" y="965670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13.6.14.1.2.1.1.1 Neutron guides</a:t>
          </a:r>
          <a:endParaRPr lang="en-US" sz="1400" b="1" kern="1200" dirty="0"/>
        </a:p>
      </dsp:txBody>
      <dsp:txXfrm>
        <a:off x="24036441" y="965670"/>
        <a:ext cx="4051391" cy="176531"/>
      </dsp:txXfrm>
    </dsp:sp>
    <dsp:sp modelId="{0FEA0222-CDEE-436C-BA08-E00A0433D502}">
      <dsp:nvSpPr>
        <dsp:cNvPr id="0" name=""/>
        <dsp:cNvSpPr/>
      </dsp:nvSpPr>
      <dsp:spPr>
        <a:xfrm>
          <a:off x="19761208" y="1873497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13.6.14.1.2.1.2  Neutron Guides Housing</a:t>
          </a:r>
          <a:endParaRPr lang="en-US" sz="1400" b="1" kern="1200" dirty="0"/>
        </a:p>
      </dsp:txBody>
      <dsp:txXfrm>
        <a:off x="19761208" y="1873497"/>
        <a:ext cx="4051391" cy="176531"/>
      </dsp:txXfrm>
    </dsp:sp>
    <dsp:sp modelId="{48501E63-329F-4C28-8FCA-7F6FCB701239}">
      <dsp:nvSpPr>
        <dsp:cNvPr id="0" name=""/>
        <dsp:cNvSpPr/>
      </dsp:nvSpPr>
      <dsp:spPr>
        <a:xfrm>
          <a:off x="24036441" y="1297912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13.6.14.1.2.1.2.1 Guides Glass Alignment</a:t>
          </a:r>
          <a:endParaRPr lang="en-US" sz="1400" b="1" kern="1200" dirty="0"/>
        </a:p>
      </dsp:txBody>
      <dsp:txXfrm>
        <a:off x="24036441" y="1297912"/>
        <a:ext cx="4051391" cy="176531"/>
      </dsp:txXfrm>
    </dsp:sp>
    <dsp:sp modelId="{303E0D5C-1758-4B8F-8060-F59D37D4BAA6}">
      <dsp:nvSpPr>
        <dsp:cNvPr id="0" name=""/>
        <dsp:cNvSpPr/>
      </dsp:nvSpPr>
      <dsp:spPr>
        <a:xfrm>
          <a:off x="24036441" y="1630154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13.6.14.1.2.1.2.2 Vacuum Windows</a:t>
          </a:r>
          <a:endParaRPr lang="en-US" sz="1400" b="1" kern="1200" dirty="0"/>
        </a:p>
      </dsp:txBody>
      <dsp:txXfrm>
        <a:off x="24036441" y="1630154"/>
        <a:ext cx="4051391" cy="176531"/>
      </dsp:txXfrm>
    </dsp:sp>
    <dsp:sp modelId="{7F858D8C-0826-455C-A7B4-6B8CEA59F30D}">
      <dsp:nvSpPr>
        <dsp:cNvPr id="0" name=""/>
        <dsp:cNvSpPr/>
      </dsp:nvSpPr>
      <dsp:spPr>
        <a:xfrm>
          <a:off x="24036441" y="1962396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13.6.14.1.2.1.2.3 Vacuum Jacket</a:t>
          </a:r>
          <a:endParaRPr lang="en-US" sz="1400" b="1" kern="1200" dirty="0"/>
        </a:p>
      </dsp:txBody>
      <dsp:txXfrm>
        <a:off x="24036441" y="1962396"/>
        <a:ext cx="4051391" cy="176531"/>
      </dsp:txXfrm>
    </dsp:sp>
    <dsp:sp modelId="{24BDDC60-7C1A-42EF-95BC-71B50B39CA57}">
      <dsp:nvSpPr>
        <dsp:cNvPr id="0" name=""/>
        <dsp:cNvSpPr/>
      </dsp:nvSpPr>
      <dsp:spPr>
        <a:xfrm>
          <a:off x="19761208" y="2315469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13.6.4.1.2.1.3 Guides Support System </a:t>
          </a:r>
          <a:endParaRPr lang="en-US" sz="1400" b="1" kern="1200" dirty="0"/>
        </a:p>
      </dsp:txBody>
      <dsp:txXfrm>
        <a:off x="19761208" y="2315469"/>
        <a:ext cx="4051391" cy="176531"/>
      </dsp:txXfrm>
    </dsp:sp>
    <dsp:sp modelId="{15C95612-0C64-4A93-86FB-9A169F39CC1B}">
      <dsp:nvSpPr>
        <dsp:cNvPr id="0" name=""/>
        <dsp:cNvSpPr/>
      </dsp:nvSpPr>
      <dsp:spPr>
        <a:xfrm>
          <a:off x="24036441" y="2294638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13.6.14.1.2.1.3.1 Neutron Guides Alignment</a:t>
          </a:r>
          <a:endParaRPr lang="en-US" sz="1400" b="1" kern="1200" dirty="0"/>
        </a:p>
      </dsp:txBody>
      <dsp:txXfrm>
        <a:off x="24036441" y="2294638"/>
        <a:ext cx="4051391" cy="176531"/>
      </dsp:txXfrm>
    </dsp:sp>
    <dsp:sp modelId="{B44B775E-A340-457D-9C82-76FD2185CE37}">
      <dsp:nvSpPr>
        <dsp:cNvPr id="0" name=""/>
        <dsp:cNvSpPr/>
      </dsp:nvSpPr>
      <dsp:spPr>
        <a:xfrm>
          <a:off x="24036441" y="2626880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13.6.14.1.2.1.3.2 Neutron Guides Support</a:t>
          </a:r>
          <a:endParaRPr lang="en-US" sz="1400" b="1" kern="1200" dirty="0"/>
        </a:p>
      </dsp:txBody>
      <dsp:txXfrm>
        <a:off x="24036441" y="2626880"/>
        <a:ext cx="4051391" cy="176531"/>
      </dsp:txXfrm>
    </dsp:sp>
    <dsp:sp modelId="{0F7F8A73-F60C-4AE9-B5B8-97289F5E7B3B}">
      <dsp:nvSpPr>
        <dsp:cNvPr id="0" name=""/>
        <dsp:cNvSpPr/>
      </dsp:nvSpPr>
      <dsp:spPr>
        <a:xfrm>
          <a:off x="24036441" y="2959123"/>
          <a:ext cx="4051391" cy="176531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13.6.14.1.2.1.3.3 Neutron Guides Baseplates</a:t>
          </a:r>
          <a:endParaRPr lang="en-US" sz="1400" b="1" kern="1200" dirty="0"/>
        </a:p>
      </dsp:txBody>
      <dsp:txXfrm>
        <a:off x="24036441" y="2959123"/>
        <a:ext cx="4051391" cy="176531"/>
      </dsp:txXfrm>
    </dsp:sp>
    <dsp:sp modelId="{45F95A1C-25DE-49EB-A2E5-B9F5F8F9E9DF}">
      <dsp:nvSpPr>
        <dsp:cNvPr id="0" name=""/>
        <dsp:cNvSpPr/>
      </dsp:nvSpPr>
      <dsp:spPr>
        <a:xfrm>
          <a:off x="15453197" y="3241154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13.6.14.1.2.2 Neutron Guide Shimming</a:t>
          </a:r>
          <a:endParaRPr lang="en-US" sz="1400" b="1" kern="1200" dirty="0"/>
        </a:p>
      </dsp:txBody>
      <dsp:txXfrm>
        <a:off x="15453197" y="3241154"/>
        <a:ext cx="4083504" cy="176010"/>
      </dsp:txXfrm>
    </dsp:sp>
    <dsp:sp modelId="{3F8DA65E-1D81-4C49-8AB7-34BB3906C726}">
      <dsp:nvSpPr>
        <dsp:cNvPr id="0" name=""/>
        <dsp:cNvSpPr/>
      </dsp:nvSpPr>
      <dsp:spPr>
        <a:xfrm>
          <a:off x="19760543" y="2869930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13.6.14.1.2.2.1 Heavy aperture 1</a:t>
          </a:r>
          <a:endParaRPr lang="en-US" sz="1400" b="1" kern="1200" dirty="0"/>
        </a:p>
      </dsp:txBody>
      <dsp:txXfrm>
        <a:off x="19760543" y="2869930"/>
        <a:ext cx="4083504" cy="176010"/>
      </dsp:txXfrm>
    </dsp:sp>
    <dsp:sp modelId="{5F6A09AC-7D40-4710-862E-C6DB20C88CEC}">
      <dsp:nvSpPr>
        <dsp:cNvPr id="0" name=""/>
        <dsp:cNvSpPr/>
      </dsp:nvSpPr>
      <dsp:spPr>
        <a:xfrm>
          <a:off x="19760543" y="3204035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13.6.14.1.2.2.2 Heavy aperture 2</a:t>
          </a:r>
          <a:endParaRPr lang="en-US" sz="1400" b="1" kern="1200" dirty="0"/>
        </a:p>
      </dsp:txBody>
      <dsp:txXfrm>
        <a:off x="19760543" y="3204035"/>
        <a:ext cx="4083504" cy="176010"/>
      </dsp:txXfrm>
    </dsp:sp>
    <dsp:sp modelId="{63DE166B-F1C6-426E-84D9-8C4335846796}">
      <dsp:nvSpPr>
        <dsp:cNvPr id="0" name=""/>
        <dsp:cNvSpPr/>
      </dsp:nvSpPr>
      <dsp:spPr>
        <a:xfrm>
          <a:off x="19760543" y="3538139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13.6.14.1.2.2.3 Heavy aperture 3</a:t>
          </a:r>
          <a:endParaRPr lang="en-US" sz="1400" b="1" kern="1200" dirty="0"/>
        </a:p>
      </dsp:txBody>
      <dsp:txXfrm>
        <a:off x="19760543" y="3538139"/>
        <a:ext cx="4083504" cy="176010"/>
      </dsp:txXfrm>
    </dsp:sp>
    <dsp:sp modelId="{2F61B209-F8F7-421D-90A5-EA91F7503FC4}">
      <dsp:nvSpPr>
        <dsp:cNvPr id="0" name=""/>
        <dsp:cNvSpPr/>
      </dsp:nvSpPr>
      <dsp:spPr>
        <a:xfrm>
          <a:off x="19760543" y="3872244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13.6.14.1.2.2.4 Heavy aperture 4</a:t>
          </a:r>
          <a:endParaRPr lang="en-US" sz="1400" b="1" kern="1200" dirty="0"/>
        </a:p>
      </dsp:txBody>
      <dsp:txXfrm>
        <a:off x="19760543" y="3872244"/>
        <a:ext cx="4083504" cy="176010"/>
      </dsp:txXfrm>
    </dsp:sp>
    <dsp:sp modelId="{9005932A-BEDF-4F7F-8B48-EBFB27B40A59}">
      <dsp:nvSpPr>
        <dsp:cNvPr id="0" name=""/>
        <dsp:cNvSpPr/>
      </dsp:nvSpPr>
      <dsp:spPr>
        <a:xfrm>
          <a:off x="11154941" y="4796360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 Chopper system</a:t>
          </a:r>
          <a:endParaRPr lang="en-US" sz="1400" b="1" kern="1200" dirty="0"/>
        </a:p>
      </dsp:txBody>
      <dsp:txXfrm>
        <a:off x="11154941" y="4796360"/>
        <a:ext cx="4083504" cy="176010"/>
      </dsp:txXfrm>
    </dsp:sp>
    <dsp:sp modelId="{A251F746-AC40-4252-8479-11B4D5369EC2}">
      <dsp:nvSpPr>
        <dsp:cNvPr id="0" name=""/>
        <dsp:cNvSpPr/>
      </dsp:nvSpPr>
      <dsp:spPr>
        <a:xfrm>
          <a:off x="15472982" y="4164027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13.6.14.1.3.1 Pit Assembly 1</a:t>
          </a:r>
          <a:endParaRPr lang="en-US" sz="1400" b="1" kern="1200" dirty="0"/>
        </a:p>
      </dsp:txBody>
      <dsp:txXfrm>
        <a:off x="15472982" y="4164027"/>
        <a:ext cx="4083504" cy="176010"/>
      </dsp:txXfrm>
    </dsp:sp>
    <dsp:sp modelId="{B307D799-5596-4DD5-A016-E17928D7E4D6}">
      <dsp:nvSpPr>
        <dsp:cNvPr id="0" name=""/>
        <dsp:cNvSpPr/>
      </dsp:nvSpPr>
      <dsp:spPr>
        <a:xfrm>
          <a:off x="19780328" y="4164027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13.6.14.1.3.1.1 Pulse shaping chopper 1</a:t>
          </a:r>
          <a:endParaRPr lang="en-US" sz="1400" b="1" kern="1200" dirty="0"/>
        </a:p>
      </dsp:txBody>
      <dsp:txXfrm>
        <a:off x="19780328" y="4164027"/>
        <a:ext cx="4083504" cy="176010"/>
      </dsp:txXfrm>
    </dsp:sp>
    <dsp:sp modelId="{07B1D2B7-0F88-4A6E-8BB5-C0528C2F9EDD}">
      <dsp:nvSpPr>
        <dsp:cNvPr id="0" name=""/>
        <dsp:cNvSpPr/>
      </dsp:nvSpPr>
      <dsp:spPr>
        <a:xfrm>
          <a:off x="15472982" y="4498062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13.6.14.1.3.2 Pit Assembly 2</a:t>
          </a:r>
          <a:endParaRPr lang="en-US" sz="1400" b="1" kern="1200" dirty="0"/>
        </a:p>
      </dsp:txBody>
      <dsp:txXfrm>
        <a:off x="15472982" y="4498062"/>
        <a:ext cx="4083504" cy="176010"/>
      </dsp:txXfrm>
    </dsp:sp>
    <dsp:sp modelId="{9F404863-05F8-442D-9E54-43A098922E03}">
      <dsp:nvSpPr>
        <dsp:cNvPr id="0" name=""/>
        <dsp:cNvSpPr/>
      </dsp:nvSpPr>
      <dsp:spPr>
        <a:xfrm>
          <a:off x="19780328" y="4498062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13.6.14.1.3.2.1 Frame overlap chopper 1</a:t>
          </a:r>
          <a:endParaRPr lang="en-US" sz="1400" b="1" kern="1200" dirty="0"/>
        </a:p>
      </dsp:txBody>
      <dsp:txXfrm>
        <a:off x="19780328" y="4498062"/>
        <a:ext cx="4083504" cy="176010"/>
      </dsp:txXfrm>
    </dsp:sp>
    <dsp:sp modelId="{CC718F56-3D95-443F-8DB2-63EF863BF5E2}">
      <dsp:nvSpPr>
        <dsp:cNvPr id="0" name=""/>
        <dsp:cNvSpPr/>
      </dsp:nvSpPr>
      <dsp:spPr>
        <a:xfrm>
          <a:off x="15472982" y="4832097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13.6.14.1.3.3 Pit Assembly 3</a:t>
          </a:r>
          <a:endParaRPr lang="en-US" sz="1400" b="1" kern="1200" dirty="0"/>
        </a:p>
      </dsp:txBody>
      <dsp:txXfrm>
        <a:off x="15472982" y="4832097"/>
        <a:ext cx="4083504" cy="176010"/>
      </dsp:txXfrm>
    </dsp:sp>
    <dsp:sp modelId="{9FB6CB84-67A9-4620-82A0-0313F405C0FB}">
      <dsp:nvSpPr>
        <dsp:cNvPr id="0" name=""/>
        <dsp:cNvSpPr/>
      </dsp:nvSpPr>
      <dsp:spPr>
        <a:xfrm>
          <a:off x="19780328" y="4832097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13.6.14.1.3.3.1 Frame overlap chopper 2</a:t>
          </a:r>
          <a:endParaRPr lang="en-US" sz="1400" b="1" kern="1200" dirty="0"/>
        </a:p>
      </dsp:txBody>
      <dsp:txXfrm>
        <a:off x="19780328" y="4832097"/>
        <a:ext cx="4083504" cy="176010"/>
      </dsp:txXfrm>
    </dsp:sp>
    <dsp:sp modelId="{CC6C6D8F-CAAA-46B1-A253-D8F789CF4785}">
      <dsp:nvSpPr>
        <dsp:cNvPr id="0" name=""/>
        <dsp:cNvSpPr/>
      </dsp:nvSpPr>
      <dsp:spPr>
        <a:xfrm>
          <a:off x="15472982" y="5166132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13.6.14.1.3.4 Pit Assembly 4</a:t>
          </a:r>
          <a:endParaRPr lang="en-US" sz="1400" b="1" kern="1200" dirty="0"/>
        </a:p>
      </dsp:txBody>
      <dsp:txXfrm>
        <a:off x="15472982" y="5166132"/>
        <a:ext cx="4083504" cy="176010"/>
      </dsp:txXfrm>
    </dsp:sp>
    <dsp:sp modelId="{CE08FE3B-0B95-402D-90B9-C8CC1B2FA351}">
      <dsp:nvSpPr>
        <dsp:cNvPr id="0" name=""/>
        <dsp:cNvSpPr/>
      </dsp:nvSpPr>
      <dsp:spPr>
        <a:xfrm>
          <a:off x="19805928" y="5111969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13.6.14.1.3.4.1 Bandwidth chopper 1</a:t>
          </a:r>
          <a:endParaRPr lang="en-US" sz="1400" b="1" kern="1200" dirty="0"/>
        </a:p>
      </dsp:txBody>
      <dsp:txXfrm>
        <a:off x="19805928" y="5111969"/>
        <a:ext cx="4083504" cy="176010"/>
      </dsp:txXfrm>
    </dsp:sp>
    <dsp:sp modelId="{996FF939-6A2E-4E44-BDEF-D40AFEB7F855}">
      <dsp:nvSpPr>
        <dsp:cNvPr id="0" name=""/>
        <dsp:cNvSpPr/>
      </dsp:nvSpPr>
      <dsp:spPr>
        <a:xfrm>
          <a:off x="15498582" y="5446004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13.6.14.1.3.3 Control System</a:t>
          </a:r>
          <a:endParaRPr lang="en-US" sz="1400" b="1" kern="1200" dirty="0"/>
        </a:p>
      </dsp:txBody>
      <dsp:txXfrm>
        <a:off x="15498582" y="5446004"/>
        <a:ext cx="4083504" cy="176010"/>
      </dsp:txXfrm>
    </dsp:sp>
    <dsp:sp modelId="{E6FE51F3-16FB-47ED-9262-19DC1B75C396}">
      <dsp:nvSpPr>
        <dsp:cNvPr id="0" name=""/>
        <dsp:cNvSpPr/>
      </dsp:nvSpPr>
      <dsp:spPr>
        <a:xfrm>
          <a:off x="15498582" y="5780039"/>
          <a:ext cx="4083504" cy="17601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13.6.14.1.3.4 Support System</a:t>
          </a:r>
          <a:endParaRPr lang="en-US" sz="1400" b="1" kern="1200" dirty="0"/>
        </a:p>
      </dsp:txBody>
      <dsp:txXfrm>
        <a:off x="15498582" y="5780039"/>
        <a:ext cx="4083504" cy="176010"/>
      </dsp:txXfrm>
    </dsp:sp>
    <dsp:sp modelId="{EFB5BB7D-F6FB-4FDF-9366-B8AA0EE2346C}">
      <dsp:nvSpPr>
        <dsp:cNvPr id="0" name=""/>
        <dsp:cNvSpPr/>
      </dsp:nvSpPr>
      <dsp:spPr>
        <a:xfrm>
          <a:off x="11191236" y="8009656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 Beam Geometry Conditioning</a:t>
          </a:r>
          <a:endParaRPr lang="en-US" sz="1400" b="1" kern="1200" dirty="0"/>
        </a:p>
      </dsp:txBody>
      <dsp:txXfrm>
        <a:off x="11191236" y="8009656"/>
        <a:ext cx="4083504" cy="176010"/>
      </dsp:txXfrm>
    </dsp:sp>
    <dsp:sp modelId="{194E69E0-9467-41D0-8A6F-8A4CCB11D127}">
      <dsp:nvSpPr>
        <dsp:cNvPr id="0" name=""/>
        <dsp:cNvSpPr/>
      </dsp:nvSpPr>
      <dsp:spPr>
        <a:xfrm>
          <a:off x="15498582" y="6821455"/>
          <a:ext cx="4079517" cy="1758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13.6.14.1.4.1 Divergence jaws</a:t>
          </a:r>
          <a:endParaRPr lang="en-US" sz="1400" b="1" kern="1200" dirty="0"/>
        </a:p>
      </dsp:txBody>
      <dsp:txXfrm>
        <a:off x="15498582" y="6821455"/>
        <a:ext cx="4079517" cy="175834"/>
      </dsp:txXfrm>
    </dsp:sp>
    <dsp:sp modelId="{B8B45C1D-CCD6-46F3-BB63-72A1AA9D1CC3}">
      <dsp:nvSpPr>
        <dsp:cNvPr id="0" name=""/>
        <dsp:cNvSpPr/>
      </dsp:nvSpPr>
      <dsp:spPr>
        <a:xfrm>
          <a:off x="19801940" y="5446004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13.6.14.1.4.1.1 Divergence jaw 1</a:t>
          </a:r>
          <a:endParaRPr lang="en-US" sz="1400" b="1" kern="1200" dirty="0"/>
        </a:p>
      </dsp:txBody>
      <dsp:txXfrm>
        <a:off x="19801940" y="5446004"/>
        <a:ext cx="4360577" cy="184863"/>
      </dsp:txXfrm>
    </dsp:sp>
    <dsp:sp modelId="{4694D1D7-EAF7-4117-9BD6-BA702232CC42}">
      <dsp:nvSpPr>
        <dsp:cNvPr id="0" name=""/>
        <dsp:cNvSpPr/>
      </dsp:nvSpPr>
      <dsp:spPr>
        <a:xfrm>
          <a:off x="24386358" y="4931903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13.6.14.1.4.2.1.1 Slit </a:t>
          </a:r>
          <a:r>
            <a:rPr lang="en-US" sz="1400" b="1" kern="1200" dirty="0"/>
            <a:t>mechanics</a:t>
          </a:r>
        </a:p>
      </dsp:txBody>
      <dsp:txXfrm>
        <a:off x="24386358" y="4931903"/>
        <a:ext cx="4360577" cy="184863"/>
      </dsp:txXfrm>
    </dsp:sp>
    <dsp:sp modelId="{CB33D04B-6EE8-4398-BB07-A8FDE2508ED8}">
      <dsp:nvSpPr>
        <dsp:cNvPr id="0" name=""/>
        <dsp:cNvSpPr/>
      </dsp:nvSpPr>
      <dsp:spPr>
        <a:xfrm>
          <a:off x="24386358" y="5274637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13.6.14.1.4.2.1.2 Slit Support </a:t>
          </a:r>
          <a:endParaRPr lang="en-US" sz="1400" b="1" kern="1200" dirty="0"/>
        </a:p>
      </dsp:txBody>
      <dsp:txXfrm>
        <a:off x="24386358" y="5274637"/>
        <a:ext cx="4360577" cy="184863"/>
      </dsp:txXfrm>
    </dsp:sp>
    <dsp:sp modelId="{A70A3440-BEE3-4078-A6F9-3F8638D29DB6}">
      <dsp:nvSpPr>
        <dsp:cNvPr id="0" name=""/>
        <dsp:cNvSpPr/>
      </dsp:nvSpPr>
      <dsp:spPr>
        <a:xfrm>
          <a:off x="24374966" y="5609756"/>
          <a:ext cx="4360577" cy="18486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13.6.14.1.4.2.1.3 Blade Sl1 absorber (Specs)</a:t>
          </a:r>
          <a:endParaRPr lang="en-US" sz="1400" b="1" kern="1200" dirty="0"/>
        </a:p>
      </dsp:txBody>
      <dsp:txXfrm>
        <a:off x="24374966" y="5609756"/>
        <a:ext cx="4360577" cy="184863"/>
      </dsp:txXfrm>
    </dsp:sp>
    <dsp:sp modelId="{ABA00CF0-81C4-4537-B3DD-D39C8AF4D8AC}">
      <dsp:nvSpPr>
        <dsp:cNvPr id="0" name=""/>
        <dsp:cNvSpPr/>
      </dsp:nvSpPr>
      <dsp:spPr>
        <a:xfrm>
          <a:off x="24386358" y="5960105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13.6.14.1.4.2.1.4 Slit motor</a:t>
          </a:r>
          <a:endParaRPr lang="en-US" sz="1400" b="1" kern="1200" dirty="0"/>
        </a:p>
      </dsp:txBody>
      <dsp:txXfrm>
        <a:off x="24386358" y="5960105"/>
        <a:ext cx="4360577" cy="184863"/>
      </dsp:txXfrm>
    </dsp:sp>
    <dsp:sp modelId="{D1CCA7DA-3554-4137-AFCE-BCFDBCD7E5B3}">
      <dsp:nvSpPr>
        <dsp:cNvPr id="0" name=""/>
        <dsp:cNvSpPr/>
      </dsp:nvSpPr>
      <dsp:spPr>
        <a:xfrm>
          <a:off x="19801940" y="6816941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13.6.14.1.4.1.2 Divergence jaw 2</a:t>
          </a:r>
          <a:endParaRPr lang="en-US" sz="1400" b="1" kern="1200" dirty="0"/>
        </a:p>
      </dsp:txBody>
      <dsp:txXfrm>
        <a:off x="19801940" y="6816941"/>
        <a:ext cx="4360577" cy="184863"/>
      </dsp:txXfrm>
    </dsp:sp>
    <dsp:sp modelId="{7DEAE663-482D-4AA3-9256-C51B3B865070}">
      <dsp:nvSpPr>
        <dsp:cNvPr id="0" name=""/>
        <dsp:cNvSpPr/>
      </dsp:nvSpPr>
      <dsp:spPr>
        <a:xfrm>
          <a:off x="24386358" y="6302839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13.6.14.1.4.2.2.1 Slit </a:t>
          </a:r>
          <a:r>
            <a:rPr lang="en-US" sz="1400" b="1" kern="1200" dirty="0"/>
            <a:t>mechanics</a:t>
          </a:r>
        </a:p>
      </dsp:txBody>
      <dsp:txXfrm>
        <a:off x="24386358" y="6302839"/>
        <a:ext cx="4360577" cy="184863"/>
      </dsp:txXfrm>
    </dsp:sp>
    <dsp:sp modelId="{D71401EA-8BFE-4AD2-97C3-15202ECA0781}">
      <dsp:nvSpPr>
        <dsp:cNvPr id="0" name=""/>
        <dsp:cNvSpPr/>
      </dsp:nvSpPr>
      <dsp:spPr>
        <a:xfrm>
          <a:off x="24386358" y="6645574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13.6.14.1.4.2.2.2 Slit Support </a:t>
          </a:r>
          <a:endParaRPr lang="en-US" sz="1400" b="1" kern="1200" dirty="0"/>
        </a:p>
      </dsp:txBody>
      <dsp:txXfrm>
        <a:off x="24386358" y="6645574"/>
        <a:ext cx="4360577" cy="184863"/>
      </dsp:txXfrm>
    </dsp:sp>
    <dsp:sp modelId="{16E1829D-73D3-495F-A647-121646D27B90}">
      <dsp:nvSpPr>
        <dsp:cNvPr id="0" name=""/>
        <dsp:cNvSpPr/>
      </dsp:nvSpPr>
      <dsp:spPr>
        <a:xfrm>
          <a:off x="24386358" y="6988308"/>
          <a:ext cx="4360577" cy="18486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13.6.14.1.4.2.2.3 Blade Sl2 absorber (Specs)</a:t>
          </a:r>
          <a:endParaRPr lang="en-US" sz="1400" b="1" kern="1200" dirty="0"/>
        </a:p>
      </dsp:txBody>
      <dsp:txXfrm>
        <a:off x="24386358" y="6988308"/>
        <a:ext cx="4360577" cy="184863"/>
      </dsp:txXfrm>
    </dsp:sp>
    <dsp:sp modelId="{1F996CBC-BC85-4C0F-8C3A-DBF447873F08}">
      <dsp:nvSpPr>
        <dsp:cNvPr id="0" name=""/>
        <dsp:cNvSpPr/>
      </dsp:nvSpPr>
      <dsp:spPr>
        <a:xfrm>
          <a:off x="24386358" y="7331042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13.6.14.1.4.2.2.4 Slit motor</a:t>
          </a:r>
          <a:endParaRPr lang="en-US" sz="1400" b="1" kern="1200" dirty="0"/>
        </a:p>
      </dsp:txBody>
      <dsp:txXfrm>
        <a:off x="24386358" y="7331042"/>
        <a:ext cx="4360577" cy="184863"/>
      </dsp:txXfrm>
    </dsp:sp>
    <dsp:sp modelId="{90808724-CCF5-4648-AE82-0569635E48A7}">
      <dsp:nvSpPr>
        <dsp:cNvPr id="0" name=""/>
        <dsp:cNvSpPr/>
      </dsp:nvSpPr>
      <dsp:spPr>
        <a:xfrm>
          <a:off x="19801940" y="8187877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13.6.14.1.4.1.3 Divergence jaw 3</a:t>
          </a:r>
          <a:endParaRPr lang="en-US" sz="1400" b="1" kern="1200" dirty="0"/>
        </a:p>
      </dsp:txBody>
      <dsp:txXfrm>
        <a:off x="19801940" y="8187877"/>
        <a:ext cx="4360577" cy="184863"/>
      </dsp:txXfrm>
    </dsp:sp>
    <dsp:sp modelId="{1F801B24-5DC3-432B-9623-3B8810F31F89}">
      <dsp:nvSpPr>
        <dsp:cNvPr id="0" name=""/>
        <dsp:cNvSpPr/>
      </dsp:nvSpPr>
      <dsp:spPr>
        <a:xfrm>
          <a:off x="24386358" y="7673776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13.6.14.1.4.2.3.1 Slit </a:t>
          </a:r>
          <a:r>
            <a:rPr lang="en-US" sz="1400" b="1" kern="1200" dirty="0"/>
            <a:t>mechanics</a:t>
          </a:r>
        </a:p>
      </dsp:txBody>
      <dsp:txXfrm>
        <a:off x="24386358" y="7673776"/>
        <a:ext cx="4360577" cy="184863"/>
      </dsp:txXfrm>
    </dsp:sp>
    <dsp:sp modelId="{6FE7B36A-B160-4FDF-8977-E7E703426F92}">
      <dsp:nvSpPr>
        <dsp:cNvPr id="0" name=""/>
        <dsp:cNvSpPr/>
      </dsp:nvSpPr>
      <dsp:spPr>
        <a:xfrm>
          <a:off x="24386358" y="8016510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13.6.14.1.4.2.3.2 Slit Support </a:t>
          </a:r>
          <a:endParaRPr lang="en-US" sz="1400" b="1" kern="1200" dirty="0"/>
        </a:p>
      </dsp:txBody>
      <dsp:txXfrm>
        <a:off x="24386358" y="8016510"/>
        <a:ext cx="4360577" cy="184863"/>
      </dsp:txXfrm>
    </dsp:sp>
    <dsp:sp modelId="{5186A3C9-8344-4340-827D-6AC6D0398973}">
      <dsp:nvSpPr>
        <dsp:cNvPr id="0" name=""/>
        <dsp:cNvSpPr/>
      </dsp:nvSpPr>
      <dsp:spPr>
        <a:xfrm>
          <a:off x="24386358" y="8359244"/>
          <a:ext cx="4360577" cy="18486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13.6.14.1.4.2.3.3 Blade Sl3 absorber (Specs)</a:t>
          </a:r>
          <a:endParaRPr lang="en-US" sz="1400" b="1" kern="1200" dirty="0"/>
        </a:p>
      </dsp:txBody>
      <dsp:txXfrm>
        <a:off x="24386358" y="8359244"/>
        <a:ext cx="4360577" cy="184863"/>
      </dsp:txXfrm>
    </dsp:sp>
    <dsp:sp modelId="{7A0E999F-0DE0-47CB-81DE-024AFCC572D4}">
      <dsp:nvSpPr>
        <dsp:cNvPr id="0" name=""/>
        <dsp:cNvSpPr/>
      </dsp:nvSpPr>
      <dsp:spPr>
        <a:xfrm>
          <a:off x="24386358" y="8701978"/>
          <a:ext cx="4360577" cy="18486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13.6.14.1.4.2.3.4 Slit motor</a:t>
          </a:r>
          <a:endParaRPr lang="en-US" sz="1400" b="1" kern="1200" dirty="0"/>
        </a:p>
      </dsp:txBody>
      <dsp:txXfrm>
        <a:off x="24386358" y="8701978"/>
        <a:ext cx="4360577" cy="184863"/>
      </dsp:txXfrm>
    </dsp:sp>
    <dsp:sp modelId="{479792BE-F07F-4359-B56D-9DD22B456BB9}">
      <dsp:nvSpPr>
        <dsp:cNvPr id="0" name=""/>
        <dsp:cNvSpPr/>
      </dsp:nvSpPr>
      <dsp:spPr>
        <a:xfrm>
          <a:off x="15498582" y="9198029"/>
          <a:ext cx="4079517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 Sample slit</a:t>
          </a:r>
          <a:endParaRPr lang="en-US" sz="1400" b="1" kern="1200" dirty="0"/>
        </a:p>
      </dsp:txBody>
      <dsp:txXfrm>
        <a:off x="15498582" y="9198029"/>
        <a:ext cx="4079517" cy="175838"/>
      </dsp:txXfrm>
    </dsp:sp>
    <dsp:sp modelId="{7623A221-C875-492E-BE11-43EB3B26904E}">
      <dsp:nvSpPr>
        <dsp:cNvPr id="0" name=""/>
        <dsp:cNvSpPr/>
      </dsp:nvSpPr>
      <dsp:spPr>
        <a:xfrm>
          <a:off x="19801940" y="8530611"/>
          <a:ext cx="4079517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13.6.14.1.4.2.1 Slit housing and shielding</a:t>
          </a:r>
          <a:endParaRPr lang="en-US" sz="1400" b="1" kern="1200" dirty="0"/>
        </a:p>
      </dsp:txBody>
      <dsp:txXfrm>
        <a:off x="19801940" y="8530611"/>
        <a:ext cx="4079517" cy="175838"/>
      </dsp:txXfrm>
    </dsp:sp>
    <dsp:sp modelId="{AEB9C4F8-4571-4225-820C-9BDAC24AE61C}">
      <dsp:nvSpPr>
        <dsp:cNvPr id="0" name=""/>
        <dsp:cNvSpPr/>
      </dsp:nvSpPr>
      <dsp:spPr>
        <a:xfrm>
          <a:off x="19801940" y="8864320"/>
          <a:ext cx="4079517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13.6.14.1.4.2.2 Slits </a:t>
          </a:r>
          <a:r>
            <a:rPr lang="en-US" sz="1400" b="1" kern="1200" dirty="0"/>
            <a:t>mechanics</a:t>
          </a:r>
        </a:p>
      </dsp:txBody>
      <dsp:txXfrm>
        <a:off x="19801940" y="8864320"/>
        <a:ext cx="4079517" cy="175838"/>
      </dsp:txXfrm>
    </dsp:sp>
    <dsp:sp modelId="{F8EB1692-F4BF-4AC3-B7B2-96F4680A4E8E}">
      <dsp:nvSpPr>
        <dsp:cNvPr id="0" name=""/>
        <dsp:cNvSpPr/>
      </dsp:nvSpPr>
      <dsp:spPr>
        <a:xfrm>
          <a:off x="19801940" y="9198029"/>
          <a:ext cx="4079517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13.6.14.1.4.2.3 Slits </a:t>
          </a:r>
          <a:r>
            <a:rPr lang="en-US" sz="1400" b="1" kern="1200" dirty="0"/>
            <a:t>support </a:t>
          </a:r>
          <a:endParaRPr lang="en-GB" sz="1400" b="1" kern="1200" dirty="0"/>
        </a:p>
      </dsp:txBody>
      <dsp:txXfrm>
        <a:off x="19801940" y="9198029"/>
        <a:ext cx="4079517" cy="175838"/>
      </dsp:txXfrm>
    </dsp:sp>
    <dsp:sp modelId="{BBD20222-EDED-49F9-8BB6-9707EDB3B0B3}">
      <dsp:nvSpPr>
        <dsp:cNvPr id="0" name=""/>
        <dsp:cNvSpPr/>
      </dsp:nvSpPr>
      <dsp:spPr>
        <a:xfrm>
          <a:off x="19801940" y="9531738"/>
          <a:ext cx="4079517" cy="17583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13.6.14.1.4.2.4 Slit blades</a:t>
          </a:r>
          <a:endParaRPr lang="en-GB" sz="1400" b="1" kern="1200" dirty="0"/>
        </a:p>
      </dsp:txBody>
      <dsp:txXfrm>
        <a:off x="19801940" y="9531738"/>
        <a:ext cx="4079517" cy="175838"/>
      </dsp:txXfrm>
    </dsp:sp>
    <dsp:sp modelId="{DF513D41-147C-484E-B46A-67BB408F8865}">
      <dsp:nvSpPr>
        <dsp:cNvPr id="0" name=""/>
        <dsp:cNvSpPr/>
      </dsp:nvSpPr>
      <dsp:spPr>
        <a:xfrm>
          <a:off x="19801940" y="9865446"/>
          <a:ext cx="4079517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13.6.14.1.4.2.5 </a:t>
          </a:r>
          <a:r>
            <a:rPr lang="en-GB" sz="1400" b="1" kern="1200" dirty="0" smtClean="0"/>
            <a:t>Slit motors</a:t>
          </a:r>
          <a:endParaRPr lang="en-GB" sz="1400" b="1" kern="1200" dirty="0"/>
        </a:p>
      </dsp:txBody>
      <dsp:txXfrm>
        <a:off x="19801940" y="9865446"/>
        <a:ext cx="4079517" cy="175838"/>
      </dsp:txXfrm>
    </dsp:sp>
    <dsp:sp modelId="{FD25543E-0411-41BF-986D-2AFB0DC565AE}">
      <dsp:nvSpPr>
        <dsp:cNvPr id="0" name=""/>
        <dsp:cNvSpPr/>
      </dsp:nvSpPr>
      <dsp:spPr>
        <a:xfrm>
          <a:off x="11191236" y="11785309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 Beam validation</a:t>
          </a:r>
          <a:endParaRPr lang="en-GB" sz="1400" b="1" kern="1200" dirty="0"/>
        </a:p>
      </dsp:txBody>
      <dsp:txXfrm>
        <a:off x="11191236" y="11785309"/>
        <a:ext cx="4083504" cy="176010"/>
      </dsp:txXfrm>
    </dsp:sp>
    <dsp:sp modelId="{DD362C7B-5FE8-4F4D-B605-182F01F754ED}">
      <dsp:nvSpPr>
        <dsp:cNvPr id="0" name=""/>
        <dsp:cNvSpPr/>
      </dsp:nvSpPr>
      <dsp:spPr>
        <a:xfrm>
          <a:off x="15498582" y="11618292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13.6.14.1.5.1 Beam Monitors</a:t>
          </a:r>
          <a:endParaRPr lang="en-GB" sz="1400" b="1" kern="1200" dirty="0"/>
        </a:p>
      </dsp:txBody>
      <dsp:txXfrm>
        <a:off x="15498582" y="11618292"/>
        <a:ext cx="4083508" cy="176007"/>
      </dsp:txXfrm>
    </dsp:sp>
    <dsp:sp modelId="{519EC8AA-6DEA-4CF2-9DC8-B68C0509E9EE}">
      <dsp:nvSpPr>
        <dsp:cNvPr id="0" name=""/>
        <dsp:cNvSpPr/>
      </dsp:nvSpPr>
      <dsp:spPr>
        <a:xfrm>
          <a:off x="19805931" y="10199310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13.6.14.1.5.1.1 </a:t>
          </a:r>
          <a:r>
            <a:rPr lang="en-US" sz="1400" b="1" kern="1200" dirty="0" smtClean="0"/>
            <a:t>Post PSC b</a:t>
          </a:r>
          <a:r>
            <a:rPr lang="en-GB" sz="1400" b="1" kern="1200" dirty="0" err="1" smtClean="0"/>
            <a:t>eam</a:t>
          </a:r>
          <a:r>
            <a:rPr lang="en-GB" sz="1400" b="1" kern="1200" dirty="0" smtClean="0"/>
            <a:t> monitor</a:t>
          </a:r>
          <a:endParaRPr lang="en-GB" sz="1400" b="1" kern="1200" dirty="0"/>
        </a:p>
      </dsp:txBody>
      <dsp:txXfrm>
        <a:off x="19805931" y="10199310"/>
        <a:ext cx="4083508" cy="176007"/>
      </dsp:txXfrm>
    </dsp:sp>
    <dsp:sp modelId="{3403B9C0-74AD-4C69-B865-BFEF44C546B9}">
      <dsp:nvSpPr>
        <dsp:cNvPr id="0" name=""/>
        <dsp:cNvSpPr/>
      </dsp:nvSpPr>
      <dsp:spPr>
        <a:xfrm>
          <a:off x="24067940" y="10222688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13.6.14.1.5.1.1.1 Monitor support</a:t>
          </a:r>
          <a:endParaRPr lang="en-GB" sz="1400" b="1" kern="1200" dirty="0"/>
        </a:p>
      </dsp:txBody>
      <dsp:txXfrm>
        <a:off x="24067940" y="10222688"/>
        <a:ext cx="4083508" cy="176007"/>
      </dsp:txXfrm>
    </dsp:sp>
    <dsp:sp modelId="{1FEA9688-DE22-413A-A36C-CA5E55C6B30D}">
      <dsp:nvSpPr>
        <dsp:cNvPr id="0" name=""/>
        <dsp:cNvSpPr/>
      </dsp:nvSpPr>
      <dsp:spPr>
        <a:xfrm>
          <a:off x="24067940" y="10556567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13.6.14.1.5.1.1.2 Monitor preamplifier</a:t>
          </a:r>
          <a:endParaRPr lang="en-GB" sz="1400" b="1" kern="1200" dirty="0"/>
        </a:p>
      </dsp:txBody>
      <dsp:txXfrm>
        <a:off x="24067940" y="10556567"/>
        <a:ext cx="4083508" cy="176007"/>
      </dsp:txXfrm>
    </dsp:sp>
    <dsp:sp modelId="{0B489081-F9F6-4756-9CEC-6B32D6FB6DD2}">
      <dsp:nvSpPr>
        <dsp:cNvPr id="0" name=""/>
        <dsp:cNvSpPr/>
      </dsp:nvSpPr>
      <dsp:spPr>
        <a:xfrm>
          <a:off x="19805931" y="10867066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13.6.14.1.5.1.2 Pre-BW-chopper b</a:t>
          </a:r>
          <a:r>
            <a:rPr lang="en-GB" sz="1400" b="1" kern="1200" dirty="0" err="1" smtClean="0"/>
            <a:t>eam</a:t>
          </a:r>
          <a:r>
            <a:rPr lang="en-GB" sz="1400" b="1" kern="1200" dirty="0" smtClean="0"/>
            <a:t> monitor</a:t>
          </a:r>
          <a:endParaRPr lang="en-GB" sz="1400" b="1" kern="1200" dirty="0"/>
        </a:p>
      </dsp:txBody>
      <dsp:txXfrm>
        <a:off x="19805931" y="10867066"/>
        <a:ext cx="4083508" cy="176007"/>
      </dsp:txXfrm>
    </dsp:sp>
    <dsp:sp modelId="{CE4F2618-5F1F-456E-9A64-CE8C392D9E3C}">
      <dsp:nvSpPr>
        <dsp:cNvPr id="0" name=""/>
        <dsp:cNvSpPr/>
      </dsp:nvSpPr>
      <dsp:spPr>
        <a:xfrm>
          <a:off x="24067940" y="10890445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13.6.14.1.5.1.2.1 Monitor support</a:t>
          </a:r>
          <a:endParaRPr lang="en-GB" sz="1400" b="1" kern="1200" dirty="0"/>
        </a:p>
      </dsp:txBody>
      <dsp:txXfrm>
        <a:off x="24067940" y="10890445"/>
        <a:ext cx="4083508" cy="176007"/>
      </dsp:txXfrm>
    </dsp:sp>
    <dsp:sp modelId="{BE35DC70-F613-41E1-81B5-2C7AB76DCD96}">
      <dsp:nvSpPr>
        <dsp:cNvPr id="0" name=""/>
        <dsp:cNvSpPr/>
      </dsp:nvSpPr>
      <dsp:spPr>
        <a:xfrm>
          <a:off x="24067940" y="11224323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13.6.14.1.5.1.2.2 Monitor preamplifier</a:t>
          </a:r>
          <a:endParaRPr lang="en-GB" sz="1400" b="1" kern="1200" dirty="0"/>
        </a:p>
      </dsp:txBody>
      <dsp:txXfrm>
        <a:off x="24067940" y="11224323"/>
        <a:ext cx="4083508" cy="176007"/>
      </dsp:txXfrm>
    </dsp:sp>
    <dsp:sp modelId="{EF355707-020B-4870-BB63-BD54DF6CCE99}">
      <dsp:nvSpPr>
        <dsp:cNvPr id="0" name=""/>
        <dsp:cNvSpPr/>
      </dsp:nvSpPr>
      <dsp:spPr>
        <a:xfrm>
          <a:off x="19805931" y="12035640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13.6.14.1.5.1.3 Sample b</a:t>
          </a:r>
          <a:r>
            <a:rPr lang="en-GB" sz="1400" b="1" kern="1200" dirty="0" err="1" smtClean="0"/>
            <a:t>eam</a:t>
          </a:r>
          <a:r>
            <a:rPr lang="en-GB" sz="1400" b="1" kern="1200" dirty="0" smtClean="0"/>
            <a:t> monitors</a:t>
          </a:r>
          <a:endParaRPr lang="en-GB" sz="1400" b="1" kern="1200" dirty="0"/>
        </a:p>
      </dsp:txBody>
      <dsp:txXfrm>
        <a:off x="19805931" y="12035640"/>
        <a:ext cx="4083508" cy="176007"/>
      </dsp:txXfrm>
    </dsp:sp>
    <dsp:sp modelId="{24F11B53-C40B-4474-B01D-79613EC1451D}">
      <dsp:nvSpPr>
        <dsp:cNvPr id="0" name=""/>
        <dsp:cNvSpPr/>
      </dsp:nvSpPr>
      <dsp:spPr>
        <a:xfrm>
          <a:off x="24067940" y="11558201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13.6.14.1.5.1.3.1 High flux beam monitor</a:t>
          </a:r>
          <a:endParaRPr lang="en-GB" sz="1400" b="1" kern="1200" dirty="0"/>
        </a:p>
      </dsp:txBody>
      <dsp:txXfrm>
        <a:off x="24067940" y="11558201"/>
        <a:ext cx="4083508" cy="176007"/>
      </dsp:txXfrm>
    </dsp:sp>
    <dsp:sp modelId="{79EAF269-4BD1-495A-8498-724C0BCD0095}">
      <dsp:nvSpPr>
        <dsp:cNvPr id="0" name=""/>
        <dsp:cNvSpPr/>
      </dsp:nvSpPr>
      <dsp:spPr>
        <a:xfrm>
          <a:off x="24067940" y="11892080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13.6.14.1.5.1.3.2 Low flux beam monitor</a:t>
          </a:r>
          <a:endParaRPr lang="en-GB" sz="1400" b="1" kern="1200" dirty="0"/>
        </a:p>
      </dsp:txBody>
      <dsp:txXfrm>
        <a:off x="24067940" y="11892080"/>
        <a:ext cx="4083508" cy="176007"/>
      </dsp:txXfrm>
    </dsp:sp>
    <dsp:sp modelId="{633E5B59-E658-4241-B4F4-B9D06C5BE792}">
      <dsp:nvSpPr>
        <dsp:cNvPr id="0" name=""/>
        <dsp:cNvSpPr/>
      </dsp:nvSpPr>
      <dsp:spPr>
        <a:xfrm>
          <a:off x="24067940" y="12225958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13.6.14.1.5.1.3.3 Beam monitor translation stage</a:t>
          </a:r>
          <a:endParaRPr lang="en-GB" sz="1400" b="1" kern="1200" dirty="0"/>
        </a:p>
      </dsp:txBody>
      <dsp:txXfrm>
        <a:off x="24067940" y="12225958"/>
        <a:ext cx="4083508" cy="176007"/>
      </dsp:txXfrm>
    </dsp:sp>
    <dsp:sp modelId="{AE63003D-7E6B-4D58-9248-B32E8FEC6290}">
      <dsp:nvSpPr>
        <dsp:cNvPr id="0" name=""/>
        <dsp:cNvSpPr/>
      </dsp:nvSpPr>
      <dsp:spPr>
        <a:xfrm>
          <a:off x="24067940" y="12559836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13.6.14.1.5.1.3.4 Monitor support</a:t>
          </a:r>
          <a:endParaRPr lang="en-GB" sz="1400" b="1" kern="1200" dirty="0"/>
        </a:p>
      </dsp:txBody>
      <dsp:txXfrm>
        <a:off x="24067940" y="12559836"/>
        <a:ext cx="4083508" cy="176007"/>
      </dsp:txXfrm>
    </dsp:sp>
    <dsp:sp modelId="{F5B532C3-6E90-41DD-B7D5-53E845A37F9F}">
      <dsp:nvSpPr>
        <dsp:cNvPr id="0" name=""/>
        <dsp:cNvSpPr/>
      </dsp:nvSpPr>
      <dsp:spPr>
        <a:xfrm>
          <a:off x="24067940" y="12893715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13.6.14.1.5.1.3.5 Monitor preamplifiers</a:t>
          </a:r>
          <a:endParaRPr lang="en-GB" sz="1400" b="1" kern="1200" dirty="0"/>
        </a:p>
      </dsp:txBody>
      <dsp:txXfrm>
        <a:off x="24067940" y="12893715"/>
        <a:ext cx="4083508" cy="176007"/>
      </dsp:txXfrm>
    </dsp:sp>
    <dsp:sp modelId="{05877EE7-A06B-4750-9404-DB4ACFA6B4CC}">
      <dsp:nvSpPr>
        <dsp:cNvPr id="0" name=""/>
        <dsp:cNvSpPr/>
      </dsp:nvSpPr>
      <dsp:spPr>
        <a:xfrm>
          <a:off x="19805931" y="12369518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13.6.14.1.5.1.4 Beam monitor electronics</a:t>
          </a:r>
          <a:endParaRPr lang="en-GB" sz="1400" b="1" kern="1200" dirty="0"/>
        </a:p>
      </dsp:txBody>
      <dsp:txXfrm>
        <a:off x="19805931" y="12369518"/>
        <a:ext cx="4083508" cy="176007"/>
      </dsp:txXfrm>
    </dsp:sp>
    <dsp:sp modelId="{9D71A83C-408F-45B8-9720-5B62A08A9342}">
      <dsp:nvSpPr>
        <dsp:cNvPr id="0" name=""/>
        <dsp:cNvSpPr/>
      </dsp:nvSpPr>
      <dsp:spPr>
        <a:xfrm>
          <a:off x="19805931" y="12703397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13.6.14.1.5.1.5 DAQ Beam monitor</a:t>
          </a:r>
          <a:endParaRPr lang="en-GB" sz="1400" b="1" kern="1200" dirty="0"/>
        </a:p>
      </dsp:txBody>
      <dsp:txXfrm>
        <a:off x="19805931" y="12703397"/>
        <a:ext cx="4083508" cy="176007"/>
      </dsp:txXfrm>
    </dsp:sp>
    <dsp:sp modelId="{EAE34965-8C99-42E2-AB5A-C68859C5FFB9}">
      <dsp:nvSpPr>
        <dsp:cNvPr id="0" name=""/>
        <dsp:cNvSpPr/>
      </dsp:nvSpPr>
      <dsp:spPr>
        <a:xfrm>
          <a:off x="19805931" y="13037275"/>
          <a:ext cx="4083508" cy="17600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13.6.14.1.5.1.6 DMSC Beam Monitor Integration</a:t>
          </a:r>
          <a:endParaRPr lang="en-GB" sz="1400" b="1" kern="1200" dirty="0"/>
        </a:p>
      </dsp:txBody>
      <dsp:txXfrm>
        <a:off x="19805931" y="13037275"/>
        <a:ext cx="4083508" cy="176007"/>
      </dsp:txXfrm>
    </dsp:sp>
    <dsp:sp modelId="{CC2165B3-6E0C-4223-BE0A-A307F2444E34}">
      <dsp:nvSpPr>
        <dsp:cNvPr id="0" name=""/>
        <dsp:cNvSpPr/>
      </dsp:nvSpPr>
      <dsp:spPr>
        <a:xfrm>
          <a:off x="15498582" y="11952325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13.6.14.1.5.2 </a:t>
          </a:r>
          <a:r>
            <a:rPr lang="en-GB" sz="1400" b="1" kern="1200" dirty="0" smtClean="0"/>
            <a:t>Gold foil flux measurement assembly</a:t>
          </a:r>
          <a:endParaRPr lang="en-GB" sz="1400" b="1" kern="1200" dirty="0"/>
        </a:p>
      </dsp:txBody>
      <dsp:txXfrm>
        <a:off x="15498582" y="11952325"/>
        <a:ext cx="4083504" cy="176010"/>
      </dsp:txXfrm>
    </dsp:sp>
    <dsp:sp modelId="{286A34EB-FC36-45C5-BC88-F8C2942D23E1}">
      <dsp:nvSpPr>
        <dsp:cNvPr id="0" name=""/>
        <dsp:cNvSpPr/>
      </dsp:nvSpPr>
      <dsp:spPr>
        <a:xfrm>
          <a:off x="11191236" y="14680678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 Beam Cut Off</a:t>
          </a:r>
          <a:endParaRPr lang="en-GB" sz="1400" b="1" kern="1200" dirty="0"/>
        </a:p>
      </dsp:txBody>
      <dsp:txXfrm>
        <a:off x="11191236" y="14680678"/>
        <a:ext cx="4083504" cy="176010"/>
      </dsp:txXfrm>
    </dsp:sp>
    <dsp:sp modelId="{661DEB7C-1F5B-4935-AE21-04245A7C52CD}">
      <dsp:nvSpPr>
        <dsp:cNvPr id="0" name=""/>
        <dsp:cNvSpPr/>
      </dsp:nvSpPr>
      <dsp:spPr>
        <a:xfrm>
          <a:off x="15498582" y="13371308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13.6.14.1.6.2 </a:t>
          </a:r>
          <a:r>
            <a:rPr lang="en-GB" sz="1400" b="1" kern="1200" dirty="0" smtClean="0"/>
            <a:t>Light Shutter</a:t>
          </a:r>
          <a:endParaRPr lang="en-GB" sz="1400" b="1" kern="1200" dirty="0"/>
        </a:p>
      </dsp:txBody>
      <dsp:txXfrm>
        <a:off x="15498582" y="13371308"/>
        <a:ext cx="4083504" cy="176006"/>
      </dsp:txXfrm>
    </dsp:sp>
    <dsp:sp modelId="{E508827E-7DCB-4577-8070-B74EA1EE61D3}">
      <dsp:nvSpPr>
        <dsp:cNvPr id="0" name=""/>
        <dsp:cNvSpPr/>
      </dsp:nvSpPr>
      <dsp:spPr>
        <a:xfrm>
          <a:off x="19805928" y="13371308"/>
          <a:ext cx="4083504" cy="17600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13.6.14.1.6.2.1 </a:t>
          </a:r>
          <a:r>
            <a:rPr lang="en-GB" sz="1400" b="1" kern="1200" dirty="0" smtClean="0"/>
            <a:t>Light shutter neutron guide</a:t>
          </a:r>
          <a:endParaRPr lang="en-GB" sz="1400" b="1" kern="1200" dirty="0"/>
        </a:p>
      </dsp:txBody>
      <dsp:txXfrm>
        <a:off x="19805928" y="13371308"/>
        <a:ext cx="4083504" cy="176006"/>
      </dsp:txXfrm>
    </dsp:sp>
    <dsp:sp modelId="{34C85E7A-7F6F-4CB6-9B30-FEE7697F947A}">
      <dsp:nvSpPr>
        <dsp:cNvPr id="0" name=""/>
        <dsp:cNvSpPr/>
      </dsp:nvSpPr>
      <dsp:spPr>
        <a:xfrm>
          <a:off x="24113274" y="13204292"/>
          <a:ext cx="4083504" cy="17600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13.6.14.1.6.2.1.1 </a:t>
          </a:r>
          <a:r>
            <a:rPr lang="en-GB" sz="1400" b="1" kern="1200" dirty="0" smtClean="0"/>
            <a:t>Light shutter optics</a:t>
          </a:r>
        </a:p>
      </dsp:txBody>
      <dsp:txXfrm>
        <a:off x="24113274" y="13204292"/>
        <a:ext cx="4083504" cy="176006"/>
      </dsp:txXfrm>
    </dsp:sp>
    <dsp:sp modelId="{440618E0-0865-437A-99BC-8B4987C7FD14}">
      <dsp:nvSpPr>
        <dsp:cNvPr id="0" name=""/>
        <dsp:cNvSpPr/>
      </dsp:nvSpPr>
      <dsp:spPr>
        <a:xfrm>
          <a:off x="24113274" y="13538323"/>
          <a:ext cx="4083504" cy="176006"/>
        </a:xfrm>
        <a:prstGeom prst="rect">
          <a:avLst/>
        </a:prstGeom>
        <a:solidFill>
          <a:schemeClr val="bg1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13.6.14.1.6.2.1.2 </a:t>
          </a:r>
          <a:r>
            <a:rPr lang="en-GB" sz="1400" b="1" kern="1200" dirty="0" smtClean="0"/>
            <a:t>Light sh. vacuum system</a:t>
          </a:r>
        </a:p>
      </dsp:txBody>
      <dsp:txXfrm>
        <a:off x="24113274" y="13538323"/>
        <a:ext cx="4083504" cy="176006"/>
      </dsp:txXfrm>
    </dsp:sp>
    <dsp:sp modelId="{0348703F-168D-4BD0-94B4-89550C0B0CBB}">
      <dsp:nvSpPr>
        <dsp:cNvPr id="0" name=""/>
        <dsp:cNvSpPr/>
      </dsp:nvSpPr>
      <dsp:spPr>
        <a:xfrm>
          <a:off x="15498582" y="14341912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13.6.14.1.6.4 </a:t>
          </a:r>
          <a:r>
            <a:rPr lang="en-US" sz="1400" b="1" kern="1200" dirty="0" smtClean="0"/>
            <a:t>Thermal</a:t>
          </a:r>
          <a:r>
            <a:rPr lang="en-GB" sz="1400" b="1" kern="1200" dirty="0" smtClean="0"/>
            <a:t> </a:t>
          </a:r>
          <a:r>
            <a:rPr lang="en-GB" sz="1400" b="1" kern="1200" dirty="0"/>
            <a:t>shutter </a:t>
          </a:r>
        </a:p>
      </dsp:txBody>
      <dsp:txXfrm>
        <a:off x="15498582" y="14341912"/>
        <a:ext cx="4083504" cy="176006"/>
      </dsp:txXfrm>
    </dsp:sp>
    <dsp:sp modelId="{7BD57F48-8435-4C44-88CD-2AEE2A64CD0C}">
      <dsp:nvSpPr>
        <dsp:cNvPr id="0" name=""/>
        <dsp:cNvSpPr/>
      </dsp:nvSpPr>
      <dsp:spPr>
        <a:xfrm>
          <a:off x="19805928" y="14029897"/>
          <a:ext cx="4049084" cy="16986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13.6.14.1.6.4.1 </a:t>
          </a:r>
          <a:r>
            <a:rPr lang="en-GB" sz="1400" b="1" kern="1200" dirty="0" smtClean="0"/>
            <a:t>Thermal </a:t>
          </a:r>
          <a:r>
            <a:rPr lang="en-GB" sz="1400" b="1" kern="1200" dirty="0" smtClean="0"/>
            <a:t>shutter 1</a:t>
          </a:r>
          <a:endParaRPr lang="en-GB" sz="1400" b="1" kern="1200" dirty="0"/>
        </a:p>
      </dsp:txBody>
      <dsp:txXfrm>
        <a:off x="19805928" y="14029897"/>
        <a:ext cx="4049084" cy="169868"/>
      </dsp:txXfrm>
    </dsp:sp>
    <dsp:sp modelId="{239CBAE3-88D5-4B63-B469-DC606E819B60}">
      <dsp:nvSpPr>
        <dsp:cNvPr id="0" name=""/>
        <dsp:cNvSpPr/>
      </dsp:nvSpPr>
      <dsp:spPr>
        <a:xfrm>
          <a:off x="24078853" y="13872354"/>
          <a:ext cx="4049084" cy="16986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13.6.14.1.6.4.1.1 S</a:t>
          </a:r>
          <a:r>
            <a:rPr lang="en-GB" sz="1400" b="1" kern="1200" dirty="0" err="1" smtClean="0"/>
            <a:t>hutter</a:t>
          </a:r>
          <a:r>
            <a:rPr lang="en-GB" sz="1400" b="1" kern="1200" dirty="0" smtClean="0"/>
            <a:t> 1 absorber (Specs)</a:t>
          </a:r>
          <a:endParaRPr lang="en-GB" sz="1400" b="1" kern="1200" dirty="0"/>
        </a:p>
      </dsp:txBody>
      <dsp:txXfrm>
        <a:off x="24078853" y="13872354"/>
        <a:ext cx="4049084" cy="169868"/>
      </dsp:txXfrm>
    </dsp:sp>
    <dsp:sp modelId="{34F4B6AE-78A8-4B19-964E-1FC2B8433755}">
      <dsp:nvSpPr>
        <dsp:cNvPr id="0" name=""/>
        <dsp:cNvSpPr/>
      </dsp:nvSpPr>
      <dsp:spPr>
        <a:xfrm>
          <a:off x="24078853" y="14187439"/>
          <a:ext cx="4049084" cy="16986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13.6.14.1.6.4.1.2 </a:t>
          </a:r>
          <a:r>
            <a:rPr lang="en-GB" sz="1400" b="1" kern="1200" dirty="0" smtClean="0"/>
            <a:t>Secondary sh. Mechanics</a:t>
          </a:r>
          <a:endParaRPr lang="en-GB" sz="1400" b="1" kern="1200" dirty="0"/>
        </a:p>
      </dsp:txBody>
      <dsp:txXfrm>
        <a:off x="24078853" y="14187439"/>
        <a:ext cx="4049084" cy="169868"/>
      </dsp:txXfrm>
    </dsp:sp>
    <dsp:sp modelId="{3091632D-1EAE-4142-A691-F87BD775E1E4}">
      <dsp:nvSpPr>
        <dsp:cNvPr id="0" name=""/>
        <dsp:cNvSpPr/>
      </dsp:nvSpPr>
      <dsp:spPr>
        <a:xfrm>
          <a:off x="19805928" y="14660066"/>
          <a:ext cx="4049084" cy="16986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13.6.14.1.6.4.2 </a:t>
          </a:r>
          <a:r>
            <a:rPr lang="en-GB" sz="1400" b="1" kern="1200" dirty="0" smtClean="0"/>
            <a:t>Thermal </a:t>
          </a:r>
          <a:r>
            <a:rPr lang="en-GB" sz="1400" b="1" kern="1200" dirty="0" smtClean="0"/>
            <a:t>shutter 2</a:t>
          </a:r>
          <a:endParaRPr lang="en-GB" sz="1400" b="1" kern="1200" dirty="0"/>
        </a:p>
      </dsp:txBody>
      <dsp:txXfrm>
        <a:off x="19805928" y="14660066"/>
        <a:ext cx="4049084" cy="169868"/>
      </dsp:txXfrm>
    </dsp:sp>
    <dsp:sp modelId="{201039E4-E74F-481B-8DA6-F93C133F0146}">
      <dsp:nvSpPr>
        <dsp:cNvPr id="0" name=""/>
        <dsp:cNvSpPr/>
      </dsp:nvSpPr>
      <dsp:spPr>
        <a:xfrm>
          <a:off x="24078853" y="14502524"/>
          <a:ext cx="4049084" cy="169868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13.6.14.1.6.4.2.1 S</a:t>
          </a:r>
          <a:r>
            <a:rPr lang="en-GB" sz="1400" b="1" kern="1200" dirty="0" err="1" smtClean="0"/>
            <a:t>hutter</a:t>
          </a:r>
          <a:r>
            <a:rPr lang="en-GB" sz="1400" b="1" kern="1200" dirty="0" smtClean="0"/>
            <a:t> 2 absorber (Specs)</a:t>
          </a:r>
          <a:endParaRPr lang="en-GB" sz="1400" b="1" kern="1200" dirty="0"/>
        </a:p>
      </dsp:txBody>
      <dsp:txXfrm>
        <a:off x="24078853" y="14502524"/>
        <a:ext cx="4049084" cy="169868"/>
      </dsp:txXfrm>
    </dsp:sp>
    <dsp:sp modelId="{ED6BFDC6-24F6-4B61-9D59-4C313C9FD0B2}">
      <dsp:nvSpPr>
        <dsp:cNvPr id="0" name=""/>
        <dsp:cNvSpPr/>
      </dsp:nvSpPr>
      <dsp:spPr>
        <a:xfrm>
          <a:off x="24078853" y="14817608"/>
          <a:ext cx="4049084" cy="16986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smtClean="0"/>
            <a:t>13.6.14.1.6.4.2.2 </a:t>
          </a:r>
          <a:r>
            <a:rPr lang="en-GB" sz="1400" b="1" kern="1200" dirty="0" smtClean="0"/>
            <a:t>Secondary sh. Mechanics</a:t>
          </a:r>
          <a:endParaRPr lang="en-GB" sz="1400" b="1" kern="1200" dirty="0"/>
        </a:p>
      </dsp:txBody>
      <dsp:txXfrm>
        <a:off x="24078853" y="14817608"/>
        <a:ext cx="4049084" cy="169868"/>
      </dsp:txXfrm>
    </dsp:sp>
    <dsp:sp modelId="{0F37F00A-AC7A-453F-836C-AF71165F9641}">
      <dsp:nvSpPr>
        <dsp:cNvPr id="0" name=""/>
        <dsp:cNvSpPr/>
      </dsp:nvSpPr>
      <dsp:spPr>
        <a:xfrm>
          <a:off x="15498582" y="15154975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13.6.14.1.6.5 Sample</a:t>
          </a:r>
          <a:r>
            <a:rPr lang="en-GB" sz="1400" b="1" kern="1200" dirty="0" smtClean="0"/>
            <a:t> </a:t>
          </a:r>
          <a:r>
            <a:rPr lang="en-GB" sz="1400" b="1" kern="1200" dirty="0"/>
            <a:t>shutter </a:t>
          </a:r>
        </a:p>
      </dsp:txBody>
      <dsp:txXfrm>
        <a:off x="15498582" y="15154975"/>
        <a:ext cx="4083504" cy="176006"/>
      </dsp:txXfrm>
    </dsp:sp>
    <dsp:sp modelId="{866F8458-5F0B-4EA1-A257-FF85ACA32813}">
      <dsp:nvSpPr>
        <dsp:cNvPr id="0" name=""/>
        <dsp:cNvSpPr/>
      </dsp:nvSpPr>
      <dsp:spPr>
        <a:xfrm>
          <a:off x="19805928" y="14987959"/>
          <a:ext cx="4083504" cy="17600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13.6.14.1.6.5.1 Sample S</a:t>
          </a:r>
          <a:r>
            <a:rPr lang="en-GB" sz="1400" b="1" kern="1200" dirty="0" err="1" smtClean="0"/>
            <a:t>hutter</a:t>
          </a:r>
          <a:r>
            <a:rPr lang="en-GB" sz="1400" b="1" kern="1200" dirty="0" smtClean="0"/>
            <a:t> absorber (Spec)</a:t>
          </a:r>
          <a:endParaRPr lang="en-GB" sz="1400" b="1" kern="1200" dirty="0"/>
        </a:p>
      </dsp:txBody>
      <dsp:txXfrm>
        <a:off x="19805928" y="14987959"/>
        <a:ext cx="4083504" cy="176006"/>
      </dsp:txXfrm>
    </dsp:sp>
    <dsp:sp modelId="{006CAE2B-970C-4652-9E5F-0C52B77CDD98}">
      <dsp:nvSpPr>
        <dsp:cNvPr id="0" name=""/>
        <dsp:cNvSpPr/>
      </dsp:nvSpPr>
      <dsp:spPr>
        <a:xfrm>
          <a:off x="19805928" y="15321990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13.6.14.1.6.5.2 </a:t>
          </a:r>
          <a:r>
            <a:rPr lang="en-GB" sz="1400" b="1" kern="1200" dirty="0" smtClean="0"/>
            <a:t>Sample </a:t>
          </a:r>
          <a:r>
            <a:rPr lang="en-GB" sz="1400" b="1" kern="1200" dirty="0"/>
            <a:t>shutter mechanics</a:t>
          </a:r>
        </a:p>
      </dsp:txBody>
      <dsp:txXfrm>
        <a:off x="19805928" y="15321990"/>
        <a:ext cx="4083504" cy="176006"/>
      </dsp:txXfrm>
    </dsp:sp>
    <dsp:sp modelId="{B01EC1EE-DD7B-4273-ACC1-2AE10CBB231D}">
      <dsp:nvSpPr>
        <dsp:cNvPr id="0" name=""/>
        <dsp:cNvSpPr/>
      </dsp:nvSpPr>
      <dsp:spPr>
        <a:xfrm>
          <a:off x="15498582" y="15990053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13.6.14.1.6.6 Beam-stop </a:t>
          </a:r>
          <a:endParaRPr lang="en-GB" sz="1400" b="1" kern="1200" dirty="0"/>
        </a:p>
      </dsp:txBody>
      <dsp:txXfrm>
        <a:off x="15498582" y="15990053"/>
        <a:ext cx="4083504" cy="176006"/>
      </dsp:txXfrm>
    </dsp:sp>
    <dsp:sp modelId="{DC0952FC-6B82-4673-A040-0411883EA8A1}">
      <dsp:nvSpPr>
        <dsp:cNvPr id="0" name=""/>
        <dsp:cNvSpPr/>
      </dsp:nvSpPr>
      <dsp:spPr>
        <a:xfrm>
          <a:off x="19805928" y="15656021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13.6.14.1.6.6.1 Vacuum tube</a:t>
          </a:r>
          <a:endParaRPr lang="en-GB" sz="1400" b="1" kern="1200" dirty="0"/>
        </a:p>
      </dsp:txBody>
      <dsp:txXfrm>
        <a:off x="19805928" y="15656021"/>
        <a:ext cx="4083504" cy="176006"/>
      </dsp:txXfrm>
    </dsp:sp>
    <dsp:sp modelId="{FEB4CC72-CC14-4D4A-B1E4-1DADDD70F6BE}">
      <dsp:nvSpPr>
        <dsp:cNvPr id="0" name=""/>
        <dsp:cNvSpPr/>
      </dsp:nvSpPr>
      <dsp:spPr>
        <a:xfrm>
          <a:off x="19805928" y="15990053"/>
          <a:ext cx="4083504" cy="17600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13.6.14.1.6.6.2 2D radial grid collimator</a:t>
          </a:r>
          <a:endParaRPr lang="en-GB" sz="1400" b="1" kern="1200" dirty="0"/>
        </a:p>
      </dsp:txBody>
      <dsp:txXfrm>
        <a:off x="19805928" y="15990053"/>
        <a:ext cx="4083504" cy="176006"/>
      </dsp:txXfrm>
    </dsp:sp>
    <dsp:sp modelId="{7AE44ABB-EB22-408D-850E-620762E0CE8B}">
      <dsp:nvSpPr>
        <dsp:cNvPr id="0" name=""/>
        <dsp:cNvSpPr/>
      </dsp:nvSpPr>
      <dsp:spPr>
        <a:xfrm>
          <a:off x="19805928" y="16324084"/>
          <a:ext cx="4083504" cy="176006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13.6.14.1.6.6.3 Beam stop absorber block</a:t>
          </a:r>
          <a:endParaRPr lang="en-GB" sz="1400" b="1" kern="1200" dirty="0"/>
        </a:p>
      </dsp:txBody>
      <dsp:txXfrm>
        <a:off x="19805928" y="16324084"/>
        <a:ext cx="4083504" cy="176006"/>
      </dsp:txXfrm>
    </dsp:sp>
    <dsp:sp modelId="{8C3F5FAC-5AA7-4F51-9A49-C0406FE37191}">
      <dsp:nvSpPr>
        <dsp:cNvPr id="0" name=""/>
        <dsp:cNvSpPr/>
      </dsp:nvSpPr>
      <dsp:spPr>
        <a:xfrm>
          <a:off x="11191236" y="16491101"/>
          <a:ext cx="4083504" cy="176010"/>
        </a:xfrm>
        <a:prstGeom prst="rect">
          <a:avLst/>
        </a:prstGeom>
        <a:noFill/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13.6.14.1.7 Vacuum system</a:t>
          </a:r>
          <a:endParaRPr lang="en-GB" sz="1400" b="1" kern="1200" dirty="0"/>
        </a:p>
      </dsp:txBody>
      <dsp:txXfrm>
        <a:off x="11191236" y="16491101"/>
        <a:ext cx="4083504" cy="176010"/>
      </dsp:txXfrm>
    </dsp:sp>
    <dsp:sp modelId="{3290546D-3723-4B97-8BB0-16DC5F727B8B}">
      <dsp:nvSpPr>
        <dsp:cNvPr id="0" name=""/>
        <dsp:cNvSpPr/>
      </dsp:nvSpPr>
      <dsp:spPr>
        <a:xfrm>
          <a:off x="15498582" y="16324084"/>
          <a:ext cx="4083504" cy="176010"/>
        </a:xfrm>
        <a:prstGeom prst="rect">
          <a:avLst/>
        </a:prstGeom>
        <a:noFill/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13.6.14.1.7.1 Beam Delivery Vacuum System</a:t>
          </a:r>
          <a:endParaRPr lang="en-GB" sz="1400" b="1" kern="1200" dirty="0"/>
        </a:p>
      </dsp:txBody>
      <dsp:txXfrm>
        <a:off x="15498582" y="16324084"/>
        <a:ext cx="4083504" cy="176010"/>
      </dsp:txXfrm>
    </dsp:sp>
    <dsp:sp modelId="{86B9FE54-8C29-478A-A047-09FADCFE16D2}">
      <dsp:nvSpPr>
        <dsp:cNvPr id="0" name=""/>
        <dsp:cNvSpPr/>
      </dsp:nvSpPr>
      <dsp:spPr>
        <a:xfrm>
          <a:off x="15498582" y="16658119"/>
          <a:ext cx="4083504" cy="176010"/>
        </a:xfrm>
        <a:prstGeom prst="rect">
          <a:avLst/>
        </a:prstGeom>
        <a:noFill/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13.6.14.1.7.2 Chopper Vacuum System</a:t>
          </a:r>
          <a:endParaRPr lang="en-GB" sz="1400" b="1" kern="1200" dirty="0"/>
        </a:p>
      </dsp:txBody>
      <dsp:txXfrm>
        <a:off x="15498582" y="16658119"/>
        <a:ext cx="4083504" cy="176010"/>
      </dsp:txXfrm>
    </dsp:sp>
    <dsp:sp modelId="{385A57A7-A328-6841-BAAE-5892705A817D}">
      <dsp:nvSpPr>
        <dsp:cNvPr id="0" name=""/>
        <dsp:cNvSpPr/>
      </dsp:nvSpPr>
      <dsp:spPr>
        <a:xfrm>
          <a:off x="11191236" y="18399120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 Shielding</a:t>
          </a:r>
          <a:endParaRPr lang="en-GB" sz="1400" b="1" kern="1200" dirty="0"/>
        </a:p>
      </dsp:txBody>
      <dsp:txXfrm>
        <a:off x="11191236" y="18399120"/>
        <a:ext cx="4083504" cy="176010"/>
      </dsp:txXfrm>
    </dsp:sp>
    <dsp:sp modelId="{D6567DC2-1703-CC41-B662-5F5C3ACD29A1}">
      <dsp:nvSpPr>
        <dsp:cNvPr id="0" name=""/>
        <dsp:cNvSpPr/>
      </dsp:nvSpPr>
      <dsp:spPr>
        <a:xfrm>
          <a:off x="15498582" y="18232018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13.6.14.1.8.1 In-Bunker Shielding</a:t>
          </a:r>
          <a:endParaRPr lang="en-GB" sz="1400" b="1" kern="1200" dirty="0"/>
        </a:p>
      </dsp:txBody>
      <dsp:txXfrm>
        <a:off x="15498582" y="18232018"/>
        <a:ext cx="4083504" cy="176010"/>
      </dsp:txXfrm>
    </dsp:sp>
    <dsp:sp modelId="{7C0D63AC-4647-6D47-B67E-BA74C46E9BD6}">
      <dsp:nvSpPr>
        <dsp:cNvPr id="0" name=""/>
        <dsp:cNvSpPr/>
      </dsp:nvSpPr>
      <dsp:spPr>
        <a:xfrm>
          <a:off x="15498582" y="18566053"/>
          <a:ext cx="4087499" cy="176179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 Beamline Shielding</a:t>
          </a:r>
          <a:endParaRPr lang="en-GB" sz="1400" b="1" kern="1200" dirty="0"/>
        </a:p>
      </dsp:txBody>
      <dsp:txXfrm>
        <a:off x="15498582" y="18566053"/>
        <a:ext cx="4087499" cy="176179"/>
      </dsp:txXfrm>
    </dsp:sp>
    <dsp:sp modelId="{AFD7582A-3B19-40BE-96DD-00AE17B36966}">
      <dsp:nvSpPr>
        <dsp:cNvPr id="0" name=""/>
        <dsp:cNvSpPr/>
      </dsp:nvSpPr>
      <dsp:spPr>
        <a:xfrm>
          <a:off x="19809923" y="1665811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13.6.14.1.8.2.1 D03 Shielding</a:t>
          </a:r>
          <a:endParaRPr lang="en-GB" sz="1400" b="1" kern="1200" dirty="0"/>
        </a:p>
      </dsp:txBody>
      <dsp:txXfrm>
        <a:off x="19809923" y="16658115"/>
        <a:ext cx="4059557" cy="174975"/>
      </dsp:txXfrm>
    </dsp:sp>
    <dsp:sp modelId="{5BB828CA-0F34-4748-B288-0528B14C92FA}">
      <dsp:nvSpPr>
        <dsp:cNvPr id="0" name=""/>
        <dsp:cNvSpPr/>
      </dsp:nvSpPr>
      <dsp:spPr>
        <a:xfrm>
          <a:off x="24093322" y="1632619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13.6.14.1.8.2.1.1  Cast concrete staircase floor</a:t>
          </a:r>
          <a:endParaRPr lang="en-GB" sz="1400" b="1" kern="1200" dirty="0"/>
        </a:p>
      </dsp:txBody>
      <dsp:txXfrm>
        <a:off x="24093322" y="16326195"/>
        <a:ext cx="4059557" cy="174975"/>
      </dsp:txXfrm>
    </dsp:sp>
    <dsp:sp modelId="{62F7441E-5470-4599-95FC-FB6E988819B1}">
      <dsp:nvSpPr>
        <dsp:cNvPr id="0" name=""/>
        <dsp:cNvSpPr/>
      </dsp:nvSpPr>
      <dsp:spPr>
        <a:xfrm>
          <a:off x="24093322" y="1665811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13.6.14.1.8.2.1.2  Inner steel envelope elements</a:t>
          </a:r>
          <a:endParaRPr lang="en-GB" sz="1400" b="1" kern="1200" dirty="0"/>
        </a:p>
      </dsp:txBody>
      <dsp:txXfrm>
        <a:off x="24093322" y="16658115"/>
        <a:ext cx="4059557" cy="174975"/>
      </dsp:txXfrm>
    </dsp:sp>
    <dsp:sp modelId="{6B514A39-4D6E-4AAD-AC51-562D60B8035C}">
      <dsp:nvSpPr>
        <dsp:cNvPr id="0" name=""/>
        <dsp:cNvSpPr/>
      </dsp:nvSpPr>
      <dsp:spPr>
        <a:xfrm>
          <a:off x="24093322" y="1699003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13.6.14.1.8.2.1.3 Concrete lid elements</a:t>
          </a:r>
          <a:endParaRPr lang="en-GB" sz="1400" b="1" kern="1200" dirty="0"/>
        </a:p>
      </dsp:txBody>
      <dsp:txXfrm>
        <a:off x="24093322" y="16990035"/>
        <a:ext cx="4059557" cy="174975"/>
      </dsp:txXfrm>
    </dsp:sp>
    <dsp:sp modelId="{525BC805-6186-4D08-8F3D-5F7A66B995AE}">
      <dsp:nvSpPr>
        <dsp:cNvPr id="0" name=""/>
        <dsp:cNvSpPr/>
      </dsp:nvSpPr>
      <dsp:spPr>
        <a:xfrm>
          <a:off x="19809923" y="1765387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13.6.14.1.8.2.2 E02 Shielding</a:t>
          </a:r>
          <a:endParaRPr lang="en-GB" sz="1400" b="1" kern="1200" dirty="0"/>
        </a:p>
      </dsp:txBody>
      <dsp:txXfrm>
        <a:off x="19809923" y="17653875"/>
        <a:ext cx="4059557" cy="174975"/>
      </dsp:txXfrm>
    </dsp:sp>
    <dsp:sp modelId="{D2318820-0D12-4E26-83EC-7AC134C5E835}">
      <dsp:nvSpPr>
        <dsp:cNvPr id="0" name=""/>
        <dsp:cNvSpPr/>
      </dsp:nvSpPr>
      <dsp:spPr>
        <a:xfrm>
          <a:off x="24093322" y="1732195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13.6.14.1.8.2.2.1 Concrete wall elements</a:t>
          </a:r>
          <a:endParaRPr lang="en-GB" sz="1400" b="1" kern="1200" dirty="0"/>
        </a:p>
      </dsp:txBody>
      <dsp:txXfrm>
        <a:off x="24093322" y="17321955"/>
        <a:ext cx="4059557" cy="174975"/>
      </dsp:txXfrm>
    </dsp:sp>
    <dsp:sp modelId="{01BE31B6-0D60-4645-8E23-9F4CD24224F5}">
      <dsp:nvSpPr>
        <dsp:cNvPr id="0" name=""/>
        <dsp:cNvSpPr/>
      </dsp:nvSpPr>
      <dsp:spPr>
        <a:xfrm>
          <a:off x="24093322" y="1765387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13.6.14.1.8.2.2.2 Concrete ceiling elements type I</a:t>
          </a:r>
          <a:endParaRPr lang="en-GB" sz="1400" b="1" kern="1200" dirty="0"/>
        </a:p>
      </dsp:txBody>
      <dsp:txXfrm>
        <a:off x="24093322" y="17653875"/>
        <a:ext cx="4059557" cy="174975"/>
      </dsp:txXfrm>
    </dsp:sp>
    <dsp:sp modelId="{55B969B2-7E97-4116-B05E-736354C35227}">
      <dsp:nvSpPr>
        <dsp:cNvPr id="0" name=""/>
        <dsp:cNvSpPr/>
      </dsp:nvSpPr>
      <dsp:spPr>
        <a:xfrm>
          <a:off x="24093322" y="1798579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13.6.14.1.8.2.2.3 Concrete ceiling elements type II</a:t>
          </a:r>
          <a:endParaRPr lang="en-GB" sz="1400" b="1" kern="1200" dirty="0"/>
        </a:p>
      </dsp:txBody>
      <dsp:txXfrm>
        <a:off x="24093322" y="17985795"/>
        <a:ext cx="4059557" cy="174975"/>
      </dsp:txXfrm>
    </dsp:sp>
    <dsp:sp modelId="{AF71D7D6-DFEF-4825-8878-5C9DF0139DFC}">
      <dsp:nvSpPr>
        <dsp:cNvPr id="0" name=""/>
        <dsp:cNvSpPr/>
      </dsp:nvSpPr>
      <dsp:spPr>
        <a:xfrm>
          <a:off x="19809923" y="1848367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13.6.14.1.8.2.3 Chopper pit shielding</a:t>
          </a:r>
          <a:endParaRPr lang="en-GB" sz="1400" b="1" kern="1200" dirty="0"/>
        </a:p>
      </dsp:txBody>
      <dsp:txXfrm>
        <a:off x="19809923" y="18483675"/>
        <a:ext cx="4059557" cy="174975"/>
      </dsp:txXfrm>
    </dsp:sp>
    <dsp:sp modelId="{3D49CD83-8D2F-45FC-91E2-6BE1ADFD7751}">
      <dsp:nvSpPr>
        <dsp:cNvPr id="0" name=""/>
        <dsp:cNvSpPr/>
      </dsp:nvSpPr>
      <dsp:spPr>
        <a:xfrm>
          <a:off x="24093322" y="1831771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13.6.14.1.8.2.3.1  Concrete wall</a:t>
          </a:r>
          <a:endParaRPr lang="en-GB" sz="1400" b="1" kern="1200" dirty="0"/>
        </a:p>
      </dsp:txBody>
      <dsp:txXfrm>
        <a:off x="24093322" y="18317715"/>
        <a:ext cx="4059557" cy="174975"/>
      </dsp:txXfrm>
    </dsp:sp>
    <dsp:sp modelId="{0FB53333-9763-437D-AE54-E19F1E37EDCB}">
      <dsp:nvSpPr>
        <dsp:cNvPr id="0" name=""/>
        <dsp:cNvSpPr/>
      </dsp:nvSpPr>
      <dsp:spPr>
        <a:xfrm>
          <a:off x="24093322" y="1864963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13.6.14.1.8.2.3.2 </a:t>
          </a:r>
          <a:r>
            <a:rPr lang="en-GB" sz="1400" b="1" kern="1200" dirty="0" err="1" smtClean="0"/>
            <a:t>Boralcan</a:t>
          </a:r>
          <a:r>
            <a:rPr lang="en-GB" sz="1400" b="1" kern="1200" dirty="0" smtClean="0"/>
            <a:t> lining</a:t>
          </a:r>
          <a:endParaRPr lang="en-GB" sz="1400" b="1" kern="1200" dirty="0"/>
        </a:p>
      </dsp:txBody>
      <dsp:txXfrm>
        <a:off x="24093322" y="18649635"/>
        <a:ext cx="4059557" cy="174975"/>
      </dsp:txXfrm>
    </dsp:sp>
    <dsp:sp modelId="{261FD580-4985-4629-80BD-D0FF07A47135}">
      <dsp:nvSpPr>
        <dsp:cNvPr id="0" name=""/>
        <dsp:cNvSpPr/>
      </dsp:nvSpPr>
      <dsp:spPr>
        <a:xfrm>
          <a:off x="19809923" y="1931347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13.6.14.1.8.2.4 Endpoint Shielding</a:t>
          </a:r>
          <a:endParaRPr lang="en-GB" sz="1400" b="1" kern="1200" dirty="0"/>
        </a:p>
      </dsp:txBody>
      <dsp:txXfrm>
        <a:off x="19809923" y="19313475"/>
        <a:ext cx="4059557" cy="174975"/>
      </dsp:txXfrm>
    </dsp:sp>
    <dsp:sp modelId="{CF0260E5-7790-4D80-A595-E9FA2548F7CC}">
      <dsp:nvSpPr>
        <dsp:cNvPr id="0" name=""/>
        <dsp:cNvSpPr/>
      </dsp:nvSpPr>
      <dsp:spPr>
        <a:xfrm>
          <a:off x="24093322" y="1898155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13.6.14.1.8.2.4.1 Wall elements</a:t>
          </a:r>
          <a:endParaRPr lang="en-GB" sz="1400" b="1" kern="1200" dirty="0"/>
        </a:p>
      </dsp:txBody>
      <dsp:txXfrm>
        <a:off x="24093322" y="18981555"/>
        <a:ext cx="4059557" cy="174975"/>
      </dsp:txXfrm>
    </dsp:sp>
    <dsp:sp modelId="{F36F6552-E7EE-4D3C-9F88-F889037F2051}">
      <dsp:nvSpPr>
        <dsp:cNvPr id="0" name=""/>
        <dsp:cNvSpPr/>
      </dsp:nvSpPr>
      <dsp:spPr>
        <a:xfrm>
          <a:off x="24093322" y="1931347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13.6.14.1.8.2.4.2 Inner lead envelope assembly</a:t>
          </a:r>
          <a:endParaRPr lang="en-GB" sz="1400" b="1" kern="1200" dirty="0"/>
        </a:p>
      </dsp:txBody>
      <dsp:txXfrm>
        <a:off x="24093322" y="19313475"/>
        <a:ext cx="4059557" cy="174975"/>
      </dsp:txXfrm>
    </dsp:sp>
    <dsp:sp modelId="{84BABD94-53A9-43AC-B895-70DC6093C32E}">
      <dsp:nvSpPr>
        <dsp:cNvPr id="0" name=""/>
        <dsp:cNvSpPr/>
      </dsp:nvSpPr>
      <dsp:spPr>
        <a:xfrm>
          <a:off x="24093322" y="1964539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13.6.14.1.8.2.4.3 Concrete ceiling elements</a:t>
          </a:r>
          <a:endParaRPr lang="en-GB" sz="1400" b="1" kern="1200" dirty="0"/>
        </a:p>
      </dsp:txBody>
      <dsp:txXfrm>
        <a:off x="24093322" y="19645395"/>
        <a:ext cx="4059557" cy="174975"/>
      </dsp:txXfrm>
    </dsp:sp>
    <dsp:sp modelId="{90ABD7FB-CC25-4736-AACB-A0A5FA70A908}">
      <dsp:nvSpPr>
        <dsp:cNvPr id="0" name=""/>
        <dsp:cNvSpPr/>
      </dsp:nvSpPr>
      <dsp:spPr>
        <a:xfrm>
          <a:off x="19809923" y="2047519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13.6.14.1.8.2.5 Beam stop shielding assembly</a:t>
          </a:r>
          <a:endParaRPr lang="en-GB" sz="1400" b="1" kern="1200" dirty="0"/>
        </a:p>
      </dsp:txBody>
      <dsp:txXfrm>
        <a:off x="19809923" y="20475195"/>
        <a:ext cx="4059557" cy="174975"/>
      </dsp:txXfrm>
    </dsp:sp>
    <dsp:sp modelId="{A42BE716-F519-4C27-8259-418445098595}">
      <dsp:nvSpPr>
        <dsp:cNvPr id="0" name=""/>
        <dsp:cNvSpPr/>
      </dsp:nvSpPr>
      <dsp:spPr>
        <a:xfrm>
          <a:off x="24093322" y="1997731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13.6.14.1.8.2.5.1 Inner </a:t>
          </a:r>
          <a:r>
            <a:rPr lang="en-GB" sz="1400" b="1" kern="1200" dirty="0" err="1" smtClean="0"/>
            <a:t>boralcan</a:t>
          </a:r>
          <a:r>
            <a:rPr lang="en-GB" sz="1400" b="1" kern="1200" dirty="0" smtClean="0"/>
            <a:t> lining</a:t>
          </a:r>
          <a:endParaRPr lang="en-GB" sz="1400" b="1" kern="1200" dirty="0"/>
        </a:p>
      </dsp:txBody>
      <dsp:txXfrm>
        <a:off x="24093322" y="19977315"/>
        <a:ext cx="4059557" cy="174975"/>
      </dsp:txXfrm>
    </dsp:sp>
    <dsp:sp modelId="{CBFADB3A-B2A9-4790-8961-C5556C217DEE}">
      <dsp:nvSpPr>
        <dsp:cNvPr id="0" name=""/>
        <dsp:cNvSpPr/>
      </dsp:nvSpPr>
      <dsp:spPr>
        <a:xfrm>
          <a:off x="24093322" y="2030923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13.6.14.1.8.2.5.2 Lead envelope</a:t>
          </a:r>
          <a:endParaRPr lang="en-GB" sz="1400" b="1" kern="1200" dirty="0"/>
        </a:p>
      </dsp:txBody>
      <dsp:txXfrm>
        <a:off x="24093322" y="20309235"/>
        <a:ext cx="4059557" cy="174975"/>
      </dsp:txXfrm>
    </dsp:sp>
    <dsp:sp modelId="{6573F3F9-BB0D-4559-A6E3-A92D1ACC70E9}">
      <dsp:nvSpPr>
        <dsp:cNvPr id="0" name=""/>
        <dsp:cNvSpPr/>
      </dsp:nvSpPr>
      <dsp:spPr>
        <a:xfrm>
          <a:off x="24093322" y="20641155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13.6.14.1.8.2.5.3 Concrete wall</a:t>
          </a:r>
          <a:endParaRPr lang="en-GB" sz="1400" b="1" kern="1200" dirty="0"/>
        </a:p>
      </dsp:txBody>
      <dsp:txXfrm>
        <a:off x="24093322" y="20641155"/>
        <a:ext cx="4059557" cy="174975"/>
      </dsp:txXfrm>
    </dsp:sp>
    <dsp:sp modelId="{23AF9BC5-CD50-428C-B813-ECCAC5E31E29}">
      <dsp:nvSpPr>
        <dsp:cNvPr id="0" name=""/>
        <dsp:cNvSpPr/>
      </dsp:nvSpPr>
      <dsp:spPr>
        <a:xfrm>
          <a:off x="24093322" y="20973076"/>
          <a:ext cx="4059557" cy="174975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tx1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13.6.14.1.8.2.5.4 Support outside cave</a:t>
          </a:r>
          <a:endParaRPr lang="en-GB" sz="1400" b="1" kern="1200" dirty="0"/>
        </a:p>
      </dsp:txBody>
      <dsp:txXfrm>
        <a:off x="24093322" y="20973076"/>
        <a:ext cx="4059557" cy="174975"/>
      </dsp:txXfrm>
    </dsp:sp>
    <dsp:sp modelId="{EE1B1350-C2D8-4511-85E5-9EA543782D71}">
      <dsp:nvSpPr>
        <dsp:cNvPr id="0" name=""/>
        <dsp:cNvSpPr/>
      </dsp:nvSpPr>
      <dsp:spPr>
        <a:xfrm>
          <a:off x="6883890" y="22977534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 Sample Exposure System</a:t>
          </a:r>
          <a:endParaRPr lang="en-US" sz="1400" b="1" kern="1200" dirty="0"/>
        </a:p>
      </dsp:txBody>
      <dsp:txXfrm>
        <a:off x="6883890" y="22977534"/>
        <a:ext cx="4083504" cy="176010"/>
      </dsp:txXfrm>
    </dsp:sp>
    <dsp:sp modelId="{AD62D399-A30C-44B4-9F9D-D68D7C03495C}">
      <dsp:nvSpPr>
        <dsp:cNvPr id="0" name=""/>
        <dsp:cNvSpPr/>
      </dsp:nvSpPr>
      <dsp:spPr>
        <a:xfrm>
          <a:off x="11191236" y="22143028"/>
          <a:ext cx="4079517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 Sample table </a:t>
          </a:r>
          <a:endParaRPr lang="en-US" sz="1400" b="1" kern="1200" dirty="0"/>
        </a:p>
      </dsp:txBody>
      <dsp:txXfrm>
        <a:off x="11191236" y="22143028"/>
        <a:ext cx="4079517" cy="175838"/>
      </dsp:txXfrm>
    </dsp:sp>
    <dsp:sp modelId="{0DA01712-AA85-499D-AB72-4A5A4EFD00A7}">
      <dsp:nvSpPr>
        <dsp:cNvPr id="0" name=""/>
        <dsp:cNvSpPr/>
      </dsp:nvSpPr>
      <dsp:spPr>
        <a:xfrm>
          <a:off x="15494594" y="21308759"/>
          <a:ext cx="4083508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13.6.14.2.1.1 Sample table rotation stage</a:t>
          </a:r>
          <a:endParaRPr lang="en-US" sz="1400" b="1" kern="1200" dirty="0"/>
        </a:p>
      </dsp:txBody>
      <dsp:txXfrm>
        <a:off x="15494594" y="21308759"/>
        <a:ext cx="4083508" cy="175838"/>
      </dsp:txXfrm>
    </dsp:sp>
    <dsp:sp modelId="{7430C5F0-D653-4654-96D6-A5227528D0F7}">
      <dsp:nvSpPr>
        <dsp:cNvPr id="0" name=""/>
        <dsp:cNvSpPr/>
      </dsp:nvSpPr>
      <dsp:spPr>
        <a:xfrm>
          <a:off x="19801943" y="20808196"/>
          <a:ext cx="4083508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13.6.14.2.1.1.1 Rotation step motor</a:t>
          </a:r>
          <a:endParaRPr lang="en-US" sz="1400" b="1" kern="1200" dirty="0"/>
        </a:p>
      </dsp:txBody>
      <dsp:txXfrm>
        <a:off x="19801943" y="20808196"/>
        <a:ext cx="4083508" cy="175838"/>
      </dsp:txXfrm>
    </dsp:sp>
    <dsp:sp modelId="{32C51699-68F7-46E8-9E54-A5D321BE16DB}">
      <dsp:nvSpPr>
        <dsp:cNvPr id="0" name=""/>
        <dsp:cNvSpPr/>
      </dsp:nvSpPr>
      <dsp:spPr>
        <a:xfrm>
          <a:off x="19801943" y="21141905"/>
          <a:ext cx="4083508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13.6.14.2.1.1.2 Rotation encoder</a:t>
          </a:r>
          <a:endParaRPr lang="en-US" sz="1400" b="1" kern="1200" dirty="0"/>
        </a:p>
      </dsp:txBody>
      <dsp:txXfrm>
        <a:off x="19801943" y="21141905"/>
        <a:ext cx="4083508" cy="175838"/>
      </dsp:txXfrm>
    </dsp:sp>
    <dsp:sp modelId="{3D6D79DC-C288-4C59-B03C-452A9A3EDF54}">
      <dsp:nvSpPr>
        <dsp:cNvPr id="0" name=""/>
        <dsp:cNvSpPr/>
      </dsp:nvSpPr>
      <dsp:spPr>
        <a:xfrm>
          <a:off x="19801943" y="21475613"/>
          <a:ext cx="4083508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13.6.14.2.1.1.3 Motion control Unit</a:t>
          </a:r>
          <a:endParaRPr lang="en-US" sz="1400" b="1" kern="1200" dirty="0"/>
        </a:p>
      </dsp:txBody>
      <dsp:txXfrm>
        <a:off x="19801943" y="21475613"/>
        <a:ext cx="4083508" cy="175838"/>
      </dsp:txXfrm>
    </dsp:sp>
    <dsp:sp modelId="{9E79875A-CA28-4E56-87CE-7EAFECD2FC34}">
      <dsp:nvSpPr>
        <dsp:cNvPr id="0" name=""/>
        <dsp:cNvSpPr/>
      </dsp:nvSpPr>
      <dsp:spPr>
        <a:xfrm>
          <a:off x="19801943" y="21809322"/>
          <a:ext cx="4083508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13.6.14.2.1.1.4 Hard limit end switches</a:t>
          </a:r>
          <a:endParaRPr lang="en-US" sz="1400" b="1" kern="1200" dirty="0"/>
        </a:p>
      </dsp:txBody>
      <dsp:txXfrm>
        <a:off x="19801943" y="21809322"/>
        <a:ext cx="4083508" cy="175838"/>
      </dsp:txXfrm>
    </dsp:sp>
    <dsp:sp modelId="{BDEB45E0-6AF6-4AF2-A2A7-74CE21DBA49D}">
      <dsp:nvSpPr>
        <dsp:cNvPr id="0" name=""/>
        <dsp:cNvSpPr/>
      </dsp:nvSpPr>
      <dsp:spPr>
        <a:xfrm>
          <a:off x="15494594" y="22643588"/>
          <a:ext cx="4083508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13.6.14.2.1.2 Sample table goniometer</a:t>
          </a:r>
          <a:endParaRPr lang="en-US" sz="1400" b="1" kern="1200" dirty="0"/>
        </a:p>
      </dsp:txBody>
      <dsp:txXfrm>
        <a:off x="15494594" y="22643588"/>
        <a:ext cx="4083508" cy="175838"/>
      </dsp:txXfrm>
    </dsp:sp>
    <dsp:sp modelId="{7426D148-DEEF-4D24-8414-16F1947469AF}">
      <dsp:nvSpPr>
        <dsp:cNvPr id="0" name=""/>
        <dsp:cNvSpPr/>
      </dsp:nvSpPr>
      <dsp:spPr>
        <a:xfrm>
          <a:off x="19801943" y="22143031"/>
          <a:ext cx="4083508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13.6.14.2.1.2.1 Goniometer step motors</a:t>
          </a:r>
          <a:endParaRPr lang="en-US" sz="1400" b="1" kern="1200" dirty="0"/>
        </a:p>
      </dsp:txBody>
      <dsp:txXfrm>
        <a:off x="19801943" y="22143031"/>
        <a:ext cx="4083508" cy="175838"/>
      </dsp:txXfrm>
    </dsp:sp>
    <dsp:sp modelId="{CCFAEBB7-2970-4F9B-9FFE-EA3C33CBB204}">
      <dsp:nvSpPr>
        <dsp:cNvPr id="0" name=""/>
        <dsp:cNvSpPr/>
      </dsp:nvSpPr>
      <dsp:spPr>
        <a:xfrm>
          <a:off x="19801943" y="22476740"/>
          <a:ext cx="4083508" cy="1758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13.6.14.2.1.2.2 Goniometer encoder</a:t>
          </a:r>
          <a:endParaRPr lang="en-US" sz="1400" b="1" kern="1200" dirty="0"/>
        </a:p>
      </dsp:txBody>
      <dsp:txXfrm>
        <a:off x="19801943" y="22476740"/>
        <a:ext cx="4083508" cy="175834"/>
      </dsp:txXfrm>
    </dsp:sp>
    <dsp:sp modelId="{851002A6-E913-467A-A471-B8AE0D237DE4}">
      <dsp:nvSpPr>
        <dsp:cNvPr id="0" name=""/>
        <dsp:cNvSpPr/>
      </dsp:nvSpPr>
      <dsp:spPr>
        <a:xfrm>
          <a:off x="19801943" y="22810445"/>
          <a:ext cx="4083508" cy="1758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13.6.14.2.1.2.3 Motion control Units</a:t>
          </a:r>
          <a:endParaRPr lang="en-US" sz="1400" b="1" kern="1200" dirty="0"/>
        </a:p>
      </dsp:txBody>
      <dsp:txXfrm>
        <a:off x="19801943" y="22810445"/>
        <a:ext cx="4083508" cy="175834"/>
      </dsp:txXfrm>
    </dsp:sp>
    <dsp:sp modelId="{F86C9381-BB40-4F5E-807B-9FD025434B23}">
      <dsp:nvSpPr>
        <dsp:cNvPr id="0" name=""/>
        <dsp:cNvSpPr/>
      </dsp:nvSpPr>
      <dsp:spPr>
        <a:xfrm>
          <a:off x="19801943" y="23144150"/>
          <a:ext cx="4083508" cy="17583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13.6.14.2.1.2.4 Hard limit end switches</a:t>
          </a:r>
          <a:endParaRPr lang="en-US" sz="1400" b="1" kern="1200" dirty="0"/>
        </a:p>
      </dsp:txBody>
      <dsp:txXfrm>
        <a:off x="19801943" y="23144150"/>
        <a:ext cx="4083508" cy="175834"/>
      </dsp:txXfrm>
    </dsp:sp>
    <dsp:sp modelId="{B99C74AB-E2BE-45B3-B539-54D792423985}">
      <dsp:nvSpPr>
        <dsp:cNvPr id="0" name=""/>
        <dsp:cNvSpPr/>
      </dsp:nvSpPr>
      <dsp:spPr>
        <a:xfrm>
          <a:off x="15494594" y="22977297"/>
          <a:ext cx="4083508" cy="17583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13.6.14.2.1.3 Sample environment adapters</a:t>
          </a:r>
          <a:endParaRPr lang="en-US" sz="1400" b="1" kern="1200" dirty="0"/>
        </a:p>
      </dsp:txBody>
      <dsp:txXfrm>
        <a:off x="15494594" y="22977297"/>
        <a:ext cx="4083508" cy="175838"/>
      </dsp:txXfrm>
    </dsp:sp>
    <dsp:sp modelId="{8E929886-DCF9-4362-8925-AC0FE7BEC7A8}">
      <dsp:nvSpPr>
        <dsp:cNvPr id="0" name=""/>
        <dsp:cNvSpPr/>
      </dsp:nvSpPr>
      <dsp:spPr>
        <a:xfrm>
          <a:off x="11191236" y="23812040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13.6.14.2.2 Sample Environment</a:t>
          </a:r>
          <a:endParaRPr lang="en-US" sz="1400" b="1" kern="1200" dirty="0"/>
        </a:p>
      </dsp:txBody>
      <dsp:txXfrm>
        <a:off x="11191236" y="23812040"/>
        <a:ext cx="4083504" cy="176010"/>
      </dsp:txXfrm>
    </dsp:sp>
    <dsp:sp modelId="{99F0C5FA-7FAC-4953-ADC4-779AEA8A6304}">
      <dsp:nvSpPr>
        <dsp:cNvPr id="0" name=""/>
        <dsp:cNvSpPr/>
      </dsp:nvSpPr>
      <dsp:spPr>
        <a:xfrm>
          <a:off x="15498582" y="23645024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13.6.14.2.2.1 </a:t>
          </a:r>
          <a:r>
            <a:rPr lang="en-US" sz="1400" b="1" kern="1200" dirty="0" err="1" smtClean="0"/>
            <a:t>Cryofurnace</a:t>
          </a:r>
          <a:endParaRPr lang="en-US" sz="1400" b="1" kern="1200" dirty="0"/>
        </a:p>
      </dsp:txBody>
      <dsp:txXfrm>
        <a:off x="15498582" y="23645024"/>
        <a:ext cx="4083504" cy="176006"/>
      </dsp:txXfrm>
    </dsp:sp>
    <dsp:sp modelId="{BBBD0D98-57E4-4CF2-92DF-BDFB9D2B92AE}">
      <dsp:nvSpPr>
        <dsp:cNvPr id="0" name=""/>
        <dsp:cNvSpPr/>
      </dsp:nvSpPr>
      <dsp:spPr>
        <a:xfrm>
          <a:off x="19805928" y="23478009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13.6.14.2.3.1.1 Pressure cell</a:t>
          </a:r>
          <a:endParaRPr lang="en-US" sz="1400" b="1" kern="1200" dirty="0"/>
        </a:p>
      </dsp:txBody>
      <dsp:txXfrm>
        <a:off x="19805928" y="23478009"/>
        <a:ext cx="4083504" cy="176006"/>
      </dsp:txXfrm>
    </dsp:sp>
    <dsp:sp modelId="{F2A67919-3AEA-4134-BD90-B0112A19DFFB}">
      <dsp:nvSpPr>
        <dsp:cNvPr id="0" name=""/>
        <dsp:cNvSpPr/>
      </dsp:nvSpPr>
      <dsp:spPr>
        <a:xfrm>
          <a:off x="19805928" y="23812040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13.6.14.2.3.1.2 Backup sample sticks</a:t>
          </a:r>
          <a:endParaRPr lang="en-US" sz="1400" b="1" kern="1200" dirty="0"/>
        </a:p>
      </dsp:txBody>
      <dsp:txXfrm>
        <a:off x="19805928" y="23812040"/>
        <a:ext cx="4083504" cy="176006"/>
      </dsp:txXfrm>
    </dsp:sp>
    <dsp:sp modelId="{0ACF3EA3-A177-49F6-B951-DF3F28F489B7}">
      <dsp:nvSpPr>
        <dsp:cNvPr id="0" name=""/>
        <dsp:cNvSpPr/>
      </dsp:nvSpPr>
      <dsp:spPr>
        <a:xfrm>
          <a:off x="15498582" y="23979056"/>
          <a:ext cx="4083504" cy="176010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13.6.14.2.3.3 Sample environment integration</a:t>
          </a:r>
          <a:endParaRPr lang="en-US" sz="1400" b="1" kern="1200" dirty="0"/>
        </a:p>
      </dsp:txBody>
      <dsp:txXfrm>
        <a:off x="15498582" y="23979056"/>
        <a:ext cx="4083504" cy="176010"/>
      </dsp:txXfrm>
    </dsp:sp>
    <dsp:sp modelId="{D5BC35B4-6C0E-46FB-A5CF-215E81E32C84}">
      <dsp:nvSpPr>
        <dsp:cNvPr id="0" name=""/>
        <dsp:cNvSpPr/>
      </dsp:nvSpPr>
      <dsp:spPr>
        <a:xfrm>
          <a:off x="6883890" y="27648598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 Scattering Characterization System</a:t>
          </a:r>
          <a:endParaRPr lang="en-GB" sz="1400" b="1" kern="1200" dirty="0"/>
        </a:p>
      </dsp:txBody>
      <dsp:txXfrm>
        <a:off x="6883890" y="27648598"/>
        <a:ext cx="4083504" cy="176010"/>
      </dsp:txXfrm>
    </dsp:sp>
    <dsp:sp modelId="{F6398880-C3F4-4993-84E1-2236CE10984F}">
      <dsp:nvSpPr>
        <dsp:cNvPr id="0" name=""/>
        <dsp:cNvSpPr/>
      </dsp:nvSpPr>
      <dsp:spPr>
        <a:xfrm>
          <a:off x="11191236" y="25147705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 Filtering System</a:t>
          </a:r>
          <a:endParaRPr lang="en-GB" sz="1400" b="1" kern="1200" dirty="0"/>
        </a:p>
      </dsp:txBody>
      <dsp:txXfrm>
        <a:off x="11191236" y="25147705"/>
        <a:ext cx="4083504" cy="176010"/>
      </dsp:txXfrm>
    </dsp:sp>
    <dsp:sp modelId="{C76F73C9-3589-47C4-B1CD-8AF211EE7430}">
      <dsp:nvSpPr>
        <dsp:cNvPr id="0" name=""/>
        <dsp:cNvSpPr/>
      </dsp:nvSpPr>
      <dsp:spPr>
        <a:xfrm>
          <a:off x="15498582" y="24479949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13.6.14.3.1.1 Radial collimator</a:t>
          </a:r>
          <a:endParaRPr lang="en-GB" sz="1400" b="1" kern="1200" dirty="0"/>
        </a:p>
      </dsp:txBody>
      <dsp:txXfrm>
        <a:off x="15498582" y="24479949"/>
        <a:ext cx="4079517" cy="176007"/>
      </dsp:txXfrm>
    </dsp:sp>
    <dsp:sp modelId="{BBC296D7-79D0-4A66-AD6F-F63B84DB82C2}">
      <dsp:nvSpPr>
        <dsp:cNvPr id="0" name=""/>
        <dsp:cNvSpPr/>
      </dsp:nvSpPr>
      <dsp:spPr>
        <a:xfrm>
          <a:off x="19801940" y="24146071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13.6.14.3.1.1.1 Blade assembly</a:t>
          </a:r>
          <a:endParaRPr lang="en-GB" sz="1400" b="1" kern="1200" dirty="0"/>
        </a:p>
      </dsp:txBody>
      <dsp:txXfrm>
        <a:off x="19801940" y="24146071"/>
        <a:ext cx="4079517" cy="176007"/>
      </dsp:txXfrm>
    </dsp:sp>
    <dsp:sp modelId="{605EF73A-A997-4AA1-AD89-0C9AFB1106C6}">
      <dsp:nvSpPr>
        <dsp:cNvPr id="0" name=""/>
        <dsp:cNvSpPr/>
      </dsp:nvSpPr>
      <dsp:spPr>
        <a:xfrm>
          <a:off x="19801940" y="24479949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13.6.14.3.1.1.2 Pneumatic translation stage</a:t>
          </a:r>
          <a:endParaRPr lang="en-GB" sz="1400" b="1" kern="1200" dirty="0"/>
        </a:p>
      </dsp:txBody>
      <dsp:txXfrm>
        <a:off x="19801940" y="24479949"/>
        <a:ext cx="4079517" cy="176007"/>
      </dsp:txXfrm>
    </dsp:sp>
    <dsp:sp modelId="{D5A51E1A-EDC1-4563-81F0-1FDB00A2C3F5}">
      <dsp:nvSpPr>
        <dsp:cNvPr id="0" name=""/>
        <dsp:cNvSpPr/>
      </dsp:nvSpPr>
      <dsp:spPr>
        <a:xfrm>
          <a:off x="19801940" y="24813828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13.6.14.3.1.1.3 Controller</a:t>
          </a:r>
          <a:endParaRPr lang="en-GB" sz="1400" b="1" kern="1200" dirty="0"/>
        </a:p>
      </dsp:txBody>
      <dsp:txXfrm>
        <a:off x="19801940" y="24813828"/>
        <a:ext cx="4079517" cy="176007"/>
      </dsp:txXfrm>
    </dsp:sp>
    <dsp:sp modelId="{84E6F7B5-4B2C-4B45-BAEB-E09A511DCBF6}">
      <dsp:nvSpPr>
        <dsp:cNvPr id="0" name=""/>
        <dsp:cNvSpPr/>
      </dsp:nvSpPr>
      <dsp:spPr>
        <a:xfrm>
          <a:off x="15498582" y="25815463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13.6.14.3.1.2 Beryllium filter</a:t>
          </a:r>
          <a:endParaRPr lang="en-GB" sz="1400" b="1" kern="1200" dirty="0"/>
        </a:p>
      </dsp:txBody>
      <dsp:txXfrm>
        <a:off x="15498582" y="25815463"/>
        <a:ext cx="4079517" cy="176007"/>
      </dsp:txXfrm>
    </dsp:sp>
    <dsp:sp modelId="{118A3315-50B1-4B25-B8A8-AAC8517D3236}">
      <dsp:nvSpPr>
        <dsp:cNvPr id="0" name=""/>
        <dsp:cNvSpPr/>
      </dsp:nvSpPr>
      <dsp:spPr>
        <a:xfrm>
          <a:off x="19801940" y="25147706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13.6.14.3.1.2.1 Filter assembly</a:t>
          </a:r>
          <a:endParaRPr lang="en-GB" sz="1400" b="1" kern="1200" dirty="0"/>
        </a:p>
      </dsp:txBody>
      <dsp:txXfrm>
        <a:off x="19801940" y="25147706"/>
        <a:ext cx="4079517" cy="176007"/>
      </dsp:txXfrm>
    </dsp:sp>
    <dsp:sp modelId="{D582D119-02A1-472D-AB50-D06C88AE3FCF}">
      <dsp:nvSpPr>
        <dsp:cNvPr id="0" name=""/>
        <dsp:cNvSpPr/>
      </dsp:nvSpPr>
      <dsp:spPr>
        <a:xfrm>
          <a:off x="19801940" y="25481584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13.6.14.3.1.2.2 Pneumatic translation stage</a:t>
          </a:r>
          <a:endParaRPr lang="en-GB" sz="1400" b="1" kern="1200" dirty="0"/>
        </a:p>
      </dsp:txBody>
      <dsp:txXfrm>
        <a:off x="19801940" y="25481584"/>
        <a:ext cx="4079517" cy="176007"/>
      </dsp:txXfrm>
    </dsp:sp>
    <dsp:sp modelId="{D46F0A97-5C5B-4708-B1CA-7502A3D566CE}">
      <dsp:nvSpPr>
        <dsp:cNvPr id="0" name=""/>
        <dsp:cNvSpPr/>
      </dsp:nvSpPr>
      <dsp:spPr>
        <a:xfrm>
          <a:off x="19801940" y="25815463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13.6.14.3.1.2.3 Controller</a:t>
          </a:r>
          <a:endParaRPr lang="en-GB" sz="1400" b="1" kern="1200" dirty="0"/>
        </a:p>
      </dsp:txBody>
      <dsp:txXfrm>
        <a:off x="19801940" y="25815463"/>
        <a:ext cx="4079517" cy="176007"/>
      </dsp:txXfrm>
    </dsp:sp>
    <dsp:sp modelId="{F24AC2ED-AD47-4F29-8235-0B254CCC30E7}">
      <dsp:nvSpPr>
        <dsp:cNvPr id="0" name=""/>
        <dsp:cNvSpPr/>
      </dsp:nvSpPr>
      <dsp:spPr>
        <a:xfrm>
          <a:off x="19801940" y="26149341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13.6.14.3.1.2.4 Vacuum pump</a:t>
          </a:r>
          <a:endParaRPr lang="en-GB" sz="1400" b="1" kern="1200" dirty="0"/>
        </a:p>
      </dsp:txBody>
      <dsp:txXfrm>
        <a:off x="19801940" y="26149341"/>
        <a:ext cx="4079517" cy="176007"/>
      </dsp:txXfrm>
    </dsp:sp>
    <dsp:sp modelId="{0B18521B-F7EA-48B6-B548-A3ABEFF12528}">
      <dsp:nvSpPr>
        <dsp:cNvPr id="0" name=""/>
        <dsp:cNvSpPr/>
      </dsp:nvSpPr>
      <dsp:spPr>
        <a:xfrm>
          <a:off x="19801940" y="26483219"/>
          <a:ext cx="4079517" cy="17600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13.6.14.3.1.2.5 Liquid nitrogen supply</a:t>
          </a:r>
          <a:endParaRPr lang="en-GB" sz="1400" b="1" kern="1200" dirty="0"/>
        </a:p>
      </dsp:txBody>
      <dsp:txXfrm>
        <a:off x="19801940" y="26483219"/>
        <a:ext cx="4079517" cy="176007"/>
      </dsp:txXfrm>
    </dsp:sp>
    <dsp:sp modelId="{0538638C-93B9-405D-B270-997AB8C7628E}">
      <dsp:nvSpPr>
        <dsp:cNvPr id="0" name=""/>
        <dsp:cNvSpPr/>
      </dsp:nvSpPr>
      <dsp:spPr>
        <a:xfrm>
          <a:off x="11191236" y="30149491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 </a:t>
          </a:r>
          <a:r>
            <a:rPr lang="da-DK" sz="1400" b="1" kern="1200" dirty="0" err="1" smtClean="0"/>
            <a:t>Secondary</a:t>
          </a:r>
          <a:r>
            <a:rPr lang="da-DK" sz="1400" b="1" kern="1200" dirty="0" smtClean="0"/>
            <a:t> spectrometer tank</a:t>
          </a:r>
          <a:endParaRPr lang="en-GB" sz="1400" b="1" kern="1200" dirty="0"/>
        </a:p>
      </dsp:txBody>
      <dsp:txXfrm>
        <a:off x="11191236" y="30149491"/>
        <a:ext cx="4083504" cy="176010"/>
      </dsp:txXfrm>
    </dsp:sp>
    <dsp:sp modelId="{52C39CE2-0967-4AEB-8899-69F1F5EC51A8}">
      <dsp:nvSpPr>
        <dsp:cNvPr id="0" name=""/>
        <dsp:cNvSpPr/>
      </dsp:nvSpPr>
      <dsp:spPr>
        <a:xfrm>
          <a:off x="15498582" y="27318298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13.6.14.3.2.1 Vacuum vessel</a:t>
          </a:r>
          <a:endParaRPr lang="en-GB" sz="1400" b="1" kern="1200" dirty="0"/>
        </a:p>
      </dsp:txBody>
      <dsp:txXfrm>
        <a:off x="15498582" y="27318298"/>
        <a:ext cx="4083504" cy="176006"/>
      </dsp:txXfrm>
    </dsp:sp>
    <dsp:sp modelId="{77FA66FF-2999-4BD8-8CB7-27C2874DF100}">
      <dsp:nvSpPr>
        <dsp:cNvPr id="0" name=""/>
        <dsp:cNvSpPr/>
      </dsp:nvSpPr>
      <dsp:spPr>
        <a:xfrm>
          <a:off x="19805928" y="26817252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13.6.14.3.2.1.1 </a:t>
          </a:r>
          <a:r>
            <a:rPr lang="en-GB" sz="1400" b="1" kern="1200" dirty="0" err="1" smtClean="0"/>
            <a:t>Aluminum</a:t>
          </a:r>
          <a:r>
            <a:rPr lang="en-GB" sz="1400" b="1" kern="1200" dirty="0" smtClean="0"/>
            <a:t> main vessel</a:t>
          </a:r>
          <a:endParaRPr lang="en-GB" sz="1400" b="1" kern="1200" dirty="0"/>
        </a:p>
      </dsp:txBody>
      <dsp:txXfrm>
        <a:off x="19805928" y="26817252"/>
        <a:ext cx="4083504" cy="176006"/>
      </dsp:txXfrm>
    </dsp:sp>
    <dsp:sp modelId="{11F07062-95DC-4EB9-B785-410E58722832}">
      <dsp:nvSpPr>
        <dsp:cNvPr id="0" name=""/>
        <dsp:cNvSpPr/>
      </dsp:nvSpPr>
      <dsp:spPr>
        <a:xfrm>
          <a:off x="19805928" y="27151283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13.6.14.3.2.1.2 Internal support structure</a:t>
          </a:r>
          <a:endParaRPr lang="en-GB" sz="1400" b="1" kern="1200" dirty="0"/>
        </a:p>
      </dsp:txBody>
      <dsp:txXfrm>
        <a:off x="19805928" y="27151283"/>
        <a:ext cx="4083504" cy="176006"/>
      </dsp:txXfrm>
    </dsp:sp>
    <dsp:sp modelId="{8A577293-3D6E-49E8-8826-8E933E4A60B4}">
      <dsp:nvSpPr>
        <dsp:cNvPr id="0" name=""/>
        <dsp:cNvSpPr/>
      </dsp:nvSpPr>
      <dsp:spPr>
        <a:xfrm>
          <a:off x="19805928" y="27485314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13.6.14.3.2.1.3 Vacuum pumps</a:t>
          </a:r>
          <a:endParaRPr lang="en-GB" sz="1400" b="1" kern="1200" dirty="0"/>
        </a:p>
      </dsp:txBody>
      <dsp:txXfrm>
        <a:off x="19805928" y="27485314"/>
        <a:ext cx="4083504" cy="176006"/>
      </dsp:txXfrm>
    </dsp:sp>
    <dsp:sp modelId="{D81A89F9-EDAF-4134-A84F-EFC3FC54749F}">
      <dsp:nvSpPr>
        <dsp:cNvPr id="0" name=""/>
        <dsp:cNvSpPr/>
      </dsp:nvSpPr>
      <dsp:spPr>
        <a:xfrm>
          <a:off x="19805928" y="27819345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13.6.14.3.2.1.4 Vacuum sensor</a:t>
          </a:r>
          <a:endParaRPr lang="en-GB" sz="1400" b="1" kern="1200" dirty="0"/>
        </a:p>
      </dsp:txBody>
      <dsp:txXfrm>
        <a:off x="19805928" y="27819345"/>
        <a:ext cx="4083504" cy="176006"/>
      </dsp:txXfrm>
    </dsp:sp>
    <dsp:sp modelId="{E7E7D9B7-301C-422C-8F66-F45D99FA2F3D}">
      <dsp:nvSpPr>
        <dsp:cNvPr id="0" name=""/>
        <dsp:cNvSpPr/>
      </dsp:nvSpPr>
      <dsp:spPr>
        <a:xfrm>
          <a:off x="15498582" y="28654423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13.6.14.3.2.2 </a:t>
          </a:r>
          <a:r>
            <a:rPr lang="en-US" sz="1400" b="1" kern="1200" dirty="0" smtClean="0"/>
            <a:t>Analyzers</a:t>
          </a:r>
          <a:endParaRPr lang="en-US" sz="1400" b="1" kern="1200" dirty="0"/>
        </a:p>
      </dsp:txBody>
      <dsp:txXfrm>
        <a:off x="15498582" y="28654423"/>
        <a:ext cx="4083504" cy="176006"/>
      </dsp:txXfrm>
    </dsp:sp>
    <dsp:sp modelId="{64ED61D5-23D4-47A8-B432-84A508283BBE}">
      <dsp:nvSpPr>
        <dsp:cNvPr id="0" name=""/>
        <dsp:cNvSpPr/>
      </dsp:nvSpPr>
      <dsp:spPr>
        <a:xfrm>
          <a:off x="19805928" y="28153376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13.6.4.3.2.2.1 </a:t>
          </a:r>
          <a:r>
            <a:rPr lang="da-DK" sz="1400" b="1" kern="1200" dirty="0" smtClean="0"/>
            <a:t>Analyzer holders</a:t>
          </a:r>
          <a:endParaRPr lang="en-US" sz="1400" b="1" kern="1200" dirty="0"/>
        </a:p>
      </dsp:txBody>
      <dsp:txXfrm>
        <a:off x="19805928" y="28153376"/>
        <a:ext cx="4083504" cy="176006"/>
      </dsp:txXfrm>
    </dsp:sp>
    <dsp:sp modelId="{0490DB20-B28A-4955-A411-D6C292E21925}">
      <dsp:nvSpPr>
        <dsp:cNvPr id="0" name=""/>
        <dsp:cNvSpPr/>
      </dsp:nvSpPr>
      <dsp:spPr>
        <a:xfrm>
          <a:off x="19805928" y="28487407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13.6.4.3.2.2.2 </a:t>
          </a:r>
          <a:r>
            <a:rPr lang="en-GB" sz="1400" b="1" kern="1200" dirty="0" err="1" smtClean="0"/>
            <a:t>Silicium</a:t>
          </a:r>
          <a:r>
            <a:rPr lang="en-GB" sz="1400" b="1" kern="1200" dirty="0" smtClean="0"/>
            <a:t> baseplates</a:t>
          </a:r>
          <a:endParaRPr lang="en-US" sz="1400" b="1" kern="1200" dirty="0" smtClean="0"/>
        </a:p>
      </dsp:txBody>
      <dsp:txXfrm>
        <a:off x="19805928" y="28487407"/>
        <a:ext cx="4083504" cy="176006"/>
      </dsp:txXfrm>
    </dsp:sp>
    <dsp:sp modelId="{37853AD5-2ADE-463A-99E9-56CF36504A8A}">
      <dsp:nvSpPr>
        <dsp:cNvPr id="0" name=""/>
        <dsp:cNvSpPr/>
      </dsp:nvSpPr>
      <dsp:spPr>
        <a:xfrm>
          <a:off x="19805928" y="28821439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13.6.4.3.2.2.3 Pyrolytic graphite</a:t>
          </a:r>
          <a:endParaRPr lang="en-US" sz="1400" b="1" kern="1200" dirty="0" smtClean="0"/>
        </a:p>
      </dsp:txBody>
      <dsp:txXfrm>
        <a:off x="19805928" y="28821439"/>
        <a:ext cx="4083504" cy="176006"/>
      </dsp:txXfrm>
    </dsp:sp>
    <dsp:sp modelId="{17E3DD0B-58CC-416E-8F9D-EADAD8464F6C}">
      <dsp:nvSpPr>
        <dsp:cNvPr id="0" name=""/>
        <dsp:cNvSpPr/>
      </dsp:nvSpPr>
      <dsp:spPr>
        <a:xfrm>
          <a:off x="19810428" y="29141978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13.6.4.3.2.2.4 Mounting clips</a:t>
          </a:r>
          <a:endParaRPr lang="en-US" sz="1400" b="1" kern="1200" dirty="0" smtClean="0"/>
        </a:p>
      </dsp:txBody>
      <dsp:txXfrm>
        <a:off x="19810428" y="29141978"/>
        <a:ext cx="4083504" cy="176006"/>
      </dsp:txXfrm>
    </dsp:sp>
    <dsp:sp modelId="{CBA5EF0D-9111-450F-A941-09037C726A56}">
      <dsp:nvSpPr>
        <dsp:cNvPr id="0" name=""/>
        <dsp:cNvSpPr/>
      </dsp:nvSpPr>
      <dsp:spPr>
        <a:xfrm>
          <a:off x="15498582" y="30233001"/>
          <a:ext cx="4087499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 Detectors</a:t>
          </a:r>
          <a:endParaRPr lang="en-US" sz="1400" b="1" kern="1200" dirty="0" smtClean="0"/>
        </a:p>
      </dsp:txBody>
      <dsp:txXfrm>
        <a:off x="15498582" y="30233001"/>
        <a:ext cx="4087499" cy="176006"/>
      </dsp:txXfrm>
    </dsp:sp>
    <dsp:sp modelId="{0DB76FCF-FEFA-48EB-8A39-F80DA9070253}">
      <dsp:nvSpPr>
        <dsp:cNvPr id="0" name=""/>
        <dsp:cNvSpPr/>
      </dsp:nvSpPr>
      <dsp:spPr>
        <a:xfrm>
          <a:off x="19809923" y="29489501"/>
          <a:ext cx="4047582" cy="17428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13.6.14.3.2.3.1 </a:t>
          </a:r>
          <a:r>
            <a:rPr lang="da-DK" sz="1400" b="1" kern="1200" dirty="0" err="1" smtClean="0"/>
            <a:t>Detector</a:t>
          </a:r>
          <a:r>
            <a:rPr lang="da-DK" sz="1400" b="1" kern="1200" dirty="0" smtClean="0"/>
            <a:t> </a:t>
          </a:r>
          <a:r>
            <a:rPr lang="da-DK" sz="1400" b="1" kern="1200" dirty="0" err="1" smtClean="0"/>
            <a:t>assembly</a:t>
          </a:r>
          <a:endParaRPr lang="en-US" sz="1400" b="1" kern="1200" dirty="0" smtClean="0"/>
        </a:p>
      </dsp:txBody>
      <dsp:txXfrm>
        <a:off x="19809923" y="29489501"/>
        <a:ext cx="4047582" cy="174287"/>
      </dsp:txXfrm>
    </dsp:sp>
    <dsp:sp modelId="{2E294207-8489-4DE5-A7FD-559969E14F0A}">
      <dsp:nvSpPr>
        <dsp:cNvPr id="0" name=""/>
        <dsp:cNvSpPr/>
      </dsp:nvSpPr>
      <dsp:spPr>
        <a:xfrm>
          <a:off x="24081346" y="29158474"/>
          <a:ext cx="4047582" cy="17445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13.6.14.3.2.3.1.1 Tube mounts</a:t>
          </a:r>
          <a:endParaRPr lang="en-US" sz="1400" b="1" kern="1200" dirty="0" smtClean="0"/>
        </a:p>
      </dsp:txBody>
      <dsp:txXfrm>
        <a:off x="24081346" y="29158474"/>
        <a:ext cx="4047582" cy="174459"/>
      </dsp:txXfrm>
    </dsp:sp>
    <dsp:sp modelId="{80DAECCE-273B-4490-9A90-63278A64E5F5}">
      <dsp:nvSpPr>
        <dsp:cNvPr id="0" name=""/>
        <dsp:cNvSpPr/>
      </dsp:nvSpPr>
      <dsp:spPr>
        <a:xfrm>
          <a:off x="24081346" y="29489415"/>
          <a:ext cx="4047582" cy="17445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13.6.14.3.2.3.1.2 Detector tubes</a:t>
          </a:r>
          <a:endParaRPr lang="en-US" sz="1400" b="1" kern="1200" dirty="0" smtClean="0"/>
        </a:p>
      </dsp:txBody>
      <dsp:txXfrm>
        <a:off x="24081346" y="29489415"/>
        <a:ext cx="4047582" cy="174459"/>
      </dsp:txXfrm>
    </dsp:sp>
    <dsp:sp modelId="{C1D0D02D-20F2-4E53-9E6A-72ED360BCCA9}">
      <dsp:nvSpPr>
        <dsp:cNvPr id="0" name=""/>
        <dsp:cNvSpPr/>
      </dsp:nvSpPr>
      <dsp:spPr>
        <a:xfrm>
          <a:off x="24081346" y="29820356"/>
          <a:ext cx="4047582" cy="174459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13.6.14.3.2.3.1.3 Tank feedthrough</a:t>
          </a:r>
          <a:endParaRPr lang="en-US" sz="1400" b="1" kern="1200" dirty="0" smtClean="0"/>
        </a:p>
      </dsp:txBody>
      <dsp:txXfrm>
        <a:off x="24081346" y="29820356"/>
        <a:ext cx="4047582" cy="174459"/>
      </dsp:txXfrm>
    </dsp:sp>
    <dsp:sp modelId="{18BCCD2E-2778-4B53-99F6-7DF16A4DACDA}">
      <dsp:nvSpPr>
        <dsp:cNvPr id="0" name=""/>
        <dsp:cNvSpPr/>
      </dsp:nvSpPr>
      <dsp:spPr>
        <a:xfrm>
          <a:off x="19809923" y="30647451"/>
          <a:ext cx="4047582" cy="17428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13.6.14.3.2.3.2 </a:t>
          </a:r>
          <a:r>
            <a:rPr lang="da-DK" sz="1400" b="1" kern="1200" dirty="0" err="1" smtClean="0"/>
            <a:t>Detector</a:t>
          </a:r>
          <a:r>
            <a:rPr lang="da-DK" sz="1400" b="1" kern="1200" dirty="0" smtClean="0"/>
            <a:t> </a:t>
          </a:r>
          <a:r>
            <a:rPr lang="da-DK" sz="1400" b="1" kern="1200" dirty="0" err="1" smtClean="0"/>
            <a:t>electronics</a:t>
          </a:r>
          <a:endParaRPr lang="en-US" sz="1400" b="1" kern="1200" dirty="0" smtClean="0"/>
        </a:p>
      </dsp:txBody>
      <dsp:txXfrm>
        <a:off x="19809923" y="30647451"/>
        <a:ext cx="4047582" cy="174287"/>
      </dsp:txXfrm>
    </dsp:sp>
    <dsp:sp modelId="{4F1AC7FB-3E6F-49E4-A83A-0EACC2F926E3}">
      <dsp:nvSpPr>
        <dsp:cNvPr id="0" name=""/>
        <dsp:cNvSpPr/>
      </dsp:nvSpPr>
      <dsp:spPr>
        <a:xfrm>
          <a:off x="24081346" y="30151297"/>
          <a:ext cx="4047582" cy="17428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13.6.14.3.2.3.2.1 Preamplifiers</a:t>
          </a:r>
          <a:endParaRPr lang="en-US" sz="1400" b="1" kern="1200" dirty="0" smtClean="0"/>
        </a:p>
      </dsp:txBody>
      <dsp:txXfrm>
        <a:off x="24081346" y="30151297"/>
        <a:ext cx="4047582" cy="174287"/>
      </dsp:txXfrm>
    </dsp:sp>
    <dsp:sp modelId="{48C967AE-0E46-408B-BFC4-ED7DEE3CF9A1}">
      <dsp:nvSpPr>
        <dsp:cNvPr id="0" name=""/>
        <dsp:cNvSpPr/>
      </dsp:nvSpPr>
      <dsp:spPr>
        <a:xfrm>
          <a:off x="24081346" y="30482066"/>
          <a:ext cx="4047582" cy="17428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13.6.14.3.2.3.2.2 Power supplies </a:t>
          </a:r>
          <a:endParaRPr lang="en-US" sz="1400" b="1" kern="1200" dirty="0" smtClean="0"/>
        </a:p>
      </dsp:txBody>
      <dsp:txXfrm>
        <a:off x="24081346" y="30482066"/>
        <a:ext cx="4047582" cy="174287"/>
      </dsp:txXfrm>
    </dsp:sp>
    <dsp:sp modelId="{A703C1A1-911D-4E4A-B5CB-3E33F67B9A46}">
      <dsp:nvSpPr>
        <dsp:cNvPr id="0" name=""/>
        <dsp:cNvSpPr/>
      </dsp:nvSpPr>
      <dsp:spPr>
        <a:xfrm>
          <a:off x="24081346" y="30812835"/>
          <a:ext cx="4047582" cy="17428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13.6.14.3.2.3.2.3 Readout electronics</a:t>
          </a:r>
          <a:endParaRPr lang="en-US" sz="1400" b="1" kern="1200" dirty="0" smtClean="0"/>
        </a:p>
      </dsp:txBody>
      <dsp:txXfrm>
        <a:off x="24081346" y="30812835"/>
        <a:ext cx="4047582" cy="174287"/>
      </dsp:txXfrm>
    </dsp:sp>
    <dsp:sp modelId="{01A2C2AA-95ED-4F08-B49A-791B9662AF2B}">
      <dsp:nvSpPr>
        <dsp:cNvPr id="0" name=""/>
        <dsp:cNvSpPr/>
      </dsp:nvSpPr>
      <dsp:spPr>
        <a:xfrm>
          <a:off x="24081346" y="31143604"/>
          <a:ext cx="4047582" cy="17428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13.6.14.3.2.3.2.4 Electronics Rack</a:t>
          </a:r>
        </a:p>
      </dsp:txBody>
      <dsp:txXfrm>
        <a:off x="24081346" y="31143604"/>
        <a:ext cx="4047582" cy="174287"/>
      </dsp:txXfrm>
    </dsp:sp>
    <dsp:sp modelId="{266210AC-175A-4FAC-99C0-8A4CF7351A19}">
      <dsp:nvSpPr>
        <dsp:cNvPr id="0" name=""/>
        <dsp:cNvSpPr/>
      </dsp:nvSpPr>
      <dsp:spPr>
        <a:xfrm>
          <a:off x="19814379" y="30964860"/>
          <a:ext cx="4047582" cy="174287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13.6.14.3.2.3.3 DMSC Neutron detector Integration</a:t>
          </a:r>
          <a:endParaRPr lang="en-US" sz="1400" b="1" kern="1200" dirty="0" smtClean="0"/>
        </a:p>
      </dsp:txBody>
      <dsp:txXfrm>
        <a:off x="19814379" y="30964860"/>
        <a:ext cx="4047582" cy="174287"/>
      </dsp:txXfrm>
    </dsp:sp>
    <dsp:sp modelId="{1356FBC2-5441-4A20-BA33-1854EEFF6691}">
      <dsp:nvSpPr>
        <dsp:cNvPr id="0" name=""/>
        <dsp:cNvSpPr/>
      </dsp:nvSpPr>
      <dsp:spPr>
        <a:xfrm>
          <a:off x="15498582" y="31644563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13.6.14.3.2.4 Crosstalk shielding</a:t>
          </a:r>
          <a:endParaRPr lang="en-US" sz="1400" b="1" kern="1200" dirty="0" smtClean="0"/>
        </a:p>
      </dsp:txBody>
      <dsp:txXfrm>
        <a:off x="15498582" y="31644563"/>
        <a:ext cx="4083504" cy="176006"/>
      </dsp:txXfrm>
    </dsp:sp>
    <dsp:sp modelId="{48CC52E3-55E2-4CB5-8F45-D16FCE65A945}">
      <dsp:nvSpPr>
        <dsp:cNvPr id="0" name=""/>
        <dsp:cNvSpPr/>
      </dsp:nvSpPr>
      <dsp:spPr>
        <a:xfrm>
          <a:off x="19805928" y="31310532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13.6.14.3.2.4.1 Angular shielding segments</a:t>
          </a:r>
          <a:endParaRPr lang="en-US" sz="1400" b="1" kern="1200" dirty="0" smtClean="0"/>
        </a:p>
      </dsp:txBody>
      <dsp:txXfrm>
        <a:off x="19805928" y="31310532"/>
        <a:ext cx="4083504" cy="176006"/>
      </dsp:txXfrm>
    </dsp:sp>
    <dsp:sp modelId="{9EE3CFAC-F9F3-4D5A-A1DE-81144495B276}">
      <dsp:nvSpPr>
        <dsp:cNvPr id="0" name=""/>
        <dsp:cNvSpPr/>
      </dsp:nvSpPr>
      <dsp:spPr>
        <a:xfrm>
          <a:off x="19805928" y="31644563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13.6.14.3.2.4.2  Inter-analyser shielding segments</a:t>
          </a:r>
          <a:endParaRPr lang="en-US" sz="1400" b="1" kern="1200" dirty="0" smtClean="0"/>
        </a:p>
      </dsp:txBody>
      <dsp:txXfrm>
        <a:off x="19805928" y="31644563"/>
        <a:ext cx="4083504" cy="176006"/>
      </dsp:txXfrm>
    </dsp:sp>
    <dsp:sp modelId="{FC6B24CA-54A9-49D5-B5ED-CDE8520BD1C6}">
      <dsp:nvSpPr>
        <dsp:cNvPr id="0" name=""/>
        <dsp:cNvSpPr/>
      </dsp:nvSpPr>
      <dsp:spPr>
        <a:xfrm>
          <a:off x="19805928" y="31978594"/>
          <a:ext cx="4083504" cy="176006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13.6.14.3.2.4.3  Segment mounts</a:t>
          </a:r>
          <a:endParaRPr lang="en-US" sz="1400" b="1" kern="1200" dirty="0" smtClean="0"/>
        </a:p>
      </dsp:txBody>
      <dsp:txXfrm>
        <a:off x="19805928" y="31978594"/>
        <a:ext cx="4083504" cy="176006"/>
      </dsp:txXfrm>
    </dsp:sp>
    <dsp:sp modelId="{CE352637-0BDF-4A3B-AEFA-79DDB20B8833}">
      <dsp:nvSpPr>
        <dsp:cNvPr id="0" name=""/>
        <dsp:cNvSpPr/>
      </dsp:nvSpPr>
      <dsp:spPr>
        <a:xfrm>
          <a:off x="15498582" y="32980688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13.6.14.3.2.5 </a:t>
          </a:r>
          <a:r>
            <a:rPr lang="da-DK" sz="1400" b="1" kern="1200" dirty="0" smtClean="0"/>
            <a:t>Tank </a:t>
          </a:r>
          <a:r>
            <a:rPr lang="da-DK" sz="1400" b="1" kern="1200" dirty="0" err="1" smtClean="0"/>
            <a:t>positioning</a:t>
          </a:r>
          <a:r>
            <a:rPr lang="da-DK" sz="1400" b="1" kern="1200" dirty="0" smtClean="0"/>
            <a:t> system</a:t>
          </a:r>
          <a:endParaRPr lang="en-US" sz="1400" b="1" kern="1200" dirty="0"/>
        </a:p>
      </dsp:txBody>
      <dsp:txXfrm>
        <a:off x="15498582" y="32980688"/>
        <a:ext cx="4083504" cy="176006"/>
      </dsp:txXfrm>
    </dsp:sp>
    <dsp:sp modelId="{E46A9BC9-777A-47DA-8E7D-61991CDC6411}">
      <dsp:nvSpPr>
        <dsp:cNvPr id="0" name=""/>
        <dsp:cNvSpPr/>
      </dsp:nvSpPr>
      <dsp:spPr>
        <a:xfrm>
          <a:off x="19805928" y="32312625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13.6.14.3.2.5.1 Rail system</a:t>
          </a:r>
          <a:endParaRPr lang="en-US" sz="1400" b="1" kern="1200" dirty="0"/>
        </a:p>
      </dsp:txBody>
      <dsp:txXfrm>
        <a:off x="19805928" y="32312625"/>
        <a:ext cx="4083504" cy="176006"/>
      </dsp:txXfrm>
    </dsp:sp>
    <dsp:sp modelId="{A44668C1-5606-42B4-91CE-DDD1F946E77D}">
      <dsp:nvSpPr>
        <dsp:cNvPr id="0" name=""/>
        <dsp:cNvSpPr/>
      </dsp:nvSpPr>
      <dsp:spPr>
        <a:xfrm>
          <a:off x="19805928" y="32646657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13.6.14.3.2.5.2 Wheel mount</a:t>
          </a:r>
          <a:endParaRPr lang="en-US" sz="1400" b="1" kern="1200" dirty="0"/>
        </a:p>
      </dsp:txBody>
      <dsp:txXfrm>
        <a:off x="19805928" y="32646657"/>
        <a:ext cx="4083504" cy="176006"/>
      </dsp:txXfrm>
    </dsp:sp>
    <dsp:sp modelId="{F4505A28-4314-4C90-AB49-CC128BE5498D}">
      <dsp:nvSpPr>
        <dsp:cNvPr id="0" name=""/>
        <dsp:cNvSpPr/>
      </dsp:nvSpPr>
      <dsp:spPr>
        <a:xfrm>
          <a:off x="19805928" y="32980688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13.6.14.3.2.5.3 Tank motor</a:t>
          </a:r>
          <a:endParaRPr lang="en-US" sz="1400" b="1" kern="1200" dirty="0"/>
        </a:p>
      </dsp:txBody>
      <dsp:txXfrm>
        <a:off x="19805928" y="32980688"/>
        <a:ext cx="4083504" cy="176006"/>
      </dsp:txXfrm>
    </dsp:sp>
    <dsp:sp modelId="{D5231E6F-BBE8-4BA0-85A0-B6EE6E3E646F}">
      <dsp:nvSpPr>
        <dsp:cNvPr id="0" name=""/>
        <dsp:cNvSpPr/>
      </dsp:nvSpPr>
      <dsp:spPr>
        <a:xfrm>
          <a:off x="19805928" y="33314719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13.6.14.3.2.5.4 Position encoder</a:t>
          </a:r>
          <a:endParaRPr lang="en-US" sz="1400" b="1" kern="1200" dirty="0"/>
        </a:p>
      </dsp:txBody>
      <dsp:txXfrm>
        <a:off x="19805928" y="33314719"/>
        <a:ext cx="4083504" cy="176006"/>
      </dsp:txXfrm>
    </dsp:sp>
    <dsp:sp modelId="{15D6C319-13A4-4F88-9BFF-70DC6E4EA933}">
      <dsp:nvSpPr>
        <dsp:cNvPr id="0" name=""/>
        <dsp:cNvSpPr/>
      </dsp:nvSpPr>
      <dsp:spPr>
        <a:xfrm>
          <a:off x="19805928" y="33648750"/>
          <a:ext cx="4083504" cy="17600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13.6.14.3.2.5.5 Motion control Unit</a:t>
          </a:r>
          <a:endParaRPr lang="en-US" sz="1400" b="1" kern="1200" dirty="0"/>
        </a:p>
      </dsp:txBody>
      <dsp:txXfrm>
        <a:off x="19805928" y="33648750"/>
        <a:ext cx="4083504" cy="176006"/>
      </dsp:txXfrm>
    </dsp:sp>
    <dsp:sp modelId="{BAF1211A-A2E2-43F4-933A-EC671AE8DA66}">
      <dsp:nvSpPr>
        <dsp:cNvPr id="0" name=""/>
        <dsp:cNvSpPr/>
      </dsp:nvSpPr>
      <dsp:spPr>
        <a:xfrm>
          <a:off x="6883890" y="33815771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13.6.14.4 </a:t>
          </a:r>
          <a:r>
            <a:rPr lang="en-GB" sz="1400" b="1" kern="1200" dirty="0" smtClean="0"/>
            <a:t>Experimental Cave</a:t>
          </a:r>
          <a:endParaRPr lang="en-GB" sz="1400" b="1" kern="1200" dirty="0"/>
        </a:p>
      </dsp:txBody>
      <dsp:txXfrm>
        <a:off x="6883890" y="33815771"/>
        <a:ext cx="4083504" cy="176010"/>
      </dsp:txXfrm>
    </dsp:sp>
    <dsp:sp modelId="{51BA2DA3-55AF-468C-8598-B1B4006F64BE}">
      <dsp:nvSpPr>
        <dsp:cNvPr id="0" name=""/>
        <dsp:cNvSpPr/>
      </dsp:nvSpPr>
      <dsp:spPr>
        <a:xfrm>
          <a:off x="11191236" y="33314719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13.6.14.4.1 Support Infrastructure</a:t>
          </a:r>
          <a:endParaRPr lang="en-US" sz="1400" b="1" kern="1200" dirty="0"/>
        </a:p>
      </dsp:txBody>
      <dsp:txXfrm>
        <a:off x="11191236" y="33314719"/>
        <a:ext cx="4083504" cy="176010"/>
      </dsp:txXfrm>
    </dsp:sp>
    <dsp:sp modelId="{1736D15D-006C-4297-9BE4-4FB926045046}">
      <dsp:nvSpPr>
        <dsp:cNvPr id="0" name=""/>
        <dsp:cNvSpPr/>
      </dsp:nvSpPr>
      <dsp:spPr>
        <a:xfrm>
          <a:off x="11191236" y="33648754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13.6.14.4.2 Shielding</a:t>
          </a:r>
          <a:endParaRPr lang="en-GB" sz="1400" b="1" kern="1200" dirty="0"/>
        </a:p>
      </dsp:txBody>
      <dsp:txXfrm>
        <a:off x="11191236" y="33648754"/>
        <a:ext cx="4083504" cy="176010"/>
      </dsp:txXfrm>
    </dsp:sp>
    <dsp:sp modelId="{532D3163-B06A-4903-953F-57AA93A811AA}">
      <dsp:nvSpPr>
        <dsp:cNvPr id="0" name=""/>
        <dsp:cNvSpPr/>
      </dsp:nvSpPr>
      <dsp:spPr>
        <a:xfrm>
          <a:off x="15498582" y="33314719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13.6.14.4.2.1 Inner shielding (</a:t>
          </a:r>
          <a:r>
            <a:rPr lang="en-GB" sz="1400" b="1" kern="1200" dirty="0" err="1" smtClean="0"/>
            <a:t>boralcan</a:t>
          </a:r>
          <a:r>
            <a:rPr lang="en-GB" sz="1400" b="1" kern="1200" dirty="0" smtClean="0"/>
            <a:t>)</a:t>
          </a:r>
          <a:endParaRPr lang="en-GB" sz="1400" b="1" kern="1200" dirty="0"/>
        </a:p>
      </dsp:txBody>
      <dsp:txXfrm>
        <a:off x="15498582" y="33314719"/>
        <a:ext cx="4083504" cy="176010"/>
      </dsp:txXfrm>
    </dsp:sp>
    <dsp:sp modelId="{58B5619A-2BD8-4070-9326-C2DFF0D1E250}">
      <dsp:nvSpPr>
        <dsp:cNvPr id="0" name=""/>
        <dsp:cNvSpPr/>
      </dsp:nvSpPr>
      <dsp:spPr>
        <a:xfrm>
          <a:off x="15498582" y="33648754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13.6.14.4.2.2 Exp. Cave Building</a:t>
          </a:r>
          <a:endParaRPr lang="en-GB" sz="1400" b="1" kern="1200" dirty="0"/>
        </a:p>
      </dsp:txBody>
      <dsp:txXfrm>
        <a:off x="15498582" y="33648754"/>
        <a:ext cx="4083504" cy="176010"/>
      </dsp:txXfrm>
    </dsp:sp>
    <dsp:sp modelId="{7BB9014F-4CD6-43C3-89F1-02EFA1FD31B5}">
      <dsp:nvSpPr>
        <dsp:cNvPr id="0" name=""/>
        <dsp:cNvSpPr/>
      </dsp:nvSpPr>
      <dsp:spPr>
        <a:xfrm>
          <a:off x="15498582" y="33982789"/>
          <a:ext cx="4083504" cy="17601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13.6.14.4.2.3 SE shielding area</a:t>
          </a:r>
          <a:endParaRPr lang="en-GB" sz="1400" b="1" kern="1200" dirty="0"/>
        </a:p>
      </dsp:txBody>
      <dsp:txXfrm>
        <a:off x="15498582" y="33982789"/>
        <a:ext cx="4083504" cy="176010"/>
      </dsp:txXfrm>
    </dsp:sp>
    <dsp:sp modelId="{E074066C-2795-42DA-9E7E-8E5EC8D31421}">
      <dsp:nvSpPr>
        <dsp:cNvPr id="0" name=""/>
        <dsp:cNvSpPr/>
      </dsp:nvSpPr>
      <dsp:spPr>
        <a:xfrm>
          <a:off x="11191236" y="33982789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13.6.14.4.3 SE utilities board</a:t>
          </a:r>
          <a:endParaRPr lang="en-GB" sz="1400" b="1" kern="1200" dirty="0"/>
        </a:p>
      </dsp:txBody>
      <dsp:txXfrm>
        <a:off x="11191236" y="33982789"/>
        <a:ext cx="4083504" cy="176010"/>
      </dsp:txXfrm>
    </dsp:sp>
    <dsp:sp modelId="{61443602-D636-4554-9BF4-19A6843E43FE}">
      <dsp:nvSpPr>
        <dsp:cNvPr id="0" name=""/>
        <dsp:cNvSpPr/>
      </dsp:nvSpPr>
      <dsp:spPr>
        <a:xfrm>
          <a:off x="11191236" y="34316824"/>
          <a:ext cx="4083504" cy="176010"/>
        </a:xfrm>
        <a:prstGeom prst="rect">
          <a:avLst/>
        </a:prstGeom>
        <a:solidFill>
          <a:srgbClr val="0070C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13.6.14.4.4 Sample Environment Control Box</a:t>
          </a:r>
          <a:endParaRPr lang="en-GB" sz="1400" b="1" kern="1200" dirty="0"/>
        </a:p>
      </dsp:txBody>
      <dsp:txXfrm>
        <a:off x="11191236" y="34316824"/>
        <a:ext cx="4083504" cy="176010"/>
      </dsp:txXfrm>
    </dsp:sp>
    <dsp:sp modelId="{7ADCF175-BE33-4AC8-AB9E-EF5B5EE2C49A}">
      <dsp:nvSpPr>
        <dsp:cNvPr id="0" name=""/>
        <dsp:cNvSpPr/>
      </dsp:nvSpPr>
      <dsp:spPr>
        <a:xfrm>
          <a:off x="6883890" y="35151911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13.6.14.5 Control Hutch</a:t>
          </a:r>
          <a:endParaRPr lang="en-US" sz="1400" b="1" kern="1200" dirty="0"/>
        </a:p>
      </dsp:txBody>
      <dsp:txXfrm>
        <a:off x="6883890" y="35151911"/>
        <a:ext cx="4083504" cy="176010"/>
      </dsp:txXfrm>
    </dsp:sp>
    <dsp:sp modelId="{DD5266C9-C66A-4B83-AB98-380A9A59BA4E}">
      <dsp:nvSpPr>
        <dsp:cNvPr id="0" name=""/>
        <dsp:cNvSpPr/>
      </dsp:nvSpPr>
      <dsp:spPr>
        <a:xfrm>
          <a:off x="11191236" y="34650859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13.6.14.5.1 </a:t>
          </a:r>
          <a:r>
            <a:rPr lang="en-GB" sz="1400" b="1" kern="1200" dirty="0" smtClean="0"/>
            <a:t>Support infrastructure</a:t>
          </a:r>
          <a:endParaRPr lang="en-US" sz="1400" b="1" kern="1200" dirty="0"/>
        </a:p>
      </dsp:txBody>
      <dsp:txXfrm>
        <a:off x="11191236" y="34650859"/>
        <a:ext cx="4083504" cy="176010"/>
      </dsp:txXfrm>
    </dsp:sp>
    <dsp:sp modelId="{20324665-6E12-4081-B55B-592422EA45B0}">
      <dsp:nvSpPr>
        <dsp:cNvPr id="0" name=""/>
        <dsp:cNvSpPr/>
      </dsp:nvSpPr>
      <dsp:spPr>
        <a:xfrm>
          <a:off x="11191236" y="34984894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13.6.14.5.2 Hutch Building</a:t>
          </a:r>
          <a:endParaRPr lang="en-GB" sz="1400" b="1" kern="1200" dirty="0"/>
        </a:p>
      </dsp:txBody>
      <dsp:txXfrm>
        <a:off x="11191236" y="34984894"/>
        <a:ext cx="4083504" cy="176010"/>
      </dsp:txXfrm>
    </dsp:sp>
    <dsp:sp modelId="{6B73DE27-4AF2-4D5E-8B78-8F17A4A05F59}">
      <dsp:nvSpPr>
        <dsp:cNvPr id="0" name=""/>
        <dsp:cNvSpPr/>
      </dsp:nvSpPr>
      <dsp:spPr>
        <a:xfrm>
          <a:off x="11191236" y="35318929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13.6.14.5.3 Sample preparation area</a:t>
          </a:r>
          <a:endParaRPr lang="en-GB" sz="1400" b="1" kern="1200" dirty="0"/>
        </a:p>
      </dsp:txBody>
      <dsp:txXfrm>
        <a:off x="11191236" y="35318929"/>
        <a:ext cx="4083504" cy="176010"/>
      </dsp:txXfrm>
    </dsp:sp>
    <dsp:sp modelId="{93FA8E5D-14D2-44FA-ABED-1D75D92F1E05}">
      <dsp:nvSpPr>
        <dsp:cNvPr id="0" name=""/>
        <dsp:cNvSpPr/>
      </dsp:nvSpPr>
      <dsp:spPr>
        <a:xfrm>
          <a:off x="11191236" y="35652964"/>
          <a:ext cx="4083504" cy="176010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13.6.14.5.4 Control Terminals</a:t>
          </a:r>
          <a:endParaRPr lang="en-US" sz="1400" b="1" kern="1200" dirty="0"/>
        </a:p>
      </dsp:txBody>
      <dsp:txXfrm>
        <a:off x="11191236" y="35652964"/>
        <a:ext cx="4083504" cy="176010"/>
      </dsp:txXfrm>
    </dsp:sp>
    <dsp:sp modelId="{9EE20486-94D8-4D65-90D6-946458D83243}">
      <dsp:nvSpPr>
        <dsp:cNvPr id="0" name=""/>
        <dsp:cNvSpPr/>
      </dsp:nvSpPr>
      <dsp:spPr>
        <a:xfrm>
          <a:off x="6883890" y="36488051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13.6.14.6 Utilities Distribution</a:t>
          </a:r>
          <a:endParaRPr lang="en-US" sz="1400" b="1" kern="1200" dirty="0"/>
        </a:p>
      </dsp:txBody>
      <dsp:txXfrm>
        <a:off x="6883890" y="36488051"/>
        <a:ext cx="4083504" cy="176010"/>
      </dsp:txXfrm>
    </dsp:sp>
    <dsp:sp modelId="{F82459DC-6909-4D6C-9698-109399BADBEB}">
      <dsp:nvSpPr>
        <dsp:cNvPr id="0" name=""/>
        <dsp:cNvSpPr/>
      </dsp:nvSpPr>
      <dsp:spPr>
        <a:xfrm>
          <a:off x="11189896" y="35980988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13.6.14.6.1 D03 Hall </a:t>
          </a:r>
          <a:endParaRPr lang="en-US" sz="1400" b="1" kern="1200" dirty="0"/>
        </a:p>
      </dsp:txBody>
      <dsp:txXfrm>
        <a:off x="11189896" y="35980988"/>
        <a:ext cx="4083504" cy="176010"/>
      </dsp:txXfrm>
    </dsp:sp>
    <dsp:sp modelId="{31EF335D-8251-4B4F-8B7D-C1ACB5606F73}">
      <dsp:nvSpPr>
        <dsp:cNvPr id="0" name=""/>
        <dsp:cNvSpPr/>
      </dsp:nvSpPr>
      <dsp:spPr>
        <a:xfrm>
          <a:off x="11191236" y="36321034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13.6.14.6.2 E02 Hall</a:t>
          </a:r>
          <a:endParaRPr lang="en-US" sz="1400" b="1" kern="1200" dirty="0"/>
        </a:p>
      </dsp:txBody>
      <dsp:txXfrm>
        <a:off x="11191236" y="36321034"/>
        <a:ext cx="4083504" cy="176010"/>
      </dsp:txXfrm>
    </dsp:sp>
    <dsp:sp modelId="{2A009A09-746D-4BD5-9F68-74D0B7087A3F}">
      <dsp:nvSpPr>
        <dsp:cNvPr id="0" name=""/>
        <dsp:cNvSpPr/>
      </dsp:nvSpPr>
      <dsp:spPr>
        <a:xfrm>
          <a:off x="11191236" y="36655069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13.6.14.6.3 Experimental cave</a:t>
          </a:r>
          <a:endParaRPr lang="en-US" sz="1400" b="1" kern="1200" dirty="0"/>
        </a:p>
      </dsp:txBody>
      <dsp:txXfrm>
        <a:off x="11191236" y="36655069"/>
        <a:ext cx="4083504" cy="176010"/>
      </dsp:txXfrm>
    </dsp:sp>
    <dsp:sp modelId="{9DE8C592-DEF5-485F-8A9D-7F0F8F138D62}">
      <dsp:nvSpPr>
        <dsp:cNvPr id="0" name=""/>
        <dsp:cNvSpPr/>
      </dsp:nvSpPr>
      <dsp:spPr>
        <a:xfrm>
          <a:off x="11191236" y="36989104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13.6.14.6.4 Control Hutch </a:t>
          </a:r>
          <a:endParaRPr lang="en-US" sz="1400" b="1" kern="1200" dirty="0"/>
        </a:p>
      </dsp:txBody>
      <dsp:txXfrm>
        <a:off x="11191236" y="36989104"/>
        <a:ext cx="4083504" cy="176010"/>
      </dsp:txXfrm>
    </dsp:sp>
    <dsp:sp modelId="{7FE823E7-68F4-4209-8FBB-E39F488E07F5}">
      <dsp:nvSpPr>
        <dsp:cNvPr id="0" name=""/>
        <dsp:cNvSpPr/>
      </dsp:nvSpPr>
      <dsp:spPr>
        <a:xfrm>
          <a:off x="6883890" y="39285182"/>
          <a:ext cx="4083504" cy="17601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smtClean="0"/>
            <a:t>13.6.14.7 </a:t>
          </a:r>
          <a:r>
            <a:rPr lang="en-GB" sz="1400" b="1" kern="1200" dirty="0" smtClean="0"/>
            <a:t>Integrated Control and Monitor.</a:t>
          </a:r>
          <a:endParaRPr lang="en-GB" sz="1400" b="1" kern="1200" dirty="0"/>
        </a:p>
      </dsp:txBody>
      <dsp:txXfrm>
        <a:off x="6883890" y="39285182"/>
        <a:ext cx="4083504" cy="176010"/>
      </dsp:txXfrm>
    </dsp:sp>
    <dsp:sp modelId="{EB1F5832-AABF-4AD2-8E99-3688955ED4AA}">
      <dsp:nvSpPr>
        <dsp:cNvPr id="0" name=""/>
        <dsp:cNvSpPr/>
      </dsp:nvSpPr>
      <dsp:spPr>
        <a:xfrm>
          <a:off x="11191236" y="37323139"/>
          <a:ext cx="4083504" cy="176010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 Instr. Control &amp; Automation</a:t>
          </a:r>
          <a:endParaRPr lang="en-GB" sz="1400" b="1" kern="1200" dirty="0"/>
        </a:p>
      </dsp:txBody>
      <dsp:txXfrm>
        <a:off x="11191236" y="37323139"/>
        <a:ext cx="4083504" cy="176010"/>
      </dsp:txXfrm>
    </dsp:sp>
    <dsp:sp modelId="{CB430FE5-7CA2-454F-A78A-C438E21A4917}">
      <dsp:nvSpPr>
        <dsp:cNvPr id="0" name=""/>
        <dsp:cNvSpPr/>
      </dsp:nvSpPr>
      <dsp:spPr>
        <a:xfrm>
          <a:off x="15498582" y="35570279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13.6.14.7.1.1 Generic Motion Control </a:t>
          </a:r>
          <a:r>
            <a:rPr lang="en-GB" sz="1400" b="1" kern="1200" dirty="0" err="1" smtClean="0"/>
            <a:t>Integr</a:t>
          </a:r>
          <a:r>
            <a:rPr lang="en-GB" sz="1400" b="1" kern="1200" dirty="0" smtClean="0"/>
            <a:t>. MCI</a:t>
          </a:r>
          <a:endParaRPr lang="en-GB" sz="1400" b="1" kern="1200" dirty="0"/>
        </a:p>
      </dsp:txBody>
      <dsp:txXfrm>
        <a:off x="15498582" y="35570279"/>
        <a:ext cx="4083508" cy="176007"/>
      </dsp:txXfrm>
    </dsp:sp>
    <dsp:sp modelId="{BE062E51-FE0C-4EC2-A564-F3C85F80B334}">
      <dsp:nvSpPr>
        <dsp:cNvPr id="0" name=""/>
        <dsp:cNvSpPr/>
      </dsp:nvSpPr>
      <dsp:spPr>
        <a:xfrm>
          <a:off x="19805931" y="34902522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smtClean="0"/>
            <a:t>13.6.14.7.1.1.1 </a:t>
          </a:r>
          <a:r>
            <a:rPr lang="en-GB" sz="1400" b="1" kern="1200" dirty="0" smtClean="0"/>
            <a:t>MCI Beam Geometry cond.</a:t>
          </a:r>
          <a:endParaRPr lang="en-GB" sz="1400" b="1" kern="1200" dirty="0"/>
        </a:p>
      </dsp:txBody>
      <dsp:txXfrm>
        <a:off x="19805931" y="34902522"/>
        <a:ext cx="4083508" cy="176007"/>
      </dsp:txXfrm>
    </dsp:sp>
    <dsp:sp modelId="{01B94867-DE21-4174-A538-9EF632576D7A}">
      <dsp:nvSpPr>
        <dsp:cNvPr id="0" name=""/>
        <dsp:cNvSpPr/>
      </dsp:nvSpPr>
      <dsp:spPr>
        <a:xfrm>
          <a:off x="19805931" y="35236401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13.6.14.7.1.1.2 MCI Sample Shutter</a:t>
          </a:r>
          <a:endParaRPr lang="en-GB" sz="1400" b="1" kern="1200" dirty="0"/>
        </a:p>
      </dsp:txBody>
      <dsp:txXfrm>
        <a:off x="19805931" y="35236401"/>
        <a:ext cx="4083508" cy="176007"/>
      </dsp:txXfrm>
    </dsp:sp>
    <dsp:sp modelId="{2A746771-7E6C-4B49-A4C1-CAE9C0D0A138}">
      <dsp:nvSpPr>
        <dsp:cNvPr id="0" name=""/>
        <dsp:cNvSpPr/>
      </dsp:nvSpPr>
      <dsp:spPr>
        <a:xfrm>
          <a:off x="19805931" y="35570279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13.6.14.7.1.1.3 MCI Secondary shutter 1</a:t>
          </a:r>
          <a:endParaRPr lang="en-GB" sz="1400" b="1" kern="1200" dirty="0"/>
        </a:p>
      </dsp:txBody>
      <dsp:txXfrm>
        <a:off x="19805931" y="35570279"/>
        <a:ext cx="4083508" cy="176007"/>
      </dsp:txXfrm>
    </dsp:sp>
    <dsp:sp modelId="{0ADCD5E1-C4D0-46D2-ACE3-865A7515ED96}">
      <dsp:nvSpPr>
        <dsp:cNvPr id="0" name=""/>
        <dsp:cNvSpPr/>
      </dsp:nvSpPr>
      <dsp:spPr>
        <a:xfrm>
          <a:off x="19805931" y="35904157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13.6.14.7.1.1.4 MCI Secondary shutter 2</a:t>
          </a:r>
          <a:endParaRPr lang="en-GB" sz="1400" b="1" kern="1200" dirty="0"/>
        </a:p>
      </dsp:txBody>
      <dsp:txXfrm>
        <a:off x="19805931" y="35904157"/>
        <a:ext cx="4083508" cy="176007"/>
      </dsp:txXfrm>
    </dsp:sp>
    <dsp:sp modelId="{4E5C537D-639E-4B76-AEB6-EB387A22B772}">
      <dsp:nvSpPr>
        <dsp:cNvPr id="0" name=""/>
        <dsp:cNvSpPr/>
      </dsp:nvSpPr>
      <dsp:spPr>
        <a:xfrm>
          <a:off x="19805931" y="36238036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13.6.14.7.1.1.5 ICS Integration</a:t>
          </a:r>
          <a:endParaRPr lang="en-GB" sz="1400" b="1" kern="1200" dirty="0"/>
        </a:p>
      </dsp:txBody>
      <dsp:txXfrm>
        <a:off x="19805931" y="36238036"/>
        <a:ext cx="4083508" cy="176007"/>
      </dsp:txXfrm>
    </dsp:sp>
    <dsp:sp modelId="{98C75BB6-E363-4909-A273-BFF62A51CE20}">
      <dsp:nvSpPr>
        <dsp:cNvPr id="0" name=""/>
        <dsp:cNvSpPr/>
      </dsp:nvSpPr>
      <dsp:spPr>
        <a:xfrm>
          <a:off x="15498582" y="36905792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13.6.14.7.1.2 Special Purpose MCI</a:t>
          </a:r>
          <a:endParaRPr lang="en-GB" sz="1400" b="1" kern="1200" dirty="0"/>
        </a:p>
      </dsp:txBody>
      <dsp:txXfrm>
        <a:off x="15498582" y="36905792"/>
        <a:ext cx="4083508" cy="176007"/>
      </dsp:txXfrm>
    </dsp:sp>
    <dsp:sp modelId="{4E1FB759-006D-446A-B2A1-FA3429378A7A}">
      <dsp:nvSpPr>
        <dsp:cNvPr id="0" name=""/>
        <dsp:cNvSpPr/>
      </dsp:nvSpPr>
      <dsp:spPr>
        <a:xfrm>
          <a:off x="19805931" y="36571914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13.6.14.7.1.2.1 MCI Sample Environment</a:t>
          </a:r>
          <a:endParaRPr lang="en-GB" sz="1400" b="1" kern="1200" dirty="0"/>
        </a:p>
      </dsp:txBody>
      <dsp:txXfrm>
        <a:off x="19805931" y="36571914"/>
        <a:ext cx="4083508" cy="176007"/>
      </dsp:txXfrm>
    </dsp:sp>
    <dsp:sp modelId="{F541F984-4F87-485A-93AE-67149D1B9EB8}">
      <dsp:nvSpPr>
        <dsp:cNvPr id="0" name=""/>
        <dsp:cNvSpPr/>
      </dsp:nvSpPr>
      <dsp:spPr>
        <a:xfrm>
          <a:off x="19805931" y="36905792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13.3.14.7.1.2.2 MCI Tank position</a:t>
          </a:r>
          <a:endParaRPr lang="en-GB" sz="1400" b="1" kern="1200" dirty="0"/>
        </a:p>
      </dsp:txBody>
      <dsp:txXfrm>
        <a:off x="19805931" y="36905792"/>
        <a:ext cx="4083508" cy="176007"/>
      </dsp:txXfrm>
    </dsp:sp>
    <dsp:sp modelId="{073B38A1-B9B0-4F04-AE04-5376CDF3019A}">
      <dsp:nvSpPr>
        <dsp:cNvPr id="0" name=""/>
        <dsp:cNvSpPr/>
      </dsp:nvSpPr>
      <dsp:spPr>
        <a:xfrm>
          <a:off x="19805931" y="37239670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13.6.14.7.1.2.3 ICS Integration</a:t>
          </a:r>
          <a:endParaRPr lang="en-GB" sz="1400" b="1" kern="1200" dirty="0"/>
        </a:p>
      </dsp:txBody>
      <dsp:txXfrm>
        <a:off x="19805931" y="37239670"/>
        <a:ext cx="4083508" cy="176007"/>
      </dsp:txXfrm>
    </dsp:sp>
    <dsp:sp modelId="{F1362517-DF56-44A6-90B6-C71C1A332FB3}">
      <dsp:nvSpPr>
        <dsp:cNvPr id="0" name=""/>
        <dsp:cNvSpPr/>
      </dsp:nvSpPr>
      <dsp:spPr>
        <a:xfrm>
          <a:off x="15498582" y="37907427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13.6.14.7.1.3 Vacuum Control Integration VCI </a:t>
          </a:r>
          <a:endParaRPr lang="en-GB" sz="1400" b="1" kern="1200" dirty="0"/>
        </a:p>
      </dsp:txBody>
      <dsp:txXfrm>
        <a:off x="15498582" y="37907427"/>
        <a:ext cx="4083508" cy="176007"/>
      </dsp:txXfrm>
    </dsp:sp>
    <dsp:sp modelId="{64C45575-404A-44AA-863A-B0740F63EF82}">
      <dsp:nvSpPr>
        <dsp:cNvPr id="0" name=""/>
        <dsp:cNvSpPr/>
      </dsp:nvSpPr>
      <dsp:spPr>
        <a:xfrm>
          <a:off x="19805931" y="37573549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13.6.14.7.1.3.1 VCI Components</a:t>
          </a:r>
          <a:endParaRPr lang="en-GB" sz="1400" b="1" kern="1200" dirty="0"/>
        </a:p>
      </dsp:txBody>
      <dsp:txXfrm>
        <a:off x="19805931" y="37573549"/>
        <a:ext cx="4083508" cy="176007"/>
      </dsp:txXfrm>
    </dsp:sp>
    <dsp:sp modelId="{1FD89DB0-FFFC-4F9E-AD4B-4BBF3EE4799A}">
      <dsp:nvSpPr>
        <dsp:cNvPr id="0" name=""/>
        <dsp:cNvSpPr/>
      </dsp:nvSpPr>
      <dsp:spPr>
        <a:xfrm>
          <a:off x="19805931" y="37907427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13.6.14.7.1.3.2 VCI Sequencing</a:t>
          </a:r>
          <a:endParaRPr lang="en-GB" sz="1400" b="1" kern="1200" dirty="0"/>
        </a:p>
      </dsp:txBody>
      <dsp:txXfrm>
        <a:off x="19805931" y="37907427"/>
        <a:ext cx="4083508" cy="176007"/>
      </dsp:txXfrm>
    </dsp:sp>
    <dsp:sp modelId="{ED4D79FA-CA0B-496C-BDA5-1B50B4F337A3}">
      <dsp:nvSpPr>
        <dsp:cNvPr id="0" name=""/>
        <dsp:cNvSpPr/>
      </dsp:nvSpPr>
      <dsp:spPr>
        <a:xfrm>
          <a:off x="19805931" y="38241305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13.6.14.7.1.3.3 ICS Integration</a:t>
          </a:r>
          <a:endParaRPr lang="en-GB" sz="1400" b="1" kern="1200" dirty="0"/>
        </a:p>
      </dsp:txBody>
      <dsp:txXfrm>
        <a:off x="19805931" y="38241305"/>
        <a:ext cx="4083508" cy="176007"/>
      </dsp:txXfrm>
    </dsp:sp>
    <dsp:sp modelId="{8CC78BE3-BE5D-4DE3-A3A4-40F5085229E4}">
      <dsp:nvSpPr>
        <dsp:cNvPr id="0" name=""/>
        <dsp:cNvSpPr/>
      </dsp:nvSpPr>
      <dsp:spPr>
        <a:xfrm>
          <a:off x="15498582" y="39076001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13.6.14.7.1.4 Control Racks and Electronics</a:t>
          </a:r>
          <a:endParaRPr lang="en-GB" sz="1400" b="1" kern="1200" dirty="0"/>
        </a:p>
      </dsp:txBody>
      <dsp:txXfrm>
        <a:off x="15498582" y="39076001"/>
        <a:ext cx="4083508" cy="176007"/>
      </dsp:txXfrm>
    </dsp:sp>
    <dsp:sp modelId="{5B378D2C-3B77-4D61-91A0-C2B0817C5856}">
      <dsp:nvSpPr>
        <dsp:cNvPr id="0" name=""/>
        <dsp:cNvSpPr/>
      </dsp:nvSpPr>
      <dsp:spPr>
        <a:xfrm>
          <a:off x="19805931" y="38575184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13.6.14.7.1.4.1 Racks including Cooling and UPS</a:t>
          </a:r>
          <a:endParaRPr lang="en-GB" sz="1400" b="1" kern="1200" dirty="0"/>
        </a:p>
      </dsp:txBody>
      <dsp:txXfrm>
        <a:off x="19805931" y="38575184"/>
        <a:ext cx="4083508" cy="176007"/>
      </dsp:txXfrm>
    </dsp:sp>
    <dsp:sp modelId="{68E09109-B9A3-4F1C-8F9A-4AAB070B2DB5}">
      <dsp:nvSpPr>
        <dsp:cNvPr id="0" name=""/>
        <dsp:cNvSpPr/>
      </dsp:nvSpPr>
      <dsp:spPr>
        <a:xfrm>
          <a:off x="19805931" y="38909062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13.6.14.7.1.4.2 Motion Control Electronics</a:t>
          </a:r>
        </a:p>
      </dsp:txBody>
      <dsp:txXfrm>
        <a:off x="19805931" y="38909062"/>
        <a:ext cx="4083508" cy="176007"/>
      </dsp:txXfrm>
    </dsp:sp>
    <dsp:sp modelId="{B64E4EDA-27EB-44B1-ADE1-5CD5F2F33217}">
      <dsp:nvSpPr>
        <dsp:cNvPr id="0" name=""/>
        <dsp:cNvSpPr/>
      </dsp:nvSpPr>
      <dsp:spPr>
        <a:xfrm>
          <a:off x="19805931" y="39242940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13.6.14.7.1.4.3 PLC System</a:t>
          </a:r>
        </a:p>
      </dsp:txBody>
      <dsp:txXfrm>
        <a:off x="19805931" y="39242940"/>
        <a:ext cx="4083508" cy="176007"/>
      </dsp:txXfrm>
    </dsp:sp>
    <dsp:sp modelId="{54A34A2D-948A-40B5-AA2B-E6B42D8411E6}">
      <dsp:nvSpPr>
        <dsp:cNvPr id="0" name=""/>
        <dsp:cNvSpPr/>
      </dsp:nvSpPr>
      <dsp:spPr>
        <a:xfrm>
          <a:off x="19805931" y="39576818"/>
          <a:ext cx="4083508" cy="176007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13.6.14.7.1.4.4 Control–Box, Timing, Network</a:t>
          </a:r>
        </a:p>
      </dsp:txBody>
      <dsp:txXfrm>
        <a:off x="19805931" y="39576818"/>
        <a:ext cx="4083508" cy="176007"/>
      </dsp:txXfrm>
    </dsp:sp>
    <dsp:sp modelId="{672322FF-08EC-4F00-B0E2-18ECE207F78E}">
      <dsp:nvSpPr>
        <dsp:cNvPr id="0" name=""/>
        <dsp:cNvSpPr/>
      </dsp:nvSpPr>
      <dsp:spPr>
        <a:xfrm>
          <a:off x="11191236" y="39911086"/>
          <a:ext cx="4083504" cy="176010"/>
        </a:xfrm>
        <a:prstGeom prst="rect">
          <a:avLst/>
        </a:prstGeom>
        <a:solidFill>
          <a:schemeClr val="accent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13.6.14.7.2 Personal Safety System PSS</a:t>
          </a:r>
          <a:endParaRPr lang="en-GB" sz="1400" b="1" kern="1200" dirty="0"/>
        </a:p>
      </dsp:txBody>
      <dsp:txXfrm>
        <a:off x="11191236" y="39911086"/>
        <a:ext cx="4083504" cy="176010"/>
      </dsp:txXfrm>
    </dsp:sp>
    <dsp:sp modelId="{DD2BC165-164E-4D6F-9B6E-D5880E624B65}">
      <dsp:nvSpPr>
        <dsp:cNvPr id="0" name=""/>
        <dsp:cNvSpPr/>
      </dsp:nvSpPr>
      <dsp:spPr>
        <a:xfrm>
          <a:off x="15498582" y="39410034"/>
          <a:ext cx="4083504" cy="176010"/>
        </a:xfrm>
        <a:prstGeom prst="rect">
          <a:avLst/>
        </a:prstGeom>
        <a:solidFill>
          <a:schemeClr val="accent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13.6.14.7.2.1 Interlock System</a:t>
          </a:r>
          <a:endParaRPr lang="en-GB" sz="1400" b="1" kern="1200" dirty="0"/>
        </a:p>
      </dsp:txBody>
      <dsp:txXfrm>
        <a:off x="15498582" y="39410034"/>
        <a:ext cx="4083504" cy="176010"/>
      </dsp:txXfrm>
    </dsp:sp>
    <dsp:sp modelId="{44C43B63-AFD2-4D5C-956E-909CCBD1CD0E}">
      <dsp:nvSpPr>
        <dsp:cNvPr id="0" name=""/>
        <dsp:cNvSpPr/>
      </dsp:nvSpPr>
      <dsp:spPr>
        <a:xfrm>
          <a:off x="15498582" y="39744069"/>
          <a:ext cx="4083504" cy="176010"/>
        </a:xfrm>
        <a:prstGeom prst="rect">
          <a:avLst/>
        </a:prstGeom>
        <a:solidFill>
          <a:schemeClr val="accent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13.6.14.7.2.2 Radiation Detection</a:t>
          </a:r>
          <a:endParaRPr lang="en-GB" sz="1400" b="1" kern="1200" dirty="0"/>
        </a:p>
      </dsp:txBody>
      <dsp:txXfrm>
        <a:off x="15498582" y="39744069"/>
        <a:ext cx="4083504" cy="176010"/>
      </dsp:txXfrm>
    </dsp:sp>
    <dsp:sp modelId="{95E59F8C-D3E0-49C1-89E5-EFF5473E6529}">
      <dsp:nvSpPr>
        <dsp:cNvPr id="0" name=""/>
        <dsp:cNvSpPr/>
      </dsp:nvSpPr>
      <dsp:spPr>
        <a:xfrm>
          <a:off x="15498582" y="40078104"/>
          <a:ext cx="4083504" cy="176010"/>
        </a:xfrm>
        <a:prstGeom prst="rect">
          <a:avLst/>
        </a:prstGeom>
        <a:solidFill>
          <a:schemeClr val="accent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13.6.14.7.2.3 Shutter Interface</a:t>
          </a:r>
          <a:endParaRPr lang="en-GB" sz="1400" b="1" kern="1200" dirty="0"/>
        </a:p>
      </dsp:txBody>
      <dsp:txXfrm>
        <a:off x="15498582" y="40078104"/>
        <a:ext cx="4083504" cy="176010"/>
      </dsp:txXfrm>
    </dsp:sp>
    <dsp:sp modelId="{6A2BA342-0278-46D5-8580-43903758E65D}">
      <dsp:nvSpPr>
        <dsp:cNvPr id="0" name=""/>
        <dsp:cNvSpPr/>
      </dsp:nvSpPr>
      <dsp:spPr>
        <a:xfrm>
          <a:off x="15498582" y="40412139"/>
          <a:ext cx="4083504" cy="176010"/>
        </a:xfrm>
        <a:prstGeom prst="rect">
          <a:avLst/>
        </a:prstGeom>
        <a:solidFill>
          <a:schemeClr val="accent6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13.6.14.7.2.4 PSS Rack</a:t>
          </a:r>
          <a:endParaRPr lang="en-GB" sz="1400" b="1" kern="1200" dirty="0"/>
        </a:p>
      </dsp:txBody>
      <dsp:txXfrm>
        <a:off x="15498582" y="40412139"/>
        <a:ext cx="4083504" cy="176010"/>
      </dsp:txXfrm>
    </dsp:sp>
    <dsp:sp modelId="{B306B8B6-B6CB-42E5-A112-1EDE9DF10DF0}">
      <dsp:nvSpPr>
        <dsp:cNvPr id="0" name=""/>
        <dsp:cNvSpPr/>
      </dsp:nvSpPr>
      <dsp:spPr>
        <a:xfrm>
          <a:off x="11191236" y="41247226"/>
          <a:ext cx="4083504" cy="176010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13.6.14.7.3 DMSC</a:t>
          </a:r>
          <a:endParaRPr lang="en-GB" sz="1400" b="1" kern="1200" dirty="0"/>
        </a:p>
      </dsp:txBody>
      <dsp:txXfrm>
        <a:off x="11191236" y="41247226"/>
        <a:ext cx="4083504" cy="176010"/>
      </dsp:txXfrm>
    </dsp:sp>
    <dsp:sp modelId="{6BFA70B1-4777-4C7F-8F56-BB666A3ED265}">
      <dsp:nvSpPr>
        <dsp:cNvPr id="0" name=""/>
        <dsp:cNvSpPr/>
      </dsp:nvSpPr>
      <dsp:spPr>
        <a:xfrm>
          <a:off x="15498582" y="40746174"/>
          <a:ext cx="4083504" cy="176010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13.6.14.7.3.1 Data Systems and </a:t>
          </a:r>
          <a:r>
            <a:rPr lang="en-US" sz="1400" b="1" kern="1200" dirty="0" err="1" smtClean="0"/>
            <a:t>Technoloties</a:t>
          </a:r>
          <a:endParaRPr lang="en-GB" sz="1400" b="1" kern="1200" dirty="0"/>
        </a:p>
      </dsp:txBody>
      <dsp:txXfrm>
        <a:off x="15498582" y="40746174"/>
        <a:ext cx="4083504" cy="176010"/>
      </dsp:txXfrm>
    </dsp:sp>
    <dsp:sp modelId="{DB6EEE5C-3BD3-684E-9F6E-FB840150CBC6}">
      <dsp:nvSpPr>
        <dsp:cNvPr id="0" name=""/>
        <dsp:cNvSpPr/>
      </dsp:nvSpPr>
      <dsp:spPr>
        <a:xfrm>
          <a:off x="15498582" y="41080209"/>
          <a:ext cx="4083504" cy="176010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13.6.14.7.3.2 Data Management</a:t>
          </a:r>
          <a:endParaRPr lang="en-GB" sz="1400" b="1" kern="1200" dirty="0"/>
        </a:p>
      </dsp:txBody>
      <dsp:txXfrm>
        <a:off x="15498582" y="41080209"/>
        <a:ext cx="4083504" cy="176010"/>
      </dsp:txXfrm>
    </dsp:sp>
    <dsp:sp modelId="{84B9DFA5-88D4-4810-B3A2-7A998F440ECE}">
      <dsp:nvSpPr>
        <dsp:cNvPr id="0" name=""/>
        <dsp:cNvSpPr/>
      </dsp:nvSpPr>
      <dsp:spPr>
        <a:xfrm>
          <a:off x="15498582" y="41414244"/>
          <a:ext cx="4083504" cy="176010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13.6.14.7.3.3 Instrument Data</a:t>
          </a:r>
          <a:endParaRPr lang="en-GB" sz="1400" b="1" kern="1200" dirty="0"/>
        </a:p>
      </dsp:txBody>
      <dsp:txXfrm>
        <a:off x="15498582" y="41414244"/>
        <a:ext cx="4083504" cy="176010"/>
      </dsp:txXfrm>
    </dsp:sp>
    <dsp:sp modelId="{5DFBDD91-9D8A-4842-BF0C-AC5741D2DC6A}">
      <dsp:nvSpPr>
        <dsp:cNvPr id="0" name=""/>
        <dsp:cNvSpPr/>
      </dsp:nvSpPr>
      <dsp:spPr>
        <a:xfrm>
          <a:off x="15498582" y="41748279"/>
          <a:ext cx="4083504" cy="176010"/>
        </a:xfrm>
        <a:prstGeom prst="rect">
          <a:avLst/>
        </a:prstGeom>
        <a:solidFill>
          <a:schemeClr val="bg2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13.6.14.7.3.4 Data Analysis and Modelling</a:t>
          </a:r>
          <a:endParaRPr lang="en-GB" sz="1400" b="1" kern="1200" dirty="0"/>
        </a:p>
      </dsp:txBody>
      <dsp:txXfrm>
        <a:off x="15498582" y="41748279"/>
        <a:ext cx="4083504" cy="176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E4C244-0DC4-4E9C-8692-8EF8D3DF4E68}">
      <dsp:nvSpPr>
        <dsp:cNvPr id="0" name=""/>
        <dsp:cNvSpPr/>
      </dsp:nvSpPr>
      <dsp:spPr>
        <a:xfrm>
          <a:off x="4744644" y="3115148"/>
          <a:ext cx="520530" cy="2978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265" y="0"/>
              </a:lnTo>
              <a:lnTo>
                <a:pt x="260265" y="2978274"/>
              </a:lnTo>
              <a:lnTo>
                <a:pt x="520530" y="2978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FAA1D0-A567-4E2C-8228-622FCE899496}">
      <dsp:nvSpPr>
        <dsp:cNvPr id="0" name=""/>
        <dsp:cNvSpPr/>
      </dsp:nvSpPr>
      <dsp:spPr>
        <a:xfrm>
          <a:off x="4744644" y="3115148"/>
          <a:ext cx="520530" cy="238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265" y="0"/>
              </a:lnTo>
              <a:lnTo>
                <a:pt x="260265" y="2382619"/>
              </a:lnTo>
              <a:lnTo>
                <a:pt x="520530" y="23826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35ADAD-8F18-4A75-8772-C9D7115DE881}">
      <dsp:nvSpPr>
        <dsp:cNvPr id="0" name=""/>
        <dsp:cNvSpPr/>
      </dsp:nvSpPr>
      <dsp:spPr>
        <a:xfrm>
          <a:off x="4744644" y="3115148"/>
          <a:ext cx="520530" cy="1786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265" y="0"/>
              </a:lnTo>
              <a:lnTo>
                <a:pt x="260265" y="1786964"/>
              </a:lnTo>
              <a:lnTo>
                <a:pt x="520530" y="17869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DB5565-6C65-4D65-B55E-196C30AC0441}">
      <dsp:nvSpPr>
        <dsp:cNvPr id="0" name=""/>
        <dsp:cNvSpPr/>
      </dsp:nvSpPr>
      <dsp:spPr>
        <a:xfrm>
          <a:off x="4744644" y="3115148"/>
          <a:ext cx="520530" cy="1191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265" y="0"/>
              </a:lnTo>
              <a:lnTo>
                <a:pt x="260265" y="1191309"/>
              </a:lnTo>
              <a:lnTo>
                <a:pt x="520530" y="1191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DEA51-0827-41C0-B420-03331D0482E8}">
      <dsp:nvSpPr>
        <dsp:cNvPr id="0" name=""/>
        <dsp:cNvSpPr/>
      </dsp:nvSpPr>
      <dsp:spPr>
        <a:xfrm>
          <a:off x="4744644" y="3115148"/>
          <a:ext cx="520530" cy="5956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0265" y="0"/>
              </a:lnTo>
              <a:lnTo>
                <a:pt x="260265" y="595654"/>
              </a:lnTo>
              <a:lnTo>
                <a:pt x="520530" y="5956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549B53-928B-48C6-AE33-2A152233FB21}">
      <dsp:nvSpPr>
        <dsp:cNvPr id="0" name=""/>
        <dsp:cNvSpPr/>
      </dsp:nvSpPr>
      <dsp:spPr>
        <a:xfrm>
          <a:off x="4744644" y="3069428"/>
          <a:ext cx="5205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530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AE3930-7DC0-4158-8010-B319A0922C16}">
      <dsp:nvSpPr>
        <dsp:cNvPr id="0" name=""/>
        <dsp:cNvSpPr/>
      </dsp:nvSpPr>
      <dsp:spPr>
        <a:xfrm>
          <a:off x="4744644" y="2519494"/>
          <a:ext cx="520530" cy="595654"/>
        </a:xfrm>
        <a:custGeom>
          <a:avLst/>
          <a:gdLst/>
          <a:ahLst/>
          <a:cxnLst/>
          <a:rect l="0" t="0" r="0" b="0"/>
          <a:pathLst>
            <a:path>
              <a:moveTo>
                <a:pt x="0" y="595654"/>
              </a:moveTo>
              <a:lnTo>
                <a:pt x="260265" y="595654"/>
              </a:lnTo>
              <a:lnTo>
                <a:pt x="260265" y="0"/>
              </a:lnTo>
              <a:lnTo>
                <a:pt x="5205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5DAADC-C810-4F78-BE67-7E45E279D85E}">
      <dsp:nvSpPr>
        <dsp:cNvPr id="0" name=""/>
        <dsp:cNvSpPr/>
      </dsp:nvSpPr>
      <dsp:spPr>
        <a:xfrm>
          <a:off x="4744644" y="1923839"/>
          <a:ext cx="520530" cy="1191309"/>
        </a:xfrm>
        <a:custGeom>
          <a:avLst/>
          <a:gdLst/>
          <a:ahLst/>
          <a:cxnLst/>
          <a:rect l="0" t="0" r="0" b="0"/>
          <a:pathLst>
            <a:path>
              <a:moveTo>
                <a:pt x="0" y="1191309"/>
              </a:moveTo>
              <a:lnTo>
                <a:pt x="260265" y="1191309"/>
              </a:lnTo>
              <a:lnTo>
                <a:pt x="260265" y="0"/>
              </a:lnTo>
              <a:lnTo>
                <a:pt x="5205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E7E77-3DE5-4F8E-B507-F3CD48231955}">
      <dsp:nvSpPr>
        <dsp:cNvPr id="0" name=""/>
        <dsp:cNvSpPr/>
      </dsp:nvSpPr>
      <dsp:spPr>
        <a:xfrm>
          <a:off x="4744644" y="1328184"/>
          <a:ext cx="520530" cy="1786964"/>
        </a:xfrm>
        <a:custGeom>
          <a:avLst/>
          <a:gdLst/>
          <a:ahLst/>
          <a:cxnLst/>
          <a:rect l="0" t="0" r="0" b="0"/>
          <a:pathLst>
            <a:path>
              <a:moveTo>
                <a:pt x="0" y="1786964"/>
              </a:moveTo>
              <a:lnTo>
                <a:pt x="260265" y="1786964"/>
              </a:lnTo>
              <a:lnTo>
                <a:pt x="260265" y="0"/>
              </a:lnTo>
              <a:lnTo>
                <a:pt x="5205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9047D8-1CF5-495D-8AE0-3FA845D5E951}">
      <dsp:nvSpPr>
        <dsp:cNvPr id="0" name=""/>
        <dsp:cNvSpPr/>
      </dsp:nvSpPr>
      <dsp:spPr>
        <a:xfrm>
          <a:off x="4744644" y="732529"/>
          <a:ext cx="520530" cy="2382619"/>
        </a:xfrm>
        <a:custGeom>
          <a:avLst/>
          <a:gdLst/>
          <a:ahLst/>
          <a:cxnLst/>
          <a:rect l="0" t="0" r="0" b="0"/>
          <a:pathLst>
            <a:path>
              <a:moveTo>
                <a:pt x="0" y="2382619"/>
              </a:moveTo>
              <a:lnTo>
                <a:pt x="260265" y="2382619"/>
              </a:lnTo>
              <a:lnTo>
                <a:pt x="260265" y="0"/>
              </a:lnTo>
              <a:lnTo>
                <a:pt x="5205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D455E8-3632-4165-8D0B-102FB843B875}">
      <dsp:nvSpPr>
        <dsp:cNvPr id="0" name=""/>
        <dsp:cNvSpPr/>
      </dsp:nvSpPr>
      <dsp:spPr>
        <a:xfrm>
          <a:off x="4744644" y="136874"/>
          <a:ext cx="520530" cy="2978274"/>
        </a:xfrm>
        <a:custGeom>
          <a:avLst/>
          <a:gdLst/>
          <a:ahLst/>
          <a:cxnLst/>
          <a:rect l="0" t="0" r="0" b="0"/>
          <a:pathLst>
            <a:path>
              <a:moveTo>
                <a:pt x="0" y="2978274"/>
              </a:moveTo>
              <a:lnTo>
                <a:pt x="260265" y="2978274"/>
              </a:lnTo>
              <a:lnTo>
                <a:pt x="260265" y="0"/>
              </a:lnTo>
              <a:lnTo>
                <a:pt x="520530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E8BC7-6BFA-452C-8778-A1025D073476}">
      <dsp:nvSpPr>
        <dsp:cNvPr id="0" name=""/>
        <dsp:cNvSpPr/>
      </dsp:nvSpPr>
      <dsp:spPr>
        <a:xfrm>
          <a:off x="1091668" y="2979987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 Support Infrastructure</a:t>
          </a:r>
          <a:endParaRPr lang="en-GB" sz="1400" kern="1200" dirty="0"/>
        </a:p>
      </dsp:txBody>
      <dsp:txXfrm>
        <a:off x="1091668" y="2979987"/>
        <a:ext cx="3652976" cy="270323"/>
      </dsp:txXfrm>
    </dsp:sp>
    <dsp:sp modelId="{022F87F4-D18B-4C17-80AA-EEC7EDB0CA5D}">
      <dsp:nvSpPr>
        <dsp:cNvPr id="0" name=""/>
        <dsp:cNvSpPr/>
      </dsp:nvSpPr>
      <dsp:spPr>
        <a:xfrm>
          <a:off x="5265175" y="1712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X.3 Lighting</a:t>
          </a:r>
          <a:endParaRPr lang="en-US" sz="1400" b="1" kern="1200" dirty="0"/>
        </a:p>
      </dsp:txBody>
      <dsp:txXfrm>
        <a:off x="5265175" y="1712"/>
        <a:ext cx="3652976" cy="270323"/>
      </dsp:txXfrm>
    </dsp:sp>
    <dsp:sp modelId="{539B5435-6621-476E-A379-287A91E877E1}">
      <dsp:nvSpPr>
        <dsp:cNvPr id="0" name=""/>
        <dsp:cNvSpPr/>
      </dsp:nvSpPr>
      <dsp:spPr>
        <a:xfrm>
          <a:off x="5265175" y="597367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X.4 Ventilation (HVAC)</a:t>
          </a:r>
          <a:endParaRPr lang="en-US" sz="1400" b="1" kern="1200" dirty="0"/>
        </a:p>
      </dsp:txBody>
      <dsp:txXfrm>
        <a:off x="5265175" y="597367"/>
        <a:ext cx="3652976" cy="270323"/>
      </dsp:txXfrm>
    </dsp:sp>
    <dsp:sp modelId="{C2897DA5-E64E-4D74-82C5-C68982CC0166}">
      <dsp:nvSpPr>
        <dsp:cNvPr id="0" name=""/>
        <dsp:cNvSpPr/>
      </dsp:nvSpPr>
      <dsp:spPr>
        <a:xfrm>
          <a:off x="5265175" y="1193022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X.5 Fire Protection</a:t>
          </a:r>
          <a:endParaRPr lang="en-US" sz="1400" b="1" kern="1200" dirty="0"/>
        </a:p>
      </dsp:txBody>
      <dsp:txXfrm>
        <a:off x="5265175" y="1193022"/>
        <a:ext cx="3652976" cy="270323"/>
      </dsp:txXfrm>
    </dsp:sp>
    <dsp:sp modelId="{915D1063-0A19-46A1-B22E-801DEDC54FC1}">
      <dsp:nvSpPr>
        <dsp:cNvPr id="0" name=""/>
        <dsp:cNvSpPr/>
      </dsp:nvSpPr>
      <dsp:spPr>
        <a:xfrm>
          <a:off x="5265175" y="1788677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X.6 O2 Monitoring</a:t>
          </a:r>
          <a:endParaRPr lang="en-US" sz="1400" b="1" kern="1200" dirty="0"/>
        </a:p>
      </dsp:txBody>
      <dsp:txXfrm>
        <a:off x="5265175" y="1788677"/>
        <a:ext cx="3652976" cy="270323"/>
      </dsp:txXfrm>
    </dsp:sp>
    <dsp:sp modelId="{D1AF12E9-1D28-4384-875C-EC6430A7E2A9}">
      <dsp:nvSpPr>
        <dsp:cNvPr id="0" name=""/>
        <dsp:cNvSpPr/>
      </dsp:nvSpPr>
      <dsp:spPr>
        <a:xfrm>
          <a:off x="5265175" y="2384332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X.7 H2O Monitoring</a:t>
          </a:r>
          <a:endParaRPr lang="en-US" sz="1400" b="1" kern="1200" dirty="0"/>
        </a:p>
      </dsp:txBody>
      <dsp:txXfrm>
        <a:off x="5265175" y="2384332"/>
        <a:ext cx="3652976" cy="270323"/>
      </dsp:txXfrm>
    </dsp:sp>
    <dsp:sp modelId="{61A65364-43E5-4750-B713-780430061CFE}">
      <dsp:nvSpPr>
        <dsp:cNvPr id="0" name=""/>
        <dsp:cNvSpPr/>
      </dsp:nvSpPr>
      <dsp:spPr>
        <a:xfrm>
          <a:off x="5265175" y="2979987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X.8 H2 Leakage Detection</a:t>
          </a:r>
          <a:endParaRPr lang="en-US" sz="1400" b="1" kern="1200" dirty="0"/>
        </a:p>
      </dsp:txBody>
      <dsp:txXfrm>
        <a:off x="5265175" y="2979987"/>
        <a:ext cx="3652976" cy="270323"/>
      </dsp:txXfrm>
    </dsp:sp>
    <dsp:sp modelId="{28EECD59-2CAA-49CD-A05B-F91E932E5801}">
      <dsp:nvSpPr>
        <dsp:cNvPr id="0" name=""/>
        <dsp:cNvSpPr/>
      </dsp:nvSpPr>
      <dsp:spPr>
        <a:xfrm>
          <a:off x="5265175" y="3575642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X.9 Remote Area Surveillance</a:t>
          </a:r>
          <a:endParaRPr lang="en-US" sz="1400" b="1" kern="1200" dirty="0"/>
        </a:p>
      </dsp:txBody>
      <dsp:txXfrm>
        <a:off x="5265175" y="3575642"/>
        <a:ext cx="3652976" cy="270323"/>
      </dsp:txXfrm>
    </dsp:sp>
    <dsp:sp modelId="{39D93AC2-1B64-4B60-BE96-C553DB75FC1C}">
      <dsp:nvSpPr>
        <dsp:cNvPr id="0" name=""/>
        <dsp:cNvSpPr/>
      </dsp:nvSpPr>
      <dsp:spPr>
        <a:xfrm>
          <a:off x="5265175" y="4171297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X.10 Local Crane</a:t>
          </a:r>
          <a:endParaRPr lang="en-US" sz="1400" b="1" kern="1200" dirty="0"/>
        </a:p>
      </dsp:txBody>
      <dsp:txXfrm>
        <a:off x="5265175" y="4171297"/>
        <a:ext cx="3652976" cy="270323"/>
      </dsp:txXfrm>
    </dsp:sp>
    <dsp:sp modelId="{B0B18AF7-0DE5-4F98-B2F4-C0F98B373026}">
      <dsp:nvSpPr>
        <dsp:cNvPr id="0" name=""/>
        <dsp:cNvSpPr/>
      </dsp:nvSpPr>
      <dsp:spPr>
        <a:xfrm>
          <a:off x="5265175" y="4766952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X.7 Public Address System</a:t>
          </a:r>
          <a:endParaRPr lang="en-GB" sz="1400" kern="1200" dirty="0"/>
        </a:p>
      </dsp:txBody>
      <dsp:txXfrm>
        <a:off x="5265175" y="4766952"/>
        <a:ext cx="3652976" cy="270323"/>
      </dsp:txXfrm>
    </dsp:sp>
    <dsp:sp modelId="{3E2CC7E4-5898-4F01-8DC2-A47B70430B55}">
      <dsp:nvSpPr>
        <dsp:cNvPr id="0" name=""/>
        <dsp:cNvSpPr/>
      </dsp:nvSpPr>
      <dsp:spPr>
        <a:xfrm>
          <a:off x="5265175" y="5362606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X.8 Cable Trays</a:t>
          </a:r>
          <a:endParaRPr lang="en-GB" sz="1400" b="1" kern="1200" dirty="0"/>
        </a:p>
      </dsp:txBody>
      <dsp:txXfrm>
        <a:off x="5265175" y="5362606"/>
        <a:ext cx="3652976" cy="270323"/>
      </dsp:txXfrm>
    </dsp:sp>
    <dsp:sp modelId="{3A38DCC6-E019-40E9-B847-C56B3DD53834}">
      <dsp:nvSpPr>
        <dsp:cNvPr id="0" name=""/>
        <dsp:cNvSpPr/>
      </dsp:nvSpPr>
      <dsp:spPr>
        <a:xfrm>
          <a:off x="5265175" y="5958261"/>
          <a:ext cx="3652976" cy="270323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X.9 Control racks Integration</a:t>
          </a:r>
          <a:endParaRPr lang="en-GB" sz="1400" b="1" kern="1200" dirty="0"/>
        </a:p>
      </dsp:txBody>
      <dsp:txXfrm>
        <a:off x="5265175" y="5958261"/>
        <a:ext cx="3652976" cy="270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F639FC-C169-A24C-91DE-18E836DDE1B7}">
      <dsp:nvSpPr>
        <dsp:cNvPr id="0" name=""/>
        <dsp:cNvSpPr/>
      </dsp:nvSpPr>
      <dsp:spPr>
        <a:xfrm>
          <a:off x="3612140" y="1811845"/>
          <a:ext cx="283953" cy="876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1976" y="0"/>
              </a:lnTo>
              <a:lnTo>
                <a:pt x="141976" y="876916"/>
              </a:lnTo>
              <a:lnTo>
                <a:pt x="283953" y="87691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235B3C-EE93-41C2-9773-4EC3335E7A5A}">
      <dsp:nvSpPr>
        <dsp:cNvPr id="0" name=""/>
        <dsp:cNvSpPr/>
      </dsp:nvSpPr>
      <dsp:spPr>
        <a:xfrm>
          <a:off x="3612140" y="1811845"/>
          <a:ext cx="283953" cy="403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1976" y="0"/>
              </a:lnTo>
              <a:lnTo>
                <a:pt x="141976" y="403211"/>
              </a:lnTo>
              <a:lnTo>
                <a:pt x="283953" y="4032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3437A-5F41-4AA9-A9C3-A66FD1511F5B}">
      <dsp:nvSpPr>
        <dsp:cNvPr id="0" name=""/>
        <dsp:cNvSpPr/>
      </dsp:nvSpPr>
      <dsp:spPr>
        <a:xfrm>
          <a:off x="3612140" y="1730879"/>
          <a:ext cx="2839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0966"/>
              </a:moveTo>
              <a:lnTo>
                <a:pt x="141976" y="80966"/>
              </a:lnTo>
              <a:lnTo>
                <a:pt x="141976" y="45720"/>
              </a:lnTo>
              <a:lnTo>
                <a:pt x="283953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53733-460D-4AE2-A772-72DF5FF9E26D}">
      <dsp:nvSpPr>
        <dsp:cNvPr id="0" name=""/>
        <dsp:cNvSpPr/>
      </dsp:nvSpPr>
      <dsp:spPr>
        <a:xfrm>
          <a:off x="3612140" y="1338141"/>
          <a:ext cx="283953" cy="473704"/>
        </a:xfrm>
        <a:custGeom>
          <a:avLst/>
          <a:gdLst/>
          <a:ahLst/>
          <a:cxnLst/>
          <a:rect l="0" t="0" r="0" b="0"/>
          <a:pathLst>
            <a:path>
              <a:moveTo>
                <a:pt x="0" y="473704"/>
              </a:moveTo>
              <a:lnTo>
                <a:pt x="141976" y="473704"/>
              </a:lnTo>
              <a:lnTo>
                <a:pt x="141976" y="0"/>
              </a:lnTo>
              <a:lnTo>
                <a:pt x="2839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D2BF78-BAA5-4E81-B54E-7373D95AAAC1}">
      <dsp:nvSpPr>
        <dsp:cNvPr id="0" name=""/>
        <dsp:cNvSpPr/>
      </dsp:nvSpPr>
      <dsp:spPr>
        <a:xfrm>
          <a:off x="3612140" y="899683"/>
          <a:ext cx="283953" cy="912162"/>
        </a:xfrm>
        <a:custGeom>
          <a:avLst/>
          <a:gdLst/>
          <a:ahLst/>
          <a:cxnLst/>
          <a:rect l="0" t="0" r="0" b="0"/>
          <a:pathLst>
            <a:path>
              <a:moveTo>
                <a:pt x="0" y="912162"/>
              </a:moveTo>
              <a:lnTo>
                <a:pt x="141976" y="912162"/>
              </a:lnTo>
              <a:lnTo>
                <a:pt x="141976" y="0"/>
              </a:lnTo>
              <a:lnTo>
                <a:pt x="28395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BE8BC7-6BFA-452C-8778-A1025D073476}">
      <dsp:nvSpPr>
        <dsp:cNvPr id="0" name=""/>
        <dsp:cNvSpPr/>
      </dsp:nvSpPr>
      <dsp:spPr>
        <a:xfrm>
          <a:off x="5898" y="1681352"/>
          <a:ext cx="3606241" cy="26098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 Utilities Distribution</a:t>
          </a:r>
          <a:endParaRPr lang="en-GB" sz="1400" kern="1200" dirty="0"/>
        </a:p>
      </dsp:txBody>
      <dsp:txXfrm>
        <a:off x="5898" y="1681352"/>
        <a:ext cx="3606241" cy="260986"/>
      </dsp:txXfrm>
    </dsp:sp>
    <dsp:sp modelId="{8490B03F-6AAF-4766-B5F8-EB0478AB58CC}">
      <dsp:nvSpPr>
        <dsp:cNvPr id="0" name=""/>
        <dsp:cNvSpPr/>
      </dsp:nvSpPr>
      <dsp:spPr>
        <a:xfrm>
          <a:off x="3896094" y="769189"/>
          <a:ext cx="3606241" cy="26098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X.1 Power Distribution</a:t>
          </a:r>
          <a:endParaRPr lang="en-US" sz="1400" b="1" kern="1200" dirty="0"/>
        </a:p>
      </dsp:txBody>
      <dsp:txXfrm>
        <a:off x="3896094" y="769189"/>
        <a:ext cx="3606241" cy="260986"/>
      </dsp:txXfrm>
    </dsp:sp>
    <dsp:sp modelId="{D6BC2D96-15CE-43CF-8956-61062BBFD6F5}">
      <dsp:nvSpPr>
        <dsp:cNvPr id="0" name=""/>
        <dsp:cNvSpPr/>
      </dsp:nvSpPr>
      <dsp:spPr>
        <a:xfrm>
          <a:off x="3896094" y="1207647"/>
          <a:ext cx="3606241" cy="26098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X.2 Chilled Water</a:t>
          </a:r>
          <a:endParaRPr lang="en-GB" sz="1400" b="1" kern="1200" dirty="0"/>
        </a:p>
      </dsp:txBody>
      <dsp:txXfrm>
        <a:off x="3896094" y="1207647"/>
        <a:ext cx="3606241" cy="260986"/>
      </dsp:txXfrm>
    </dsp:sp>
    <dsp:sp modelId="{29D978C0-4078-49E6-9523-D983D87649E3}">
      <dsp:nvSpPr>
        <dsp:cNvPr id="0" name=""/>
        <dsp:cNvSpPr/>
      </dsp:nvSpPr>
      <dsp:spPr>
        <a:xfrm>
          <a:off x="3896094" y="1646105"/>
          <a:ext cx="3606241" cy="26098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X.3 Compressed air</a:t>
          </a:r>
          <a:endParaRPr lang="en-GB" sz="1400" b="1" kern="1200" dirty="0"/>
        </a:p>
      </dsp:txBody>
      <dsp:txXfrm>
        <a:off x="3896094" y="1646105"/>
        <a:ext cx="3606241" cy="260986"/>
      </dsp:txXfrm>
    </dsp:sp>
    <dsp:sp modelId="{5361D18E-E7DA-47A6-8477-1622C3B49A25}">
      <dsp:nvSpPr>
        <dsp:cNvPr id="0" name=""/>
        <dsp:cNvSpPr/>
      </dsp:nvSpPr>
      <dsp:spPr>
        <a:xfrm>
          <a:off x="3896094" y="2084563"/>
          <a:ext cx="3606241" cy="260986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X.4 Gas distribution</a:t>
          </a:r>
          <a:endParaRPr lang="en-GB" sz="1400" b="1" kern="1200" dirty="0"/>
        </a:p>
      </dsp:txBody>
      <dsp:txXfrm>
        <a:off x="3896094" y="2084563"/>
        <a:ext cx="3606241" cy="260986"/>
      </dsp:txXfrm>
    </dsp:sp>
    <dsp:sp modelId="{CA30CDB2-EC18-834D-8FED-DC5B92533639}">
      <dsp:nvSpPr>
        <dsp:cNvPr id="0" name=""/>
        <dsp:cNvSpPr/>
      </dsp:nvSpPr>
      <dsp:spPr>
        <a:xfrm>
          <a:off x="3896094" y="2523021"/>
          <a:ext cx="3613837" cy="331479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X.5 Network distribution</a:t>
          </a:r>
          <a:endParaRPr lang="en-GB" sz="1400" b="1" kern="1200" dirty="0"/>
        </a:p>
      </dsp:txBody>
      <dsp:txXfrm>
        <a:off x="3896094" y="2523021"/>
        <a:ext cx="3613837" cy="331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9963" y="13309737"/>
            <a:ext cx="39779576" cy="91839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9926" y="24278859"/>
            <a:ext cx="32759650" cy="109492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187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837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756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675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5939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51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43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350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87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674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3597951" y="9005401"/>
            <a:ext cx="41461432" cy="191929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13659" y="9005401"/>
            <a:ext cx="123604307" cy="191929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21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064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6839" y="27531909"/>
            <a:ext cx="39779576" cy="8509500"/>
          </a:xfrm>
        </p:spPr>
        <p:txBody>
          <a:bodyPr anchor="t"/>
          <a:lstStyle>
            <a:lvl1pPr algn="l">
              <a:defRPr sz="16709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6839" y="18159574"/>
            <a:ext cx="39779576" cy="9372348"/>
          </a:xfrm>
        </p:spPr>
        <p:txBody>
          <a:bodyPr anchor="b"/>
          <a:lstStyle>
            <a:lvl1pPr marL="0" indent="0">
              <a:buNone/>
              <a:defRPr sz="8608">
                <a:solidFill>
                  <a:schemeClr val="tx1">
                    <a:tint val="75000"/>
                  </a:schemeClr>
                </a:solidFill>
              </a:defRPr>
            </a:lvl1pPr>
            <a:lvl2pPr marL="1918791" indent="0">
              <a:buNone/>
              <a:defRPr sz="7601">
                <a:solidFill>
                  <a:schemeClr val="tx1">
                    <a:tint val="75000"/>
                  </a:schemeClr>
                </a:solidFill>
              </a:defRPr>
            </a:lvl2pPr>
            <a:lvl3pPr marL="3837582" indent="0">
              <a:buNone/>
              <a:defRPr sz="6801">
                <a:solidFill>
                  <a:schemeClr val="tx1">
                    <a:tint val="75000"/>
                  </a:schemeClr>
                </a:solidFill>
              </a:defRPr>
            </a:lvl3pPr>
            <a:lvl4pPr marL="57563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67516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59396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51275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431543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350342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36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13660" y="52485176"/>
            <a:ext cx="82532866" cy="148450125"/>
          </a:xfrm>
        </p:spPr>
        <p:txBody>
          <a:bodyPr/>
          <a:lstStyle>
            <a:lvl1pPr>
              <a:defRPr sz="11707"/>
            </a:lvl1pPr>
            <a:lvl2pPr>
              <a:defRPr sz="10106"/>
            </a:lvl2pPr>
            <a:lvl3pPr>
              <a:defRPr sz="8608"/>
            </a:lvl3pPr>
            <a:lvl4pPr>
              <a:defRPr sz="7601"/>
            </a:lvl4pPr>
            <a:lvl5pPr>
              <a:defRPr sz="7601"/>
            </a:lvl5pPr>
            <a:lvl6pPr>
              <a:defRPr sz="7601"/>
            </a:lvl6pPr>
            <a:lvl7pPr>
              <a:defRPr sz="7601"/>
            </a:lvl7pPr>
            <a:lvl8pPr>
              <a:defRPr sz="7601"/>
            </a:lvl8pPr>
            <a:lvl9pPr>
              <a:defRPr sz="76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26520" y="52485176"/>
            <a:ext cx="82532866" cy="148450125"/>
          </a:xfrm>
        </p:spPr>
        <p:txBody>
          <a:bodyPr/>
          <a:lstStyle>
            <a:lvl1pPr>
              <a:defRPr sz="11707"/>
            </a:lvl1pPr>
            <a:lvl2pPr>
              <a:defRPr sz="10106"/>
            </a:lvl2pPr>
            <a:lvl3pPr>
              <a:defRPr sz="8608"/>
            </a:lvl3pPr>
            <a:lvl4pPr>
              <a:defRPr sz="7601"/>
            </a:lvl4pPr>
            <a:lvl5pPr>
              <a:defRPr sz="7601"/>
            </a:lvl5pPr>
            <a:lvl6pPr>
              <a:defRPr sz="7601"/>
            </a:lvl6pPr>
            <a:lvl7pPr>
              <a:defRPr sz="7601"/>
            </a:lvl7pPr>
            <a:lvl8pPr>
              <a:defRPr sz="7601"/>
            </a:lvl8pPr>
            <a:lvl9pPr>
              <a:defRPr sz="76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233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980" y="1715788"/>
            <a:ext cx="42119550" cy="71408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9982" y="9590554"/>
            <a:ext cx="20677904" cy="3996884"/>
          </a:xfrm>
        </p:spPr>
        <p:txBody>
          <a:bodyPr anchor="b"/>
          <a:lstStyle>
            <a:lvl1pPr marL="0" indent="0">
              <a:buNone/>
              <a:defRPr sz="10106" b="1"/>
            </a:lvl1pPr>
            <a:lvl2pPr marL="1918791" indent="0">
              <a:buNone/>
              <a:defRPr sz="8608" b="1"/>
            </a:lvl2pPr>
            <a:lvl3pPr marL="3837582" indent="0">
              <a:buNone/>
              <a:defRPr sz="7601" b="1"/>
            </a:lvl3pPr>
            <a:lvl4pPr marL="5756380" indent="0">
              <a:buNone/>
              <a:defRPr sz="6801" b="1"/>
            </a:lvl4pPr>
            <a:lvl5pPr marL="7675163" indent="0">
              <a:buNone/>
              <a:defRPr sz="6801" b="1"/>
            </a:lvl5pPr>
            <a:lvl6pPr marL="9593962" indent="0">
              <a:buNone/>
              <a:defRPr sz="6801" b="1"/>
            </a:lvl6pPr>
            <a:lvl7pPr marL="11512753" indent="0">
              <a:buNone/>
              <a:defRPr sz="6801" b="1"/>
            </a:lvl7pPr>
            <a:lvl8pPr marL="13431543" indent="0">
              <a:buNone/>
              <a:defRPr sz="6801" b="1"/>
            </a:lvl8pPr>
            <a:lvl9pPr marL="15350342" indent="0">
              <a:buNone/>
              <a:defRPr sz="68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39982" y="13587428"/>
            <a:ext cx="20677904" cy="24685493"/>
          </a:xfrm>
        </p:spPr>
        <p:txBody>
          <a:bodyPr/>
          <a:lstStyle>
            <a:lvl1pPr>
              <a:defRPr sz="10106"/>
            </a:lvl1pPr>
            <a:lvl2pPr>
              <a:defRPr sz="8608"/>
            </a:lvl2pPr>
            <a:lvl3pPr>
              <a:defRPr sz="7601"/>
            </a:lvl3pPr>
            <a:lvl4pPr>
              <a:defRPr sz="6801"/>
            </a:lvl4pPr>
            <a:lvl5pPr>
              <a:defRPr sz="6801"/>
            </a:lvl5pPr>
            <a:lvl6pPr>
              <a:defRPr sz="6801"/>
            </a:lvl6pPr>
            <a:lvl7pPr>
              <a:defRPr sz="6801"/>
            </a:lvl7pPr>
            <a:lvl8pPr>
              <a:defRPr sz="6801"/>
            </a:lvl8pPr>
            <a:lvl9pPr>
              <a:defRPr sz="68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773505" y="9590554"/>
            <a:ext cx="20686029" cy="3996884"/>
          </a:xfrm>
        </p:spPr>
        <p:txBody>
          <a:bodyPr anchor="b"/>
          <a:lstStyle>
            <a:lvl1pPr marL="0" indent="0">
              <a:buNone/>
              <a:defRPr sz="10106" b="1"/>
            </a:lvl1pPr>
            <a:lvl2pPr marL="1918791" indent="0">
              <a:buNone/>
              <a:defRPr sz="8608" b="1"/>
            </a:lvl2pPr>
            <a:lvl3pPr marL="3837582" indent="0">
              <a:buNone/>
              <a:defRPr sz="7601" b="1"/>
            </a:lvl3pPr>
            <a:lvl4pPr marL="5756380" indent="0">
              <a:buNone/>
              <a:defRPr sz="6801" b="1"/>
            </a:lvl4pPr>
            <a:lvl5pPr marL="7675163" indent="0">
              <a:buNone/>
              <a:defRPr sz="6801" b="1"/>
            </a:lvl5pPr>
            <a:lvl6pPr marL="9593962" indent="0">
              <a:buNone/>
              <a:defRPr sz="6801" b="1"/>
            </a:lvl6pPr>
            <a:lvl7pPr marL="11512753" indent="0">
              <a:buNone/>
              <a:defRPr sz="6801" b="1"/>
            </a:lvl7pPr>
            <a:lvl8pPr marL="13431543" indent="0">
              <a:buNone/>
              <a:defRPr sz="6801" b="1"/>
            </a:lvl8pPr>
            <a:lvl9pPr marL="15350342" indent="0">
              <a:buNone/>
              <a:defRPr sz="680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773505" y="13587428"/>
            <a:ext cx="20686029" cy="24685493"/>
          </a:xfrm>
        </p:spPr>
        <p:txBody>
          <a:bodyPr/>
          <a:lstStyle>
            <a:lvl1pPr>
              <a:defRPr sz="10106"/>
            </a:lvl1pPr>
            <a:lvl2pPr>
              <a:defRPr sz="8608"/>
            </a:lvl2pPr>
            <a:lvl3pPr>
              <a:defRPr sz="7601"/>
            </a:lvl3pPr>
            <a:lvl4pPr>
              <a:defRPr sz="6801"/>
            </a:lvl4pPr>
            <a:lvl5pPr>
              <a:defRPr sz="6801"/>
            </a:lvl5pPr>
            <a:lvl6pPr>
              <a:defRPr sz="6801"/>
            </a:lvl6pPr>
            <a:lvl7pPr>
              <a:defRPr sz="6801"/>
            </a:lvl7pPr>
            <a:lvl8pPr>
              <a:defRPr sz="6801"/>
            </a:lvl8pPr>
            <a:lvl9pPr>
              <a:defRPr sz="680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403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379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80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980" y="1705875"/>
            <a:ext cx="15396710" cy="7259850"/>
          </a:xfrm>
        </p:spPr>
        <p:txBody>
          <a:bodyPr anchor="b"/>
          <a:lstStyle>
            <a:lvl1pPr algn="l">
              <a:defRPr sz="8608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97304" y="1705871"/>
            <a:ext cx="26162222" cy="36567056"/>
          </a:xfrm>
        </p:spPr>
        <p:txBody>
          <a:bodyPr/>
          <a:lstStyle>
            <a:lvl1pPr>
              <a:defRPr sz="13308"/>
            </a:lvl1pPr>
            <a:lvl2pPr>
              <a:defRPr sz="11707"/>
            </a:lvl2pPr>
            <a:lvl3pPr>
              <a:defRPr sz="10106"/>
            </a:lvl3pPr>
            <a:lvl4pPr>
              <a:defRPr sz="8608"/>
            </a:lvl4pPr>
            <a:lvl5pPr>
              <a:defRPr sz="8608"/>
            </a:lvl5pPr>
            <a:lvl6pPr>
              <a:defRPr sz="8608"/>
            </a:lvl6pPr>
            <a:lvl7pPr>
              <a:defRPr sz="8608"/>
            </a:lvl7pPr>
            <a:lvl8pPr>
              <a:defRPr sz="8608"/>
            </a:lvl8pPr>
            <a:lvl9pPr>
              <a:defRPr sz="860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39980" y="8965737"/>
            <a:ext cx="15396710" cy="29307198"/>
          </a:xfrm>
        </p:spPr>
        <p:txBody>
          <a:bodyPr/>
          <a:lstStyle>
            <a:lvl1pPr marL="0" indent="0">
              <a:buNone/>
              <a:defRPr sz="6000"/>
            </a:lvl1pPr>
            <a:lvl2pPr marL="1918791" indent="0">
              <a:buNone/>
              <a:defRPr sz="5001"/>
            </a:lvl2pPr>
            <a:lvl3pPr marL="3837582" indent="0">
              <a:buNone/>
              <a:defRPr sz="4201"/>
            </a:lvl3pPr>
            <a:lvl4pPr marL="5756380" indent="0">
              <a:buNone/>
              <a:defRPr sz="4003"/>
            </a:lvl4pPr>
            <a:lvl5pPr marL="7675163" indent="0">
              <a:buNone/>
              <a:defRPr sz="4003"/>
            </a:lvl5pPr>
            <a:lvl6pPr marL="9593962" indent="0">
              <a:buNone/>
              <a:defRPr sz="4003"/>
            </a:lvl6pPr>
            <a:lvl7pPr marL="11512753" indent="0">
              <a:buNone/>
              <a:defRPr sz="4003"/>
            </a:lvl7pPr>
            <a:lvl8pPr marL="13431543" indent="0">
              <a:buNone/>
              <a:defRPr sz="4003"/>
            </a:lvl8pPr>
            <a:lvl9pPr marL="15350342" indent="0">
              <a:buNone/>
              <a:defRPr sz="400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578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037" y="29991538"/>
            <a:ext cx="28079700" cy="3540671"/>
          </a:xfrm>
        </p:spPr>
        <p:txBody>
          <a:bodyPr anchor="b"/>
          <a:lstStyle>
            <a:lvl1pPr algn="l">
              <a:defRPr sz="8608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73037" y="3828288"/>
            <a:ext cx="28079700" cy="25707024"/>
          </a:xfrm>
        </p:spPr>
        <p:txBody>
          <a:bodyPr/>
          <a:lstStyle>
            <a:lvl1pPr marL="0" indent="0">
              <a:buNone/>
              <a:defRPr sz="13308"/>
            </a:lvl1pPr>
            <a:lvl2pPr marL="1918791" indent="0">
              <a:buNone/>
              <a:defRPr sz="11707"/>
            </a:lvl2pPr>
            <a:lvl3pPr marL="3837582" indent="0">
              <a:buNone/>
              <a:defRPr sz="10106"/>
            </a:lvl3pPr>
            <a:lvl4pPr marL="5756380" indent="0">
              <a:buNone/>
              <a:defRPr sz="8608"/>
            </a:lvl4pPr>
            <a:lvl5pPr marL="7675163" indent="0">
              <a:buNone/>
              <a:defRPr sz="8608"/>
            </a:lvl5pPr>
            <a:lvl6pPr marL="9593962" indent="0">
              <a:buNone/>
              <a:defRPr sz="8608"/>
            </a:lvl6pPr>
            <a:lvl7pPr marL="11512753" indent="0">
              <a:buNone/>
              <a:defRPr sz="8608"/>
            </a:lvl7pPr>
            <a:lvl8pPr marL="13431543" indent="0">
              <a:buNone/>
              <a:defRPr sz="8608"/>
            </a:lvl8pPr>
            <a:lvl9pPr marL="15350342" indent="0">
              <a:buNone/>
              <a:defRPr sz="8608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3037" y="33532201"/>
            <a:ext cx="28079700" cy="5028340"/>
          </a:xfrm>
        </p:spPr>
        <p:txBody>
          <a:bodyPr/>
          <a:lstStyle>
            <a:lvl1pPr marL="0" indent="0">
              <a:buNone/>
              <a:defRPr sz="6000"/>
            </a:lvl1pPr>
            <a:lvl2pPr marL="1918791" indent="0">
              <a:buNone/>
              <a:defRPr sz="5001"/>
            </a:lvl2pPr>
            <a:lvl3pPr marL="3837582" indent="0">
              <a:buNone/>
              <a:defRPr sz="4201"/>
            </a:lvl3pPr>
            <a:lvl4pPr marL="5756380" indent="0">
              <a:buNone/>
              <a:defRPr sz="4003"/>
            </a:lvl4pPr>
            <a:lvl5pPr marL="7675163" indent="0">
              <a:buNone/>
              <a:defRPr sz="4003"/>
            </a:lvl5pPr>
            <a:lvl6pPr marL="9593962" indent="0">
              <a:buNone/>
              <a:defRPr sz="4003"/>
            </a:lvl6pPr>
            <a:lvl7pPr marL="11512753" indent="0">
              <a:buNone/>
              <a:defRPr sz="4003"/>
            </a:lvl7pPr>
            <a:lvl8pPr marL="13431543" indent="0">
              <a:buNone/>
              <a:defRPr sz="4003"/>
            </a:lvl8pPr>
            <a:lvl9pPr marL="15350342" indent="0">
              <a:buNone/>
              <a:defRPr sz="400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8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980" y="1715788"/>
            <a:ext cx="42119550" cy="7140837"/>
          </a:xfrm>
          <a:prstGeom prst="rect">
            <a:avLst/>
          </a:prstGeom>
        </p:spPr>
        <p:txBody>
          <a:bodyPr vert="horz" lIns="383622" tIns="191812" rIns="383622" bIns="19181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9980" y="9997189"/>
            <a:ext cx="42119550" cy="28275743"/>
          </a:xfrm>
          <a:prstGeom prst="rect">
            <a:avLst/>
          </a:prstGeom>
        </p:spPr>
        <p:txBody>
          <a:bodyPr vert="horz" lIns="383622" tIns="191812" rIns="383622" bIns="19181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39975" y="39711010"/>
            <a:ext cx="10919883" cy="2281105"/>
          </a:xfrm>
          <a:prstGeom prst="rect">
            <a:avLst/>
          </a:prstGeom>
        </p:spPr>
        <p:txBody>
          <a:bodyPr vert="horz" lIns="383622" tIns="191812" rIns="383622" bIns="191812" rtlCol="0" anchor="ctr"/>
          <a:lstStyle>
            <a:lvl1pPr algn="l">
              <a:defRPr sz="5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9F2C4-C277-4AF4-A9EE-43ABA7DDEEFA}" type="datetimeFigureOut">
              <a:rPr lang="en-GB" smtClean="0"/>
              <a:t>22/02/2017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89830" y="39711010"/>
            <a:ext cx="14819842" cy="2281105"/>
          </a:xfrm>
          <a:prstGeom prst="rect">
            <a:avLst/>
          </a:prstGeom>
        </p:spPr>
        <p:txBody>
          <a:bodyPr vert="horz" lIns="383622" tIns="191812" rIns="383622" bIns="191812" rtlCol="0" anchor="ctr"/>
          <a:lstStyle>
            <a:lvl1pPr algn="ctr">
              <a:defRPr sz="5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3539651" y="39711010"/>
            <a:ext cx="10919883" cy="2281105"/>
          </a:xfrm>
          <a:prstGeom prst="rect">
            <a:avLst/>
          </a:prstGeom>
        </p:spPr>
        <p:txBody>
          <a:bodyPr vert="horz" lIns="383622" tIns="191812" rIns="383622" bIns="191812" rtlCol="0" anchor="ctr"/>
          <a:lstStyle>
            <a:lvl1pPr algn="r">
              <a:defRPr sz="5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15561-A30C-4A9C-AA35-C49F8B8A86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7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837582" rtl="0" eaLnBrk="1" latinLnBrk="0" hangingPunct="1">
        <a:spcBef>
          <a:spcPct val="0"/>
        </a:spcBef>
        <a:buNone/>
        <a:defRPr sz="18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099" indent="-1439099" algn="l" defTabSz="3837582" rtl="0" eaLnBrk="1" latinLnBrk="0" hangingPunct="1">
        <a:spcBef>
          <a:spcPct val="20000"/>
        </a:spcBef>
        <a:buFont typeface="Arial" panose="020B0604020202020204" pitchFamily="34" charset="0"/>
        <a:buChar char="•"/>
        <a:defRPr sz="13308" kern="1200">
          <a:solidFill>
            <a:schemeClr val="tx1"/>
          </a:solidFill>
          <a:latin typeface="+mn-lt"/>
          <a:ea typeface="+mn-ea"/>
          <a:cs typeface="+mn-cs"/>
        </a:defRPr>
      </a:lvl1pPr>
      <a:lvl2pPr marL="3118040" indent="-1199249" algn="l" defTabSz="3837582" rtl="0" eaLnBrk="1" latinLnBrk="0" hangingPunct="1">
        <a:spcBef>
          <a:spcPct val="20000"/>
        </a:spcBef>
        <a:buFont typeface="Arial" panose="020B0604020202020204" pitchFamily="34" charset="0"/>
        <a:buChar char="–"/>
        <a:defRPr sz="11707" kern="1200">
          <a:solidFill>
            <a:schemeClr val="tx1"/>
          </a:solidFill>
          <a:latin typeface="+mn-lt"/>
          <a:ea typeface="+mn-ea"/>
          <a:cs typeface="+mn-cs"/>
        </a:defRPr>
      </a:lvl2pPr>
      <a:lvl3pPr marL="4796981" indent="-959399" algn="l" defTabSz="3837582" rtl="0" eaLnBrk="1" latinLnBrk="0" hangingPunct="1">
        <a:spcBef>
          <a:spcPct val="20000"/>
        </a:spcBef>
        <a:buFont typeface="Arial" panose="020B0604020202020204" pitchFamily="34" charset="0"/>
        <a:buChar char="•"/>
        <a:defRPr sz="10106" kern="1200">
          <a:solidFill>
            <a:schemeClr val="tx1"/>
          </a:solidFill>
          <a:latin typeface="+mn-lt"/>
          <a:ea typeface="+mn-ea"/>
          <a:cs typeface="+mn-cs"/>
        </a:defRPr>
      </a:lvl3pPr>
      <a:lvl4pPr marL="6715772" indent="-959399" algn="l" defTabSz="3837582" rtl="0" eaLnBrk="1" latinLnBrk="0" hangingPunct="1">
        <a:spcBef>
          <a:spcPct val="20000"/>
        </a:spcBef>
        <a:buFont typeface="Arial" panose="020B0604020202020204" pitchFamily="34" charset="0"/>
        <a:buChar char="–"/>
        <a:defRPr sz="8608" kern="1200">
          <a:solidFill>
            <a:schemeClr val="tx1"/>
          </a:solidFill>
          <a:latin typeface="+mn-lt"/>
          <a:ea typeface="+mn-ea"/>
          <a:cs typeface="+mn-cs"/>
        </a:defRPr>
      </a:lvl4pPr>
      <a:lvl5pPr marL="8634562" indent="-959399" algn="l" defTabSz="3837582" rtl="0" eaLnBrk="1" latinLnBrk="0" hangingPunct="1">
        <a:spcBef>
          <a:spcPct val="20000"/>
        </a:spcBef>
        <a:buFont typeface="Arial" panose="020B0604020202020204" pitchFamily="34" charset="0"/>
        <a:buChar char="»"/>
        <a:defRPr sz="8608" kern="1200">
          <a:solidFill>
            <a:schemeClr val="tx1"/>
          </a:solidFill>
          <a:latin typeface="+mn-lt"/>
          <a:ea typeface="+mn-ea"/>
          <a:cs typeface="+mn-cs"/>
        </a:defRPr>
      </a:lvl5pPr>
      <a:lvl6pPr marL="10553353" indent="-959399" algn="l" defTabSz="3837582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8" kern="1200">
          <a:solidFill>
            <a:schemeClr val="tx1"/>
          </a:solidFill>
          <a:latin typeface="+mn-lt"/>
          <a:ea typeface="+mn-ea"/>
          <a:cs typeface="+mn-cs"/>
        </a:defRPr>
      </a:lvl6pPr>
      <a:lvl7pPr marL="12472152" indent="-959399" algn="l" defTabSz="3837582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8" kern="1200">
          <a:solidFill>
            <a:schemeClr val="tx1"/>
          </a:solidFill>
          <a:latin typeface="+mn-lt"/>
          <a:ea typeface="+mn-ea"/>
          <a:cs typeface="+mn-cs"/>
        </a:defRPr>
      </a:lvl7pPr>
      <a:lvl8pPr marL="14390943" indent="-959399" algn="l" defTabSz="3837582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8" kern="1200">
          <a:solidFill>
            <a:schemeClr val="tx1"/>
          </a:solidFill>
          <a:latin typeface="+mn-lt"/>
          <a:ea typeface="+mn-ea"/>
          <a:cs typeface="+mn-cs"/>
        </a:defRPr>
      </a:lvl8pPr>
      <a:lvl9pPr marL="16309733" indent="-959399" algn="l" defTabSz="3837582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1pPr>
      <a:lvl2pPr marL="1918791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2pPr>
      <a:lvl3pPr marL="3837582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3pPr>
      <a:lvl4pPr marL="5756380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4pPr>
      <a:lvl5pPr marL="7675163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5pPr>
      <a:lvl6pPr marL="9593962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6pPr>
      <a:lvl7pPr marL="11512753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7pPr>
      <a:lvl8pPr marL="13431543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8pPr>
      <a:lvl9pPr marL="15350342" algn="l" defTabSz="3837582" rtl="0" eaLnBrk="1" latinLnBrk="0" hangingPunct="1">
        <a:defRPr sz="76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01387701"/>
              </p:ext>
            </p:extLst>
          </p:nvPr>
        </p:nvGraphicFramePr>
        <p:xfrm>
          <a:off x="4002595" y="485043"/>
          <a:ext cx="31323481" cy="42034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628218" y="775825"/>
            <a:ext cx="4905546" cy="526957"/>
          </a:xfrm>
          <a:prstGeom prst="rect">
            <a:avLst/>
          </a:prstGeom>
          <a:noFill/>
        </p:spPr>
        <p:txBody>
          <a:bodyPr wrap="square" lIns="65297" tIns="32648" rIns="65297" bIns="32648" rtlCol="0">
            <a:spAutoFit/>
          </a:bodyPr>
          <a:lstStyle/>
          <a:p>
            <a:r>
              <a:rPr lang="en-GB" sz="2996" dirty="0"/>
              <a:t>Bifrost PBS </a:t>
            </a:r>
            <a:r>
              <a:rPr lang="en-GB" sz="2996"/>
              <a:t>V1 </a:t>
            </a:r>
            <a:r>
              <a:rPr lang="en-GB" sz="2996" smtClean="0"/>
              <a:t>16.11.2016</a:t>
            </a:r>
            <a:endParaRPr lang="en-GB" sz="2996" dirty="0"/>
          </a:p>
        </p:txBody>
      </p:sp>
      <p:sp>
        <p:nvSpPr>
          <p:cNvPr id="16" name="TextBox 15"/>
          <p:cNvSpPr txBox="1"/>
          <p:nvPr/>
        </p:nvSpPr>
        <p:spPr>
          <a:xfrm>
            <a:off x="37171280" y="16314452"/>
            <a:ext cx="3239996" cy="6097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Instrument team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171280" y="17169547"/>
            <a:ext cx="3239996" cy="60977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Optics-Shielding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171280" y="18024642"/>
            <a:ext cx="3239996" cy="6097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Choppers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7171280" y="18902231"/>
            <a:ext cx="3239996" cy="6097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Detectors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7171280" y="19667316"/>
            <a:ext cx="3239996" cy="609773"/>
          </a:xfrm>
          <a:prstGeom prst="rect">
            <a:avLst/>
          </a:prstGeom>
          <a:solidFill>
            <a:srgbClr val="FFFF00"/>
          </a:solidFill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Electrical engineering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7171280" y="20477414"/>
            <a:ext cx="3239996" cy="60977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DMSC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7171280" y="21287496"/>
            <a:ext cx="3239996" cy="609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Vacuum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187807" y="22097586"/>
            <a:ext cx="3239996" cy="609773"/>
          </a:xfrm>
          <a:prstGeom prst="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PSS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28694763"/>
              </p:ext>
            </p:extLst>
          </p:nvPr>
        </p:nvGraphicFramePr>
        <p:xfrm>
          <a:off x="32490760" y="29478414"/>
          <a:ext cx="10009820" cy="6230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207241358"/>
              </p:ext>
            </p:extLst>
          </p:nvPr>
        </p:nvGraphicFramePr>
        <p:xfrm>
          <a:off x="33737755" y="24392849"/>
          <a:ext cx="7515830" cy="3623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7187807" y="22907739"/>
            <a:ext cx="3239996" cy="609773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lIns="298314" tIns="149157" rIns="298314" bIns="149157" rtlCol="0">
            <a:spAutoFit/>
          </a:bodyPr>
          <a:lstStyle/>
          <a:p>
            <a:pPr algn="ctr"/>
            <a:r>
              <a:rPr lang="en-GB" sz="2005" dirty="0"/>
              <a:t>Sample </a:t>
            </a:r>
            <a:r>
              <a:rPr lang="en-GB" sz="2005" dirty="0" err="1"/>
              <a:t>Environement</a:t>
            </a:r>
            <a:endParaRPr lang="en-GB" sz="2005" dirty="0"/>
          </a:p>
        </p:txBody>
      </p:sp>
    </p:spTree>
    <p:extLst>
      <p:ext uri="{BB962C8B-B14F-4D97-AF65-F5344CB8AC3E}">
        <p14:creationId xmlns:p14="http://schemas.microsoft.com/office/powerpoint/2010/main" val="25684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079518"/>
              </p:ext>
            </p:extLst>
          </p:nvPr>
        </p:nvGraphicFramePr>
        <p:xfrm>
          <a:off x="9133168" y="1125274"/>
          <a:ext cx="26912995" cy="96700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28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84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6530"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Date</a:t>
                      </a:r>
                      <a:endParaRPr lang="en-US" sz="4800" dirty="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r>
                        <a:rPr lang="en-US" sz="4800" dirty="0" smtClean="0"/>
                        <a:t>Modification</a:t>
                      </a:r>
                      <a:endParaRPr lang="en-US" sz="48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09.02.2016</a:t>
                      </a:r>
                      <a:endParaRPr lang="en-US" sz="3200" dirty="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Modified</a:t>
                      </a:r>
                      <a:r>
                        <a:rPr lang="en-US" sz="3200" baseline="0" dirty="0" smtClean="0"/>
                        <a:t> the work packages to only include those in scope/schedule. DMSC and vacuum is still in.</a:t>
                      </a:r>
                      <a:endParaRPr lang="en-US" sz="32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24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9403">
                <a:tc>
                  <a:txBody>
                    <a:bodyPr/>
                    <a:lstStyle/>
                    <a:p>
                      <a:endParaRPr lang="en-US" sz="790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endParaRPr lang="en-US" sz="79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9403">
                <a:tc>
                  <a:txBody>
                    <a:bodyPr/>
                    <a:lstStyle/>
                    <a:p>
                      <a:endParaRPr lang="en-US" sz="7900" dirty="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endParaRPr lang="en-US" sz="79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99403">
                <a:tc>
                  <a:txBody>
                    <a:bodyPr/>
                    <a:lstStyle/>
                    <a:p>
                      <a:endParaRPr lang="en-US" sz="790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endParaRPr lang="en-US" sz="79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99403">
                <a:tc>
                  <a:txBody>
                    <a:bodyPr/>
                    <a:lstStyle/>
                    <a:p>
                      <a:endParaRPr lang="en-US" sz="790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endParaRPr lang="en-US" sz="79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99403">
                <a:tc>
                  <a:txBody>
                    <a:bodyPr/>
                    <a:lstStyle/>
                    <a:p>
                      <a:endParaRPr lang="en-US" sz="7900" dirty="0"/>
                    </a:p>
                  </a:txBody>
                  <a:tcPr marL="91438" marR="91438" marT="45719" marB="45719"/>
                </a:tc>
                <a:tc>
                  <a:txBody>
                    <a:bodyPr/>
                    <a:lstStyle/>
                    <a:p>
                      <a:endParaRPr lang="en-US" sz="7900" dirty="0"/>
                    </a:p>
                  </a:txBody>
                  <a:tcPr marL="91438" marR="91438" marT="45719" marB="4571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883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25003</TotalTime>
  <Words>981</Words>
  <Application>Microsoft Office PowerPoint</Application>
  <PresentationFormat>Custom</PresentationFormat>
  <Paragraphs>264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Giuseppe Aprigliano</dc:creator>
  <cp:lastModifiedBy>Liam Whitelegg</cp:lastModifiedBy>
  <cp:revision>414</cp:revision>
  <cp:lastPrinted>2017-01-24T13:54:52Z</cp:lastPrinted>
  <dcterms:created xsi:type="dcterms:W3CDTF">2014-02-21T09:49:17Z</dcterms:created>
  <dcterms:modified xsi:type="dcterms:W3CDTF">2017-02-22T16:34:45Z</dcterms:modified>
</cp:coreProperties>
</file>