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6" r:id="rId2"/>
    <p:sldId id="304" r:id="rId3"/>
    <p:sldId id="341" r:id="rId4"/>
    <p:sldId id="315" r:id="rId5"/>
    <p:sldId id="305" r:id="rId6"/>
    <p:sldId id="306" r:id="rId7"/>
    <p:sldId id="355" r:id="rId8"/>
    <p:sldId id="365" r:id="rId9"/>
    <p:sldId id="366" r:id="rId10"/>
    <p:sldId id="356" r:id="rId11"/>
    <p:sldId id="357" r:id="rId12"/>
    <p:sldId id="358" r:id="rId13"/>
    <p:sldId id="359" r:id="rId14"/>
    <p:sldId id="360" r:id="rId15"/>
    <p:sldId id="361" r:id="rId16"/>
    <p:sldId id="363" r:id="rId17"/>
    <p:sldId id="364" r:id="rId18"/>
    <p:sldId id="362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B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41" autoAdjust="0"/>
    <p:restoredTop sz="92922" autoAdjust="0"/>
  </p:normalViewPr>
  <p:slideViewPr>
    <p:cSldViewPr>
      <p:cViewPr varScale="1">
        <p:scale>
          <a:sx n="96" d="100"/>
          <a:sy n="96" d="100"/>
        </p:scale>
        <p:origin x="-1368" y="-104"/>
      </p:cViewPr>
      <p:guideLst>
        <p:guide orient="horz" pos="309"/>
        <p:guide pos="56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3" d="100"/>
        <a:sy n="193" d="100"/>
      </p:scale>
      <p:origin x="0" y="2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D4D51-79B8-4D4D-AF82-C74D4771C93F}" type="datetimeFigureOut">
              <a:rPr lang="en-US" smtClean="0"/>
              <a:t>09/05/17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642CB-F38B-3B41-9C94-75B4C46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0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09/05/17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09/05/17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09/05/17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09/05/17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09/05/17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09/05/17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Event formation processing</a:t>
            </a:r>
            <a:br>
              <a:rPr lang="en-GB" sz="4000" dirty="0" smtClean="0"/>
            </a:br>
            <a:r>
              <a:rPr lang="en-GB" sz="4000" smtClean="0"/>
              <a:t> (</a:t>
            </a:r>
            <a:r>
              <a:rPr lang="en-GB" sz="4000" dirty="0" smtClean="0"/>
              <a:t>mostly NMX)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Martin Shetty</a:t>
            </a:r>
          </a:p>
          <a:p>
            <a:endParaRPr lang="en-GB" sz="2000" noProof="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9 May 2017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span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4941168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Definition: strip span of later points, “later” defined by thresholds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reasonable measure of uncertainty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Always low for linear events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be curved, but ok if it happens away from conversion plane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1560" y="2060848"/>
            <a:ext cx="7809146" cy="2322461"/>
            <a:chOff x="611560" y="2132856"/>
            <a:chExt cx="7809146" cy="2322461"/>
          </a:xfrm>
        </p:grpSpPr>
        <p:pic>
          <p:nvPicPr>
            <p:cNvPr id="7" name="Image7"/>
            <p:cNvPicPr/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611560" y="2132856"/>
              <a:ext cx="2304256" cy="2322461"/>
            </a:xfrm>
            <a:prstGeom prst="rect">
              <a:avLst/>
            </a:prstGeom>
          </p:spPr>
        </p:pic>
        <p:pic>
          <p:nvPicPr>
            <p:cNvPr id="8" name="Image8"/>
            <p:cNvPicPr/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347864" y="2132856"/>
              <a:ext cx="2376264" cy="2247576"/>
            </a:xfrm>
            <a:prstGeom prst="rect">
              <a:avLst/>
            </a:prstGeom>
          </p:spPr>
        </p:pic>
        <p:pic>
          <p:nvPicPr>
            <p:cNvPr id="9" name="Image9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136778" y="2132856"/>
              <a:ext cx="2283928" cy="216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58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span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49411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SnR</a:t>
            </a:r>
            <a:r>
              <a:rPr lang="en-US" dirty="0" smtClean="0"/>
              <a:t> peaks early (around 11)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Resolution dips early (6-10)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%count grows as expected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rescale by %count</a:t>
            </a:r>
          </a:p>
        </p:txBody>
      </p:sp>
      <p:pic>
        <p:nvPicPr>
          <p:cNvPr id="10" name="Image10"/>
          <p:cNvPicPr/>
          <p:nvPr/>
        </p:nvPicPr>
        <p:blipFill>
          <a:blip r:embed="rId2"/>
          <a:srcRect t="5485" b="46640"/>
          <a:stretch>
            <a:fillRect/>
          </a:stretch>
        </p:blipFill>
        <p:spPr bwMode="auto">
          <a:xfrm>
            <a:off x="899592" y="1988840"/>
            <a:ext cx="742356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0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span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5013176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Inflexions in signal and background curves explains </a:t>
            </a:r>
            <a:r>
              <a:rPr lang="en-US" dirty="0" err="1" smtClean="0"/>
              <a:t>SnR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Plateaus / valleys for optimal filters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Curves for comparing different filters</a:t>
            </a:r>
          </a:p>
        </p:txBody>
      </p:sp>
      <p:pic>
        <p:nvPicPr>
          <p:cNvPr id="7" name="Image11"/>
          <p:cNvPicPr/>
          <p:nvPr/>
        </p:nvPicPr>
        <p:blipFill>
          <a:blip r:embed="rId2"/>
          <a:srcRect t="52106"/>
          <a:stretch>
            <a:fillRect/>
          </a:stretch>
        </p:blipFill>
        <p:spPr bwMode="auto">
          <a:xfrm>
            <a:off x="323528" y="1844824"/>
            <a:ext cx="8393540" cy="3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3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11" name="Image12"/>
          <p:cNvPicPr/>
          <p:nvPr/>
        </p:nvPicPr>
        <p:blipFill>
          <a:blip r:embed="rId2"/>
          <a:srcRect t="51988"/>
          <a:stretch>
            <a:fillRect/>
          </a:stretch>
        </p:blipFill>
        <p:spPr bwMode="auto">
          <a:xfrm>
            <a:off x="1043608" y="1628800"/>
            <a:ext cx="7327370" cy="2637712"/>
          </a:xfrm>
          <a:prstGeom prst="rect">
            <a:avLst/>
          </a:prstGeom>
        </p:spPr>
      </p:pic>
      <p:pic>
        <p:nvPicPr>
          <p:cNvPr id="12" name="Image1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43608" y="4293096"/>
            <a:ext cx="3503409" cy="2428240"/>
          </a:xfrm>
          <a:prstGeom prst="rect">
            <a:avLst/>
          </a:prstGeom>
        </p:spPr>
      </p:pic>
      <p:pic>
        <p:nvPicPr>
          <p:cNvPr id="13" name="Image15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716016" y="4293096"/>
            <a:ext cx="3528392" cy="24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8" name="Image16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87624" y="4437112"/>
            <a:ext cx="3168352" cy="2043225"/>
          </a:xfrm>
          <a:prstGeom prst="rect">
            <a:avLst/>
          </a:prstGeom>
        </p:spPr>
      </p:pic>
      <p:pic>
        <p:nvPicPr>
          <p:cNvPr id="9" name="Image17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16016" y="4509120"/>
            <a:ext cx="2880320" cy="1907010"/>
          </a:xfrm>
          <a:prstGeom prst="rect">
            <a:avLst/>
          </a:prstGeom>
        </p:spPr>
      </p:pic>
      <p:pic>
        <p:nvPicPr>
          <p:cNvPr id="10" name="Image13"/>
          <p:cNvPicPr/>
          <p:nvPr/>
        </p:nvPicPr>
        <p:blipFill>
          <a:blip r:embed="rId4"/>
          <a:srcRect t="52395"/>
          <a:stretch>
            <a:fillRect/>
          </a:stretch>
        </p:blipFill>
        <p:spPr bwMode="auto">
          <a:xfrm>
            <a:off x="1187624" y="1772816"/>
            <a:ext cx="6714470" cy="23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1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Picture 5" descr="clust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5507320" cy="432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2492896"/>
            <a:ext cx="374441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Will never happen: AC, AD, BC, BD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Easy: AA, AB, BB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Hard: CC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Easy, at cost of uncertainty: CD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Indiscernible (efficiency loss): DD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Take-</a:t>
            </a:r>
            <a:r>
              <a:rPr lang="en-US" dirty="0" err="1" smtClean="0"/>
              <a:t>aways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Time is key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Clusters must be defined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631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3" name="Picture 2" descr="cluster_cl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44824"/>
            <a:ext cx="5839930" cy="45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cluster_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5832648" cy="45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1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5319" y="1484784"/>
            <a:ext cx="9144000" cy="1296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9"/>
            <a:ext cx="7772400" cy="792087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m</a:t>
            </a:r>
            <a:r>
              <a:rPr lang="en-GB" sz="4000" noProof="0" dirty="0" err="1" smtClean="0">
                <a:solidFill>
                  <a:schemeClr val="tx1"/>
                </a:solidFill>
              </a:rPr>
              <a:t>erci</a:t>
            </a:r>
            <a:r>
              <a:rPr lang="en-GB" sz="4000" noProof="0" dirty="0" smtClean="0">
                <a:solidFill>
                  <a:schemeClr val="tx1"/>
                </a:solidFill>
              </a:rPr>
              <a:t> beaucoup ;)</a:t>
            </a:r>
            <a:endParaRPr lang="en-GB" sz="4000" noProof="0" dirty="0">
              <a:solidFill>
                <a:schemeClr val="tx1"/>
              </a:solidFill>
            </a:endParaRPr>
          </a:p>
        </p:txBody>
      </p:sp>
      <p:pic>
        <p:nvPicPr>
          <p:cNvPr id="4" name="Picture 3" descr="18425254_10213010524162426_704219877998656146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40968"/>
            <a:ext cx="4968552" cy="35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Worst case: NMX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3923928" y="2708920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1920" y="3501008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36096" y="3501008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48264" y="3068960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36096" y="2708920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03848" y="508518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Cluster and correlate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Analyze 3d track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Recognize bad events</a:t>
            </a:r>
          </a:p>
        </p:txBody>
      </p:sp>
      <p:pic>
        <p:nvPicPr>
          <p:cNvPr id="12" name="Billed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308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ive_on_the_Left!_(675886926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876256" cy="45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9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12" name="Billed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6984776" cy="2448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688" y="508518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ind entry point (if possible)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Recognize bifurcation or curvature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Accept / reject?</a:t>
            </a:r>
          </a:p>
        </p:txBody>
      </p:sp>
    </p:spTree>
    <p:extLst>
      <p:ext uri="{BB962C8B-B14F-4D97-AF65-F5344CB8AC3E}">
        <p14:creationId xmlns:p14="http://schemas.microsoft.com/office/powerpoint/2010/main" val="357216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1907704" y="5013176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VMM data should be (something) like this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uTPC</a:t>
            </a:r>
            <a:r>
              <a:rPr lang="en-US" dirty="0" smtClean="0"/>
              <a:t>: find latest point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If more than one latest point: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Average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ADC-weighted average</a:t>
            </a:r>
          </a:p>
        </p:txBody>
      </p:sp>
      <p:pic>
        <p:nvPicPr>
          <p:cNvPr id="6" name="Image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23528" y="1772816"/>
            <a:ext cx="4176464" cy="3024336"/>
          </a:xfrm>
          <a:prstGeom prst="rect">
            <a:avLst/>
          </a:prstGeom>
        </p:spPr>
      </p:pic>
      <p:pic>
        <p:nvPicPr>
          <p:cNvPr id="7" name="Image2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860032" y="1772816"/>
            <a:ext cx="405017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5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5" name="Image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691680" y="1772816"/>
            <a:ext cx="6336704" cy="237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4509120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defy  discrete categorization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Indicators of </a:t>
            </a:r>
            <a:r>
              <a:rPr lang="en-US" dirty="0" err="1" smtClean="0"/>
              <a:t>misbehaviour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Twists and turns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Discontinuous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Ambiguity in later </a:t>
            </a:r>
            <a:r>
              <a:rPr lang="en-US" dirty="0" err="1" smtClean="0"/>
              <a:t>timepoints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Mismatch in time of entry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Energy?</a:t>
            </a:r>
          </a:p>
        </p:txBody>
      </p:sp>
    </p:spTree>
    <p:extLst>
      <p:ext uri="{BB962C8B-B14F-4D97-AF65-F5344CB8AC3E}">
        <p14:creationId xmlns:p14="http://schemas.microsoft.com/office/powerpoint/2010/main" val="71671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2204864"/>
            <a:ext cx="33843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Find region with edge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Select to minimize noise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(this is already filtering)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(take note of total count)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Fit error function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Evaluate parameters: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Y-offset -&gt; background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Amplitude -&gt; signal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Slope -&gt;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SnR</a:t>
            </a:r>
            <a:endParaRPr lang="en-US" dirty="0" smtClean="0"/>
          </a:p>
        </p:txBody>
      </p:sp>
      <p:pic>
        <p:nvPicPr>
          <p:cNvPr id="8" name="Image4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62129" y="1948198"/>
            <a:ext cx="1993647" cy="1928556"/>
          </a:xfrm>
          <a:prstGeom prst="rect">
            <a:avLst/>
          </a:prstGeom>
        </p:spPr>
      </p:pic>
      <p:pic>
        <p:nvPicPr>
          <p:cNvPr id="9" name="Image5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915816" y="1988840"/>
            <a:ext cx="1916831" cy="1800200"/>
          </a:xfrm>
          <a:prstGeom prst="rect">
            <a:avLst/>
          </a:prstGeom>
        </p:spPr>
      </p:pic>
      <p:pic>
        <p:nvPicPr>
          <p:cNvPr id="10" name="Image6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95536" y="4293096"/>
            <a:ext cx="4338206" cy="20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3" name="Picture 2" descr="Screen Shot 2017-05-09 at 12.36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676456" cy="39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8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Screen Shot 2017-05-09 at 12.36.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8676456" cy="38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7982</TotalTime>
  <Words>296</Words>
  <Application>Microsoft Macintosh PowerPoint</Application>
  <PresentationFormat>On-screen Show (4:3)</PresentationFormat>
  <Paragraphs>83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ESS Core Powerpoint</vt:lpstr>
      <vt:lpstr>Event formation processing  (mostly NMX)</vt:lpstr>
      <vt:lpstr>Worst case: NMX</vt:lpstr>
      <vt:lpstr>PowerPoint Presentation</vt:lpstr>
      <vt:lpstr>Track analysis</vt:lpstr>
      <vt:lpstr>Track analysis</vt:lpstr>
      <vt:lpstr>WTF?</vt:lpstr>
      <vt:lpstr>Filter evaluation</vt:lpstr>
      <vt:lpstr>Software</vt:lpstr>
      <vt:lpstr>Software</vt:lpstr>
      <vt:lpstr>Later span</vt:lpstr>
      <vt:lpstr>Later span</vt:lpstr>
      <vt:lpstr>Later span</vt:lpstr>
      <vt:lpstr>Density</vt:lpstr>
      <vt:lpstr>C-ness</vt:lpstr>
      <vt:lpstr>Clustering</vt:lpstr>
      <vt:lpstr>Clustering</vt:lpstr>
      <vt:lpstr>Clustering</vt:lpstr>
      <vt:lpstr>merci beaucoup ;)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Martin Shetty</cp:lastModifiedBy>
  <cp:revision>235</cp:revision>
  <cp:lastPrinted>2017-01-23T12:23:01Z</cp:lastPrinted>
  <dcterms:created xsi:type="dcterms:W3CDTF">2013-10-29T16:05:10Z</dcterms:created>
  <dcterms:modified xsi:type="dcterms:W3CDTF">2017-05-09T11:17:24Z</dcterms:modified>
</cp:coreProperties>
</file>