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332" r:id="rId5"/>
    <p:sldId id="333" r:id="rId6"/>
    <p:sldId id="334" r:id="rId7"/>
    <p:sldId id="335" r:id="rId8"/>
    <p:sldId id="336" r:id="rId9"/>
    <p:sldId id="338" r:id="rId10"/>
    <p:sldId id="33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 autoAdjust="0"/>
    <p:restoredTop sz="93241" autoAdjust="0"/>
  </p:normalViewPr>
  <p:slideViewPr>
    <p:cSldViewPr>
      <p:cViewPr>
        <p:scale>
          <a:sx n="70" d="100"/>
          <a:sy n="70" d="100"/>
        </p:scale>
        <p:origin x="-1322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7" y="1708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2017-04-04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5DFC2C-6148-471B-AF57-F33A3F2BF8A0}" type="datetime1">
              <a:rPr lang="sv-SE" smtClean="0"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‹nr.›</a:t>
            </a:fld>
            <a:endParaRPr lang="sv-SE" dirty="0"/>
          </a:p>
        </p:txBody>
      </p:sp>
      <p:pic>
        <p:nvPicPr>
          <p:cNvPr id="8" name="Picture 11" descr="PSI-Logo_narrow_gro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1522428" cy="531242"/>
          </a:xfrm>
          <a:prstGeom prst="rect">
            <a:avLst/>
          </a:prstGeom>
          <a:noFill/>
        </p:spPr>
      </p:pic>
      <p:pic>
        <p:nvPicPr>
          <p:cNvPr id="10" name="Billede 8" descr="alt-logo-t-ffffff.png"/>
          <p:cNvPicPr>
            <a:picLocks noChangeAspect="1"/>
          </p:cNvPicPr>
          <p:nvPr userDrawn="1"/>
        </p:nvPicPr>
        <p:blipFill rotWithShape="1">
          <a:blip r:embed="rId3" cstate="print"/>
          <a:srcRect r="48926"/>
          <a:stretch/>
        </p:blipFill>
        <p:spPr>
          <a:xfrm>
            <a:off x="323528" y="332656"/>
            <a:ext cx="2843807" cy="841558"/>
          </a:xfrm>
          <a:prstGeom prst="rect">
            <a:avLst/>
          </a:prstGeom>
        </p:spPr>
      </p:pic>
      <p:pic>
        <p:nvPicPr>
          <p:cNvPr id="11" name="Billede 14" descr="CM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71800" y="188640"/>
            <a:ext cx="615721" cy="63679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766165" cy="525087"/>
          </a:xfrm>
          <a:prstGeom prst="rect">
            <a:avLst/>
          </a:prstGeom>
        </p:spPr>
      </p:pic>
      <p:pic>
        <p:nvPicPr>
          <p:cNvPr id="13" name="Bildobjekt 7" descr="ESS-vit-logg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224136" cy="654913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3096344" cy="5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/>
          <p:nvPr userDrawn="1"/>
        </p:nvSpPr>
        <p:spPr>
          <a:xfrm>
            <a:off x="610" y="6093296"/>
            <a:ext cx="9144000" cy="76470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10" name="Picture 11" descr="PSI-Logo_narrow_gro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035" y="6210126"/>
            <a:ext cx="1522428" cy="531242"/>
          </a:xfrm>
          <a:prstGeom prst="rect">
            <a:avLst/>
          </a:prstGeom>
          <a:noFill/>
        </p:spPr>
      </p:pic>
      <p:pic>
        <p:nvPicPr>
          <p:cNvPr id="11" name="Billede 8" descr="alt-logo-t-ffffff.png"/>
          <p:cNvPicPr>
            <a:picLocks noChangeAspect="1"/>
          </p:cNvPicPr>
          <p:nvPr userDrawn="1"/>
        </p:nvPicPr>
        <p:blipFill rotWithShape="1">
          <a:blip r:embed="rId3" cstate="print"/>
          <a:srcRect r="48926"/>
          <a:stretch/>
        </p:blipFill>
        <p:spPr>
          <a:xfrm>
            <a:off x="-36512" y="6237312"/>
            <a:ext cx="2843807" cy="841558"/>
          </a:xfrm>
          <a:prstGeom prst="rect">
            <a:avLst/>
          </a:prstGeom>
        </p:spPr>
      </p:pic>
      <p:pic>
        <p:nvPicPr>
          <p:cNvPr id="13" name="Billede 14" descr="CM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19566" y="6093296"/>
            <a:ext cx="615721" cy="636798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99" y="6237312"/>
            <a:ext cx="766165" cy="525087"/>
          </a:xfrm>
          <a:prstGeom prst="rect">
            <a:avLst/>
          </a:prstGeom>
        </p:spPr>
      </p:pic>
      <p:pic>
        <p:nvPicPr>
          <p:cNvPr id="15" name="Bildobjekt 7" descr="ESS-vit-logg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47" y="6165304"/>
            <a:ext cx="1224136" cy="654913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435280" cy="850106"/>
          </a:xfrm>
          <a:prstGeom prst="rect">
            <a:avLst/>
          </a:prstGeom>
        </p:spPr>
        <p:txBody>
          <a:bodyPr/>
          <a:lstStyle>
            <a:lvl1pPr algn="l">
              <a:defRPr kern="1200" spc="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17" name="Billed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306175"/>
            <a:ext cx="2520280" cy="4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13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128" y="6520259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4800" noProof="0" dirty="0" smtClean="0"/>
              <a:t>HEIMDAL software needs</a:t>
            </a:r>
            <a:endParaRPr lang="en-GB" sz="4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512168"/>
          </a:xfrm>
        </p:spPr>
        <p:txBody>
          <a:bodyPr>
            <a:no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Mogens</a:t>
            </a:r>
            <a:r>
              <a:rPr lang="en-GB" dirty="0">
                <a:solidFill>
                  <a:schemeClr val="bg1"/>
                </a:solidFill>
              </a:rPr>
              <a:t> Christensen (AU/DK</a:t>
            </a:r>
            <a:r>
              <a:rPr lang="en-GB" dirty="0" smtClean="0">
                <a:solidFill>
                  <a:schemeClr val="bg1"/>
                </a:solidFill>
              </a:rPr>
              <a:t>), </a:t>
            </a:r>
            <a:r>
              <a:rPr lang="en-GB" dirty="0" err="1" smtClean="0">
                <a:solidFill>
                  <a:schemeClr val="bg1"/>
                </a:solidFill>
              </a:rPr>
              <a:t>Jürg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Schefer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smtClean="0">
                <a:solidFill>
                  <a:schemeClr val="bg1"/>
                </a:solidFill>
              </a:rPr>
              <a:t>PSI/CH)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4256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17-04-04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29309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single crystal spots / masking</a:t>
            </a:r>
            <a:endParaRPr lang="en-US" dirty="0"/>
          </a:p>
        </p:txBody>
      </p:sp>
      <p:pic>
        <p:nvPicPr>
          <p:cNvPr id="4" name="Bille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19224"/>
            <a:ext cx="8352928" cy="44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needs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7419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HEIMDAL Overview</a:t>
            </a:r>
          </a:p>
          <a:p>
            <a:r>
              <a:rPr lang="en-US" sz="2400" dirty="0" smtClean="0"/>
              <a:t>Azimuthal integration</a:t>
            </a:r>
          </a:p>
          <a:p>
            <a:r>
              <a:rPr lang="en-US" sz="2400" dirty="0" smtClean="0"/>
              <a:t>Time</a:t>
            </a:r>
          </a:p>
          <a:p>
            <a:r>
              <a:rPr lang="en-US" sz="2400" dirty="0" smtClean="0"/>
              <a:t>Instrument layout</a:t>
            </a:r>
          </a:p>
          <a:p>
            <a:r>
              <a:rPr lang="en-US" sz="2400" dirty="0" smtClean="0"/>
              <a:t>Timeline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layout</a:t>
            </a:r>
            <a:endParaRPr lang="en-US" dirty="0"/>
          </a:p>
        </p:txBody>
      </p:sp>
      <p:pic>
        <p:nvPicPr>
          <p:cNvPr id="8" name="Obrázek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8" y="198062"/>
            <a:ext cx="7344816" cy="588956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1196752"/>
            <a:ext cx="2213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Experimental hall E01</a:t>
            </a:r>
          </a:p>
          <a:p>
            <a:r>
              <a:rPr lang="en-GB" dirty="0" smtClean="0"/>
              <a:t>Beam port W8</a:t>
            </a:r>
          </a:p>
          <a:p>
            <a:r>
              <a:rPr lang="en-GB" dirty="0" smtClean="0"/>
              <a:t>Neighbour: T-Rex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71146"/>
            <a:ext cx="2790068" cy="13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3428" y="4210276"/>
            <a:ext cx="2150081" cy="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frundet rektangel 2"/>
          <p:cNvSpPr/>
          <p:nvPr/>
        </p:nvSpPr>
        <p:spPr>
          <a:xfrm rot="20603502">
            <a:off x="4390466" y="3543581"/>
            <a:ext cx="4307772" cy="17135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boks 3"/>
          <p:cNvSpPr txBox="1"/>
          <p:nvPr/>
        </p:nvSpPr>
        <p:spPr>
          <a:xfrm rot="20595913">
            <a:off x="6617585" y="3011976"/>
            <a:ext cx="108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HEIMDAL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57" y="3933056"/>
            <a:ext cx="3708455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4099" y="598439"/>
            <a:ext cx="244827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62" y="2564904"/>
            <a:ext cx="40417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0659"/>
            <a:ext cx="6192689" cy="1581150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11247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format – one time frame</a:t>
            </a:r>
            <a:endParaRPr lang="en-US" dirty="0"/>
          </a:p>
        </p:txBody>
      </p:sp>
      <p:sp>
        <p:nvSpPr>
          <p:cNvPr id="10" name="Tekstboks 9"/>
          <p:cNvSpPr txBox="1"/>
          <p:nvPr/>
        </p:nvSpPr>
        <p:spPr>
          <a:xfrm>
            <a:off x="233331" y="3283899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Azimutal</a:t>
            </a:r>
            <a:r>
              <a:rPr lang="en-US" dirty="0" smtClean="0"/>
              <a:t> integration</a:t>
            </a:r>
          </a:p>
          <a:p>
            <a:r>
              <a:rPr lang="en-US" dirty="0" smtClean="0"/>
              <a:t>Equal 2</a:t>
            </a:r>
            <a:r>
              <a:rPr lang="el-GR" dirty="0" smtClean="0"/>
              <a:t>θ</a:t>
            </a:r>
            <a:r>
              <a:rPr lang="en-US" dirty="0" smtClean="0"/>
              <a:t> – integrated into same time bin</a:t>
            </a:r>
          </a:p>
          <a:p>
            <a:endParaRPr lang="en-US" dirty="0" smtClean="0"/>
          </a:p>
          <a:p>
            <a:r>
              <a:rPr lang="en-US" dirty="0" smtClean="0"/>
              <a:t>Pulse normalization</a:t>
            </a:r>
          </a:p>
          <a:p>
            <a:r>
              <a:rPr lang="en-US" dirty="0" smtClean="0"/>
              <a:t>Detector normalization</a:t>
            </a:r>
          </a:p>
          <a:p>
            <a:r>
              <a:rPr lang="en-US" dirty="0" smtClean="0"/>
              <a:t>Noise correction, etc..</a:t>
            </a:r>
          </a:p>
          <a:p>
            <a:endParaRPr lang="en-US" dirty="0"/>
          </a:p>
          <a:p>
            <a:r>
              <a:rPr lang="en-US" dirty="0" smtClean="0"/>
              <a:t>Removal of </a:t>
            </a:r>
            <a:r>
              <a:rPr lang="en-US" dirty="0" err="1" smtClean="0"/>
              <a:t>suprions</a:t>
            </a:r>
            <a:r>
              <a:rPr lang="en-US" dirty="0" smtClean="0"/>
              <a:t>/masking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variation</a:t>
            </a:r>
            <a:endParaRPr lang="en-US" dirty="0"/>
          </a:p>
        </p:txBody>
      </p:sp>
      <p:pic>
        <p:nvPicPr>
          <p:cNvPr id="8" name="Billed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1826"/>
            <a:ext cx="6192689" cy="1581150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11967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format</a:t>
            </a:r>
            <a:endParaRPr lang="en-US" dirty="0"/>
          </a:p>
        </p:txBody>
      </p:sp>
      <p:pic>
        <p:nvPicPr>
          <p:cNvPr id="11" name="Billed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2" y="1844824"/>
            <a:ext cx="6192689" cy="1581150"/>
          </a:xfrm>
          <a:prstGeom prst="rect">
            <a:avLst/>
          </a:prstGeom>
        </p:spPr>
      </p:pic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2" y="2073491"/>
            <a:ext cx="6192689" cy="158115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6258509" y="1530621"/>
            <a:ext cx="133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= bin1</a:t>
            </a:r>
            <a:endParaRPr lang="en-US" dirty="0"/>
          </a:p>
        </p:txBody>
      </p:sp>
      <p:pic>
        <p:nvPicPr>
          <p:cNvPr id="15" name="Billed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2" y="2639938"/>
            <a:ext cx="6192689" cy="1581150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6410909" y="1763524"/>
            <a:ext cx="133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= bin2</a:t>
            </a:r>
            <a:endParaRPr lang="en-US" dirty="0"/>
          </a:p>
        </p:txBody>
      </p:sp>
      <p:sp>
        <p:nvSpPr>
          <p:cNvPr id="17" name="Tekstboks 16"/>
          <p:cNvSpPr txBox="1"/>
          <p:nvPr/>
        </p:nvSpPr>
        <p:spPr>
          <a:xfrm>
            <a:off x="6563309" y="2051556"/>
            <a:ext cx="133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= bin3</a:t>
            </a:r>
            <a:endParaRPr lang="en-US" dirty="0"/>
          </a:p>
        </p:txBody>
      </p:sp>
      <p:sp>
        <p:nvSpPr>
          <p:cNvPr id="18" name="Tekstboks 17"/>
          <p:cNvSpPr txBox="1"/>
          <p:nvPr/>
        </p:nvSpPr>
        <p:spPr>
          <a:xfrm>
            <a:off x="7020272" y="2677856"/>
            <a:ext cx="133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binX</a:t>
            </a:r>
            <a:endParaRPr lang="en-US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48" y="2492896"/>
            <a:ext cx="4809426" cy="3607069"/>
          </a:xfrm>
          <a:prstGeom prst="rect">
            <a:avLst/>
          </a:prstGeom>
        </p:spPr>
      </p:pic>
      <p:sp>
        <p:nvSpPr>
          <p:cNvPr id="19" name="Højrepil 18"/>
          <p:cNvSpPr/>
          <p:nvPr/>
        </p:nvSpPr>
        <p:spPr>
          <a:xfrm>
            <a:off x="3707904" y="4149080"/>
            <a:ext cx="792088" cy="574551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kstboks 19"/>
          <p:cNvSpPr txBox="1"/>
          <p:nvPr/>
        </p:nvSpPr>
        <p:spPr>
          <a:xfrm>
            <a:off x="453852" y="4365104"/>
            <a:ext cx="2693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Azimuthal integration:</a:t>
            </a:r>
          </a:p>
          <a:p>
            <a:pPr marL="285750" indent="-285750">
              <a:buFont typeface="Symbol"/>
              <a:buChar char="Þ"/>
            </a:pPr>
            <a:r>
              <a:rPr lang="en-US" dirty="0" smtClean="0"/>
              <a:t>Conversion to q and </a:t>
            </a:r>
            <a:r>
              <a:rPr lang="en-US" dirty="0"/>
              <a:t>2</a:t>
            </a:r>
            <a:r>
              <a:rPr lang="el-GR" dirty="0"/>
              <a:t>θ</a:t>
            </a:r>
            <a:r>
              <a:rPr lang="en-US" dirty="0" smtClean="0"/>
              <a:t> 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453852" y="5229200"/>
            <a:ext cx="25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Rietveld </a:t>
            </a:r>
            <a:r>
              <a:rPr lang="en-US" dirty="0" err="1" smtClean="0"/>
              <a:t>refinemtns</a:t>
            </a:r>
            <a:r>
              <a:rPr lang="en-US" dirty="0" smtClean="0"/>
              <a:t> in 2D</a:t>
            </a:r>
          </a:p>
        </p:txBody>
      </p:sp>
    </p:spTree>
    <p:extLst>
      <p:ext uri="{BB962C8B-B14F-4D97-AF65-F5344CB8AC3E}">
        <p14:creationId xmlns:p14="http://schemas.microsoft.com/office/powerpoint/2010/main" val="12347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Rietveld refinements in 2D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24744"/>
            <a:ext cx="4809426" cy="360706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617404" cy="3463053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51520" y="4797152"/>
            <a:ext cx="450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Rietveld refinements in 2D:</a:t>
            </a:r>
          </a:p>
          <a:p>
            <a:r>
              <a:rPr lang="en-US" dirty="0"/>
              <a:t>	</a:t>
            </a:r>
            <a:r>
              <a:rPr lang="en-US" dirty="0" smtClean="0"/>
              <a:t>- Binning in </a:t>
            </a:r>
            <a:r>
              <a:rPr lang="en-US" dirty="0"/>
              <a:t>2</a:t>
            </a:r>
            <a:r>
              <a:rPr lang="el-GR" dirty="0" smtClean="0"/>
              <a:t>θ</a:t>
            </a:r>
            <a:r>
              <a:rPr lang="en-US" dirty="0" smtClean="0"/>
              <a:t> to improve statistics</a:t>
            </a:r>
          </a:p>
          <a:p>
            <a:r>
              <a:rPr lang="en-US" dirty="0"/>
              <a:t>	</a:t>
            </a:r>
            <a:r>
              <a:rPr lang="en-US" dirty="0" smtClean="0"/>
              <a:t>- Plotting in 1D for model evaluation</a:t>
            </a:r>
          </a:p>
          <a:p>
            <a:r>
              <a:rPr lang="en-US" dirty="0"/>
              <a:t>	</a:t>
            </a:r>
            <a:r>
              <a:rPr lang="en-US" dirty="0" smtClean="0"/>
              <a:t>- Quick fitting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‘3D’ Analysis of texture: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691" y="1628800"/>
            <a:ext cx="6718012" cy="2448272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280690" y="1196752"/>
            <a:ext cx="435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</a:t>
            </a:r>
            <a:r>
              <a:rPr lang="en-US" dirty="0" err="1" smtClean="0"/>
              <a:t>intergration</a:t>
            </a:r>
            <a:r>
              <a:rPr lang="en-US" dirty="0" smtClean="0"/>
              <a:t> of Debye </a:t>
            </a:r>
            <a:r>
              <a:rPr lang="en-US" dirty="0" err="1" smtClean="0"/>
              <a:t>Scherrer</a:t>
            </a:r>
            <a:r>
              <a:rPr lang="en-US" dirty="0" smtClean="0"/>
              <a:t> cones</a:t>
            </a: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272136" y="4248187"/>
            <a:ext cx="693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Including sample orientation in 2D refinements =&gt; quasi 3D refinements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scattering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395536" y="1196752"/>
            <a:ext cx="401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data from</a:t>
            </a:r>
          </a:p>
          <a:p>
            <a:r>
              <a:rPr lang="en-US" dirty="0" smtClean="0"/>
              <a:t>Reciprocal q-space to G(r) in direct space</a:t>
            </a:r>
            <a:endParaRPr lang="en-US" dirty="0"/>
          </a:p>
        </p:txBody>
      </p:sp>
      <p:cxnSp>
        <p:nvCxnSpPr>
          <p:cNvPr id="5" name="Straight Arrow Connector 21"/>
          <p:cNvCxnSpPr/>
          <p:nvPr/>
        </p:nvCxnSpPr>
        <p:spPr>
          <a:xfrm>
            <a:off x="3677715" y="3911628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28"/>
          <p:cNvCxnSpPr/>
          <p:nvPr/>
        </p:nvCxnSpPr>
        <p:spPr>
          <a:xfrm flipV="1">
            <a:off x="5796136" y="2818199"/>
            <a:ext cx="1588" cy="1159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5"/>
          <p:cNvSpPr txBox="1"/>
          <p:nvPr/>
        </p:nvSpPr>
        <p:spPr>
          <a:xfrm>
            <a:off x="1635755" y="396480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>
                <a:latin typeface="Cambria" pitchFamily="18" charset="0"/>
              </a:rPr>
              <a:t>Corrected</a:t>
            </a:r>
            <a:r>
              <a:rPr lang="da-DK" b="1" dirty="0" smtClean="0">
                <a:latin typeface="Cambria" pitchFamily="18" charset="0"/>
              </a:rPr>
              <a:t> for </a:t>
            </a:r>
            <a:r>
              <a:rPr lang="da-DK" b="1" dirty="0" err="1" smtClean="0">
                <a:latin typeface="Cambria" pitchFamily="18" charset="0"/>
              </a:rPr>
              <a:t>scattering</a:t>
            </a:r>
            <a:r>
              <a:rPr lang="da-DK" b="1" dirty="0" smtClean="0">
                <a:latin typeface="Cambria" pitchFamily="18" charset="0"/>
              </a:rPr>
              <a:t> from the </a:t>
            </a:r>
            <a:r>
              <a:rPr lang="da-DK" b="1" dirty="0" err="1" smtClean="0">
                <a:latin typeface="Cambria" pitchFamily="18" charset="0"/>
              </a:rPr>
              <a:t>capillary</a:t>
            </a:r>
            <a:r>
              <a:rPr lang="da-DK" b="1" dirty="0" smtClean="0">
                <a:latin typeface="Cambria" pitchFamily="18" charset="0"/>
              </a:rPr>
              <a:t> </a:t>
            </a:r>
            <a:r>
              <a:rPr lang="da-DK" b="1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da-DK" b="1" i="1" dirty="0" err="1" smtClean="0">
                <a:latin typeface="Cambria" pitchFamily="18" charset="0"/>
                <a:sym typeface="Wingdings" pitchFamily="2" charset="2"/>
              </a:rPr>
              <a:t>I</a:t>
            </a:r>
            <a:r>
              <a:rPr lang="da-DK" b="1" i="1" baseline="-25000" dirty="0" err="1" smtClean="0">
                <a:latin typeface="Cambria" pitchFamily="18" charset="0"/>
                <a:sym typeface="Wingdings" pitchFamily="2" charset="2"/>
              </a:rPr>
              <a:t>coh</a:t>
            </a:r>
            <a:r>
              <a:rPr lang="da-DK" b="1" i="1" dirty="0" smtClean="0">
                <a:latin typeface="Cambria" pitchFamily="18" charset="0"/>
                <a:sym typeface="Wingdings" pitchFamily="2" charset="2"/>
              </a:rPr>
              <a:t>(q)</a:t>
            </a:r>
            <a:endParaRPr lang="da-DK" b="1" i="1" dirty="0">
              <a:latin typeface="Cambr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34994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3975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66271"/>
            <a:ext cx="3889669" cy="26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1" y="3466271"/>
            <a:ext cx="3941983" cy="26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799211"/>
            <a:ext cx="4104456" cy="603164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45991"/>
            <a:ext cx="3889669" cy="262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34023"/>
            <a:ext cx="3600400" cy="444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8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to have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Co-treatment of </a:t>
            </a:r>
            <a:r>
              <a:rPr lang="en-US" b="1" dirty="0" smtClean="0"/>
              <a:t>data (PXRD, SANS, RAMAN, MÖSSBAUER </a:t>
            </a:r>
            <a:r>
              <a:rPr lang="en-US" b="1" dirty="0" err="1" smtClean="0"/>
              <a:t>etc</a:t>
            </a:r>
            <a:r>
              <a:rPr lang="en-US" b="1" dirty="0" smtClean="0"/>
              <a:t>):</a:t>
            </a:r>
            <a:endParaRPr lang="en-US" b="1" dirty="0"/>
          </a:p>
          <a:p>
            <a:r>
              <a:rPr lang="en-US" b="1" dirty="0"/>
              <a:t>Estimation of sufficient </a:t>
            </a:r>
            <a:r>
              <a:rPr lang="en-US" b="1" dirty="0" smtClean="0"/>
              <a:t>statistics:</a:t>
            </a:r>
            <a:endParaRPr lang="en-US" b="1" dirty="0"/>
          </a:p>
          <a:p>
            <a:r>
              <a:rPr lang="en-US" b="1" dirty="0"/>
              <a:t>Intelligent data collection:</a:t>
            </a:r>
          </a:p>
          <a:p>
            <a:r>
              <a:rPr lang="en-US" b="1" dirty="0" smtClean="0"/>
              <a:t>Diffraction </a:t>
            </a:r>
            <a:r>
              <a:rPr lang="en-US" b="1" dirty="0" smtClean="0"/>
              <a:t>tomography</a:t>
            </a:r>
          </a:p>
          <a:p>
            <a:r>
              <a:rPr lang="en-US" b="1" dirty="0"/>
              <a:t>Bragg edge </a:t>
            </a:r>
            <a:r>
              <a:rPr lang="en-US" b="1" dirty="0" smtClean="0"/>
              <a:t>imaging (wil</a:t>
            </a:r>
            <a:r>
              <a:rPr lang="en-US" b="1" dirty="0" smtClean="0"/>
              <a:t>l be discussed in the imaging </a:t>
            </a:r>
            <a:r>
              <a:rPr lang="en-US" b="1" smtClean="0"/>
              <a:t>software group</a:t>
            </a:r>
            <a:r>
              <a:rPr lang="en-US" b="1" smtClean="0"/>
              <a:t>):</a:t>
            </a:r>
            <a:endParaRPr lang="en-US" b="1" dirty="0"/>
          </a:p>
          <a:p>
            <a:r>
              <a:rPr lang="en-US" b="1" dirty="0"/>
              <a:t>3D grain mapping: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12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4113</TotalTime>
  <Words>201</Words>
  <Application>Microsoft Office PowerPoint</Application>
  <PresentationFormat>Skærmshow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ESS Core Powerpoint</vt:lpstr>
      <vt:lpstr>HEIMDAL software needs</vt:lpstr>
      <vt:lpstr>Software needs</vt:lpstr>
      <vt:lpstr>Instrument layout</vt:lpstr>
      <vt:lpstr>Detectors</vt:lpstr>
      <vt:lpstr>Time variation</vt:lpstr>
      <vt:lpstr>Rietveld refinements in 2D</vt:lpstr>
      <vt:lpstr>‘3D’ Analysis of texture:</vt:lpstr>
      <vt:lpstr>Total scattering</vt:lpstr>
      <vt:lpstr>Nice to have</vt:lpstr>
      <vt:lpstr>Removal of single crystal spots / masking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Mogens Christensen</cp:lastModifiedBy>
  <cp:revision>219</cp:revision>
  <dcterms:created xsi:type="dcterms:W3CDTF">2013-10-29T16:05:10Z</dcterms:created>
  <dcterms:modified xsi:type="dcterms:W3CDTF">2017-04-04T09:52:39Z</dcterms:modified>
</cp:coreProperties>
</file>