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4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iagrams/data15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diagrams/data16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.xml" ContentType="application/vnd.openxmlformats-officedocument.presentationml.notesSlide+xml"/>
  <Override PartName="/ppt/diagrams/data17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8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9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.xml" ContentType="application/vnd.openxmlformats-officedocument.presentationml.notesSlide+xml"/>
  <Override PartName="/ppt/diagrams/data20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2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3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4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50.xml" ContentType="application/vnd.openxmlformats-officedocument.drawingml.chart+xml"/>
  <Override PartName="/ppt/theme/themeOverride50.xml" ContentType="application/vnd.openxmlformats-officedocument.themeOverride+xml"/>
  <Override PartName="/ppt/charts/colors50.xml" ContentType="application/vnd.ms-office.chartcolorstyle+xml"/>
  <Override PartName="/ppt/charts/style50.xml" ContentType="application/vnd.ms-office.chartstyle+xml"/>
  <Override PartName="/ppt/drawings/drawing50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4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4.xml"/><Relationship Id="rId4" Type="http://schemas.openxmlformats.org/officeDocument/2006/relationships/oleObject" Target="../embeddings/oleObject1.bin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0.xml"/><Relationship Id="rId2" Type="http://schemas.microsoft.com/office/2011/relationships/chartColorStyle" Target="colors50.xml"/><Relationship Id="rId1" Type="http://schemas.microsoft.com/office/2011/relationships/chartStyle" Target="style50.xml"/><Relationship Id="rId5" Type="http://schemas.openxmlformats.org/officeDocument/2006/relationships/chartUserShapes" Target="../drawings/drawing50.xml"/><Relationship Id="rId4" Type="http://schemas.openxmlformats.org/officeDocument/2006/relationships/oleObject" Target="../embeddings/oleObject10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9525" cap="rnd">
              <a:solidFill>
                <a:schemeClr val="accent5">
                  <a:shade val="3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Sheet1!$C$19:$T$19</c:f>
              <c:numCache>
                <c:formatCode>General</c:formatCode>
                <c:ptCount val="18"/>
                <c:pt idx="0">
                  <c:v>0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4.0000000000000002E-4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8.0000000000000004E-4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1.6000000000000001E-3</c:v>
                </c:pt>
                <c:pt idx="17">
                  <c:v>1.6999999999999999E-3</c:v>
                </c:pt>
              </c:numCache>
            </c:numRef>
          </c:xVal>
          <c:yVal>
            <c:numRef>
              <c:f>Sheet1!$C$21:$T$21</c:f>
              <c:numCache>
                <c:formatCode>General</c:formatCode>
                <c:ptCount val="18"/>
                <c:pt idx="0">
                  <c:v>0</c:v>
                </c:pt>
                <c:pt idx="1">
                  <c:v>-1.0815689475313831E-5</c:v>
                </c:pt>
                <c:pt idx="2">
                  <c:v>-1.5299309194571856E-5</c:v>
                </c:pt>
                <c:pt idx="3">
                  <c:v>2.5426578938434396E-4</c:v>
                </c:pt>
                <c:pt idx="4">
                  <c:v>2.3036946508589004E-3</c:v>
                </c:pt>
                <c:pt idx="5">
                  <c:v>8.1185132438911511E-3</c:v>
                </c:pt>
                <c:pt idx="6">
                  <c:v>1.8692273491659139E-2</c:v>
                </c:pt>
                <c:pt idx="7">
                  <c:v>3.5618785054269776E-2</c:v>
                </c:pt>
                <c:pt idx="8">
                  <c:v>6.1991324745570231E-2</c:v>
                </c:pt>
                <c:pt idx="9">
                  <c:v>0.10365294735493957</c:v>
                </c:pt>
                <c:pt idx="10">
                  <c:v>0.16579111384220652</c:v>
                </c:pt>
                <c:pt idx="11">
                  <c:v>0.2364264113463416</c:v>
                </c:pt>
                <c:pt idx="12">
                  <c:v>0.29422419475871675</c:v>
                </c:pt>
                <c:pt idx="13">
                  <c:v>0.33850150358161601</c:v>
                </c:pt>
                <c:pt idx="14">
                  <c:v>0.37515151239993405</c:v>
                </c:pt>
                <c:pt idx="15">
                  <c:v>0.40835135998568495</c:v>
                </c:pt>
                <c:pt idx="16">
                  <c:v>0.4398452334988196</c:v>
                </c:pt>
                <c:pt idx="17">
                  <c:v>0.47052050716175287</c:v>
                </c:pt>
              </c:numCache>
            </c:numRef>
          </c:yVal>
          <c:smooth val="0"/>
        </c:ser>
        <c:ser>
          <c:idx val="1"/>
          <c:order val="1"/>
          <c:spPr>
            <a:ln w="9525" cap="rnd">
              <a:solidFill>
                <a:schemeClr val="accent5">
                  <a:shade val="4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Sheet1!$C$19:$T$19</c:f>
              <c:numCache>
                <c:formatCode>General</c:formatCode>
                <c:ptCount val="18"/>
                <c:pt idx="0">
                  <c:v>0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4.0000000000000002E-4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8.0000000000000004E-4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1.6000000000000001E-3</c:v>
                </c:pt>
                <c:pt idx="17">
                  <c:v>1.6999999999999999E-3</c:v>
                </c:pt>
              </c:numCache>
            </c:numRef>
          </c:xVal>
          <c:yVal>
            <c:numRef>
              <c:f>Sheet1!$C$22:$T$22</c:f>
              <c:numCache>
                <c:formatCode>General</c:formatCode>
                <c:ptCount val="18"/>
                <c:pt idx="0">
                  <c:v>0</c:v>
                </c:pt>
                <c:pt idx="1">
                  <c:v>-1.0226163721461821E-5</c:v>
                </c:pt>
                <c:pt idx="2">
                  <c:v>2.3436180754694416E-5</c:v>
                </c:pt>
                <c:pt idx="3">
                  <c:v>1.0777970824400302E-3</c:v>
                </c:pt>
                <c:pt idx="4">
                  <c:v>5.7688929759067888E-3</c:v>
                </c:pt>
                <c:pt idx="5">
                  <c:v>1.5145651105569535E-2</c:v>
                </c:pt>
                <c:pt idx="6">
                  <c:v>2.9910724951816899E-2</c:v>
                </c:pt>
                <c:pt idx="7">
                  <c:v>5.166709343552383E-2</c:v>
                </c:pt>
                <c:pt idx="8">
                  <c:v>8.3755164956388697E-2</c:v>
                </c:pt>
                <c:pt idx="9">
                  <c:v>0.13058960753145291</c:v>
                </c:pt>
                <c:pt idx="10">
                  <c:v>0.19153417539565512</c:v>
                </c:pt>
                <c:pt idx="11">
                  <c:v>0.25295834604923684</c:v>
                </c:pt>
                <c:pt idx="12">
                  <c:v>0.30251148631239849</c:v>
                </c:pt>
                <c:pt idx="13">
                  <c:v>0.34253372981361357</c:v>
                </c:pt>
                <c:pt idx="14">
                  <c:v>0.37739041065295043</c:v>
                </c:pt>
                <c:pt idx="15">
                  <c:v>0.40970598352738286</c:v>
                </c:pt>
                <c:pt idx="16">
                  <c:v>0.44083352447397178</c:v>
                </c:pt>
                <c:pt idx="17">
                  <c:v>0.47134085036299839</c:v>
                </c:pt>
              </c:numCache>
            </c:numRef>
          </c:yVal>
          <c:smooth val="0"/>
        </c:ser>
        <c:ser>
          <c:idx val="3"/>
          <c:order val="2"/>
          <c:spPr>
            <a:ln w="9525" cap="rnd">
              <a:solidFill>
                <a:schemeClr val="accent5">
                  <a:shade val="6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Sheet1!$C$19:$T$19</c:f>
              <c:numCache>
                <c:formatCode>General</c:formatCode>
                <c:ptCount val="18"/>
                <c:pt idx="0">
                  <c:v>0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4.0000000000000002E-4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8.0000000000000004E-4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1.6000000000000001E-3</c:v>
                </c:pt>
                <c:pt idx="17">
                  <c:v>1.6999999999999999E-3</c:v>
                </c:pt>
              </c:numCache>
            </c:numRef>
          </c:xVal>
          <c:yVal>
            <c:numRef>
              <c:f>Sheet1!$C$24:$T$24</c:f>
              <c:numCache>
                <c:formatCode>General</c:formatCode>
                <c:ptCount val="18"/>
                <c:pt idx="0">
                  <c:v>0</c:v>
                </c:pt>
                <c:pt idx="1">
                  <c:v>-6.2180931787132012E-6</c:v>
                </c:pt>
                <c:pt idx="2">
                  <c:v>6.4704988916860432E-4</c:v>
                </c:pt>
                <c:pt idx="3">
                  <c:v>5.5625768450714933E-3</c:v>
                </c:pt>
                <c:pt idx="4">
                  <c:v>1.5861225939366272E-2</c:v>
                </c:pt>
                <c:pt idx="5">
                  <c:v>3.1558863532470997E-2</c:v>
                </c:pt>
                <c:pt idx="6">
                  <c:v>5.2599676955392943E-2</c:v>
                </c:pt>
                <c:pt idx="7">
                  <c:v>8.1256973518893452E-2</c:v>
                </c:pt>
                <c:pt idx="8">
                  <c:v>0.11994369841807918</c:v>
                </c:pt>
                <c:pt idx="9">
                  <c:v>0.16908933784930488</c:v>
                </c:pt>
                <c:pt idx="10">
                  <c:v>0.22235352825358703</c:v>
                </c:pt>
                <c:pt idx="11">
                  <c:v>0.27085524508357184</c:v>
                </c:pt>
                <c:pt idx="12">
                  <c:v>0.31203145556244416</c:v>
                </c:pt>
                <c:pt idx="13">
                  <c:v>0.34777694090705064</c:v>
                </c:pt>
                <c:pt idx="14">
                  <c:v>0.38060612545013678</c:v>
                </c:pt>
                <c:pt idx="15">
                  <c:v>0.41197111722458724</c:v>
                </c:pt>
                <c:pt idx="16">
                  <c:v>0.44259988425089142</c:v>
                </c:pt>
                <c:pt idx="17">
                  <c:v>0.47282035036190112</c:v>
                </c:pt>
              </c:numCache>
            </c:numRef>
          </c:yVal>
          <c:smooth val="0"/>
        </c:ser>
        <c:ser>
          <c:idx val="5"/>
          <c:order val="3"/>
          <c:spPr>
            <a:ln w="9525" cap="rnd">
              <a:solidFill>
                <a:schemeClr val="accent5">
                  <a:shade val="7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Sheet1!$C$19:$T$19</c:f>
              <c:numCache>
                <c:formatCode>General</c:formatCode>
                <c:ptCount val="18"/>
                <c:pt idx="0">
                  <c:v>0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4.0000000000000002E-4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8.0000000000000004E-4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1.6000000000000001E-3</c:v>
                </c:pt>
                <c:pt idx="17">
                  <c:v>1.6999999999999999E-3</c:v>
                </c:pt>
              </c:numCache>
            </c:numRef>
          </c:xVal>
          <c:yVal>
            <c:numRef>
              <c:f>Sheet1!$C$26:$T$26</c:f>
              <c:numCache>
                <c:formatCode>General</c:formatCode>
                <c:ptCount val="18"/>
                <c:pt idx="0">
                  <c:v>0</c:v>
                </c:pt>
                <c:pt idx="1">
                  <c:v>4.0083647808804621E-5</c:v>
                </c:pt>
                <c:pt idx="2">
                  <c:v>2.6371609459449274E-3</c:v>
                </c:pt>
                <c:pt idx="3">
                  <c:v>1.1615480614710074E-2</c:v>
                </c:pt>
                <c:pt idx="4">
                  <c:v>2.5867539061037469E-2</c:v>
                </c:pt>
                <c:pt idx="5">
                  <c:v>4.5263252187631747E-2</c:v>
                </c:pt>
                <c:pt idx="6">
                  <c:v>7.0712532554315907E-2</c:v>
                </c:pt>
                <c:pt idx="7">
                  <c:v>0.10353527383057802</c:v>
                </c:pt>
                <c:pt idx="8">
                  <c:v>0.14459200387440754</c:v>
                </c:pt>
                <c:pt idx="9">
                  <c:v>0.19148512390230291</c:v>
                </c:pt>
                <c:pt idx="10">
                  <c:v>0.23826258287955895</c:v>
                </c:pt>
                <c:pt idx="11">
                  <c:v>0.28043212929350281</c:v>
                </c:pt>
                <c:pt idx="12">
                  <c:v>0.31749073545190504</c:v>
                </c:pt>
                <c:pt idx="13">
                  <c:v>0.35115239832404554</c:v>
                </c:pt>
                <c:pt idx="14">
                  <c:v>0.3829712757421595</c:v>
                </c:pt>
                <c:pt idx="15">
                  <c:v>0.41383091382244885</c:v>
                </c:pt>
                <c:pt idx="16">
                  <c:v>0.4442256275171691</c:v>
                </c:pt>
                <c:pt idx="17">
                  <c:v>0.47432008123589642</c:v>
                </c:pt>
              </c:numCache>
            </c:numRef>
          </c:yVal>
          <c:smooth val="0"/>
        </c:ser>
        <c:ser>
          <c:idx val="7"/>
          <c:order val="4"/>
          <c:spPr>
            <a:ln w="9525" cap="rnd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Sheet1!$C$19:$T$19</c:f>
              <c:numCache>
                <c:formatCode>General</c:formatCode>
                <c:ptCount val="18"/>
                <c:pt idx="0">
                  <c:v>0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4.0000000000000002E-4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8.0000000000000004E-4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1.6000000000000001E-3</c:v>
                </c:pt>
                <c:pt idx="17">
                  <c:v>1.6999999999999999E-3</c:v>
                </c:pt>
              </c:numCache>
            </c:numRef>
          </c:xVal>
          <c:yVal>
            <c:numRef>
              <c:f>Sheet1!$C$28:$T$28</c:f>
              <c:numCache>
                <c:formatCode>General</c:formatCode>
                <c:ptCount val="18"/>
                <c:pt idx="0">
                  <c:v>0</c:v>
                </c:pt>
                <c:pt idx="1">
                  <c:v>5.193898688816385E-4</c:v>
                </c:pt>
                <c:pt idx="2">
                  <c:v>8.0854667834951936E-3</c:v>
                </c:pt>
                <c:pt idx="3">
                  <c:v>2.2270385538009686E-2</c:v>
                </c:pt>
                <c:pt idx="4">
                  <c:v>4.1240789092259783E-2</c:v>
                </c:pt>
                <c:pt idx="5">
                  <c:v>6.5391378023621646E-2</c:v>
                </c:pt>
                <c:pt idx="6">
                  <c:v>9.4493078948427095E-2</c:v>
                </c:pt>
                <c:pt idx="7">
                  <c:v>0.12968701246520109</c:v>
                </c:pt>
                <c:pt idx="8">
                  <c:v>0.16983057994360595</c:v>
                </c:pt>
                <c:pt idx="9">
                  <c:v>0.21181693882679128</c:v>
                </c:pt>
                <c:pt idx="10">
                  <c:v>0.25193978535750761</c:v>
                </c:pt>
                <c:pt idx="11">
                  <c:v>0.28869487094083107</c:v>
                </c:pt>
                <c:pt idx="12">
                  <c:v>0.32247197927181859</c:v>
                </c:pt>
                <c:pt idx="13">
                  <c:v>0.35443270876495292</c:v>
                </c:pt>
                <c:pt idx="14">
                  <c:v>0.38539599458119961</c:v>
                </c:pt>
                <c:pt idx="15">
                  <c:v>0.41582640873229876</c:v>
                </c:pt>
                <c:pt idx="16">
                  <c:v>0.44595791786755662</c:v>
                </c:pt>
                <c:pt idx="17">
                  <c:v>0.47595125456016429</c:v>
                </c:pt>
              </c:numCache>
            </c:numRef>
          </c:yVal>
          <c:smooth val="0"/>
        </c:ser>
        <c:ser>
          <c:idx val="9"/>
          <c:order val="5"/>
          <c:spPr>
            <a:ln w="9525" cap="rnd">
              <a:solidFill>
                <a:schemeClr val="accent5">
                  <a:tint val="8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Sheet1!$C$19:$T$19</c:f>
              <c:numCache>
                <c:formatCode>General</c:formatCode>
                <c:ptCount val="18"/>
                <c:pt idx="0">
                  <c:v>0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4.0000000000000002E-4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8.0000000000000004E-4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1.6000000000000001E-3</c:v>
                </c:pt>
                <c:pt idx="17">
                  <c:v>1.6999999999999999E-3</c:v>
                </c:pt>
              </c:numCache>
            </c:numRef>
          </c:xVal>
          <c:yVal>
            <c:numRef>
              <c:f>Sheet1!$C$30:$T$30</c:f>
              <c:numCache>
                <c:formatCode>General</c:formatCode>
                <c:ptCount val="18"/>
                <c:pt idx="0">
                  <c:v>0</c:v>
                </c:pt>
                <c:pt idx="1">
                  <c:v>3.1171926590904337E-3</c:v>
                </c:pt>
                <c:pt idx="2">
                  <c:v>1.6698430697417506E-2</c:v>
                </c:pt>
                <c:pt idx="3">
                  <c:v>3.5561215024900381E-2</c:v>
                </c:pt>
                <c:pt idx="4">
                  <c:v>5.8668609512637436E-2</c:v>
                </c:pt>
                <c:pt idx="5">
                  <c:v>8.5825646063412878E-2</c:v>
                </c:pt>
                <c:pt idx="6">
                  <c:v>0.11717110192826839</c:v>
                </c:pt>
                <c:pt idx="7">
                  <c:v>0.15235181755609578</c:v>
                </c:pt>
                <c:pt idx="8">
                  <c:v>0.18960208778801718</c:v>
                </c:pt>
                <c:pt idx="9">
                  <c:v>0.22659612137055965</c:v>
                </c:pt>
                <c:pt idx="10">
                  <c:v>0.26187750820875932</c:v>
                </c:pt>
                <c:pt idx="11">
                  <c:v>0.29510744832498592</c:v>
                </c:pt>
                <c:pt idx="12">
                  <c:v>0.32691000014763527</c:v>
                </c:pt>
                <c:pt idx="13">
                  <c:v>0.35785252919539567</c:v>
                </c:pt>
                <c:pt idx="14">
                  <c:v>0.38829911519570842</c:v>
                </c:pt>
                <c:pt idx="15">
                  <c:v>0.41847160247984955</c:v>
                </c:pt>
                <c:pt idx="16">
                  <c:v>0.4485087447516557</c:v>
                </c:pt>
                <c:pt idx="17">
                  <c:v>0.47849898740918095</c:v>
                </c:pt>
              </c:numCache>
            </c:numRef>
          </c:yVal>
          <c:smooth val="0"/>
        </c:ser>
        <c:ser>
          <c:idx val="11"/>
          <c:order val="6"/>
          <c:spPr>
            <a:ln w="9525" cap="rnd">
              <a:solidFill>
                <a:schemeClr val="accent5">
                  <a:tint val="7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Sheet1!$C$19:$T$19</c:f>
              <c:numCache>
                <c:formatCode>General</c:formatCode>
                <c:ptCount val="18"/>
                <c:pt idx="0">
                  <c:v>0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4.0000000000000002E-4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8.0000000000000004E-4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1.6000000000000001E-3</c:v>
                </c:pt>
                <c:pt idx="17">
                  <c:v>1.6999999999999999E-3</c:v>
                </c:pt>
              </c:numCache>
            </c:numRef>
          </c:xVal>
          <c:yVal>
            <c:numRef>
              <c:f>Sheet1!$C$32:$T$32</c:f>
              <c:numCache>
                <c:formatCode>General</c:formatCode>
                <c:ptCount val="18"/>
                <c:pt idx="0">
                  <c:v>0</c:v>
                </c:pt>
                <c:pt idx="1">
                  <c:v>7.2293874600210493E-3</c:v>
                </c:pt>
                <c:pt idx="2">
                  <c:v>2.5090546340764831E-2</c:v>
                </c:pt>
                <c:pt idx="3">
                  <c:v>4.7068739925847362E-2</c:v>
                </c:pt>
                <c:pt idx="4">
                  <c:v>7.2536119632188534E-2</c:v>
                </c:pt>
                <c:pt idx="5">
                  <c:v>0.10140098769181304</c:v>
                </c:pt>
                <c:pt idx="6">
                  <c:v>0.1332707268112861</c:v>
                </c:pt>
                <c:pt idx="7">
                  <c:v>0.16724966036947958</c:v>
                </c:pt>
                <c:pt idx="8">
                  <c:v>0.20203378882290285</c:v>
                </c:pt>
                <c:pt idx="9">
                  <c:v>0.23591541614578659</c:v>
                </c:pt>
                <c:pt idx="10">
                  <c:v>0.26868688241819705</c:v>
                </c:pt>
                <c:pt idx="11">
                  <c:v>0.30042656018349523</c:v>
                </c:pt>
                <c:pt idx="12">
                  <c:v>0.3314368033459309</c:v>
                </c:pt>
                <c:pt idx="13">
                  <c:v>0.36201534339799718</c:v>
                </c:pt>
                <c:pt idx="14">
                  <c:v>0.39235316627350253</c:v>
                </c:pt>
                <c:pt idx="15">
                  <c:v>0.42254802234951144</c:v>
                </c:pt>
                <c:pt idx="16">
                  <c:v>0.45270036744815773</c:v>
                </c:pt>
                <c:pt idx="17">
                  <c:v>0.48283541024554238</c:v>
                </c:pt>
              </c:numCache>
            </c:numRef>
          </c:yVal>
          <c:smooth val="0"/>
        </c:ser>
        <c:ser>
          <c:idx val="13"/>
          <c:order val="7"/>
          <c:spPr>
            <a:ln w="9525" cap="rnd">
              <a:solidFill>
                <a:schemeClr val="accent5">
                  <a:tint val="5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Sheet1!$C$19:$T$19</c:f>
              <c:numCache>
                <c:formatCode>General</c:formatCode>
                <c:ptCount val="18"/>
                <c:pt idx="0">
                  <c:v>0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4.0000000000000002E-4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8.0000000000000004E-4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1.6000000000000001E-3</c:v>
                </c:pt>
                <c:pt idx="17">
                  <c:v>1.6999999999999999E-3</c:v>
                </c:pt>
              </c:numCache>
            </c:numRef>
          </c:xVal>
          <c:yVal>
            <c:numRef>
              <c:f>Sheet1!$C$34:$T$34</c:f>
              <c:numCache>
                <c:formatCode>General</c:formatCode>
                <c:ptCount val="18"/>
                <c:pt idx="0">
                  <c:v>0</c:v>
                </c:pt>
                <c:pt idx="1">
                  <c:v>1.4600204732632117E-2</c:v>
                </c:pt>
                <c:pt idx="2">
                  <c:v>3.705737483121975E-2</c:v>
                </c:pt>
                <c:pt idx="3">
                  <c:v>6.2262312061897772E-2</c:v>
                </c:pt>
                <c:pt idx="4">
                  <c:v>8.9820241877744567E-2</c:v>
                </c:pt>
                <c:pt idx="5">
                  <c:v>0.11941167853139499</c:v>
                </c:pt>
                <c:pt idx="6">
                  <c:v>0.15051626629749332</c:v>
                </c:pt>
                <c:pt idx="7">
                  <c:v>0.18238420547363571</c:v>
                </c:pt>
                <c:pt idx="8">
                  <c:v>0.21427787966667297</c:v>
                </c:pt>
                <c:pt idx="9">
                  <c:v>0.24582586723381061</c:v>
                </c:pt>
                <c:pt idx="10">
                  <c:v>0.27691926220706092</c:v>
                </c:pt>
                <c:pt idx="11">
                  <c:v>0.30764099221840824</c:v>
                </c:pt>
                <c:pt idx="12">
                  <c:v>0.33819447607012953</c:v>
                </c:pt>
                <c:pt idx="13">
                  <c:v>0.36862845705470554</c:v>
                </c:pt>
                <c:pt idx="14">
                  <c:v>0.39899021664905659</c:v>
                </c:pt>
                <c:pt idx="15">
                  <c:v>0.42933412281088623</c:v>
                </c:pt>
                <c:pt idx="16">
                  <c:v>0.45968463369027907</c:v>
                </c:pt>
                <c:pt idx="17">
                  <c:v>0.49006211450740894</c:v>
                </c:pt>
              </c:numCache>
            </c:numRef>
          </c:yVal>
          <c:smooth val="0"/>
        </c:ser>
        <c:ser>
          <c:idx val="15"/>
          <c:order val="8"/>
          <c:spPr>
            <a:ln w="9525" cap="rnd">
              <a:solidFill>
                <a:schemeClr val="accent5">
                  <a:tint val="3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Sheet1!$C$19:$T$19</c:f>
              <c:numCache>
                <c:formatCode>General</c:formatCode>
                <c:ptCount val="18"/>
                <c:pt idx="0">
                  <c:v>0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4.0000000000000002E-4</c:v>
                </c:pt>
                <c:pt idx="5">
                  <c:v>5.0000000000000001E-4</c:v>
                </c:pt>
                <c:pt idx="6">
                  <c:v>5.9999999999999995E-4</c:v>
                </c:pt>
                <c:pt idx="7">
                  <c:v>6.9999999999999999E-4</c:v>
                </c:pt>
                <c:pt idx="8">
                  <c:v>8.0000000000000004E-4</c:v>
                </c:pt>
                <c:pt idx="9">
                  <c:v>8.9999999999999998E-4</c:v>
                </c:pt>
                <c:pt idx="10">
                  <c:v>1E-3</c:v>
                </c:pt>
                <c:pt idx="11">
                  <c:v>1.1000000000000001E-3</c:v>
                </c:pt>
                <c:pt idx="12">
                  <c:v>1.1999999999999999E-3</c:v>
                </c:pt>
                <c:pt idx="13">
                  <c:v>1.2999999999999999E-3</c:v>
                </c:pt>
                <c:pt idx="14">
                  <c:v>1.4E-3</c:v>
                </c:pt>
                <c:pt idx="15">
                  <c:v>1.5E-3</c:v>
                </c:pt>
                <c:pt idx="16">
                  <c:v>1.6000000000000001E-3</c:v>
                </c:pt>
                <c:pt idx="17">
                  <c:v>1.6999999999999999E-3</c:v>
                </c:pt>
              </c:numCache>
            </c:numRef>
          </c:xVal>
          <c:yVal>
            <c:numRef>
              <c:f>Sheet1!$C$36:$T$36</c:f>
              <c:numCache>
                <c:formatCode>General</c:formatCode>
                <c:ptCount val="18"/>
                <c:pt idx="0">
                  <c:v>0</c:v>
                </c:pt>
                <c:pt idx="1">
                  <c:v>2.1795098172988366E-2</c:v>
                </c:pt>
                <c:pt idx="2">
                  <c:v>4.7574431046087107E-2</c:v>
                </c:pt>
                <c:pt idx="3">
                  <c:v>7.4820879047561656E-2</c:v>
                </c:pt>
                <c:pt idx="4">
                  <c:v>0.10325608950694623</c:v>
                </c:pt>
                <c:pt idx="5">
                  <c:v>0.13260654180740161</c:v>
                </c:pt>
                <c:pt idx="6">
                  <c:v>0.16256356013981862</c:v>
                </c:pt>
                <c:pt idx="7">
                  <c:v>0.19276089125970711</c:v>
                </c:pt>
                <c:pt idx="8">
                  <c:v>0.22309364162431872</c:v>
                </c:pt>
                <c:pt idx="9">
                  <c:v>0.25342605580922944</c:v>
                </c:pt>
                <c:pt idx="10">
                  <c:v>0.28373886373120516</c:v>
                </c:pt>
                <c:pt idx="11">
                  <c:v>0.31401420318990542</c:v>
                </c:pt>
                <c:pt idx="12">
                  <c:v>0.34429344003829976</c:v>
                </c:pt>
                <c:pt idx="13">
                  <c:v>0.37457177853710005</c:v>
                </c:pt>
                <c:pt idx="14">
                  <c:v>0.40487922872962895</c:v>
                </c:pt>
                <c:pt idx="15">
                  <c:v>0.43521841484345558</c:v>
                </c:pt>
                <c:pt idx="16">
                  <c:v>0.46561722753414464</c:v>
                </c:pt>
                <c:pt idx="17">
                  <c:v>0.49606185515700746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7956552"/>
        <c:axId val="547961256"/>
      </c:scatterChart>
      <c:valAx>
        <c:axId val="547956552"/>
        <c:scaling>
          <c:orientation val="minMax"/>
          <c:max val="1.7000000000000006E-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Current (mA)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961256"/>
        <c:crosses val="autoZero"/>
        <c:crossBetween val="midCat"/>
      </c:valAx>
      <c:valAx>
        <c:axId val="547961256"/>
        <c:scaling>
          <c:orientation val="minMax"/>
          <c:max val="0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Voltage (V)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956552"/>
        <c:crosses val="autoZero"/>
        <c:crossBetween val="midCat"/>
      </c:valAx>
      <c:spPr>
        <a:noFill/>
        <a:ln>
          <a:solidFill>
            <a:srgbClr val="969696">
              <a:lumMod val="60000"/>
              <a:lumOff val="40000"/>
            </a:srgb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accent2">
                  <a:tint val="3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Sheet1!$D$3:$D$18</c:f>
              <c:numCache>
                <c:formatCode>General</c:formatCode>
                <c:ptCount val="16"/>
                <c:pt idx="0">
                  <c:v>-0.10815689475313831</c:v>
                </c:pt>
                <c:pt idx="1">
                  <c:v>-0.10226163721461821</c:v>
                </c:pt>
                <c:pt idx="2">
                  <c:v>-9.039666178766724E-2</c:v>
                </c:pt>
                <c:pt idx="3">
                  <c:v>-6.2180931787132007E-2</c:v>
                </c:pt>
                <c:pt idx="4">
                  <c:v>0.16842298054238886</c:v>
                </c:pt>
                <c:pt idx="5">
                  <c:v>0.40083647808804618</c:v>
                </c:pt>
                <c:pt idx="6">
                  <c:v>1.2783878219077744</c:v>
                </c:pt>
                <c:pt idx="7">
                  <c:v>5.1938986888163852</c:v>
                </c:pt>
                <c:pt idx="8">
                  <c:v>18.931608077717325</c:v>
                </c:pt>
                <c:pt idx="9">
                  <c:v>31.171926590904334</c:v>
                </c:pt>
                <c:pt idx="10">
                  <c:v>38.104052992105146</c:v>
                </c:pt>
                <c:pt idx="11">
                  <c:v>72.293874600210486</c:v>
                </c:pt>
                <c:pt idx="12">
                  <c:v>109.49833465962638</c:v>
                </c:pt>
                <c:pt idx="13">
                  <c:v>146.00204732632116</c:v>
                </c:pt>
                <c:pt idx="14">
                  <c:v>185.91645367430633</c:v>
                </c:pt>
                <c:pt idx="15">
                  <c:v>217.95098172988364</c:v>
                </c:pt>
              </c:numCache>
            </c:numRef>
          </c:yVal>
          <c:smooth val="0"/>
        </c:ser>
        <c:ser>
          <c:idx val="1"/>
          <c:order val="1"/>
          <c:spPr>
            <a:ln w="12700" cap="rnd">
              <a:solidFill>
                <a:schemeClr val="accent2">
                  <a:tint val="4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Sheet1!$E$3:$E$18</c:f>
              <c:numCache>
                <c:formatCode>General</c:formatCode>
                <c:ptCount val="16"/>
                <c:pt idx="0">
                  <c:v>-7.6496545972859278E-2</c:v>
                </c:pt>
                <c:pt idx="1">
                  <c:v>0.11718090377347208</c:v>
                </c:pt>
                <c:pt idx="2">
                  <c:v>0.84601192885053877</c:v>
                </c:pt>
                <c:pt idx="3">
                  <c:v>3.2352494458430217</c:v>
                </c:pt>
                <c:pt idx="4">
                  <c:v>10.018425853401268</c:v>
                </c:pt>
                <c:pt idx="5">
                  <c:v>13.185804729724635</c:v>
                </c:pt>
                <c:pt idx="6">
                  <c:v>21.925895455666932</c:v>
                </c:pt>
                <c:pt idx="7">
                  <c:v>40.427333917475963</c:v>
                </c:pt>
                <c:pt idx="8">
                  <c:v>67.376919940607067</c:v>
                </c:pt>
                <c:pt idx="9">
                  <c:v>83.492153487087521</c:v>
                </c:pt>
                <c:pt idx="10">
                  <c:v>91.309944677086818</c:v>
                </c:pt>
                <c:pt idx="11">
                  <c:v>125.45273170382416</c:v>
                </c:pt>
                <c:pt idx="12">
                  <c:v>157.10591377180202</c:v>
                </c:pt>
                <c:pt idx="13">
                  <c:v>185.28687415609875</c:v>
                </c:pt>
                <c:pt idx="14">
                  <c:v>214.76524097078726</c:v>
                </c:pt>
                <c:pt idx="15">
                  <c:v>237.87215523043551</c:v>
                </c:pt>
              </c:numCache>
            </c:numRef>
          </c:yVal>
          <c:smooth val="0"/>
        </c:ser>
        <c:ser>
          <c:idx val="2"/>
          <c:order val="2"/>
          <c:spPr>
            <a:ln w="12700" cap="rnd">
              <a:solidFill>
                <a:schemeClr val="accent2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Sheet1!$F$3:$F$18</c:f>
              <c:numCache>
                <c:formatCode>General</c:formatCode>
                <c:ptCount val="16"/>
                <c:pt idx="0">
                  <c:v>0.84755263128114655</c:v>
                </c:pt>
                <c:pt idx="1">
                  <c:v>3.592656941466768</c:v>
                </c:pt>
                <c:pt idx="2">
                  <c:v>8.8979289341320502</c:v>
                </c:pt>
                <c:pt idx="3">
                  <c:v>18.541922816904979</c:v>
                </c:pt>
                <c:pt idx="4">
                  <c:v>33.49128623192636</c:v>
                </c:pt>
                <c:pt idx="5">
                  <c:v>38.718268715700248</c:v>
                </c:pt>
                <c:pt idx="6">
                  <c:v>51.64982479030639</c:v>
                </c:pt>
                <c:pt idx="7">
                  <c:v>74.234618460032294</c:v>
                </c:pt>
                <c:pt idx="8">
                  <c:v>103.30487055701124</c:v>
                </c:pt>
                <c:pt idx="9">
                  <c:v>118.53738341633461</c:v>
                </c:pt>
                <c:pt idx="10">
                  <c:v>125.91587891843407</c:v>
                </c:pt>
                <c:pt idx="11">
                  <c:v>156.89579975282456</c:v>
                </c:pt>
                <c:pt idx="12">
                  <c:v>184.36508545466734</c:v>
                </c:pt>
                <c:pt idx="13">
                  <c:v>207.54104020632593</c:v>
                </c:pt>
                <c:pt idx="14">
                  <c:v>231.19202806067395</c:v>
                </c:pt>
                <c:pt idx="15">
                  <c:v>249.40293015853888</c:v>
                </c:pt>
              </c:numCache>
            </c:numRef>
          </c:yVal>
          <c:smooth val="0"/>
        </c:ser>
        <c:ser>
          <c:idx val="3"/>
          <c:order val="3"/>
          <c:spPr>
            <a:ln w="12700" cap="rnd">
              <a:solidFill>
                <a:schemeClr val="accent2">
                  <a:tint val="6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Sheet1!$G$3:$G$18</c:f>
              <c:numCache>
                <c:formatCode>General</c:formatCode>
                <c:ptCount val="16"/>
                <c:pt idx="0">
                  <c:v>5.759236627147251</c:v>
                </c:pt>
                <c:pt idx="1">
                  <c:v>14.422232439766971</c:v>
                </c:pt>
                <c:pt idx="2">
                  <c:v>24.981266350869692</c:v>
                </c:pt>
                <c:pt idx="3">
                  <c:v>39.653064848415681</c:v>
                </c:pt>
                <c:pt idx="4">
                  <c:v>58.544223600578377</c:v>
                </c:pt>
                <c:pt idx="5">
                  <c:v>64.668847652593669</c:v>
                </c:pt>
                <c:pt idx="6">
                  <c:v>79.736316886586152</c:v>
                </c:pt>
                <c:pt idx="7">
                  <c:v>103.10197273064945</c:v>
                </c:pt>
                <c:pt idx="8">
                  <c:v>131.58744961744537</c:v>
                </c:pt>
                <c:pt idx="9">
                  <c:v>146.67152378159358</c:v>
                </c:pt>
                <c:pt idx="10">
                  <c:v>153.20422754519086</c:v>
                </c:pt>
                <c:pt idx="11">
                  <c:v>181.34029908047134</c:v>
                </c:pt>
                <c:pt idx="12">
                  <c:v>205.28969229242114</c:v>
                </c:pt>
                <c:pt idx="13">
                  <c:v>224.5506046943614</c:v>
                </c:pt>
                <c:pt idx="14">
                  <c:v>243.74387773733886</c:v>
                </c:pt>
                <c:pt idx="15">
                  <c:v>258.14022376736557</c:v>
                </c:pt>
              </c:numCache>
            </c:numRef>
          </c:yVal>
          <c:smooth val="0"/>
        </c:ser>
        <c:ser>
          <c:idx val="4"/>
          <c:order val="4"/>
          <c:spPr>
            <a:ln w="12700" cap="rnd">
              <a:solidFill>
                <a:schemeClr val="accent2">
                  <a:tint val="6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Sheet1!$H$3:$H$18</c:f>
              <c:numCache>
                <c:formatCode>General</c:formatCode>
                <c:ptCount val="16"/>
                <c:pt idx="0">
                  <c:v>16.237026487782302</c:v>
                </c:pt>
                <c:pt idx="1">
                  <c:v>30.291302211139069</c:v>
                </c:pt>
                <c:pt idx="2">
                  <c:v>44.619873029717461</c:v>
                </c:pt>
                <c:pt idx="3">
                  <c:v>63.117727064941995</c:v>
                </c:pt>
                <c:pt idx="4">
                  <c:v>83.778609933724184</c:v>
                </c:pt>
                <c:pt idx="5">
                  <c:v>90.526504375263499</c:v>
                </c:pt>
                <c:pt idx="6">
                  <c:v>106.20555210002018</c:v>
                </c:pt>
                <c:pt idx="7">
                  <c:v>130.78275604724328</c:v>
                </c:pt>
                <c:pt idx="8">
                  <c:v>157.32426174527041</c:v>
                </c:pt>
                <c:pt idx="9">
                  <c:v>171.65129212682575</c:v>
                </c:pt>
                <c:pt idx="10">
                  <c:v>177.73415503184034</c:v>
                </c:pt>
                <c:pt idx="11">
                  <c:v>202.80197538362606</c:v>
                </c:pt>
                <c:pt idx="12">
                  <c:v>223.20308937836487</c:v>
                </c:pt>
                <c:pt idx="13">
                  <c:v>238.82335706278997</c:v>
                </c:pt>
                <c:pt idx="14">
                  <c:v>254.06211562688057</c:v>
                </c:pt>
                <c:pt idx="15">
                  <c:v>265.21308361480322</c:v>
                </c:pt>
              </c:numCache>
            </c:numRef>
          </c:yVal>
          <c:smooth val="0"/>
        </c:ser>
        <c:ser>
          <c:idx val="5"/>
          <c:order val="5"/>
          <c:spPr>
            <a:ln w="1270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Sheet1!$I$3:$I$18</c:f>
              <c:numCache>
                <c:formatCode>General</c:formatCode>
                <c:ptCount val="16"/>
                <c:pt idx="0">
                  <c:v>31.153789152765235</c:v>
                </c:pt>
                <c:pt idx="1">
                  <c:v>49.851208253028169</c:v>
                </c:pt>
                <c:pt idx="2">
                  <c:v>67.058195273789238</c:v>
                </c:pt>
                <c:pt idx="3">
                  <c:v>87.666128258988252</c:v>
                </c:pt>
                <c:pt idx="4">
                  <c:v>110.67697842072732</c:v>
                </c:pt>
                <c:pt idx="5">
                  <c:v>117.85422092385986</c:v>
                </c:pt>
                <c:pt idx="6">
                  <c:v>133.500587024336</c:v>
                </c:pt>
                <c:pt idx="7">
                  <c:v>157.48846491404518</c:v>
                </c:pt>
                <c:pt idx="8">
                  <c:v>182.81747070877216</c:v>
                </c:pt>
                <c:pt idx="9">
                  <c:v>195.28516988044734</c:v>
                </c:pt>
                <c:pt idx="10">
                  <c:v>200.86974763223134</c:v>
                </c:pt>
                <c:pt idx="11">
                  <c:v>222.11787801881019</c:v>
                </c:pt>
                <c:pt idx="12">
                  <c:v>238.75765634428438</c:v>
                </c:pt>
                <c:pt idx="13">
                  <c:v>250.86044382915554</c:v>
                </c:pt>
                <c:pt idx="14">
                  <c:v>262.49936198343204</c:v>
                </c:pt>
                <c:pt idx="15">
                  <c:v>270.93926689969771</c:v>
                </c:pt>
              </c:numCache>
            </c:numRef>
          </c:yVal>
          <c:smooth val="0"/>
        </c:ser>
        <c:ser>
          <c:idx val="6"/>
          <c:order val="6"/>
          <c:spPr>
            <a:ln w="12700" cap="rnd">
              <a:solidFill>
                <a:schemeClr val="accent2">
                  <a:tint val="8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Sheet1!$J$3:$J$18</c:f>
              <c:numCache>
                <c:formatCode>General</c:formatCode>
                <c:ptCount val="16"/>
                <c:pt idx="0">
                  <c:v>50.883978648956827</c:v>
                </c:pt>
                <c:pt idx="1">
                  <c:v>73.810133479319759</c:v>
                </c:pt>
                <c:pt idx="2">
                  <c:v>93.641290536914568</c:v>
                </c:pt>
                <c:pt idx="3">
                  <c:v>116.08139074127637</c:v>
                </c:pt>
                <c:pt idx="4">
                  <c:v>140.64446558851327</c:v>
                </c:pt>
                <c:pt idx="5">
                  <c:v>147.90753404368289</c:v>
                </c:pt>
                <c:pt idx="6">
                  <c:v>163.07494549514226</c:v>
                </c:pt>
                <c:pt idx="7">
                  <c:v>185.267160664573</c:v>
                </c:pt>
                <c:pt idx="8">
                  <c:v>207.50980286190264</c:v>
                </c:pt>
                <c:pt idx="9">
                  <c:v>217.64545365156539</c:v>
                </c:pt>
                <c:pt idx="10">
                  <c:v>222.10546099715154</c:v>
                </c:pt>
                <c:pt idx="11">
                  <c:v>238.92808624211369</c:v>
                </c:pt>
                <c:pt idx="12">
                  <c:v>251.66655108124269</c:v>
                </c:pt>
                <c:pt idx="13">
                  <c:v>260.54886496233672</c:v>
                </c:pt>
                <c:pt idx="14">
                  <c:v>269.12479492134923</c:v>
                </c:pt>
                <c:pt idx="15">
                  <c:v>275.37270179958159</c:v>
                </c:pt>
              </c:numCache>
            </c:numRef>
          </c:yVal>
          <c:smooth val="0"/>
        </c:ser>
        <c:ser>
          <c:idx val="7"/>
          <c:order val="7"/>
          <c:spPr>
            <a:ln w="12700" cap="rnd">
              <a:solidFill>
                <a:schemeClr val="accent2">
                  <a:tint val="9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Sheet1!$K$3:$K$18</c:f>
              <c:numCache>
                <c:formatCode>General</c:formatCode>
                <c:ptCount val="16"/>
                <c:pt idx="0">
                  <c:v>77.489155931962785</c:v>
                </c:pt>
                <c:pt idx="1">
                  <c:v>104.69395619548587</c:v>
                </c:pt>
                <c:pt idx="2">
                  <c:v>126.68387760969549</c:v>
                </c:pt>
                <c:pt idx="3">
                  <c:v>149.92962302259897</c:v>
                </c:pt>
                <c:pt idx="4">
                  <c:v>174.00578873717959</c:v>
                </c:pt>
                <c:pt idx="5">
                  <c:v>180.74000484300942</c:v>
                </c:pt>
                <c:pt idx="6">
                  <c:v>194.17595565841916</c:v>
                </c:pt>
                <c:pt idx="7">
                  <c:v>212.28822492950744</c:v>
                </c:pt>
                <c:pt idx="8">
                  <c:v>229.56533864577483</c:v>
                </c:pt>
                <c:pt idx="9">
                  <c:v>237.00260973502148</c:v>
                </c:pt>
                <c:pt idx="10">
                  <c:v>240.13851389383294</c:v>
                </c:pt>
                <c:pt idx="11">
                  <c:v>252.54223602862857</c:v>
                </c:pt>
                <c:pt idx="12">
                  <c:v>261.57372536538543</c:v>
                </c:pt>
                <c:pt idx="13">
                  <c:v>267.84734958334121</c:v>
                </c:pt>
                <c:pt idx="14">
                  <c:v>274.12061361391579</c:v>
                </c:pt>
                <c:pt idx="15">
                  <c:v>278.86705203039838</c:v>
                </c:pt>
              </c:numCache>
            </c:numRef>
          </c:yVal>
          <c:smooth val="0"/>
        </c:ser>
        <c:ser>
          <c:idx val="8"/>
          <c:order val="8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Sheet1!$L$3:$L$18</c:f>
              <c:numCache>
                <c:formatCode>General</c:formatCode>
                <c:ptCount val="16"/>
                <c:pt idx="0">
                  <c:v>115.16994150548842</c:v>
                </c:pt>
                <c:pt idx="1">
                  <c:v>145.09956392383657</c:v>
                </c:pt>
                <c:pt idx="2">
                  <c:v>166.66856589262792</c:v>
                </c:pt>
                <c:pt idx="3">
                  <c:v>187.8770420547832</c:v>
                </c:pt>
                <c:pt idx="4">
                  <c:v>207.5623595158614</c:v>
                </c:pt>
                <c:pt idx="5">
                  <c:v>212.76124878033656</c:v>
                </c:pt>
                <c:pt idx="6">
                  <c:v>222.7757604760304</c:v>
                </c:pt>
                <c:pt idx="7">
                  <c:v>235.35215425199033</c:v>
                </c:pt>
                <c:pt idx="8">
                  <c:v>246.95267393823184</c:v>
                </c:pt>
                <c:pt idx="9">
                  <c:v>251.77346818951074</c:v>
                </c:pt>
                <c:pt idx="10">
                  <c:v>253.76484312238244</c:v>
                </c:pt>
                <c:pt idx="11">
                  <c:v>262.1282401619851</c:v>
                </c:pt>
                <c:pt idx="12">
                  <c:v>268.6557032054821</c:v>
                </c:pt>
                <c:pt idx="13">
                  <c:v>273.1398524820118</c:v>
                </c:pt>
                <c:pt idx="14">
                  <c:v>277.84275821582952</c:v>
                </c:pt>
                <c:pt idx="15">
                  <c:v>281.58450645469941</c:v>
                </c:pt>
              </c:numCache>
            </c:numRef>
          </c:yVal>
          <c:smooth val="0"/>
        </c:ser>
        <c:ser>
          <c:idx val="9"/>
          <c:order val="9"/>
          <c:spPr>
            <a:ln w="12700" cap="rnd">
              <a:solidFill>
                <a:schemeClr val="accent2">
                  <a:shade val="9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Sheet1!$M$3:$M$18</c:f>
              <c:numCache>
                <c:formatCode>General</c:formatCode>
                <c:ptCount val="16"/>
                <c:pt idx="0">
                  <c:v>165.7911138422065</c:v>
                </c:pt>
                <c:pt idx="1">
                  <c:v>191.53417539565513</c:v>
                </c:pt>
                <c:pt idx="2">
                  <c:v>208.34171270718397</c:v>
                </c:pt>
                <c:pt idx="3">
                  <c:v>222.35352825358703</c:v>
                </c:pt>
                <c:pt idx="4">
                  <c:v>235.01265225814123</c:v>
                </c:pt>
                <c:pt idx="5">
                  <c:v>238.26258287955895</c:v>
                </c:pt>
                <c:pt idx="6">
                  <c:v>244.49646125585932</c:v>
                </c:pt>
                <c:pt idx="7">
                  <c:v>251.93978535750762</c:v>
                </c:pt>
                <c:pt idx="8">
                  <c:v>258.97402216486836</c:v>
                </c:pt>
                <c:pt idx="9">
                  <c:v>261.87750820875931</c:v>
                </c:pt>
                <c:pt idx="10">
                  <c:v>263.0200522283256</c:v>
                </c:pt>
                <c:pt idx="11">
                  <c:v>268.68688241819706</c:v>
                </c:pt>
                <c:pt idx="12">
                  <c:v>273.55521310854323</c:v>
                </c:pt>
                <c:pt idx="13">
                  <c:v>276.91926220706091</c:v>
                </c:pt>
                <c:pt idx="14">
                  <c:v>280.66543864589562</c:v>
                </c:pt>
                <c:pt idx="15">
                  <c:v>283.73886373120513</c:v>
                </c:pt>
              </c:numCache>
            </c:numRef>
          </c:yVal>
          <c:smooth val="0"/>
        </c:ser>
        <c:ser>
          <c:idx val="10"/>
          <c:order val="10"/>
          <c:spPr>
            <a:ln w="12700" cap="rnd">
              <a:solidFill>
                <a:schemeClr val="accent2">
                  <a:shade val="8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Sheet1!$N$3:$N$18</c:f>
              <c:numCache>
                <c:formatCode>General</c:formatCode>
                <c:ptCount val="16"/>
                <c:pt idx="0">
                  <c:v>214.93310122394689</c:v>
                </c:pt>
                <c:pt idx="1">
                  <c:v>229.96213277203347</c:v>
                </c:pt>
                <c:pt idx="2">
                  <c:v>238.21159621493001</c:v>
                </c:pt>
                <c:pt idx="3">
                  <c:v>246.23204098506528</c:v>
                </c:pt>
                <c:pt idx="4">
                  <c:v>253.12375767461413</c:v>
                </c:pt>
                <c:pt idx="5">
                  <c:v>254.93829935772982</c:v>
                </c:pt>
                <c:pt idx="6">
                  <c:v>258.43532853400757</c:v>
                </c:pt>
                <c:pt idx="7">
                  <c:v>262.44988267348276</c:v>
                </c:pt>
                <c:pt idx="8">
                  <c:v>266.52012631103014</c:v>
                </c:pt>
                <c:pt idx="9">
                  <c:v>268.27949847725989</c:v>
                </c:pt>
                <c:pt idx="10">
                  <c:v>268.94300003599955</c:v>
                </c:pt>
                <c:pt idx="11">
                  <c:v>273.11505471226837</c:v>
                </c:pt>
                <c:pt idx="12">
                  <c:v>277.01165149506176</c:v>
                </c:pt>
                <c:pt idx="13">
                  <c:v>279.67362928946204</c:v>
                </c:pt>
                <c:pt idx="14">
                  <c:v>282.86980920954039</c:v>
                </c:pt>
                <c:pt idx="15">
                  <c:v>285.46745744536855</c:v>
                </c:pt>
              </c:numCache>
            </c:numRef>
          </c:yVal>
          <c:smooth val="0"/>
        </c:ser>
        <c:ser>
          <c:idx val="11"/>
          <c:order val="11"/>
          <c:spPr>
            <a:ln w="12700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Sheet1!$O$3:$O$18</c:f>
              <c:numCache>
                <c:formatCode>General</c:formatCode>
                <c:ptCount val="16"/>
                <c:pt idx="0">
                  <c:v>245.18682896559733</c:v>
                </c:pt>
                <c:pt idx="1">
                  <c:v>252.09290526033209</c:v>
                </c:pt>
                <c:pt idx="2">
                  <c:v>255.78498780450045</c:v>
                </c:pt>
                <c:pt idx="3">
                  <c:v>260.02621296870348</c:v>
                </c:pt>
                <c:pt idx="4">
                  <c:v>263.58966934819244</c:v>
                </c:pt>
                <c:pt idx="5">
                  <c:v>264.57561287658757</c:v>
                </c:pt>
                <c:pt idx="6">
                  <c:v>266.5363597519484</c:v>
                </c:pt>
                <c:pt idx="7">
                  <c:v>268.72664939318219</c:v>
                </c:pt>
                <c:pt idx="8">
                  <c:v>271.26830251643173</c:v>
                </c:pt>
                <c:pt idx="9">
                  <c:v>272.42500012302941</c:v>
                </c:pt>
                <c:pt idx="10">
                  <c:v>272.83467149843415</c:v>
                </c:pt>
                <c:pt idx="11">
                  <c:v>276.19733612160911</c:v>
                </c:pt>
                <c:pt idx="12">
                  <c:v>279.55791310825634</c:v>
                </c:pt>
                <c:pt idx="13">
                  <c:v>281.82873005844129</c:v>
                </c:pt>
                <c:pt idx="14">
                  <c:v>284.59318312138083</c:v>
                </c:pt>
                <c:pt idx="15">
                  <c:v>286.91120003191651</c:v>
                </c:pt>
              </c:numCache>
            </c:numRef>
          </c:yVal>
          <c:smooth val="0"/>
        </c:ser>
        <c:ser>
          <c:idx val="12"/>
          <c:order val="12"/>
          <c:spPr>
            <a:ln w="12700" cap="rnd">
              <a:solidFill>
                <a:schemeClr val="accent2">
                  <a:shade val="6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Sheet1!$P$3:$P$18</c:f>
              <c:numCache>
                <c:formatCode>General</c:formatCode>
                <c:ptCount val="16"/>
                <c:pt idx="0">
                  <c:v>260.38577198585847</c:v>
                </c:pt>
                <c:pt idx="1">
                  <c:v>263.48748447201046</c:v>
                </c:pt>
                <c:pt idx="2">
                  <c:v>265.1574821461154</c:v>
                </c:pt>
                <c:pt idx="3">
                  <c:v>267.52072377465436</c:v>
                </c:pt>
                <c:pt idx="4">
                  <c:v>269.51396414538851</c:v>
                </c:pt>
                <c:pt idx="5">
                  <c:v>270.11722948003506</c:v>
                </c:pt>
                <c:pt idx="6">
                  <c:v>271.34547386952113</c:v>
                </c:pt>
                <c:pt idx="7">
                  <c:v>272.64054520380995</c:v>
                </c:pt>
                <c:pt idx="8">
                  <c:v>274.4222974950689</c:v>
                </c:pt>
                <c:pt idx="9">
                  <c:v>275.27117630415052</c:v>
                </c:pt>
                <c:pt idx="10">
                  <c:v>275.54177106526629</c:v>
                </c:pt>
                <c:pt idx="11">
                  <c:v>278.47334107538245</c:v>
                </c:pt>
                <c:pt idx="12">
                  <c:v>281.51919118459358</c:v>
                </c:pt>
                <c:pt idx="13">
                  <c:v>283.56035158054272</c:v>
                </c:pt>
                <c:pt idx="14">
                  <c:v>286.03752592521317</c:v>
                </c:pt>
                <c:pt idx="15">
                  <c:v>288.13213733623081</c:v>
                </c:pt>
              </c:numCache>
            </c:numRef>
          </c:yVal>
          <c:smooth val="0"/>
        </c:ser>
        <c:ser>
          <c:idx val="13"/>
          <c:order val="13"/>
          <c:spPr>
            <a:ln w="12700" cap="rnd">
              <a:solidFill>
                <a:schemeClr val="accent2">
                  <a:shade val="6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Sheet1!$Q$3:$Q$18</c:f>
              <c:numCache>
                <c:formatCode>General</c:formatCode>
                <c:ptCount val="16"/>
                <c:pt idx="0">
                  <c:v>267.96536599995289</c:v>
                </c:pt>
                <c:pt idx="1">
                  <c:v>269.56457903782172</c:v>
                </c:pt>
                <c:pt idx="2">
                  <c:v>270.35688742680543</c:v>
                </c:pt>
                <c:pt idx="3">
                  <c:v>271.86151817866914</c:v>
                </c:pt>
                <c:pt idx="4">
                  <c:v>273.13331339752921</c:v>
                </c:pt>
                <c:pt idx="5">
                  <c:v>273.55091124439963</c:v>
                </c:pt>
                <c:pt idx="6">
                  <c:v>274.43437768742228</c:v>
                </c:pt>
                <c:pt idx="7">
                  <c:v>275.28285327228542</c:v>
                </c:pt>
                <c:pt idx="8">
                  <c:v>276.66772345755038</c:v>
                </c:pt>
                <c:pt idx="9">
                  <c:v>277.35651085407744</c:v>
                </c:pt>
                <c:pt idx="10">
                  <c:v>277.55624578484492</c:v>
                </c:pt>
                <c:pt idx="11">
                  <c:v>280.25226162393039</c:v>
                </c:pt>
                <c:pt idx="12">
                  <c:v>283.12059206653362</c:v>
                </c:pt>
                <c:pt idx="13">
                  <c:v>284.99301189218329</c:v>
                </c:pt>
                <c:pt idx="14">
                  <c:v>287.26963949456058</c:v>
                </c:pt>
                <c:pt idx="15">
                  <c:v>289.19944909259209</c:v>
                </c:pt>
              </c:numCache>
            </c:numRef>
          </c:yVal>
          <c:smooth val="0"/>
        </c:ser>
        <c:ser>
          <c:idx val="14"/>
          <c:order val="14"/>
          <c:spPr>
            <a:ln w="19050" cap="rnd">
              <a:solidFill>
                <a:schemeClr val="accent2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Sheet1!$R$3:$R$18</c:f>
              <c:numCache>
                <c:formatCode>General</c:formatCode>
                <c:ptCount val="16"/>
                <c:pt idx="0">
                  <c:v>272.23423999045662</c:v>
                </c:pt>
                <c:pt idx="1">
                  <c:v>273.13732235158858</c:v>
                </c:pt>
                <c:pt idx="2">
                  <c:v>273.56704832971087</c:v>
                </c:pt>
                <c:pt idx="3">
                  <c:v>274.64741148305814</c:v>
                </c:pt>
                <c:pt idx="4">
                  <c:v>275.56849418741939</c:v>
                </c:pt>
                <c:pt idx="5">
                  <c:v>275.88727588163255</c:v>
                </c:pt>
                <c:pt idx="6">
                  <c:v>276.60447030502235</c:v>
                </c:pt>
                <c:pt idx="7">
                  <c:v>277.21760582153252</c:v>
                </c:pt>
                <c:pt idx="8">
                  <c:v>278.39069913974919</c:v>
                </c:pt>
                <c:pt idx="9">
                  <c:v>278.98106831989969</c:v>
                </c:pt>
                <c:pt idx="10">
                  <c:v>279.14254582855773</c:v>
                </c:pt>
                <c:pt idx="11">
                  <c:v>281.69868156634095</c:v>
                </c:pt>
                <c:pt idx="12">
                  <c:v>284.45021712090545</c:v>
                </c:pt>
                <c:pt idx="13">
                  <c:v>286.22274854059083</c:v>
                </c:pt>
                <c:pt idx="14">
                  <c:v>288.36252683318986</c:v>
                </c:pt>
                <c:pt idx="15">
                  <c:v>290.14560989563705</c:v>
                </c:pt>
              </c:numCache>
            </c:numRef>
          </c:yVal>
          <c:smooth val="0"/>
        </c:ser>
        <c:ser>
          <c:idx val="15"/>
          <c:order val="15"/>
          <c:spPr>
            <a:ln w="19050" cap="rnd">
              <a:solidFill>
                <a:schemeClr val="accent2">
                  <a:shade val="4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Sheet1!$S$3:$S$18</c:f>
              <c:numCache>
                <c:formatCode>General</c:formatCode>
                <c:ptCount val="16"/>
                <c:pt idx="0">
                  <c:v>274.90327093676223</c:v>
                </c:pt>
                <c:pt idx="1">
                  <c:v>275.52095279623234</c:v>
                </c:pt>
                <c:pt idx="2">
                  <c:v>275.76721791124243</c:v>
                </c:pt>
                <c:pt idx="3">
                  <c:v>276.62492765680713</c:v>
                </c:pt>
                <c:pt idx="4">
                  <c:v>277.36122776714546</c:v>
                </c:pt>
                <c:pt idx="5">
                  <c:v>277.64101719823066</c:v>
                </c:pt>
                <c:pt idx="6">
                  <c:v>278.24510869275338</c:v>
                </c:pt>
                <c:pt idx="7">
                  <c:v>278.72369866722289</c:v>
                </c:pt>
                <c:pt idx="8">
                  <c:v>279.77751946451968</c:v>
                </c:pt>
                <c:pt idx="9">
                  <c:v>280.31796546978478</c:v>
                </c:pt>
                <c:pt idx="10">
                  <c:v>280.460630947276</c:v>
                </c:pt>
                <c:pt idx="11">
                  <c:v>282.93772965509856</c:v>
                </c:pt>
                <c:pt idx="12">
                  <c:v>285.61672707035223</c:v>
                </c:pt>
                <c:pt idx="13">
                  <c:v>287.3028960564244</c:v>
                </c:pt>
                <c:pt idx="14">
                  <c:v>289.32449965041059</c:v>
                </c:pt>
                <c:pt idx="15">
                  <c:v>291.01076720884038</c:v>
                </c:pt>
              </c:numCache>
            </c:numRef>
          </c:yVal>
          <c:smooth val="0"/>
        </c:ser>
        <c:ser>
          <c:idx val="16"/>
          <c:order val="16"/>
          <c:spPr>
            <a:ln w="19050" cap="rnd">
              <a:solidFill>
                <a:schemeClr val="accent2">
                  <a:shade val="3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Sheet1!$B$3:$B$18</c:f>
              <c:numCache>
                <c:formatCode>General</c:formatCode>
                <c:ptCount val="16"/>
                <c:pt idx="0">
                  <c:v>1.5652552928919785</c:v>
                </c:pt>
                <c:pt idx="1">
                  <c:v>1.6010743086811132</c:v>
                </c:pt>
                <c:pt idx="2">
                  <c:v>1.6303434428402346</c:v>
                </c:pt>
                <c:pt idx="3">
                  <c:v>1.6596917326422407</c:v>
                </c:pt>
                <c:pt idx="4">
                  <c:v>1.6912966901840698</c:v>
                </c:pt>
                <c:pt idx="5">
                  <c:v>1.7004537490906073</c:v>
                </c:pt>
                <c:pt idx="6">
                  <c:v>1.7202095195824996</c:v>
                </c:pt>
                <c:pt idx="7">
                  <c:v>1.7508613170502889</c:v>
                </c:pt>
                <c:pt idx="8">
                  <c:v>1.7845358507486555</c:v>
                </c:pt>
                <c:pt idx="9">
                  <c:v>1.8020187822789779</c:v>
                </c:pt>
                <c:pt idx="10">
                  <c:v>1.810471366518325</c:v>
                </c:pt>
                <c:pt idx="11">
                  <c:v>1.8425776623159651</c:v>
                </c:pt>
                <c:pt idx="12">
                  <c:v>1.8723273651173378</c:v>
                </c:pt>
                <c:pt idx="13">
                  <c:v>1.9001125621949924</c:v>
                </c:pt>
                <c:pt idx="14">
                  <c:v>1.9325338570480308</c:v>
                </c:pt>
                <c:pt idx="15">
                  <c:v>1.9628031973496993</c:v>
                </c:pt>
              </c:numCache>
            </c:numRef>
          </c:xVal>
          <c:yVal>
            <c:numRef>
              <c:f>Sheet1!$T$3:$T$18</c:f>
              <c:numCache>
                <c:formatCode>General</c:formatCode>
                <c:ptCount val="16"/>
                <c:pt idx="0">
                  <c:v>276.77676891867816</c:v>
                </c:pt>
                <c:pt idx="1">
                  <c:v>277.25932374294024</c:v>
                </c:pt>
                <c:pt idx="2">
                  <c:v>277.40576313231236</c:v>
                </c:pt>
                <c:pt idx="3">
                  <c:v>278.12961785994185</c:v>
                </c:pt>
                <c:pt idx="4">
                  <c:v>278.75477830301259</c:v>
                </c:pt>
                <c:pt idx="5">
                  <c:v>279.01181249170378</c:v>
                </c:pt>
                <c:pt idx="6">
                  <c:v>279.56303944109959</c:v>
                </c:pt>
                <c:pt idx="7">
                  <c:v>279.97132621186137</c:v>
                </c:pt>
                <c:pt idx="8">
                  <c:v>280.96069096072245</c:v>
                </c:pt>
                <c:pt idx="9">
                  <c:v>281.46999259363588</c:v>
                </c:pt>
                <c:pt idx="10">
                  <c:v>281.59609152946427</c:v>
                </c:pt>
                <c:pt idx="11">
                  <c:v>284.02082955620142</c:v>
                </c:pt>
                <c:pt idx="12">
                  <c:v>286.66606136458637</c:v>
                </c:pt>
                <c:pt idx="13">
                  <c:v>288.27183206318176</c:v>
                </c:pt>
                <c:pt idx="14">
                  <c:v>290.20327954066732</c:v>
                </c:pt>
                <c:pt idx="15">
                  <c:v>291.80109126882792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612264"/>
        <c:axId val="549612656"/>
      </c:scatterChart>
      <c:valAx>
        <c:axId val="549612264"/>
        <c:scaling>
          <c:orientation val="minMax"/>
          <c:max val="2"/>
          <c:min val="1.5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 (K)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612656"/>
        <c:crosses val="autoZero"/>
        <c:crossBetween val="midCat"/>
      </c:valAx>
      <c:valAx>
        <c:axId val="549612656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Resistance (</a:t>
                </a:r>
                <a:r>
                  <a:rPr lang="el-G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GB"/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612264"/>
        <c:crosses val="autoZero"/>
        <c:crossBetween val="midCat"/>
      </c:valAx>
      <c:spPr>
        <a:noFill/>
        <a:ln>
          <a:solidFill>
            <a:srgbClr val="808080">
              <a:lumMod val="40000"/>
              <a:lumOff val="60000"/>
            </a:srgb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2700" cap="rnd">
              <a:solidFill>
                <a:schemeClr val="accent1">
                  <a:shade val="3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Sheet1!$W$20:$AM$20</c:f>
              <c:numCache>
                <c:formatCode>General</c:formatCode>
                <c:ptCount val="17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</c:numCache>
            </c:numRef>
          </c:xVal>
          <c:yVal>
            <c:numRef>
              <c:f>Sheet1!$W$21:$AM$21</c:f>
              <c:numCache>
                <c:formatCode>General</c:formatCode>
                <c:ptCount val="17"/>
                <c:pt idx="0">
                  <c:v>1.6458457633859268E-5</c:v>
                </c:pt>
                <c:pt idx="1">
                  <c:v>1.081422509688729E-3</c:v>
                </c:pt>
                <c:pt idx="2">
                  <c:v>2.2991455094796186E-2</c:v>
                </c:pt>
                <c:pt idx="3">
                  <c:v>9.6741863189301155E-2</c:v>
                </c:pt>
                <c:pt idx="4">
                  <c:v>0.1961845602639363</c:v>
                </c:pt>
                <c:pt idx="5">
                  <c:v>0.31319820528292541</c:v>
                </c:pt>
                <c:pt idx="6">
                  <c:v>0.4480387868759399</c:v>
                </c:pt>
                <c:pt idx="7">
                  <c:v>0.60760575720286203</c:v>
                </c:pt>
                <c:pt idx="8">
                  <c:v>0.75202122624162837</c:v>
                </c:pt>
                <c:pt idx="9">
                  <c:v>0.71869818269148167</c:v>
                </c:pt>
                <c:pt idx="10">
                  <c:v>0.4615407302148713</c:v>
                </c:pt>
                <c:pt idx="11">
                  <c:v>0.23136569699370679</c:v>
                </c:pt>
                <c:pt idx="12">
                  <c:v>0.11257222297047842</c:v>
                </c:pt>
                <c:pt idx="13">
                  <c:v>6.2505856280269959E-2</c:v>
                </c:pt>
                <c:pt idx="14">
                  <c:v>3.7818558434785848E-2</c:v>
                </c:pt>
                <c:pt idx="15">
                  <c:v>2.7591237597655343E-2</c:v>
                </c:pt>
                <c:pt idx="16">
                  <c:v>2.2902449527783038E-2</c:v>
                </c:pt>
              </c:numCache>
            </c:numRef>
          </c:yVal>
          <c:smooth val="1"/>
        </c:ser>
        <c:ser>
          <c:idx val="1"/>
          <c:order val="1"/>
          <c:spPr>
            <a:ln w="12700" cap="rnd">
              <a:solidFill>
                <a:schemeClr val="accent1">
                  <a:shade val="4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Sheet1!$W$20:$AM$20</c:f>
              <c:numCache>
                <c:formatCode>General</c:formatCode>
                <c:ptCount val="17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</c:numCache>
            </c:numRef>
          </c:xVal>
          <c:yVal>
            <c:numRef>
              <c:f>Sheet1!$W$22:$AM$22</c:f>
              <c:numCache>
                <c:formatCode>General</c:formatCode>
                <c:ptCount val="17"/>
                <c:pt idx="0">
                  <c:v>2.970952744990064E-5</c:v>
                </c:pt>
                <c:pt idx="1">
                  <c:v>3.2269812601865792E-3</c:v>
                </c:pt>
                <c:pt idx="2">
                  <c:v>4.0263667122186153E-2</c:v>
                </c:pt>
                <c:pt idx="3">
                  <c:v>0.12291529881747762</c:v>
                </c:pt>
                <c:pt idx="4">
                  <c:v>0.2229233729819225</c:v>
                </c:pt>
                <c:pt idx="5">
                  <c:v>0.33495486540564406</c:v>
                </c:pt>
                <c:pt idx="6">
                  <c:v>0.46248057831578326</c:v>
                </c:pt>
                <c:pt idx="7">
                  <c:v>0.60399283412162741</c:v>
                </c:pt>
                <c:pt idx="8">
                  <c:v>0.70315679853365864</c:v>
                </c:pt>
                <c:pt idx="9">
                  <c:v>0.63920116872152255</c:v>
                </c:pt>
                <c:pt idx="10">
                  <c:v>0.37816391412100936</c:v>
                </c:pt>
                <c:pt idx="11">
                  <c:v>0.18734339556097718</c:v>
                </c:pt>
                <c:pt idx="12">
                  <c:v>9.1440865372399788E-2</c:v>
                </c:pt>
                <c:pt idx="13">
                  <c:v>4.8963586128806788E-2</c:v>
                </c:pt>
                <c:pt idx="14">
                  <c:v>2.9125920992171539E-2</c:v>
                </c:pt>
                <c:pt idx="15">
                  <c:v>1.9815757862541264E-2</c:v>
                </c:pt>
                <c:pt idx="16">
                  <c:v>1.4979554304993644E-2</c:v>
                </c:pt>
              </c:numCache>
            </c:numRef>
          </c:yVal>
          <c:smooth val="1"/>
        </c:ser>
        <c:ser>
          <c:idx val="3"/>
          <c:order val="2"/>
          <c:spPr>
            <a:ln w="12700" cap="rnd">
              <a:solidFill>
                <a:schemeClr val="accent1">
                  <a:shade val="6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Sheet1!$W$20:$AM$20</c:f>
              <c:numCache>
                <c:formatCode>General</c:formatCode>
                <c:ptCount val="17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</c:numCache>
            </c:numRef>
          </c:xVal>
          <c:yVal>
            <c:numRef>
              <c:f>Sheet1!$W$24:$AM$24</c:f>
              <c:numCache>
                <c:formatCode>General</c:formatCode>
                <c:ptCount val="17"/>
                <c:pt idx="0">
                  <c:v>4.0116577474288279E-4</c:v>
                </c:pt>
                <c:pt idx="1">
                  <c:v>2.9110160602760893E-2</c:v>
                </c:pt>
                <c:pt idx="2">
                  <c:v>0.11943985504059036</c:v>
                </c:pt>
                <c:pt idx="3">
                  <c:v>0.21880532586088342</c:v>
                </c:pt>
                <c:pt idx="4">
                  <c:v>0.32078562126436516</c:v>
                </c:pt>
                <c:pt idx="5">
                  <c:v>0.4287911327322475</c:v>
                </c:pt>
                <c:pt idx="6">
                  <c:v>0.53946846926958381</c:v>
                </c:pt>
                <c:pt idx="7">
                  <c:v>0.62198810662566317</c:v>
                </c:pt>
                <c:pt idx="8">
                  <c:v>0.6071389849962423</c:v>
                </c:pt>
                <c:pt idx="9">
                  <c:v>0.44041056596271771</c:v>
                </c:pt>
                <c:pt idx="10">
                  <c:v>0.27136321311073097</c:v>
                </c:pt>
                <c:pt idx="11">
                  <c:v>0.15506366247502612</c:v>
                </c:pt>
                <c:pt idx="12">
                  <c:v>9.3754457877168046E-2</c:v>
                </c:pt>
                <c:pt idx="13">
                  <c:v>6.4341717387139979E-2</c:v>
                </c:pt>
                <c:pt idx="14">
                  <c:v>4.9679479153011755E-2</c:v>
                </c:pt>
                <c:pt idx="15">
                  <c:v>4.2193332198306649E-2</c:v>
                </c:pt>
                <c:pt idx="16">
                  <c:v>3.7931725021047469E-2</c:v>
                </c:pt>
              </c:numCache>
            </c:numRef>
          </c:yVal>
          <c:smooth val="1"/>
        </c:ser>
        <c:ser>
          <c:idx val="5"/>
          <c:order val="3"/>
          <c:spPr>
            <a:ln w="12700" cap="rnd">
              <a:solidFill>
                <a:schemeClr val="accent1">
                  <a:shade val="7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Sheet1!$W$20:$AM$20</c:f>
              <c:numCache>
                <c:formatCode>General</c:formatCode>
                <c:ptCount val="17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</c:numCache>
            </c:numRef>
          </c:xVal>
          <c:yVal>
            <c:numRef>
              <c:f>Sheet1!$W$26:$AM$26</c:f>
              <c:numCache>
                <c:formatCode>General</c:formatCode>
                <c:ptCount val="17"/>
                <c:pt idx="0">
                  <c:v>3.1410757099401502E-3</c:v>
                </c:pt>
                <c:pt idx="1">
                  <c:v>7.5292282877031561E-2</c:v>
                </c:pt>
                <c:pt idx="2">
                  <c:v>0.17920239163016444</c:v>
                </c:pt>
                <c:pt idx="3">
                  <c:v>0.27942551296129708</c:v>
                </c:pt>
                <c:pt idx="4">
                  <c:v>0.37743791743606081</c:v>
                </c:pt>
                <c:pt idx="5">
                  <c:v>0.47183356450642733</c:v>
                </c:pt>
                <c:pt idx="6">
                  <c:v>0.54958062403206742</c:v>
                </c:pt>
                <c:pt idx="7">
                  <c:v>0.57431615428405258</c:v>
                </c:pt>
                <c:pt idx="8">
                  <c:v>0.49363265074168178</c:v>
                </c:pt>
                <c:pt idx="9">
                  <c:v>0.34244322201733268</c:v>
                </c:pt>
                <c:pt idx="10">
                  <c:v>0.21060700975408625</c:v>
                </c:pt>
                <c:pt idx="11">
                  <c:v>0.12600394687061961</c:v>
                </c:pt>
                <c:pt idx="12">
                  <c:v>8.4116915792828137E-2</c:v>
                </c:pt>
                <c:pt idx="13">
                  <c:v>6.3453306038976059E-2</c:v>
                </c:pt>
                <c:pt idx="14">
                  <c:v>5.2927033801217972E-2</c:v>
                </c:pt>
                <c:pt idx="15">
                  <c:v>4.8899105631513964E-2</c:v>
                </c:pt>
                <c:pt idx="16">
                  <c:v>4.7628021041078557E-2</c:v>
                </c:pt>
              </c:numCache>
            </c:numRef>
          </c:yVal>
          <c:smooth val="1"/>
        </c:ser>
        <c:ser>
          <c:idx val="7"/>
          <c:order val="4"/>
          <c:spPr>
            <a:ln w="12700" cap="rnd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Sheet1!$W$20:$AM$20</c:f>
              <c:numCache>
                <c:formatCode>General</c:formatCode>
                <c:ptCount val="17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</c:numCache>
            </c:numRef>
          </c:xVal>
          <c:yVal>
            <c:numRef>
              <c:f>Sheet1!$W$28:$AM$28</c:f>
              <c:numCache>
                <c:formatCode>General</c:formatCode>
                <c:ptCount val="17"/>
                <c:pt idx="0">
                  <c:v>2.6126482777143373E-2</c:v>
                </c:pt>
                <c:pt idx="1">
                  <c:v>0.13946533449117771</c:v>
                </c:pt>
                <c:pt idx="2">
                  <c:v>0.23912203695761891</c:v>
                </c:pt>
                <c:pt idx="3">
                  <c:v>0.32085395482561918</c:v>
                </c:pt>
                <c:pt idx="4">
                  <c:v>0.39765944024671951</c:v>
                </c:pt>
                <c:pt idx="5">
                  <c:v>0.46085800531204713</c:v>
                </c:pt>
                <c:pt idx="6">
                  <c:v>0.48562918761223561</c:v>
                </c:pt>
                <c:pt idx="7">
                  <c:v>0.44304942026428101</c:v>
                </c:pt>
                <c:pt idx="8">
                  <c:v>0.34104624926913574</c:v>
                </c:pt>
                <c:pt idx="9">
                  <c:v>0.22665944410593142</c:v>
                </c:pt>
                <c:pt idx="10">
                  <c:v>0.13877473332176271</c:v>
                </c:pt>
                <c:pt idx="11">
                  <c:v>8.8047149420813917E-2</c:v>
                </c:pt>
                <c:pt idx="12">
                  <c:v>6.1529733812690675E-2</c:v>
                </c:pt>
                <c:pt idx="13">
                  <c:v>4.7722155181405761E-2</c:v>
                </c:pt>
                <c:pt idx="14">
                  <c:v>4.0606839891171434E-2</c:v>
                </c:pt>
                <c:pt idx="15">
                  <c:v>3.6936977797160285E-2</c:v>
                </c:pt>
                <c:pt idx="16">
                  <c:v>3.565383795905306E-2</c:v>
                </c:pt>
              </c:numCache>
            </c:numRef>
          </c:yVal>
          <c:smooth val="1"/>
        </c:ser>
        <c:ser>
          <c:idx val="9"/>
          <c:order val="5"/>
          <c:spPr>
            <a:ln w="12700" cap="rnd">
              <a:solidFill>
                <a:schemeClr val="accent1">
                  <a:tint val="8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Sheet1!$W$20:$AM$20</c:f>
              <c:numCache>
                <c:formatCode>General</c:formatCode>
                <c:ptCount val="17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</c:numCache>
            </c:numRef>
          </c:xVal>
          <c:yVal>
            <c:numRef>
              <c:f>Sheet1!$W$30:$AM$30</c:f>
              <c:numCache>
                <c:formatCode>General</c:formatCode>
                <c:ptCount val="17"/>
                <c:pt idx="0">
                  <c:v>7.8101366008699186E-2</c:v>
                </c:pt>
                <c:pt idx="1">
                  <c:v>0.18477588765301767</c:v>
                </c:pt>
                <c:pt idx="2">
                  <c:v>0.26171713657593099</c:v>
                </c:pt>
                <c:pt idx="3">
                  <c:v>0.32086863059944515</c:v>
                </c:pt>
                <c:pt idx="4">
                  <c:v>0.37609221054533171</c:v>
                </c:pt>
                <c:pt idx="5">
                  <c:v>0.40667134370872382</c:v>
                </c:pt>
                <c:pt idx="6">
                  <c:v>0.38123989692824622</c:v>
                </c:pt>
                <c:pt idx="7">
                  <c:v>0.31098368738269122</c:v>
                </c:pt>
                <c:pt idx="8">
                  <c:v>0.22381072262868734</c:v>
                </c:pt>
                <c:pt idx="9">
                  <c:v>0.14524298465983246</c:v>
                </c:pt>
                <c:pt idx="10">
                  <c:v>9.4282591646890498E-2</c:v>
                </c:pt>
                <c:pt idx="11">
                  <c:v>6.5080540269367063E-2</c:v>
                </c:pt>
                <c:pt idx="12">
                  <c:v>4.8625521378642185E-2</c:v>
                </c:pt>
                <c:pt idx="13">
                  <c:v>4.0276384245523079E-2</c:v>
                </c:pt>
                <c:pt idx="14">
                  <c:v>3.5824741834646789E-2</c:v>
                </c:pt>
                <c:pt idx="15">
                  <c:v>3.4323620485269241E-2</c:v>
                </c:pt>
                <c:pt idx="16">
                  <c:v>3.3235861013070495E-2</c:v>
                </c:pt>
              </c:numCache>
            </c:numRef>
          </c:yVal>
          <c:smooth val="1"/>
        </c:ser>
        <c:ser>
          <c:idx val="11"/>
          <c:order val="6"/>
          <c:spPr>
            <a:ln w="12700" cap="rnd">
              <a:solidFill>
                <a:schemeClr val="accent1">
                  <a:tint val="7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Sheet1!$W$20:$AM$20</c:f>
              <c:numCache>
                <c:formatCode>General</c:formatCode>
                <c:ptCount val="17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</c:numCache>
            </c:numRef>
          </c:xVal>
          <c:yVal>
            <c:numRef>
              <c:f>Sheet1!$W$32:$AM$32</c:f>
              <c:numCache>
                <c:formatCode>General</c:formatCode>
                <c:ptCount val="17"/>
                <c:pt idx="0">
                  <c:v>0.11612757734512276</c:v>
                </c:pt>
                <c:pt idx="1">
                  <c:v>0.21274338759707812</c:v>
                </c:pt>
                <c:pt idx="2">
                  <c:v>0.28300201676770304</c:v>
                </c:pt>
                <c:pt idx="3">
                  <c:v>0.33573081690025491</c:v>
                </c:pt>
                <c:pt idx="4">
                  <c:v>0.36572861440181526</c:v>
                </c:pt>
                <c:pt idx="5">
                  <c:v>0.36516819304892284</c:v>
                </c:pt>
                <c:pt idx="6">
                  <c:v>0.33197694195128047</c:v>
                </c:pt>
                <c:pt idx="7">
                  <c:v>0.27470515620140612</c:v>
                </c:pt>
                <c:pt idx="8">
                  <c:v>0.215252365563744</c:v>
                </c:pt>
                <c:pt idx="9">
                  <c:v>0.16982762132515661</c:v>
                </c:pt>
                <c:pt idx="10">
                  <c:v>0.14353010119127341</c:v>
                </c:pt>
                <c:pt idx="11">
                  <c:v>0.13080628330957517</c:v>
                </c:pt>
                <c:pt idx="12">
                  <c:v>0.12617325999686721</c:v>
                </c:pt>
                <c:pt idx="13">
                  <c:v>0.12660275736646215</c:v>
                </c:pt>
                <c:pt idx="14">
                  <c:v>0.12944609860302786</c:v>
                </c:pt>
                <c:pt idx="15">
                  <c:v>0.13415654431939159</c:v>
                </c:pt>
                <c:pt idx="16">
                  <c:v>0.14020641891611652</c:v>
                </c:pt>
              </c:numCache>
            </c:numRef>
          </c:yVal>
          <c:smooth val="1"/>
        </c:ser>
        <c:ser>
          <c:idx val="13"/>
          <c:order val="7"/>
          <c:spPr>
            <a:ln w="12700" cap="rnd">
              <a:solidFill>
                <a:schemeClr val="accent1">
                  <a:tint val="5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Sheet1!$W$20:$AM$20</c:f>
              <c:numCache>
                <c:formatCode>General</c:formatCode>
                <c:ptCount val="17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</c:numCache>
            </c:numRef>
          </c:xVal>
          <c:yVal>
            <c:numRef>
              <c:f>Sheet1!$W$34:$AM$34</c:f>
              <c:numCache>
                <c:formatCode>General</c:formatCode>
                <c:ptCount val="17"/>
                <c:pt idx="0">
                  <c:v>0.12756326301047957</c:v>
                </c:pt>
                <c:pt idx="1">
                  <c:v>0.19315587317388333</c:v>
                </c:pt>
                <c:pt idx="2">
                  <c:v>0.23574857230822599</c:v>
                </c:pt>
                <c:pt idx="3">
                  <c:v>0.25859944371087429</c:v>
                </c:pt>
                <c:pt idx="4">
                  <c:v>0.2598247389095657</c:v>
                </c:pt>
                <c:pt idx="5">
                  <c:v>0.24014157804222824</c:v>
                </c:pt>
                <c:pt idx="6">
                  <c:v>0.20595433553528358</c:v>
                </c:pt>
                <c:pt idx="7">
                  <c:v>0.16870772413710347</c:v>
                </c:pt>
                <c:pt idx="8">
                  <c:v>0.13846491938187241</c:v>
                </c:pt>
                <c:pt idx="9">
                  <c:v>0.11852289288151202</c:v>
                </c:pt>
                <c:pt idx="10">
                  <c:v>0.10679597434492918</c:v>
                </c:pt>
                <c:pt idx="11">
                  <c:v>0.10003299024145269</c:v>
                </c:pt>
                <c:pt idx="12">
                  <c:v>9.7266821978492929E-2</c:v>
                </c:pt>
                <c:pt idx="13">
                  <c:v>9.6173874112782817E-2</c:v>
                </c:pt>
                <c:pt idx="14">
                  <c:v>9.7217592331455799E-2</c:v>
                </c:pt>
                <c:pt idx="15">
                  <c:v>9.8329279413525233E-2</c:v>
                </c:pt>
                <c:pt idx="16">
                  <c:v>9.9644292579327318E-2</c:v>
                </c:pt>
              </c:numCache>
            </c:numRef>
          </c:yVal>
          <c:smooth val="1"/>
        </c:ser>
        <c:ser>
          <c:idx val="15"/>
          <c:order val="8"/>
          <c:spPr>
            <a:ln w="12700" cap="rnd">
              <a:solidFill>
                <a:schemeClr val="accent1">
                  <a:tint val="3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Sheet1!$W$20:$AM$20</c:f>
              <c:numCache>
                <c:formatCode>General</c:formatCode>
                <c:ptCount val="17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</c:numCache>
            </c:numRef>
          </c:xVal>
          <c:yVal>
            <c:numRef>
              <c:f>Sheet1!$W$36:$AM$36</c:f>
              <c:numCache>
                <c:formatCode>General</c:formatCode>
                <c:ptCount val="17"/>
                <c:pt idx="0">
                  <c:v>0.10583160298941667</c:v>
                </c:pt>
                <c:pt idx="1">
                  <c:v>0.15267537402111511</c:v>
                </c:pt>
                <c:pt idx="2">
                  <c:v>0.18048859257954586</c:v>
                </c:pt>
                <c:pt idx="3">
                  <c:v>0.19024327437004837</c:v>
                </c:pt>
                <c:pt idx="4">
                  <c:v>0.18419575512367514</c:v>
                </c:pt>
                <c:pt idx="5">
                  <c:v>0.16729611214818224</c:v>
                </c:pt>
                <c:pt idx="6">
                  <c:v>0.14448728552308598</c:v>
                </c:pt>
                <c:pt idx="7">
                  <c:v>0.12544544067836064</c:v>
                </c:pt>
                <c:pt idx="8">
                  <c:v>0.11125361112667749</c:v>
                </c:pt>
                <c:pt idx="9">
                  <c:v>0.10153591240110849</c:v>
                </c:pt>
                <c:pt idx="10">
                  <c:v>9.4399581587625334E-2</c:v>
                </c:pt>
                <c:pt idx="11">
                  <c:v>9.1895636473103295E-2</c:v>
                </c:pt>
                <c:pt idx="12">
                  <c:v>8.9958843079669837E-2</c:v>
                </c:pt>
                <c:pt idx="13">
                  <c:v>8.9256436060988251E-2</c:v>
                </c:pt>
                <c:pt idx="14">
                  <c:v>8.8360848535683587E-2</c:v>
                </c:pt>
                <c:pt idx="15">
                  <c:v>8.9134023622541941E-2</c:v>
                </c:pt>
                <c:pt idx="16">
                  <c:v>8.9737004863740588E-2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613440"/>
        <c:axId val="549613832"/>
      </c:scatterChart>
      <c:valAx>
        <c:axId val="549613440"/>
        <c:scaling>
          <c:orientation val="minMax"/>
          <c:max val="1.7000000000000006E-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Current (mA)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613832"/>
        <c:crosses val="autoZero"/>
        <c:crossBetween val="midCat"/>
      </c:valAx>
      <c:valAx>
        <c:axId val="549613832"/>
        <c:scaling>
          <c:orientation val="minMax"/>
          <c:max val="0.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Sensitivity (mV/mK)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613440"/>
        <c:crosses val="autoZero"/>
        <c:crossBetween val="midCat"/>
      </c:valAx>
      <c:spPr>
        <a:noFill/>
        <a:ln>
          <a:solidFill>
            <a:srgbClr val="969696">
              <a:lumMod val="60000"/>
              <a:lumOff val="40000"/>
            </a:srgb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6186753472463783"/>
                  <c:y val="-0.3173370964440758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Sheet1!$AO$21:$AO$29</c:f>
              <c:numCache>
                <c:formatCode>General</c:formatCode>
                <c:ptCount val="9"/>
                <c:pt idx="0">
                  <c:v>1.5652552928919785</c:v>
                </c:pt>
                <c:pt idx="1">
                  <c:v>1.6010743086811132</c:v>
                </c:pt>
                <c:pt idx="2">
                  <c:v>1.6596917326422407</c:v>
                </c:pt>
                <c:pt idx="3">
                  <c:v>1.7004537490906073</c:v>
                </c:pt>
                <c:pt idx="4">
                  <c:v>1.7508613170502889</c:v>
                </c:pt>
                <c:pt idx="5">
                  <c:v>1.8020187822789779</c:v>
                </c:pt>
                <c:pt idx="6">
                  <c:v>1.8425776623159651</c:v>
                </c:pt>
                <c:pt idx="7">
                  <c:v>1.9001125621949924</c:v>
                </c:pt>
                <c:pt idx="8">
                  <c:v>1.9628031973496993</c:v>
                </c:pt>
              </c:numCache>
            </c:numRef>
          </c:xVal>
          <c:yVal>
            <c:numRef>
              <c:f>Sheet1!$AQ$21:$AQ$29</c:f>
              <c:numCache>
                <c:formatCode>General</c:formatCode>
                <c:ptCount val="9"/>
                <c:pt idx="0">
                  <c:v>0.77048597070765901</c:v>
                </c:pt>
                <c:pt idx="1">
                  <c:v>0.70028977119315095</c:v>
                </c:pt>
                <c:pt idx="2">
                  <c:v>0.62706227819843097</c:v>
                </c:pt>
                <c:pt idx="3">
                  <c:v>0.57489467857101295</c:v>
                </c:pt>
                <c:pt idx="4">
                  <c:v>0.485624997577704</c:v>
                </c:pt>
                <c:pt idx="5">
                  <c:v>0.40736946408477898</c:v>
                </c:pt>
                <c:pt idx="6">
                  <c:v>0.37125025353364499</c:v>
                </c:pt>
                <c:pt idx="7">
                  <c:v>0.26291845970397598</c:v>
                </c:pt>
                <c:pt idx="8">
                  <c:v>0.189710603455292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2101648"/>
        <c:axId val="532107528"/>
      </c:scatterChart>
      <c:valAx>
        <c:axId val="532101648"/>
        <c:scaling>
          <c:orientation val="minMax"/>
          <c:max val="2.2000000000000002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(K)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107528"/>
        <c:crosses val="autoZero"/>
        <c:crossBetween val="midCat"/>
      </c:valAx>
      <c:valAx>
        <c:axId val="532107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Maximum sensitivity (mV/mK)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101648"/>
        <c:crosses val="autoZero"/>
        <c:crossBetween val="midCat"/>
      </c:valAx>
      <c:spPr>
        <a:noFill/>
        <a:ln>
          <a:solidFill>
            <a:srgbClr val="808080">
              <a:lumMod val="60000"/>
              <a:lumOff val="40000"/>
            </a:srgb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30108315540608"/>
          <c:y val="7.11389669420225E-2"/>
          <c:w val="0.79501486793077225"/>
          <c:h val="0.7659960830283913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RawData!$B$1:$B$2000</c:f>
              <c:numCache>
                <c:formatCode>General</c:formatCode>
                <c:ptCount val="2000"/>
                <c:pt idx="0">
                  <c:v>-2.2800000000000001E-2</c:v>
                </c:pt>
                <c:pt idx="1">
                  <c:v>-2.2751185E-2</c:v>
                </c:pt>
                <c:pt idx="2">
                  <c:v>-2.2702369999999999E-2</c:v>
                </c:pt>
                <c:pt idx="3">
                  <c:v>-2.2653555000000002E-2</c:v>
                </c:pt>
                <c:pt idx="4">
                  <c:v>-2.2604740000000002E-2</c:v>
                </c:pt>
                <c:pt idx="5">
                  <c:v>-2.2555925000000001E-2</c:v>
                </c:pt>
                <c:pt idx="6">
                  <c:v>-2.250711E-2</c:v>
                </c:pt>
                <c:pt idx="7">
                  <c:v>-2.2458295E-2</c:v>
                </c:pt>
                <c:pt idx="8">
                  <c:v>-2.2409480000000002E-2</c:v>
                </c:pt>
                <c:pt idx="9">
                  <c:v>-2.2360665000000002E-2</c:v>
                </c:pt>
                <c:pt idx="10">
                  <c:v>-2.2311850000000001E-2</c:v>
                </c:pt>
                <c:pt idx="11">
                  <c:v>-2.2263035E-2</c:v>
                </c:pt>
                <c:pt idx="12">
                  <c:v>-2.221422E-2</c:v>
                </c:pt>
                <c:pt idx="13">
                  <c:v>-2.2165404999999999E-2</c:v>
                </c:pt>
                <c:pt idx="14">
                  <c:v>-2.2116590000000002E-2</c:v>
                </c:pt>
                <c:pt idx="15">
                  <c:v>-2.2067775000000001E-2</c:v>
                </c:pt>
                <c:pt idx="16">
                  <c:v>-2.2018960000000001E-2</c:v>
                </c:pt>
                <c:pt idx="17">
                  <c:v>-2.1970145E-2</c:v>
                </c:pt>
                <c:pt idx="18">
                  <c:v>-2.1921329999999999E-2</c:v>
                </c:pt>
                <c:pt idx="19">
                  <c:v>-2.1872515000000002E-2</c:v>
                </c:pt>
                <c:pt idx="20">
                  <c:v>-2.1823700000000001E-2</c:v>
                </c:pt>
                <c:pt idx="21">
                  <c:v>-2.1774885000000001E-2</c:v>
                </c:pt>
                <c:pt idx="22">
                  <c:v>-2.172607E-2</c:v>
                </c:pt>
                <c:pt idx="23">
                  <c:v>-2.1677254999999999E-2</c:v>
                </c:pt>
                <c:pt idx="24">
                  <c:v>-2.1628440000000002E-2</c:v>
                </c:pt>
                <c:pt idx="25">
                  <c:v>-2.1579625000000002E-2</c:v>
                </c:pt>
                <c:pt idx="26">
                  <c:v>-2.1530810000000001E-2</c:v>
                </c:pt>
                <c:pt idx="27">
                  <c:v>-2.1481995E-2</c:v>
                </c:pt>
                <c:pt idx="28">
                  <c:v>-2.143318E-2</c:v>
                </c:pt>
                <c:pt idx="29">
                  <c:v>-2.1384365000000002E-2</c:v>
                </c:pt>
                <c:pt idx="30">
                  <c:v>-2.1335550000000002E-2</c:v>
                </c:pt>
                <c:pt idx="31">
                  <c:v>-2.1286735000000001E-2</c:v>
                </c:pt>
                <c:pt idx="32">
                  <c:v>-2.123792E-2</c:v>
                </c:pt>
                <c:pt idx="33">
                  <c:v>-2.1189105E-2</c:v>
                </c:pt>
                <c:pt idx="34">
                  <c:v>-2.1140289999999999E-2</c:v>
                </c:pt>
                <c:pt idx="35">
                  <c:v>-2.1091475000000002E-2</c:v>
                </c:pt>
                <c:pt idx="36">
                  <c:v>-2.1042660000000001E-2</c:v>
                </c:pt>
                <c:pt idx="37">
                  <c:v>-2.0993845000000001E-2</c:v>
                </c:pt>
                <c:pt idx="38">
                  <c:v>-2.094503E-2</c:v>
                </c:pt>
                <c:pt idx="39">
                  <c:v>-2.0896214999999999E-2</c:v>
                </c:pt>
                <c:pt idx="40">
                  <c:v>-2.0847400000000002E-2</c:v>
                </c:pt>
                <c:pt idx="41">
                  <c:v>-2.0798585000000001E-2</c:v>
                </c:pt>
                <c:pt idx="42">
                  <c:v>-2.0749770000000001E-2</c:v>
                </c:pt>
                <c:pt idx="43">
                  <c:v>-2.0700955E-2</c:v>
                </c:pt>
                <c:pt idx="44">
                  <c:v>-2.0652139999999999E-2</c:v>
                </c:pt>
                <c:pt idx="45">
                  <c:v>-2.0603325000000002E-2</c:v>
                </c:pt>
                <c:pt idx="46">
                  <c:v>-2.0554510000000002E-2</c:v>
                </c:pt>
                <c:pt idx="47">
                  <c:v>-2.0505695000000001E-2</c:v>
                </c:pt>
                <c:pt idx="48">
                  <c:v>-2.045688E-2</c:v>
                </c:pt>
                <c:pt idx="49">
                  <c:v>-2.0408065E-2</c:v>
                </c:pt>
                <c:pt idx="50">
                  <c:v>-2.0359250000000002E-2</c:v>
                </c:pt>
                <c:pt idx="51">
                  <c:v>-2.0310435000000002E-2</c:v>
                </c:pt>
                <c:pt idx="52">
                  <c:v>-2.0261620000000001E-2</c:v>
                </c:pt>
                <c:pt idx="53">
                  <c:v>-2.0212805E-2</c:v>
                </c:pt>
                <c:pt idx="54">
                  <c:v>-2.016399E-2</c:v>
                </c:pt>
                <c:pt idx="55">
                  <c:v>-2.0115174999999999E-2</c:v>
                </c:pt>
                <c:pt idx="56">
                  <c:v>-2.0066360000000002E-2</c:v>
                </c:pt>
                <c:pt idx="57">
                  <c:v>-2.0017545000000001E-2</c:v>
                </c:pt>
                <c:pt idx="58">
                  <c:v>-1.9968730000000001E-2</c:v>
                </c:pt>
                <c:pt idx="59">
                  <c:v>-1.9919915E-2</c:v>
                </c:pt>
                <c:pt idx="60">
                  <c:v>-1.9871100000000003E-2</c:v>
                </c:pt>
                <c:pt idx="61">
                  <c:v>-1.9822285000000002E-2</c:v>
                </c:pt>
                <c:pt idx="62">
                  <c:v>-1.9773470000000001E-2</c:v>
                </c:pt>
                <c:pt idx="63">
                  <c:v>-1.9724655000000001E-2</c:v>
                </c:pt>
                <c:pt idx="64">
                  <c:v>-1.967584E-2</c:v>
                </c:pt>
                <c:pt idx="65">
                  <c:v>-1.9627024999999999E-2</c:v>
                </c:pt>
                <c:pt idx="66">
                  <c:v>-1.9578210000000002E-2</c:v>
                </c:pt>
                <c:pt idx="67">
                  <c:v>-1.9529395000000001E-2</c:v>
                </c:pt>
                <c:pt idx="68">
                  <c:v>-1.9480580000000001E-2</c:v>
                </c:pt>
                <c:pt idx="69">
                  <c:v>-1.9431765E-2</c:v>
                </c:pt>
                <c:pt idx="70">
                  <c:v>-1.9382949999999999E-2</c:v>
                </c:pt>
                <c:pt idx="71">
                  <c:v>-1.9334135000000002E-2</c:v>
                </c:pt>
                <c:pt idx="72">
                  <c:v>-1.9285320000000002E-2</c:v>
                </c:pt>
                <c:pt idx="73">
                  <c:v>-1.9236505000000001E-2</c:v>
                </c:pt>
                <c:pt idx="74">
                  <c:v>-1.918769E-2</c:v>
                </c:pt>
                <c:pt idx="75">
                  <c:v>-1.9138875E-2</c:v>
                </c:pt>
                <c:pt idx="76">
                  <c:v>-1.9090059999999999E-2</c:v>
                </c:pt>
                <c:pt idx="77">
                  <c:v>-1.9041245000000002E-2</c:v>
                </c:pt>
                <c:pt idx="78">
                  <c:v>-1.8992430000000001E-2</c:v>
                </c:pt>
                <c:pt idx="79">
                  <c:v>-1.8943615E-2</c:v>
                </c:pt>
                <c:pt idx="80">
                  <c:v>-1.88948E-2</c:v>
                </c:pt>
                <c:pt idx="81">
                  <c:v>-1.8845985000000003E-2</c:v>
                </c:pt>
                <c:pt idx="82">
                  <c:v>-1.8797170000000002E-2</c:v>
                </c:pt>
                <c:pt idx="83">
                  <c:v>-1.8748355000000001E-2</c:v>
                </c:pt>
                <c:pt idx="84">
                  <c:v>-1.8699540000000001E-2</c:v>
                </c:pt>
                <c:pt idx="85">
                  <c:v>-1.8650725E-2</c:v>
                </c:pt>
                <c:pt idx="86">
                  <c:v>-1.8601909999999999E-2</c:v>
                </c:pt>
                <c:pt idx="87">
                  <c:v>-1.8553095000000002E-2</c:v>
                </c:pt>
                <c:pt idx="88">
                  <c:v>-1.8504280000000001E-2</c:v>
                </c:pt>
                <c:pt idx="89">
                  <c:v>-1.8455465000000001E-2</c:v>
                </c:pt>
                <c:pt idx="90">
                  <c:v>-1.840665E-2</c:v>
                </c:pt>
                <c:pt idx="91">
                  <c:v>-1.8357835000000003E-2</c:v>
                </c:pt>
                <c:pt idx="92">
                  <c:v>-1.8309020000000002E-2</c:v>
                </c:pt>
                <c:pt idx="93">
                  <c:v>-1.8260205000000002E-2</c:v>
                </c:pt>
                <c:pt idx="94">
                  <c:v>-1.8211390000000001E-2</c:v>
                </c:pt>
                <c:pt idx="95">
                  <c:v>-1.8162575E-2</c:v>
                </c:pt>
                <c:pt idx="96">
                  <c:v>-1.811376E-2</c:v>
                </c:pt>
                <c:pt idx="97">
                  <c:v>-1.8064944999999999E-2</c:v>
                </c:pt>
                <c:pt idx="98">
                  <c:v>-1.8016130000000002E-2</c:v>
                </c:pt>
                <c:pt idx="99">
                  <c:v>-1.7967315000000001E-2</c:v>
                </c:pt>
                <c:pt idx="100">
                  <c:v>-1.79185E-2</c:v>
                </c:pt>
                <c:pt idx="101">
                  <c:v>-1.7869685E-2</c:v>
                </c:pt>
                <c:pt idx="102">
                  <c:v>-1.7820870000000003E-2</c:v>
                </c:pt>
                <c:pt idx="103">
                  <c:v>-1.7772055000000002E-2</c:v>
                </c:pt>
                <c:pt idx="104">
                  <c:v>-1.7723240000000001E-2</c:v>
                </c:pt>
                <c:pt idx="105">
                  <c:v>-1.7674425000000001E-2</c:v>
                </c:pt>
                <c:pt idx="106">
                  <c:v>-1.762561E-2</c:v>
                </c:pt>
                <c:pt idx="107">
                  <c:v>-1.7576794999999999E-2</c:v>
                </c:pt>
                <c:pt idx="108">
                  <c:v>-1.7527980000000002E-2</c:v>
                </c:pt>
                <c:pt idx="109">
                  <c:v>-1.7479165000000001E-2</c:v>
                </c:pt>
                <c:pt idx="110">
                  <c:v>-1.7430350000000001E-2</c:v>
                </c:pt>
                <c:pt idx="111">
                  <c:v>-1.7381535E-2</c:v>
                </c:pt>
                <c:pt idx="112">
                  <c:v>-1.7332720000000003E-2</c:v>
                </c:pt>
                <c:pt idx="113">
                  <c:v>-1.7283905000000002E-2</c:v>
                </c:pt>
                <c:pt idx="114">
                  <c:v>-1.7235090000000002E-2</c:v>
                </c:pt>
                <c:pt idx="115">
                  <c:v>-1.7186275000000001E-2</c:v>
                </c:pt>
                <c:pt idx="116">
                  <c:v>-1.713746E-2</c:v>
                </c:pt>
                <c:pt idx="117">
                  <c:v>-1.7088645E-2</c:v>
                </c:pt>
                <c:pt idx="118">
                  <c:v>-1.7039829999999999E-2</c:v>
                </c:pt>
                <c:pt idx="119">
                  <c:v>-1.6991015000000002E-2</c:v>
                </c:pt>
                <c:pt idx="120">
                  <c:v>-1.6942200000000001E-2</c:v>
                </c:pt>
                <c:pt idx="121">
                  <c:v>-1.6893385E-2</c:v>
                </c:pt>
                <c:pt idx="122">
                  <c:v>-1.684457E-2</c:v>
                </c:pt>
                <c:pt idx="123">
                  <c:v>-1.6795755000000002E-2</c:v>
                </c:pt>
                <c:pt idx="124">
                  <c:v>-1.6746940000000002E-2</c:v>
                </c:pt>
                <c:pt idx="125">
                  <c:v>-1.6698125000000001E-2</c:v>
                </c:pt>
                <c:pt idx="126">
                  <c:v>-1.664931E-2</c:v>
                </c:pt>
                <c:pt idx="127">
                  <c:v>-1.6600495E-2</c:v>
                </c:pt>
                <c:pt idx="128">
                  <c:v>-1.6551679999999999E-2</c:v>
                </c:pt>
                <c:pt idx="129">
                  <c:v>-1.6502865000000002E-2</c:v>
                </c:pt>
                <c:pt idx="130">
                  <c:v>-1.6454050000000001E-2</c:v>
                </c:pt>
                <c:pt idx="131">
                  <c:v>-1.6405235000000001E-2</c:v>
                </c:pt>
                <c:pt idx="132">
                  <c:v>-1.635642E-2</c:v>
                </c:pt>
                <c:pt idx="133">
                  <c:v>-1.6307605000000003E-2</c:v>
                </c:pt>
                <c:pt idx="134">
                  <c:v>-1.6258790000000002E-2</c:v>
                </c:pt>
                <c:pt idx="135">
                  <c:v>-1.6209975000000001E-2</c:v>
                </c:pt>
                <c:pt idx="136">
                  <c:v>-1.6161160000000001E-2</c:v>
                </c:pt>
                <c:pt idx="137">
                  <c:v>-1.6112345E-2</c:v>
                </c:pt>
                <c:pt idx="138">
                  <c:v>-1.6063529999999999E-2</c:v>
                </c:pt>
                <c:pt idx="139">
                  <c:v>-1.6014714999999999E-2</c:v>
                </c:pt>
                <c:pt idx="140">
                  <c:v>-1.5965900000000002E-2</c:v>
                </c:pt>
                <c:pt idx="141">
                  <c:v>-1.5917085000000001E-2</c:v>
                </c:pt>
                <c:pt idx="142">
                  <c:v>-1.586827E-2</c:v>
                </c:pt>
                <c:pt idx="143">
                  <c:v>-1.5819455E-2</c:v>
                </c:pt>
                <c:pt idx="144">
                  <c:v>-1.5770640000000002E-2</c:v>
                </c:pt>
                <c:pt idx="145">
                  <c:v>-1.5721825000000002E-2</c:v>
                </c:pt>
                <c:pt idx="146">
                  <c:v>-1.5673010000000001E-2</c:v>
                </c:pt>
                <c:pt idx="147">
                  <c:v>-1.5624195E-2</c:v>
                </c:pt>
                <c:pt idx="148">
                  <c:v>-1.557538E-2</c:v>
                </c:pt>
                <c:pt idx="149">
                  <c:v>-1.5526565000000001E-2</c:v>
                </c:pt>
                <c:pt idx="150">
                  <c:v>-1.5477750000000002E-2</c:v>
                </c:pt>
                <c:pt idx="151">
                  <c:v>-1.5428935000000001E-2</c:v>
                </c:pt>
                <c:pt idx="152">
                  <c:v>-1.5380120000000001E-2</c:v>
                </c:pt>
                <c:pt idx="153">
                  <c:v>-1.5331305E-2</c:v>
                </c:pt>
                <c:pt idx="154">
                  <c:v>-1.5282490000000001E-2</c:v>
                </c:pt>
                <c:pt idx="155">
                  <c:v>-1.5233675000000002E-2</c:v>
                </c:pt>
                <c:pt idx="156">
                  <c:v>-1.5184860000000001E-2</c:v>
                </c:pt>
                <c:pt idx="157">
                  <c:v>-1.5136045000000001E-2</c:v>
                </c:pt>
                <c:pt idx="158">
                  <c:v>-1.508723E-2</c:v>
                </c:pt>
                <c:pt idx="159">
                  <c:v>-1.5038415000000001E-2</c:v>
                </c:pt>
                <c:pt idx="160">
                  <c:v>-1.49896E-2</c:v>
                </c:pt>
                <c:pt idx="161">
                  <c:v>-1.4940785000000002E-2</c:v>
                </c:pt>
                <c:pt idx="162">
                  <c:v>-1.4891970000000001E-2</c:v>
                </c:pt>
                <c:pt idx="163">
                  <c:v>-1.4843155E-2</c:v>
                </c:pt>
                <c:pt idx="164">
                  <c:v>-1.4794340000000001E-2</c:v>
                </c:pt>
                <c:pt idx="165">
                  <c:v>-1.4745525000000001E-2</c:v>
                </c:pt>
                <c:pt idx="166">
                  <c:v>-1.469671E-2</c:v>
                </c:pt>
                <c:pt idx="167">
                  <c:v>-1.4647895000000001E-2</c:v>
                </c:pt>
                <c:pt idx="168">
                  <c:v>-1.459908E-2</c:v>
                </c:pt>
                <c:pt idx="169">
                  <c:v>-1.4550265000000001E-2</c:v>
                </c:pt>
                <c:pt idx="170">
                  <c:v>-1.4501450000000001E-2</c:v>
                </c:pt>
                <c:pt idx="171">
                  <c:v>-1.4452635E-2</c:v>
                </c:pt>
                <c:pt idx="172">
                  <c:v>-1.4403820000000001E-2</c:v>
                </c:pt>
                <c:pt idx="173">
                  <c:v>-1.4355005000000001E-2</c:v>
                </c:pt>
                <c:pt idx="174">
                  <c:v>-1.4306190000000002E-2</c:v>
                </c:pt>
                <c:pt idx="175">
                  <c:v>-1.4257375000000001E-2</c:v>
                </c:pt>
                <c:pt idx="176">
                  <c:v>-1.420856E-2</c:v>
                </c:pt>
                <c:pt idx="177">
                  <c:v>-1.4159745000000001E-2</c:v>
                </c:pt>
                <c:pt idx="178">
                  <c:v>-1.4110930000000001E-2</c:v>
                </c:pt>
                <c:pt idx="179">
                  <c:v>-1.4062115E-2</c:v>
                </c:pt>
                <c:pt idx="180">
                  <c:v>-1.4013300000000001E-2</c:v>
                </c:pt>
                <c:pt idx="181">
                  <c:v>-1.3964485E-2</c:v>
                </c:pt>
                <c:pt idx="182">
                  <c:v>-1.3915670000000002E-2</c:v>
                </c:pt>
                <c:pt idx="183">
                  <c:v>-1.3866855000000001E-2</c:v>
                </c:pt>
                <c:pt idx="184">
                  <c:v>-1.381804E-2</c:v>
                </c:pt>
                <c:pt idx="185">
                  <c:v>-1.3769225000000001E-2</c:v>
                </c:pt>
                <c:pt idx="186">
                  <c:v>-1.3720410000000001E-2</c:v>
                </c:pt>
                <c:pt idx="187">
                  <c:v>-1.3671595000000002E-2</c:v>
                </c:pt>
                <c:pt idx="188">
                  <c:v>-1.3622780000000001E-2</c:v>
                </c:pt>
                <c:pt idx="189">
                  <c:v>-1.3573965E-2</c:v>
                </c:pt>
                <c:pt idx="190">
                  <c:v>-1.3525150000000001E-2</c:v>
                </c:pt>
                <c:pt idx="191">
                  <c:v>-1.3476335000000001E-2</c:v>
                </c:pt>
                <c:pt idx="192">
                  <c:v>-1.342752E-2</c:v>
                </c:pt>
                <c:pt idx="193">
                  <c:v>-1.3378705000000001E-2</c:v>
                </c:pt>
                <c:pt idx="194">
                  <c:v>-1.332989E-2</c:v>
                </c:pt>
                <c:pt idx="195">
                  <c:v>-1.3281075000000002E-2</c:v>
                </c:pt>
                <c:pt idx="196">
                  <c:v>-1.3232260000000001E-2</c:v>
                </c:pt>
                <c:pt idx="197">
                  <c:v>-1.3183445E-2</c:v>
                </c:pt>
                <c:pt idx="198">
                  <c:v>-1.3134630000000001E-2</c:v>
                </c:pt>
                <c:pt idx="199">
                  <c:v>-1.3085815000000001E-2</c:v>
                </c:pt>
                <c:pt idx="200">
                  <c:v>-1.3037E-2</c:v>
                </c:pt>
                <c:pt idx="201">
                  <c:v>-1.2988185000000001E-2</c:v>
                </c:pt>
                <c:pt idx="202">
                  <c:v>-1.293937E-2</c:v>
                </c:pt>
                <c:pt idx="203">
                  <c:v>-1.2890555000000001E-2</c:v>
                </c:pt>
                <c:pt idx="204">
                  <c:v>-1.2841740000000001E-2</c:v>
                </c:pt>
                <c:pt idx="205">
                  <c:v>-1.2792925E-2</c:v>
                </c:pt>
                <c:pt idx="206">
                  <c:v>-1.2744110000000001E-2</c:v>
                </c:pt>
                <c:pt idx="207">
                  <c:v>-1.2695295000000001E-2</c:v>
                </c:pt>
                <c:pt idx="208">
                  <c:v>-1.2646480000000002E-2</c:v>
                </c:pt>
                <c:pt idx="209">
                  <c:v>-1.2597665000000001E-2</c:v>
                </c:pt>
                <c:pt idx="210">
                  <c:v>-1.254885E-2</c:v>
                </c:pt>
                <c:pt idx="211">
                  <c:v>-1.2500035000000001E-2</c:v>
                </c:pt>
                <c:pt idx="212">
                  <c:v>-1.2451220000000001E-2</c:v>
                </c:pt>
                <c:pt idx="213">
                  <c:v>-1.2402405E-2</c:v>
                </c:pt>
                <c:pt idx="214">
                  <c:v>-1.2353590000000001E-2</c:v>
                </c:pt>
                <c:pt idx="215">
                  <c:v>-1.2304775E-2</c:v>
                </c:pt>
                <c:pt idx="216">
                  <c:v>-1.2255960000000002E-2</c:v>
                </c:pt>
                <c:pt idx="217">
                  <c:v>-1.2207145000000001E-2</c:v>
                </c:pt>
                <c:pt idx="218">
                  <c:v>-1.215833E-2</c:v>
                </c:pt>
                <c:pt idx="219">
                  <c:v>-1.2109515000000001E-2</c:v>
                </c:pt>
                <c:pt idx="220">
                  <c:v>-1.2060700000000001E-2</c:v>
                </c:pt>
                <c:pt idx="221">
                  <c:v>-1.2011885000000002E-2</c:v>
                </c:pt>
                <c:pt idx="222">
                  <c:v>-1.1963070000000001E-2</c:v>
                </c:pt>
                <c:pt idx="223">
                  <c:v>-1.1914255E-2</c:v>
                </c:pt>
                <c:pt idx="224">
                  <c:v>-1.1865440000000001E-2</c:v>
                </c:pt>
                <c:pt idx="225">
                  <c:v>-1.1816625000000001E-2</c:v>
                </c:pt>
                <c:pt idx="226">
                  <c:v>-1.176781E-2</c:v>
                </c:pt>
                <c:pt idx="227">
                  <c:v>-1.1718995000000001E-2</c:v>
                </c:pt>
                <c:pt idx="228">
                  <c:v>-1.167018E-2</c:v>
                </c:pt>
                <c:pt idx="229">
                  <c:v>-1.1621365000000002E-2</c:v>
                </c:pt>
                <c:pt idx="230">
                  <c:v>-1.1572550000000001E-2</c:v>
                </c:pt>
                <c:pt idx="231">
                  <c:v>-1.1523735E-2</c:v>
                </c:pt>
                <c:pt idx="232">
                  <c:v>-1.1474920000000001E-2</c:v>
                </c:pt>
                <c:pt idx="233">
                  <c:v>-1.1426105000000001E-2</c:v>
                </c:pt>
                <c:pt idx="234">
                  <c:v>-1.137729E-2</c:v>
                </c:pt>
                <c:pt idx="235">
                  <c:v>-1.1328475000000001E-2</c:v>
                </c:pt>
                <c:pt idx="236">
                  <c:v>-1.127966E-2</c:v>
                </c:pt>
                <c:pt idx="237">
                  <c:v>-1.1230845000000001E-2</c:v>
                </c:pt>
                <c:pt idx="238">
                  <c:v>-1.1182030000000001E-2</c:v>
                </c:pt>
                <c:pt idx="239">
                  <c:v>-1.1133215E-2</c:v>
                </c:pt>
                <c:pt idx="240">
                  <c:v>-1.1084400000000001E-2</c:v>
                </c:pt>
                <c:pt idx="241">
                  <c:v>-1.1035585000000001E-2</c:v>
                </c:pt>
                <c:pt idx="242">
                  <c:v>-1.0986770000000002E-2</c:v>
                </c:pt>
                <c:pt idx="243">
                  <c:v>-1.0937955000000001E-2</c:v>
                </c:pt>
                <c:pt idx="244">
                  <c:v>-1.088914E-2</c:v>
                </c:pt>
                <c:pt idx="245">
                  <c:v>-1.0840325000000001E-2</c:v>
                </c:pt>
                <c:pt idx="246">
                  <c:v>-1.0791510000000001E-2</c:v>
                </c:pt>
                <c:pt idx="247">
                  <c:v>-1.0742695E-2</c:v>
                </c:pt>
                <c:pt idx="248">
                  <c:v>-1.0693880000000001E-2</c:v>
                </c:pt>
                <c:pt idx="249">
                  <c:v>-1.0645065E-2</c:v>
                </c:pt>
                <c:pt idx="250">
                  <c:v>-1.0596250000000002E-2</c:v>
                </c:pt>
                <c:pt idx="251">
                  <c:v>-1.0547435000000001E-2</c:v>
                </c:pt>
                <c:pt idx="252">
                  <c:v>-1.049862E-2</c:v>
                </c:pt>
                <c:pt idx="253">
                  <c:v>-1.0449805000000001E-2</c:v>
                </c:pt>
                <c:pt idx="254">
                  <c:v>-1.0400990000000001E-2</c:v>
                </c:pt>
                <c:pt idx="255">
                  <c:v>-1.0352175000000002E-2</c:v>
                </c:pt>
                <c:pt idx="256">
                  <c:v>-1.0303360000000001E-2</c:v>
                </c:pt>
                <c:pt idx="257">
                  <c:v>-1.0254545E-2</c:v>
                </c:pt>
                <c:pt idx="258">
                  <c:v>-1.0205730000000001E-2</c:v>
                </c:pt>
                <c:pt idx="259">
                  <c:v>-1.0156915000000001E-2</c:v>
                </c:pt>
                <c:pt idx="260">
                  <c:v>-1.01081E-2</c:v>
                </c:pt>
                <c:pt idx="261">
                  <c:v>-1.0059285000000001E-2</c:v>
                </c:pt>
                <c:pt idx="262">
                  <c:v>-1.001047E-2</c:v>
                </c:pt>
                <c:pt idx="263">
                  <c:v>-9.9616550000000016E-3</c:v>
                </c:pt>
                <c:pt idx="264">
                  <c:v>-9.9128400000000009E-3</c:v>
                </c:pt>
                <c:pt idx="265">
                  <c:v>-9.8640250000000002E-3</c:v>
                </c:pt>
                <c:pt idx="266">
                  <c:v>-9.8152100000000013E-3</c:v>
                </c:pt>
                <c:pt idx="267">
                  <c:v>-9.7663950000000006E-3</c:v>
                </c:pt>
                <c:pt idx="268">
                  <c:v>-9.71758E-3</c:v>
                </c:pt>
                <c:pt idx="269">
                  <c:v>-9.668765000000001E-3</c:v>
                </c:pt>
                <c:pt idx="270">
                  <c:v>-9.6199500000000004E-3</c:v>
                </c:pt>
                <c:pt idx="271">
                  <c:v>-9.5711350000000014E-3</c:v>
                </c:pt>
                <c:pt idx="272">
                  <c:v>-9.5223200000000008E-3</c:v>
                </c:pt>
                <c:pt idx="273">
                  <c:v>-9.4735050000000001E-3</c:v>
                </c:pt>
                <c:pt idx="274">
                  <c:v>-9.4246900000000012E-3</c:v>
                </c:pt>
                <c:pt idx="275">
                  <c:v>-9.3758750000000005E-3</c:v>
                </c:pt>
                <c:pt idx="276">
                  <c:v>-9.3270600000000016E-3</c:v>
                </c:pt>
                <c:pt idx="277">
                  <c:v>-9.2782450000000009E-3</c:v>
                </c:pt>
                <c:pt idx="278">
                  <c:v>-9.2294300000000003E-3</c:v>
                </c:pt>
                <c:pt idx="279">
                  <c:v>-9.1806150000000013E-3</c:v>
                </c:pt>
                <c:pt idx="280">
                  <c:v>-9.1318000000000007E-3</c:v>
                </c:pt>
                <c:pt idx="281">
                  <c:v>-9.082985E-3</c:v>
                </c:pt>
                <c:pt idx="282">
                  <c:v>-9.0341700000000011E-3</c:v>
                </c:pt>
                <c:pt idx="283">
                  <c:v>-8.9853550000000004E-3</c:v>
                </c:pt>
                <c:pt idx="284">
                  <c:v>-8.9365400000000015E-3</c:v>
                </c:pt>
                <c:pt idx="285">
                  <c:v>-8.8877250000000008E-3</c:v>
                </c:pt>
                <c:pt idx="286">
                  <c:v>-8.8389100000000002E-3</c:v>
                </c:pt>
                <c:pt idx="287">
                  <c:v>-8.7900950000000012E-3</c:v>
                </c:pt>
                <c:pt idx="288">
                  <c:v>-8.7412800000000006E-3</c:v>
                </c:pt>
                <c:pt idx="289">
                  <c:v>-8.6924650000000016E-3</c:v>
                </c:pt>
                <c:pt idx="290">
                  <c:v>-8.643650000000001E-3</c:v>
                </c:pt>
                <c:pt idx="291">
                  <c:v>-8.5948350000000003E-3</c:v>
                </c:pt>
                <c:pt idx="292">
                  <c:v>-8.5460200000000014E-3</c:v>
                </c:pt>
                <c:pt idx="293">
                  <c:v>-8.4972050000000007E-3</c:v>
                </c:pt>
                <c:pt idx="294">
                  <c:v>-8.4483900000000001E-3</c:v>
                </c:pt>
                <c:pt idx="295">
                  <c:v>-8.3995750000000011E-3</c:v>
                </c:pt>
                <c:pt idx="296">
                  <c:v>-8.3507600000000005E-3</c:v>
                </c:pt>
                <c:pt idx="297">
                  <c:v>-8.3019450000000015E-3</c:v>
                </c:pt>
                <c:pt idx="298">
                  <c:v>-8.2531300000000009E-3</c:v>
                </c:pt>
                <c:pt idx="299">
                  <c:v>-8.2043150000000002E-3</c:v>
                </c:pt>
                <c:pt idx="300">
                  <c:v>-8.1555000000000013E-3</c:v>
                </c:pt>
                <c:pt idx="301">
                  <c:v>-8.1066850000000006E-3</c:v>
                </c:pt>
                <c:pt idx="302">
                  <c:v>-8.05787E-3</c:v>
                </c:pt>
                <c:pt idx="303">
                  <c:v>-8.009055000000001E-3</c:v>
                </c:pt>
                <c:pt idx="304">
                  <c:v>-7.9602400000000004E-3</c:v>
                </c:pt>
                <c:pt idx="305">
                  <c:v>-7.9114250000000014E-3</c:v>
                </c:pt>
                <c:pt idx="306">
                  <c:v>-7.8626100000000008E-3</c:v>
                </c:pt>
                <c:pt idx="307">
                  <c:v>-7.8137950000000001E-3</c:v>
                </c:pt>
                <c:pt idx="308">
                  <c:v>-7.7649800000000012E-3</c:v>
                </c:pt>
                <c:pt idx="309">
                  <c:v>-7.7161650000000005E-3</c:v>
                </c:pt>
                <c:pt idx="310">
                  <c:v>-7.6673500000000016E-3</c:v>
                </c:pt>
                <c:pt idx="311">
                  <c:v>-7.6185350000000009E-3</c:v>
                </c:pt>
                <c:pt idx="312">
                  <c:v>-7.5697200000000003E-3</c:v>
                </c:pt>
                <c:pt idx="313">
                  <c:v>-7.5209050000000013E-3</c:v>
                </c:pt>
                <c:pt idx="314">
                  <c:v>-7.4720900000000007E-3</c:v>
                </c:pt>
                <c:pt idx="315">
                  <c:v>-7.423275E-3</c:v>
                </c:pt>
                <c:pt idx="316">
                  <c:v>-7.3744600000000011E-3</c:v>
                </c:pt>
                <c:pt idx="317">
                  <c:v>-7.3256450000000004E-3</c:v>
                </c:pt>
                <c:pt idx="318">
                  <c:v>-7.2768300000000015E-3</c:v>
                </c:pt>
                <c:pt idx="319">
                  <c:v>-7.2280150000000008E-3</c:v>
                </c:pt>
                <c:pt idx="320">
                  <c:v>-7.1792000000000002E-3</c:v>
                </c:pt>
                <c:pt idx="321">
                  <c:v>-7.1303849999999995E-3</c:v>
                </c:pt>
                <c:pt idx="322">
                  <c:v>-7.0815700000000023E-3</c:v>
                </c:pt>
                <c:pt idx="323">
                  <c:v>-7.0327550000000016E-3</c:v>
                </c:pt>
                <c:pt idx="324">
                  <c:v>-6.983940000000001E-3</c:v>
                </c:pt>
                <c:pt idx="325">
                  <c:v>-6.9351250000000003E-3</c:v>
                </c:pt>
                <c:pt idx="326">
                  <c:v>-6.8863099999999997E-3</c:v>
                </c:pt>
                <c:pt idx="327">
                  <c:v>-6.8374950000000025E-3</c:v>
                </c:pt>
                <c:pt idx="328">
                  <c:v>-6.7886800000000018E-3</c:v>
                </c:pt>
                <c:pt idx="329">
                  <c:v>-6.7398650000000011E-3</c:v>
                </c:pt>
                <c:pt idx="330">
                  <c:v>-6.6910500000000005E-3</c:v>
                </c:pt>
                <c:pt idx="331">
                  <c:v>-6.6422349999999998E-3</c:v>
                </c:pt>
                <c:pt idx="332">
                  <c:v>-6.5934199999999991E-3</c:v>
                </c:pt>
                <c:pt idx="333">
                  <c:v>-6.5446050000000019E-3</c:v>
                </c:pt>
                <c:pt idx="334">
                  <c:v>-6.4957900000000013E-3</c:v>
                </c:pt>
                <c:pt idx="335">
                  <c:v>-6.4469750000000006E-3</c:v>
                </c:pt>
                <c:pt idx="336">
                  <c:v>-6.39816E-3</c:v>
                </c:pt>
                <c:pt idx="337">
                  <c:v>-6.3493449999999993E-3</c:v>
                </c:pt>
                <c:pt idx="338">
                  <c:v>-6.3005300000000021E-3</c:v>
                </c:pt>
                <c:pt idx="339">
                  <c:v>-6.2517150000000014E-3</c:v>
                </c:pt>
                <c:pt idx="340">
                  <c:v>-6.2029000000000008E-3</c:v>
                </c:pt>
                <c:pt idx="341">
                  <c:v>-6.1540850000000001E-3</c:v>
                </c:pt>
                <c:pt idx="342">
                  <c:v>-6.1052699999999994E-3</c:v>
                </c:pt>
                <c:pt idx="343">
                  <c:v>-6.0564550000000023E-3</c:v>
                </c:pt>
                <c:pt idx="344">
                  <c:v>-6.0076400000000016E-3</c:v>
                </c:pt>
                <c:pt idx="345">
                  <c:v>-5.9588250000000009E-3</c:v>
                </c:pt>
                <c:pt idx="346">
                  <c:v>-5.9100100000000003E-3</c:v>
                </c:pt>
                <c:pt idx="347">
                  <c:v>-5.8611949999999996E-3</c:v>
                </c:pt>
                <c:pt idx="348">
                  <c:v>-5.8123800000000024E-3</c:v>
                </c:pt>
                <c:pt idx="349">
                  <c:v>-5.7635650000000017E-3</c:v>
                </c:pt>
                <c:pt idx="350">
                  <c:v>-5.7147500000000011E-3</c:v>
                </c:pt>
                <c:pt idx="351">
                  <c:v>-5.6659350000000004E-3</c:v>
                </c:pt>
                <c:pt idx="352">
                  <c:v>-5.6171199999999998E-3</c:v>
                </c:pt>
                <c:pt idx="353">
                  <c:v>-5.5683049999999991E-3</c:v>
                </c:pt>
                <c:pt idx="354">
                  <c:v>-5.5194900000000019E-3</c:v>
                </c:pt>
                <c:pt idx="355">
                  <c:v>-5.4706750000000012E-3</c:v>
                </c:pt>
                <c:pt idx="356">
                  <c:v>-5.4218600000000006E-3</c:v>
                </c:pt>
                <c:pt idx="357">
                  <c:v>-5.3730449999999999E-3</c:v>
                </c:pt>
                <c:pt idx="358">
                  <c:v>-5.3242299999999992E-3</c:v>
                </c:pt>
                <c:pt idx="359">
                  <c:v>-5.275415000000002E-3</c:v>
                </c:pt>
                <c:pt idx="360">
                  <c:v>-5.2266000000000014E-3</c:v>
                </c:pt>
                <c:pt idx="361">
                  <c:v>-5.1777850000000007E-3</c:v>
                </c:pt>
                <c:pt idx="362">
                  <c:v>-5.1289700000000001E-3</c:v>
                </c:pt>
                <c:pt idx="363">
                  <c:v>-5.0801549999999994E-3</c:v>
                </c:pt>
                <c:pt idx="364">
                  <c:v>-5.0313400000000022E-3</c:v>
                </c:pt>
                <c:pt idx="365">
                  <c:v>-4.9825250000000015E-3</c:v>
                </c:pt>
                <c:pt idx="366">
                  <c:v>-4.9337100000000009E-3</c:v>
                </c:pt>
                <c:pt idx="367">
                  <c:v>-4.8848950000000002E-3</c:v>
                </c:pt>
                <c:pt idx="368">
                  <c:v>-4.8360799999999995E-3</c:v>
                </c:pt>
                <c:pt idx="369">
                  <c:v>-4.7872650000000024E-3</c:v>
                </c:pt>
                <c:pt idx="370">
                  <c:v>-4.7384500000000017E-3</c:v>
                </c:pt>
                <c:pt idx="371">
                  <c:v>-4.689635000000001E-3</c:v>
                </c:pt>
                <c:pt idx="372">
                  <c:v>-4.6408200000000004E-3</c:v>
                </c:pt>
                <c:pt idx="373">
                  <c:v>-4.5920049999999997E-3</c:v>
                </c:pt>
                <c:pt idx="374">
                  <c:v>-4.5431900000000025E-3</c:v>
                </c:pt>
                <c:pt idx="375">
                  <c:v>-4.4943750000000018E-3</c:v>
                </c:pt>
                <c:pt idx="376">
                  <c:v>-4.4455600000000012E-3</c:v>
                </c:pt>
                <c:pt idx="377">
                  <c:v>-4.3967450000000005E-3</c:v>
                </c:pt>
                <c:pt idx="378">
                  <c:v>-4.3479299999999999E-3</c:v>
                </c:pt>
                <c:pt idx="379">
                  <c:v>-4.2991149999999992E-3</c:v>
                </c:pt>
                <c:pt idx="380">
                  <c:v>-4.250300000000002E-3</c:v>
                </c:pt>
                <c:pt idx="381">
                  <c:v>-4.2014850000000013E-3</c:v>
                </c:pt>
                <c:pt idx="382">
                  <c:v>-4.1526700000000007E-3</c:v>
                </c:pt>
                <c:pt idx="383">
                  <c:v>-4.103855E-3</c:v>
                </c:pt>
                <c:pt idx="384">
                  <c:v>-4.0550399999999993E-3</c:v>
                </c:pt>
                <c:pt idx="385">
                  <c:v>-4.0062250000000021E-3</c:v>
                </c:pt>
                <c:pt idx="386">
                  <c:v>-3.9574100000000015E-3</c:v>
                </c:pt>
                <c:pt idx="387">
                  <c:v>-3.9085950000000008E-3</c:v>
                </c:pt>
                <c:pt idx="388">
                  <c:v>-3.8597800000000002E-3</c:v>
                </c:pt>
                <c:pt idx="389">
                  <c:v>-3.8109649999999995E-3</c:v>
                </c:pt>
                <c:pt idx="390">
                  <c:v>-3.7621500000000023E-3</c:v>
                </c:pt>
                <c:pt idx="391">
                  <c:v>-3.7133350000000016E-3</c:v>
                </c:pt>
                <c:pt idx="392">
                  <c:v>-3.664520000000001E-3</c:v>
                </c:pt>
                <c:pt idx="393">
                  <c:v>-3.6157050000000003E-3</c:v>
                </c:pt>
                <c:pt idx="394">
                  <c:v>-3.5668899999999996E-3</c:v>
                </c:pt>
                <c:pt idx="395">
                  <c:v>-3.5180750000000025E-3</c:v>
                </c:pt>
                <c:pt idx="396">
                  <c:v>-3.4692600000000018E-3</c:v>
                </c:pt>
                <c:pt idx="397">
                  <c:v>-3.4204450000000011E-3</c:v>
                </c:pt>
                <c:pt idx="398">
                  <c:v>-3.3716300000000005E-3</c:v>
                </c:pt>
                <c:pt idx="399">
                  <c:v>-3.3228149999999998E-3</c:v>
                </c:pt>
                <c:pt idx="400">
                  <c:v>-3.2739999999999991E-3</c:v>
                </c:pt>
                <c:pt idx="401">
                  <c:v>-3.2251850000000019E-3</c:v>
                </c:pt>
                <c:pt idx="402">
                  <c:v>-3.1763700000000013E-3</c:v>
                </c:pt>
                <c:pt idx="403">
                  <c:v>-3.1275550000000006E-3</c:v>
                </c:pt>
                <c:pt idx="404">
                  <c:v>-3.0787399999999999E-3</c:v>
                </c:pt>
                <c:pt idx="405">
                  <c:v>-3.0299249999999993E-3</c:v>
                </c:pt>
                <c:pt idx="406">
                  <c:v>-2.9811100000000021E-3</c:v>
                </c:pt>
                <c:pt idx="407">
                  <c:v>-2.9322950000000014E-3</c:v>
                </c:pt>
                <c:pt idx="408">
                  <c:v>-2.8834800000000008E-3</c:v>
                </c:pt>
                <c:pt idx="409">
                  <c:v>-2.8346650000000001E-3</c:v>
                </c:pt>
                <c:pt idx="410">
                  <c:v>-2.7858499999999994E-3</c:v>
                </c:pt>
                <c:pt idx="411">
                  <c:v>-2.7370350000000022E-3</c:v>
                </c:pt>
                <c:pt idx="412">
                  <c:v>-2.6882200000000016E-3</c:v>
                </c:pt>
                <c:pt idx="413">
                  <c:v>-2.6394050000000009E-3</c:v>
                </c:pt>
                <c:pt idx="414">
                  <c:v>-2.5905900000000003E-3</c:v>
                </c:pt>
                <c:pt idx="415">
                  <c:v>-2.5417749999999996E-3</c:v>
                </c:pt>
                <c:pt idx="416">
                  <c:v>-2.4929600000000024E-3</c:v>
                </c:pt>
                <c:pt idx="417">
                  <c:v>-2.4441450000000017E-3</c:v>
                </c:pt>
                <c:pt idx="418">
                  <c:v>-2.3953300000000011E-3</c:v>
                </c:pt>
                <c:pt idx="419">
                  <c:v>-2.3465150000000004E-3</c:v>
                </c:pt>
                <c:pt idx="420">
                  <c:v>-2.2976999999999997E-3</c:v>
                </c:pt>
                <c:pt idx="421">
                  <c:v>-2.2488850000000025E-3</c:v>
                </c:pt>
                <c:pt idx="422">
                  <c:v>-2.2000700000000019E-3</c:v>
                </c:pt>
                <c:pt idx="423">
                  <c:v>-2.1512550000000012E-3</c:v>
                </c:pt>
                <c:pt idx="424">
                  <c:v>-2.1024400000000006E-3</c:v>
                </c:pt>
                <c:pt idx="425">
                  <c:v>-2.0536249999999999E-3</c:v>
                </c:pt>
                <c:pt idx="426">
                  <c:v>-2.0048099999999992E-3</c:v>
                </c:pt>
                <c:pt idx="427">
                  <c:v>-1.955995000000002E-3</c:v>
                </c:pt>
                <c:pt idx="428">
                  <c:v>-1.9071800000000014E-3</c:v>
                </c:pt>
                <c:pt idx="429">
                  <c:v>-1.8583650000000007E-3</c:v>
                </c:pt>
                <c:pt idx="430">
                  <c:v>-1.80955E-3</c:v>
                </c:pt>
                <c:pt idx="431">
                  <c:v>-1.7607349999999994E-3</c:v>
                </c:pt>
                <c:pt idx="432">
                  <c:v>-1.7119200000000022E-3</c:v>
                </c:pt>
                <c:pt idx="433">
                  <c:v>-1.6631050000000015E-3</c:v>
                </c:pt>
                <c:pt idx="434">
                  <c:v>-1.6142900000000009E-3</c:v>
                </c:pt>
                <c:pt idx="435">
                  <c:v>-1.5654750000000002E-3</c:v>
                </c:pt>
                <c:pt idx="436">
                  <c:v>-1.5166599999999995E-3</c:v>
                </c:pt>
                <c:pt idx="437">
                  <c:v>-1.4678450000000023E-3</c:v>
                </c:pt>
                <c:pt idx="438">
                  <c:v>-1.4190300000000017E-3</c:v>
                </c:pt>
                <c:pt idx="439">
                  <c:v>-1.370215000000001E-3</c:v>
                </c:pt>
                <c:pt idx="440">
                  <c:v>-1.3214000000000004E-3</c:v>
                </c:pt>
                <c:pt idx="441">
                  <c:v>-1.2725849999999997E-3</c:v>
                </c:pt>
                <c:pt idx="442">
                  <c:v>-1.2237700000000025E-3</c:v>
                </c:pt>
                <c:pt idx="443">
                  <c:v>-1.1749550000000018E-3</c:v>
                </c:pt>
                <c:pt idx="444">
                  <c:v>-1.1261400000000012E-3</c:v>
                </c:pt>
                <c:pt idx="445">
                  <c:v>-1.0773250000000005E-3</c:v>
                </c:pt>
                <c:pt idx="446">
                  <c:v>-1.0285099999999998E-3</c:v>
                </c:pt>
                <c:pt idx="447">
                  <c:v>-9.7969499999999918E-4</c:v>
                </c:pt>
                <c:pt idx="448">
                  <c:v>-9.3088000000000198E-4</c:v>
                </c:pt>
                <c:pt idx="449">
                  <c:v>-8.8206500000000132E-4</c:v>
                </c:pt>
                <c:pt idx="450">
                  <c:v>-8.3325000000000066E-4</c:v>
                </c:pt>
                <c:pt idx="451">
                  <c:v>-7.8443499999999999E-4</c:v>
                </c:pt>
                <c:pt idx="452">
                  <c:v>-7.3561999999999933E-4</c:v>
                </c:pt>
                <c:pt idx="453">
                  <c:v>-6.8680500000000214E-4</c:v>
                </c:pt>
                <c:pt idx="454">
                  <c:v>-6.3799000000000147E-4</c:v>
                </c:pt>
                <c:pt idx="455">
                  <c:v>-5.8917500000000081E-4</c:v>
                </c:pt>
                <c:pt idx="456">
                  <c:v>-5.4036000000000015E-4</c:v>
                </c:pt>
                <c:pt idx="457">
                  <c:v>-4.9154499999999948E-4</c:v>
                </c:pt>
                <c:pt idx="458">
                  <c:v>-4.4273000000000229E-4</c:v>
                </c:pt>
                <c:pt idx="459">
                  <c:v>-3.9391500000000162E-4</c:v>
                </c:pt>
                <c:pt idx="460">
                  <c:v>-3.4510000000000096E-4</c:v>
                </c:pt>
                <c:pt idx="461">
                  <c:v>-2.962850000000003E-4</c:v>
                </c:pt>
                <c:pt idx="462">
                  <c:v>-2.4746999999999963E-4</c:v>
                </c:pt>
                <c:pt idx="463">
                  <c:v>-1.9865500000000244E-4</c:v>
                </c:pt>
                <c:pt idx="464">
                  <c:v>-1.4984000000000178E-4</c:v>
                </c:pt>
                <c:pt idx="465">
                  <c:v>-1.0102500000000111E-4</c:v>
                </c:pt>
                <c:pt idx="466">
                  <c:v>-5.221000000000045E-5</c:v>
                </c:pt>
                <c:pt idx="467">
                  <c:v>-3.3949999999997871E-6</c:v>
                </c:pt>
                <c:pt idx="468">
                  <c:v>4.5420000000000876E-5</c:v>
                </c:pt>
                <c:pt idx="469">
                  <c:v>9.423499999999807E-5</c:v>
                </c:pt>
                <c:pt idx="470">
                  <c:v>1.4304999999999873E-4</c:v>
                </c:pt>
                <c:pt idx="471">
                  <c:v>1.918649999999994E-4</c:v>
                </c:pt>
                <c:pt idx="472">
                  <c:v>2.4068000000000006E-4</c:v>
                </c:pt>
                <c:pt idx="473">
                  <c:v>2.8949500000000072E-4</c:v>
                </c:pt>
                <c:pt idx="474">
                  <c:v>3.3830999999999792E-4</c:v>
                </c:pt>
                <c:pt idx="475">
                  <c:v>3.8712499999999858E-4</c:v>
                </c:pt>
                <c:pt idx="476">
                  <c:v>4.3593999999999924E-4</c:v>
                </c:pt>
                <c:pt idx="477">
                  <c:v>4.8475499999999991E-4</c:v>
                </c:pt>
                <c:pt idx="478">
                  <c:v>5.3357000000000057E-4</c:v>
                </c:pt>
                <c:pt idx="479">
                  <c:v>5.8238499999999777E-4</c:v>
                </c:pt>
                <c:pt idx="480">
                  <c:v>6.3119999999999843E-4</c:v>
                </c:pt>
                <c:pt idx="481">
                  <c:v>6.8001499999999909E-4</c:v>
                </c:pt>
                <c:pt idx="482">
                  <c:v>7.2882999999999976E-4</c:v>
                </c:pt>
                <c:pt idx="483">
                  <c:v>7.7764500000000042E-4</c:v>
                </c:pt>
                <c:pt idx="484">
                  <c:v>8.2645999999999761E-4</c:v>
                </c:pt>
                <c:pt idx="485">
                  <c:v>8.7527499999999828E-4</c:v>
                </c:pt>
                <c:pt idx="486">
                  <c:v>9.2408999999999894E-4</c:v>
                </c:pt>
                <c:pt idx="487">
                  <c:v>9.729049999999996E-4</c:v>
                </c:pt>
                <c:pt idx="488">
                  <c:v>1.0217200000000003E-3</c:v>
                </c:pt>
                <c:pt idx="489">
                  <c:v>1.0705349999999975E-3</c:v>
                </c:pt>
                <c:pt idx="490">
                  <c:v>1.1193499999999981E-3</c:v>
                </c:pt>
                <c:pt idx="491">
                  <c:v>1.1681649999999988E-3</c:v>
                </c:pt>
                <c:pt idx="492">
                  <c:v>1.2169799999999995E-3</c:v>
                </c:pt>
                <c:pt idx="493">
                  <c:v>1.2657950000000001E-3</c:v>
                </c:pt>
                <c:pt idx="494">
                  <c:v>1.3146100000000008E-3</c:v>
                </c:pt>
                <c:pt idx="495">
                  <c:v>1.363424999999998E-3</c:v>
                </c:pt>
                <c:pt idx="496">
                  <c:v>1.4122399999999986E-3</c:v>
                </c:pt>
                <c:pt idx="497">
                  <c:v>1.4610549999999993E-3</c:v>
                </c:pt>
                <c:pt idx="498">
                  <c:v>1.50987E-3</c:v>
                </c:pt>
                <c:pt idx="499">
                  <c:v>1.5586850000000006E-3</c:v>
                </c:pt>
                <c:pt idx="500">
                  <c:v>1.6074999999999978E-3</c:v>
                </c:pt>
                <c:pt idx="501">
                  <c:v>1.6563149999999985E-3</c:v>
                </c:pt>
                <c:pt idx="502">
                  <c:v>1.7051299999999991E-3</c:v>
                </c:pt>
                <c:pt idx="503">
                  <c:v>1.7539449999999998E-3</c:v>
                </c:pt>
                <c:pt idx="504">
                  <c:v>1.8027600000000005E-3</c:v>
                </c:pt>
                <c:pt idx="505">
                  <c:v>1.8515749999999977E-3</c:v>
                </c:pt>
                <c:pt idx="506">
                  <c:v>1.9003899999999983E-3</c:v>
                </c:pt>
                <c:pt idx="507">
                  <c:v>1.949204999999999E-3</c:v>
                </c:pt>
                <c:pt idx="508">
                  <c:v>1.9980199999999997E-3</c:v>
                </c:pt>
                <c:pt idx="509">
                  <c:v>2.0468350000000003E-3</c:v>
                </c:pt>
                <c:pt idx="510">
                  <c:v>2.0956499999999975E-3</c:v>
                </c:pt>
                <c:pt idx="511">
                  <c:v>2.1444649999999982E-3</c:v>
                </c:pt>
                <c:pt idx="512">
                  <c:v>2.1932799999999988E-3</c:v>
                </c:pt>
                <c:pt idx="513">
                  <c:v>2.2420949999999995E-3</c:v>
                </c:pt>
                <c:pt idx="514">
                  <c:v>2.2909100000000002E-3</c:v>
                </c:pt>
                <c:pt idx="515">
                  <c:v>2.3397250000000008E-3</c:v>
                </c:pt>
                <c:pt idx="516">
                  <c:v>2.388539999999998E-3</c:v>
                </c:pt>
                <c:pt idx="517">
                  <c:v>2.4373549999999987E-3</c:v>
                </c:pt>
                <c:pt idx="518">
                  <c:v>2.4861699999999994E-3</c:v>
                </c:pt>
                <c:pt idx="519">
                  <c:v>2.534985E-3</c:v>
                </c:pt>
                <c:pt idx="520">
                  <c:v>2.5838000000000007E-3</c:v>
                </c:pt>
                <c:pt idx="521">
                  <c:v>2.6326149999999979E-3</c:v>
                </c:pt>
                <c:pt idx="522">
                  <c:v>2.6814299999999985E-3</c:v>
                </c:pt>
                <c:pt idx="523">
                  <c:v>2.7302449999999992E-3</c:v>
                </c:pt>
                <c:pt idx="524">
                  <c:v>2.7790599999999999E-3</c:v>
                </c:pt>
                <c:pt idx="525">
                  <c:v>2.8278750000000005E-3</c:v>
                </c:pt>
                <c:pt idx="526">
                  <c:v>2.8766899999999977E-3</c:v>
                </c:pt>
                <c:pt idx="527">
                  <c:v>2.9255049999999984E-3</c:v>
                </c:pt>
                <c:pt idx="528">
                  <c:v>2.974319999999999E-3</c:v>
                </c:pt>
                <c:pt idx="529">
                  <c:v>3.0231349999999997E-3</c:v>
                </c:pt>
                <c:pt idx="530">
                  <c:v>3.0719500000000004E-3</c:v>
                </c:pt>
                <c:pt idx="531">
                  <c:v>3.1207649999999976E-3</c:v>
                </c:pt>
                <c:pt idx="532">
                  <c:v>3.1695799999999982E-3</c:v>
                </c:pt>
                <c:pt idx="533">
                  <c:v>3.2183949999999989E-3</c:v>
                </c:pt>
                <c:pt idx="534">
                  <c:v>3.2672099999999996E-3</c:v>
                </c:pt>
                <c:pt idx="535">
                  <c:v>3.3160250000000002E-3</c:v>
                </c:pt>
                <c:pt idx="536">
                  <c:v>3.3648400000000009E-3</c:v>
                </c:pt>
                <c:pt idx="537">
                  <c:v>3.4136549999999981E-3</c:v>
                </c:pt>
                <c:pt idx="538">
                  <c:v>3.4624699999999987E-3</c:v>
                </c:pt>
                <c:pt idx="539">
                  <c:v>3.5112849999999994E-3</c:v>
                </c:pt>
                <c:pt idx="540">
                  <c:v>3.5601000000000001E-3</c:v>
                </c:pt>
                <c:pt idx="541">
                  <c:v>3.6089150000000007E-3</c:v>
                </c:pt>
                <c:pt idx="542">
                  <c:v>3.6577299999999979E-3</c:v>
                </c:pt>
                <c:pt idx="543">
                  <c:v>3.7065449999999986E-3</c:v>
                </c:pt>
                <c:pt idx="544">
                  <c:v>3.7553599999999993E-3</c:v>
                </c:pt>
                <c:pt idx="545">
                  <c:v>3.8041749999999999E-3</c:v>
                </c:pt>
                <c:pt idx="546">
                  <c:v>3.8529900000000006E-3</c:v>
                </c:pt>
                <c:pt idx="547">
                  <c:v>3.9018049999999978E-3</c:v>
                </c:pt>
                <c:pt idx="548">
                  <c:v>3.9506199999999984E-3</c:v>
                </c:pt>
                <c:pt idx="549">
                  <c:v>3.9994349999999991E-3</c:v>
                </c:pt>
                <c:pt idx="550">
                  <c:v>4.0482499999999998E-3</c:v>
                </c:pt>
                <c:pt idx="551">
                  <c:v>4.0970650000000004E-3</c:v>
                </c:pt>
                <c:pt idx="552">
                  <c:v>4.1458799999999976E-3</c:v>
                </c:pt>
                <c:pt idx="553">
                  <c:v>4.1946949999999983E-3</c:v>
                </c:pt>
                <c:pt idx="554">
                  <c:v>4.2435099999999989E-3</c:v>
                </c:pt>
                <c:pt idx="555">
                  <c:v>4.2923249999999996E-3</c:v>
                </c:pt>
                <c:pt idx="556">
                  <c:v>4.3411400000000003E-3</c:v>
                </c:pt>
                <c:pt idx="557">
                  <c:v>4.3899549999999975E-3</c:v>
                </c:pt>
                <c:pt idx="558">
                  <c:v>4.4387699999999981E-3</c:v>
                </c:pt>
                <c:pt idx="559">
                  <c:v>4.4875849999999988E-3</c:v>
                </c:pt>
                <c:pt idx="560">
                  <c:v>4.5363999999999995E-3</c:v>
                </c:pt>
                <c:pt idx="561">
                  <c:v>4.5852150000000001E-3</c:v>
                </c:pt>
                <c:pt idx="562">
                  <c:v>4.6340300000000008E-3</c:v>
                </c:pt>
                <c:pt idx="563">
                  <c:v>4.682844999999998E-3</c:v>
                </c:pt>
                <c:pt idx="564">
                  <c:v>4.7316599999999986E-3</c:v>
                </c:pt>
                <c:pt idx="565">
                  <c:v>4.7804749999999993E-3</c:v>
                </c:pt>
                <c:pt idx="566">
                  <c:v>4.82929E-3</c:v>
                </c:pt>
                <c:pt idx="567">
                  <c:v>4.8781050000000006E-3</c:v>
                </c:pt>
                <c:pt idx="568">
                  <c:v>4.9269199999999978E-3</c:v>
                </c:pt>
                <c:pt idx="569">
                  <c:v>4.9757349999999985E-3</c:v>
                </c:pt>
                <c:pt idx="570">
                  <c:v>5.0245499999999992E-3</c:v>
                </c:pt>
                <c:pt idx="571">
                  <c:v>5.0733649999999998E-3</c:v>
                </c:pt>
                <c:pt idx="572">
                  <c:v>5.1221800000000005E-3</c:v>
                </c:pt>
                <c:pt idx="573">
                  <c:v>5.1709949999999977E-3</c:v>
                </c:pt>
                <c:pt idx="574">
                  <c:v>5.2198099999999983E-3</c:v>
                </c:pt>
                <c:pt idx="575">
                  <c:v>5.268624999999999E-3</c:v>
                </c:pt>
                <c:pt idx="576">
                  <c:v>5.3174399999999997E-3</c:v>
                </c:pt>
                <c:pt idx="577">
                  <c:v>5.3662550000000003E-3</c:v>
                </c:pt>
                <c:pt idx="578">
                  <c:v>5.4150699999999975E-3</c:v>
                </c:pt>
                <c:pt idx="579">
                  <c:v>5.4638849999999982E-3</c:v>
                </c:pt>
                <c:pt idx="580">
                  <c:v>5.5126999999999989E-3</c:v>
                </c:pt>
                <c:pt idx="581">
                  <c:v>5.5615149999999995E-3</c:v>
                </c:pt>
                <c:pt idx="582">
                  <c:v>5.6103300000000002E-3</c:v>
                </c:pt>
                <c:pt idx="583">
                  <c:v>5.6591450000000008E-3</c:v>
                </c:pt>
                <c:pt idx="584">
                  <c:v>5.707959999999998E-3</c:v>
                </c:pt>
                <c:pt idx="585">
                  <c:v>5.7567749999999987E-3</c:v>
                </c:pt>
                <c:pt idx="586">
                  <c:v>5.8055899999999994E-3</c:v>
                </c:pt>
                <c:pt idx="587">
                  <c:v>5.854405E-3</c:v>
                </c:pt>
                <c:pt idx="588">
                  <c:v>5.9032200000000007E-3</c:v>
                </c:pt>
                <c:pt idx="589">
                  <c:v>5.9520349999999979E-3</c:v>
                </c:pt>
                <c:pt idx="590">
                  <c:v>6.0008499999999985E-3</c:v>
                </c:pt>
                <c:pt idx="591">
                  <c:v>6.0496649999999992E-3</c:v>
                </c:pt>
                <c:pt idx="592">
                  <c:v>6.0984799999999999E-3</c:v>
                </c:pt>
                <c:pt idx="593">
                  <c:v>6.1472950000000005E-3</c:v>
                </c:pt>
                <c:pt idx="594">
                  <c:v>6.1961099999999977E-3</c:v>
                </c:pt>
                <c:pt idx="595">
                  <c:v>6.2449249999999984E-3</c:v>
                </c:pt>
                <c:pt idx="596">
                  <c:v>6.2937399999999991E-3</c:v>
                </c:pt>
                <c:pt idx="597">
                  <c:v>6.3425549999999997E-3</c:v>
                </c:pt>
                <c:pt idx="598">
                  <c:v>6.3913700000000004E-3</c:v>
                </c:pt>
                <c:pt idx="599">
                  <c:v>6.4401849999999976E-3</c:v>
                </c:pt>
                <c:pt idx="600">
                  <c:v>6.4889999999999982E-3</c:v>
                </c:pt>
                <c:pt idx="601">
                  <c:v>6.5378149999999989E-3</c:v>
                </c:pt>
                <c:pt idx="602">
                  <c:v>6.5866299999999996E-3</c:v>
                </c:pt>
                <c:pt idx="603">
                  <c:v>6.6354450000000002E-3</c:v>
                </c:pt>
                <c:pt idx="604">
                  <c:v>6.6842600000000009E-3</c:v>
                </c:pt>
                <c:pt idx="605">
                  <c:v>6.7330749999999981E-3</c:v>
                </c:pt>
                <c:pt idx="606">
                  <c:v>6.7818899999999988E-3</c:v>
                </c:pt>
                <c:pt idx="607">
                  <c:v>6.8307049999999994E-3</c:v>
                </c:pt>
                <c:pt idx="608">
                  <c:v>6.8795200000000001E-3</c:v>
                </c:pt>
                <c:pt idx="609">
                  <c:v>6.9283350000000007E-3</c:v>
                </c:pt>
                <c:pt idx="610">
                  <c:v>6.9771499999999979E-3</c:v>
                </c:pt>
                <c:pt idx="611">
                  <c:v>7.0259649999999986E-3</c:v>
                </c:pt>
                <c:pt idx="612">
                  <c:v>7.0747799999999993E-3</c:v>
                </c:pt>
                <c:pt idx="613">
                  <c:v>7.1235949999999999E-3</c:v>
                </c:pt>
                <c:pt idx="614">
                  <c:v>7.1724100000000006E-3</c:v>
                </c:pt>
                <c:pt idx="615">
                  <c:v>7.2212249999999978E-3</c:v>
                </c:pt>
                <c:pt idx="616">
                  <c:v>7.2700399999999984E-3</c:v>
                </c:pt>
                <c:pt idx="617">
                  <c:v>7.3188549999999991E-3</c:v>
                </c:pt>
                <c:pt idx="618">
                  <c:v>7.3676699999999998E-3</c:v>
                </c:pt>
                <c:pt idx="619">
                  <c:v>7.4164850000000004E-3</c:v>
                </c:pt>
                <c:pt idx="620">
                  <c:v>7.4652999999999976E-3</c:v>
                </c:pt>
                <c:pt idx="621">
                  <c:v>7.5141149999999983E-3</c:v>
                </c:pt>
                <c:pt idx="622">
                  <c:v>7.562929999999999E-3</c:v>
                </c:pt>
                <c:pt idx="623">
                  <c:v>7.6117449999999996E-3</c:v>
                </c:pt>
                <c:pt idx="624">
                  <c:v>7.6605600000000003E-3</c:v>
                </c:pt>
                <c:pt idx="625">
                  <c:v>7.7093749999999975E-3</c:v>
                </c:pt>
                <c:pt idx="626">
                  <c:v>7.7581899999999981E-3</c:v>
                </c:pt>
                <c:pt idx="627">
                  <c:v>7.8070049999999988E-3</c:v>
                </c:pt>
                <c:pt idx="628">
                  <c:v>7.8558199999999995E-3</c:v>
                </c:pt>
                <c:pt idx="629">
                  <c:v>7.9046350000000001E-3</c:v>
                </c:pt>
                <c:pt idx="630">
                  <c:v>7.9534500000000008E-3</c:v>
                </c:pt>
                <c:pt idx="631">
                  <c:v>8.002264999999998E-3</c:v>
                </c:pt>
                <c:pt idx="632">
                  <c:v>8.0510799999999987E-3</c:v>
                </c:pt>
                <c:pt idx="633">
                  <c:v>8.0998949999999993E-3</c:v>
                </c:pt>
                <c:pt idx="634">
                  <c:v>8.14871E-3</c:v>
                </c:pt>
                <c:pt idx="635">
                  <c:v>8.1975250000000006E-3</c:v>
                </c:pt>
                <c:pt idx="636">
                  <c:v>8.2463399999999978E-3</c:v>
                </c:pt>
                <c:pt idx="637">
                  <c:v>8.2951549999999985E-3</c:v>
                </c:pt>
                <c:pt idx="638">
                  <c:v>8.3439699999999992E-3</c:v>
                </c:pt>
                <c:pt idx="639">
                  <c:v>8.3927849999999998E-3</c:v>
                </c:pt>
                <c:pt idx="640">
                  <c:v>8.4416000000000005E-3</c:v>
                </c:pt>
                <c:pt idx="641">
                  <c:v>8.4904150000000012E-3</c:v>
                </c:pt>
                <c:pt idx="642">
                  <c:v>8.5392300000000018E-3</c:v>
                </c:pt>
                <c:pt idx="643">
                  <c:v>8.5880450000000025E-3</c:v>
                </c:pt>
                <c:pt idx="644">
                  <c:v>8.6368599999999962E-3</c:v>
                </c:pt>
                <c:pt idx="645">
                  <c:v>8.6856749999999969E-3</c:v>
                </c:pt>
                <c:pt idx="646">
                  <c:v>8.7344899999999975E-3</c:v>
                </c:pt>
                <c:pt idx="647">
                  <c:v>8.7833049999999982E-3</c:v>
                </c:pt>
                <c:pt idx="648">
                  <c:v>8.8321199999999989E-3</c:v>
                </c:pt>
                <c:pt idx="649">
                  <c:v>8.8809349999999995E-3</c:v>
                </c:pt>
                <c:pt idx="650">
                  <c:v>8.9297500000000002E-3</c:v>
                </c:pt>
                <c:pt idx="651">
                  <c:v>8.9785650000000009E-3</c:v>
                </c:pt>
                <c:pt idx="652">
                  <c:v>9.0273800000000015E-3</c:v>
                </c:pt>
                <c:pt idx="653">
                  <c:v>9.0761950000000022E-3</c:v>
                </c:pt>
                <c:pt idx="654">
                  <c:v>9.1250099999999959E-3</c:v>
                </c:pt>
                <c:pt idx="655">
                  <c:v>9.1738249999999966E-3</c:v>
                </c:pt>
                <c:pt idx="656">
                  <c:v>9.2226399999999972E-3</c:v>
                </c:pt>
                <c:pt idx="657">
                  <c:v>9.2714549999999979E-3</c:v>
                </c:pt>
                <c:pt idx="658">
                  <c:v>9.3202699999999986E-3</c:v>
                </c:pt>
                <c:pt idx="659">
                  <c:v>9.3690849999999992E-3</c:v>
                </c:pt>
                <c:pt idx="660">
                  <c:v>9.4178999999999999E-3</c:v>
                </c:pt>
                <c:pt idx="661">
                  <c:v>9.4667150000000005E-3</c:v>
                </c:pt>
                <c:pt idx="662">
                  <c:v>9.5155300000000012E-3</c:v>
                </c:pt>
                <c:pt idx="663">
                  <c:v>9.5643450000000019E-3</c:v>
                </c:pt>
                <c:pt idx="664">
                  <c:v>9.6131600000000025E-3</c:v>
                </c:pt>
                <c:pt idx="665">
                  <c:v>9.6619749999999963E-3</c:v>
                </c:pt>
                <c:pt idx="666">
                  <c:v>9.7107899999999969E-3</c:v>
                </c:pt>
                <c:pt idx="667">
                  <c:v>9.7596049999999976E-3</c:v>
                </c:pt>
                <c:pt idx="668">
                  <c:v>9.8084199999999983E-3</c:v>
                </c:pt>
                <c:pt idx="669">
                  <c:v>9.8572349999999989E-3</c:v>
                </c:pt>
                <c:pt idx="670">
                  <c:v>9.9060499999999996E-3</c:v>
                </c:pt>
                <c:pt idx="671">
                  <c:v>9.9548650000000002E-3</c:v>
                </c:pt>
                <c:pt idx="672">
                  <c:v>1.0003680000000001E-2</c:v>
                </c:pt>
                <c:pt idx="673">
                  <c:v>1.0052495000000002E-2</c:v>
                </c:pt>
                <c:pt idx="674">
                  <c:v>1.0101310000000002E-2</c:v>
                </c:pt>
                <c:pt idx="675">
                  <c:v>1.0150124999999996E-2</c:v>
                </c:pt>
                <c:pt idx="676">
                  <c:v>1.0198939999999997E-2</c:v>
                </c:pt>
                <c:pt idx="677">
                  <c:v>1.0247754999999997E-2</c:v>
                </c:pt>
                <c:pt idx="678">
                  <c:v>1.0296569999999998E-2</c:v>
                </c:pt>
                <c:pt idx="679">
                  <c:v>1.0345384999999999E-2</c:v>
                </c:pt>
                <c:pt idx="680">
                  <c:v>1.0394199999999999E-2</c:v>
                </c:pt>
                <c:pt idx="681">
                  <c:v>1.0443015E-2</c:v>
                </c:pt>
                <c:pt idx="682">
                  <c:v>1.0491830000000001E-2</c:v>
                </c:pt>
                <c:pt idx="683">
                  <c:v>1.0540645000000001E-2</c:v>
                </c:pt>
                <c:pt idx="684">
                  <c:v>1.0589460000000002E-2</c:v>
                </c:pt>
                <c:pt idx="685">
                  <c:v>1.0638275000000003E-2</c:v>
                </c:pt>
                <c:pt idx="686">
                  <c:v>1.0687089999999996E-2</c:v>
                </c:pt>
                <c:pt idx="687">
                  <c:v>1.0735904999999997E-2</c:v>
                </c:pt>
                <c:pt idx="688">
                  <c:v>1.0784719999999998E-2</c:v>
                </c:pt>
                <c:pt idx="689">
                  <c:v>1.0833534999999998E-2</c:v>
                </c:pt>
                <c:pt idx="690">
                  <c:v>1.0882349999999999E-2</c:v>
                </c:pt>
                <c:pt idx="691">
                  <c:v>1.0931165E-2</c:v>
                </c:pt>
                <c:pt idx="692">
                  <c:v>1.097998E-2</c:v>
                </c:pt>
                <c:pt idx="693">
                  <c:v>1.1028795000000001E-2</c:v>
                </c:pt>
                <c:pt idx="694">
                  <c:v>1.1077610000000002E-2</c:v>
                </c:pt>
                <c:pt idx="695">
                  <c:v>1.1126425000000002E-2</c:v>
                </c:pt>
                <c:pt idx="696">
                  <c:v>1.1175239999999996E-2</c:v>
                </c:pt>
                <c:pt idx="697">
                  <c:v>1.1224054999999997E-2</c:v>
                </c:pt>
                <c:pt idx="698">
                  <c:v>1.1272869999999997E-2</c:v>
                </c:pt>
                <c:pt idx="699">
                  <c:v>1.1321684999999998E-2</c:v>
                </c:pt>
                <c:pt idx="700">
                  <c:v>1.1370499999999999E-2</c:v>
                </c:pt>
                <c:pt idx="701">
                  <c:v>1.1419314999999999E-2</c:v>
                </c:pt>
                <c:pt idx="702">
                  <c:v>1.146813E-2</c:v>
                </c:pt>
                <c:pt idx="703">
                  <c:v>1.1516945000000001E-2</c:v>
                </c:pt>
                <c:pt idx="704">
                  <c:v>1.1565760000000001E-2</c:v>
                </c:pt>
                <c:pt idx="705">
                  <c:v>1.1614575000000002E-2</c:v>
                </c:pt>
                <c:pt idx="706">
                  <c:v>1.1663390000000003E-2</c:v>
                </c:pt>
                <c:pt idx="707">
                  <c:v>1.1712204999999996E-2</c:v>
                </c:pt>
                <c:pt idx="708">
                  <c:v>1.1761019999999997E-2</c:v>
                </c:pt>
                <c:pt idx="709">
                  <c:v>1.1809834999999998E-2</c:v>
                </c:pt>
                <c:pt idx="710">
                  <c:v>1.1858649999999998E-2</c:v>
                </c:pt>
                <c:pt idx="711">
                  <c:v>1.1907464999999999E-2</c:v>
                </c:pt>
                <c:pt idx="712">
                  <c:v>1.195628E-2</c:v>
                </c:pt>
                <c:pt idx="713">
                  <c:v>1.2005095E-2</c:v>
                </c:pt>
                <c:pt idx="714">
                  <c:v>1.2053910000000001E-2</c:v>
                </c:pt>
                <c:pt idx="715">
                  <c:v>1.2102725000000002E-2</c:v>
                </c:pt>
                <c:pt idx="716">
                  <c:v>1.2151540000000002E-2</c:v>
                </c:pt>
                <c:pt idx="717">
                  <c:v>1.2200354999999996E-2</c:v>
                </c:pt>
                <c:pt idx="718">
                  <c:v>1.2249169999999997E-2</c:v>
                </c:pt>
                <c:pt idx="719">
                  <c:v>1.2297984999999997E-2</c:v>
                </c:pt>
                <c:pt idx="720">
                  <c:v>1.2346799999999998E-2</c:v>
                </c:pt>
                <c:pt idx="721">
                  <c:v>1.2395614999999999E-2</c:v>
                </c:pt>
                <c:pt idx="722">
                  <c:v>1.2444429999999999E-2</c:v>
                </c:pt>
                <c:pt idx="723">
                  <c:v>1.2493245E-2</c:v>
                </c:pt>
                <c:pt idx="724">
                  <c:v>1.2542060000000001E-2</c:v>
                </c:pt>
                <c:pt idx="725">
                  <c:v>1.2590875000000001E-2</c:v>
                </c:pt>
                <c:pt idx="726">
                  <c:v>1.2639690000000002E-2</c:v>
                </c:pt>
                <c:pt idx="727">
                  <c:v>1.2688504999999996E-2</c:v>
                </c:pt>
                <c:pt idx="728">
                  <c:v>1.2737319999999996E-2</c:v>
                </c:pt>
                <c:pt idx="729">
                  <c:v>1.2786134999999997E-2</c:v>
                </c:pt>
                <c:pt idx="730">
                  <c:v>1.2834949999999998E-2</c:v>
                </c:pt>
                <c:pt idx="731">
                  <c:v>1.2883764999999998E-2</c:v>
                </c:pt>
                <c:pt idx="732">
                  <c:v>1.2932579999999999E-2</c:v>
                </c:pt>
                <c:pt idx="733">
                  <c:v>1.2981395E-2</c:v>
                </c:pt>
                <c:pt idx="734">
                  <c:v>1.303021E-2</c:v>
                </c:pt>
                <c:pt idx="735">
                  <c:v>1.3079025000000001E-2</c:v>
                </c:pt>
                <c:pt idx="736">
                  <c:v>1.3127840000000002E-2</c:v>
                </c:pt>
                <c:pt idx="737">
                  <c:v>1.3176655000000002E-2</c:v>
                </c:pt>
                <c:pt idx="738">
                  <c:v>1.3225469999999996E-2</c:v>
                </c:pt>
                <c:pt idx="739">
                  <c:v>1.3274284999999997E-2</c:v>
                </c:pt>
                <c:pt idx="740">
                  <c:v>1.3323099999999997E-2</c:v>
                </c:pt>
                <c:pt idx="741">
                  <c:v>1.3371914999999998E-2</c:v>
                </c:pt>
                <c:pt idx="742">
                  <c:v>1.3420729999999999E-2</c:v>
                </c:pt>
                <c:pt idx="743">
                  <c:v>1.3469544999999999E-2</c:v>
                </c:pt>
                <c:pt idx="744">
                  <c:v>1.351836E-2</c:v>
                </c:pt>
                <c:pt idx="745">
                  <c:v>1.3567175000000001E-2</c:v>
                </c:pt>
                <c:pt idx="746">
                  <c:v>1.3615990000000001E-2</c:v>
                </c:pt>
                <c:pt idx="747">
                  <c:v>1.3664805000000002E-2</c:v>
                </c:pt>
                <c:pt idx="748">
                  <c:v>1.3713619999999996E-2</c:v>
                </c:pt>
                <c:pt idx="749">
                  <c:v>1.3762434999999996E-2</c:v>
                </c:pt>
                <c:pt idx="750">
                  <c:v>1.3811249999999997E-2</c:v>
                </c:pt>
                <c:pt idx="751">
                  <c:v>1.3860064999999998E-2</c:v>
                </c:pt>
                <c:pt idx="752">
                  <c:v>1.3908879999999998E-2</c:v>
                </c:pt>
                <c:pt idx="753">
                  <c:v>1.3957694999999999E-2</c:v>
                </c:pt>
                <c:pt idx="754">
                  <c:v>1.400651E-2</c:v>
                </c:pt>
                <c:pt idx="755">
                  <c:v>1.4055325E-2</c:v>
                </c:pt>
                <c:pt idx="756">
                  <c:v>1.4104140000000001E-2</c:v>
                </c:pt>
                <c:pt idx="757">
                  <c:v>1.4152955000000002E-2</c:v>
                </c:pt>
                <c:pt idx="758">
                  <c:v>1.4201770000000002E-2</c:v>
                </c:pt>
                <c:pt idx="759">
                  <c:v>1.4250584999999996E-2</c:v>
                </c:pt>
                <c:pt idx="760">
                  <c:v>1.4299399999999997E-2</c:v>
                </c:pt>
                <c:pt idx="761">
                  <c:v>1.4348214999999997E-2</c:v>
                </c:pt>
                <c:pt idx="762">
                  <c:v>1.4397029999999998E-2</c:v>
                </c:pt>
                <c:pt idx="763">
                  <c:v>1.4445844999999999E-2</c:v>
                </c:pt>
                <c:pt idx="764">
                  <c:v>1.4494659999999999E-2</c:v>
                </c:pt>
                <c:pt idx="765">
                  <c:v>1.4543475E-2</c:v>
                </c:pt>
                <c:pt idx="766">
                  <c:v>1.4592290000000001E-2</c:v>
                </c:pt>
                <c:pt idx="767">
                  <c:v>1.4641105000000001E-2</c:v>
                </c:pt>
                <c:pt idx="768">
                  <c:v>1.4689920000000002E-2</c:v>
                </c:pt>
                <c:pt idx="769">
                  <c:v>1.4738734999999996E-2</c:v>
                </c:pt>
                <c:pt idx="770">
                  <c:v>1.4787549999999997E-2</c:v>
                </c:pt>
                <c:pt idx="771">
                  <c:v>1.4836364999999997E-2</c:v>
                </c:pt>
                <c:pt idx="772">
                  <c:v>1.4885179999999998E-2</c:v>
                </c:pt>
                <c:pt idx="773">
                  <c:v>1.4933994999999999E-2</c:v>
                </c:pt>
                <c:pt idx="774">
                  <c:v>1.4982809999999999E-2</c:v>
                </c:pt>
                <c:pt idx="775">
                  <c:v>1.5031625E-2</c:v>
                </c:pt>
                <c:pt idx="776">
                  <c:v>1.5080440000000001E-2</c:v>
                </c:pt>
                <c:pt idx="777">
                  <c:v>1.5129255000000001E-2</c:v>
                </c:pt>
                <c:pt idx="778">
                  <c:v>1.5178070000000002E-2</c:v>
                </c:pt>
                <c:pt idx="779">
                  <c:v>1.5226885000000003E-2</c:v>
                </c:pt>
                <c:pt idx="780">
                  <c:v>1.5275699999999996E-2</c:v>
                </c:pt>
                <c:pt idx="781">
                  <c:v>1.5324514999999997E-2</c:v>
                </c:pt>
                <c:pt idx="782">
                  <c:v>1.5373329999999998E-2</c:v>
                </c:pt>
                <c:pt idx="783">
                  <c:v>1.5422144999999998E-2</c:v>
                </c:pt>
                <c:pt idx="784">
                  <c:v>1.5470959999999999E-2</c:v>
                </c:pt>
                <c:pt idx="785">
                  <c:v>1.5519775E-2</c:v>
                </c:pt>
                <c:pt idx="786">
                  <c:v>1.556859E-2</c:v>
                </c:pt>
                <c:pt idx="787">
                  <c:v>1.5617405000000001E-2</c:v>
                </c:pt>
                <c:pt idx="788">
                  <c:v>1.5666220000000002E-2</c:v>
                </c:pt>
                <c:pt idx="789">
                  <c:v>1.5715035000000002E-2</c:v>
                </c:pt>
                <c:pt idx="790">
                  <c:v>1.5763849999999996E-2</c:v>
                </c:pt>
                <c:pt idx="791">
                  <c:v>1.5812664999999997E-2</c:v>
                </c:pt>
                <c:pt idx="792">
                  <c:v>1.5861479999999997E-2</c:v>
                </c:pt>
                <c:pt idx="793">
                  <c:v>1.5910294999999998E-2</c:v>
                </c:pt>
                <c:pt idx="794">
                  <c:v>1.5959109999999999E-2</c:v>
                </c:pt>
                <c:pt idx="795">
                  <c:v>1.6007924999999999E-2</c:v>
                </c:pt>
                <c:pt idx="796">
                  <c:v>1.605674E-2</c:v>
                </c:pt>
                <c:pt idx="797">
                  <c:v>1.6105555000000001E-2</c:v>
                </c:pt>
                <c:pt idx="798">
                  <c:v>1.6154370000000001E-2</c:v>
                </c:pt>
                <c:pt idx="799">
                  <c:v>1.6203185000000002E-2</c:v>
                </c:pt>
                <c:pt idx="800">
                  <c:v>1.6252000000000003E-2</c:v>
                </c:pt>
                <c:pt idx="801">
                  <c:v>1.6300814999999996E-2</c:v>
                </c:pt>
                <c:pt idx="802">
                  <c:v>1.6349629999999997E-2</c:v>
                </c:pt>
                <c:pt idx="803">
                  <c:v>1.6398444999999998E-2</c:v>
                </c:pt>
                <c:pt idx="804">
                  <c:v>1.6447259999999998E-2</c:v>
                </c:pt>
                <c:pt idx="805">
                  <c:v>1.6496074999999999E-2</c:v>
                </c:pt>
                <c:pt idx="806">
                  <c:v>1.654489E-2</c:v>
                </c:pt>
                <c:pt idx="807">
                  <c:v>1.6593705E-2</c:v>
                </c:pt>
                <c:pt idx="808">
                  <c:v>1.6642520000000001E-2</c:v>
                </c:pt>
                <c:pt idx="809">
                  <c:v>1.6691335000000002E-2</c:v>
                </c:pt>
                <c:pt idx="810">
                  <c:v>1.6740150000000002E-2</c:v>
                </c:pt>
                <c:pt idx="811">
                  <c:v>1.6788964999999996E-2</c:v>
                </c:pt>
                <c:pt idx="812">
                  <c:v>1.6837779999999997E-2</c:v>
                </c:pt>
                <c:pt idx="813">
                  <c:v>1.6886594999999997E-2</c:v>
                </c:pt>
                <c:pt idx="814">
                  <c:v>1.6935409999999998E-2</c:v>
                </c:pt>
                <c:pt idx="815">
                  <c:v>1.6984224999999999E-2</c:v>
                </c:pt>
                <c:pt idx="816">
                  <c:v>1.7033039999999999E-2</c:v>
                </c:pt>
                <c:pt idx="817">
                  <c:v>1.7081855E-2</c:v>
                </c:pt>
                <c:pt idx="818">
                  <c:v>1.7130670000000001E-2</c:v>
                </c:pt>
                <c:pt idx="819">
                  <c:v>1.7179485000000001E-2</c:v>
                </c:pt>
                <c:pt idx="820">
                  <c:v>1.7228300000000002E-2</c:v>
                </c:pt>
                <c:pt idx="821">
                  <c:v>1.7277115000000003E-2</c:v>
                </c:pt>
                <c:pt idx="822">
                  <c:v>1.7325929999999996E-2</c:v>
                </c:pt>
                <c:pt idx="823">
                  <c:v>1.7374744999999997E-2</c:v>
                </c:pt>
                <c:pt idx="824">
                  <c:v>1.7423559999999998E-2</c:v>
                </c:pt>
                <c:pt idx="825">
                  <c:v>1.7472374999999998E-2</c:v>
                </c:pt>
                <c:pt idx="826">
                  <c:v>1.7521189999999999E-2</c:v>
                </c:pt>
                <c:pt idx="827">
                  <c:v>1.7570005E-2</c:v>
                </c:pt>
                <c:pt idx="828">
                  <c:v>1.761882E-2</c:v>
                </c:pt>
                <c:pt idx="829">
                  <c:v>1.7667635000000001E-2</c:v>
                </c:pt>
                <c:pt idx="830">
                  <c:v>1.7716450000000002E-2</c:v>
                </c:pt>
                <c:pt idx="831">
                  <c:v>1.7765265000000002E-2</c:v>
                </c:pt>
                <c:pt idx="832">
                  <c:v>1.7814079999999996E-2</c:v>
                </c:pt>
                <c:pt idx="833">
                  <c:v>1.7862894999999997E-2</c:v>
                </c:pt>
                <c:pt idx="834">
                  <c:v>1.7911709999999997E-2</c:v>
                </c:pt>
                <c:pt idx="835">
                  <c:v>1.7960524999999998E-2</c:v>
                </c:pt>
                <c:pt idx="836">
                  <c:v>1.8009339999999999E-2</c:v>
                </c:pt>
                <c:pt idx="837">
                  <c:v>1.8058154999999999E-2</c:v>
                </c:pt>
                <c:pt idx="838">
                  <c:v>1.810697E-2</c:v>
                </c:pt>
                <c:pt idx="839">
                  <c:v>1.8155785000000001E-2</c:v>
                </c:pt>
                <c:pt idx="840">
                  <c:v>1.8204600000000001E-2</c:v>
                </c:pt>
                <c:pt idx="841">
                  <c:v>1.8253415000000002E-2</c:v>
                </c:pt>
                <c:pt idx="842">
                  <c:v>1.8302229999999996E-2</c:v>
                </c:pt>
                <c:pt idx="843">
                  <c:v>1.8351044999999996E-2</c:v>
                </c:pt>
                <c:pt idx="844">
                  <c:v>1.8399859999999997E-2</c:v>
                </c:pt>
                <c:pt idx="845">
                  <c:v>1.8448674999999998E-2</c:v>
                </c:pt>
                <c:pt idx="846">
                  <c:v>1.8497489999999998E-2</c:v>
                </c:pt>
                <c:pt idx="847">
                  <c:v>1.8546304999999999E-2</c:v>
                </c:pt>
                <c:pt idx="848">
                  <c:v>1.859512E-2</c:v>
                </c:pt>
                <c:pt idx="849">
                  <c:v>1.8643935E-2</c:v>
                </c:pt>
                <c:pt idx="850">
                  <c:v>1.8692750000000001E-2</c:v>
                </c:pt>
                <c:pt idx="851">
                  <c:v>1.8741565000000002E-2</c:v>
                </c:pt>
                <c:pt idx="852">
                  <c:v>1.8790380000000002E-2</c:v>
                </c:pt>
                <c:pt idx="853">
                  <c:v>1.8839194999999996E-2</c:v>
                </c:pt>
                <c:pt idx="854">
                  <c:v>1.8888009999999997E-2</c:v>
                </c:pt>
                <c:pt idx="855">
                  <c:v>1.8936824999999997E-2</c:v>
                </c:pt>
                <c:pt idx="856">
                  <c:v>1.8985639999999998E-2</c:v>
                </c:pt>
                <c:pt idx="857">
                  <c:v>1.9034454999999999E-2</c:v>
                </c:pt>
                <c:pt idx="858">
                  <c:v>1.9083269999999999E-2</c:v>
                </c:pt>
                <c:pt idx="859">
                  <c:v>1.9132085E-2</c:v>
                </c:pt>
                <c:pt idx="860">
                  <c:v>1.9180900000000001E-2</c:v>
                </c:pt>
                <c:pt idx="861">
                  <c:v>1.9229715000000001E-2</c:v>
                </c:pt>
                <c:pt idx="862">
                  <c:v>1.9278530000000002E-2</c:v>
                </c:pt>
                <c:pt idx="863">
                  <c:v>1.9327344999999996E-2</c:v>
                </c:pt>
                <c:pt idx="864">
                  <c:v>1.9376159999999996E-2</c:v>
                </c:pt>
                <c:pt idx="865">
                  <c:v>1.9424974999999997E-2</c:v>
                </c:pt>
                <c:pt idx="866">
                  <c:v>1.9473789999999998E-2</c:v>
                </c:pt>
                <c:pt idx="867">
                  <c:v>1.9522604999999998E-2</c:v>
                </c:pt>
                <c:pt idx="868">
                  <c:v>1.9571419999999999E-2</c:v>
                </c:pt>
                <c:pt idx="869">
                  <c:v>1.9620235E-2</c:v>
                </c:pt>
                <c:pt idx="870">
                  <c:v>1.966905E-2</c:v>
                </c:pt>
                <c:pt idx="871">
                  <c:v>1.9717865000000001E-2</c:v>
                </c:pt>
                <c:pt idx="872">
                  <c:v>1.9766680000000002E-2</c:v>
                </c:pt>
                <c:pt idx="873">
                  <c:v>1.9815495000000002E-2</c:v>
                </c:pt>
                <c:pt idx="874">
                  <c:v>1.9864309999999996E-2</c:v>
                </c:pt>
                <c:pt idx="875">
                  <c:v>1.9913124999999997E-2</c:v>
                </c:pt>
                <c:pt idx="876">
                  <c:v>1.9961939999999997E-2</c:v>
                </c:pt>
                <c:pt idx="877">
                  <c:v>2.0010754999999998E-2</c:v>
                </c:pt>
                <c:pt idx="878">
                  <c:v>2.0059569999999999E-2</c:v>
                </c:pt>
                <c:pt idx="879">
                  <c:v>2.0108384999999999E-2</c:v>
                </c:pt>
                <c:pt idx="880">
                  <c:v>2.01572E-2</c:v>
                </c:pt>
                <c:pt idx="881">
                  <c:v>2.0206015000000001E-2</c:v>
                </c:pt>
                <c:pt idx="882">
                  <c:v>2.0254830000000001E-2</c:v>
                </c:pt>
                <c:pt idx="883">
                  <c:v>2.0303645000000002E-2</c:v>
                </c:pt>
                <c:pt idx="884">
                  <c:v>2.0352459999999996E-2</c:v>
                </c:pt>
                <c:pt idx="885">
                  <c:v>2.0401274999999996E-2</c:v>
                </c:pt>
                <c:pt idx="886">
                  <c:v>2.0450089999999997E-2</c:v>
                </c:pt>
                <c:pt idx="887">
                  <c:v>2.0498904999999998E-2</c:v>
                </c:pt>
                <c:pt idx="888">
                  <c:v>2.0547719999999998E-2</c:v>
                </c:pt>
                <c:pt idx="889">
                  <c:v>2.0596534999999999E-2</c:v>
                </c:pt>
                <c:pt idx="890">
                  <c:v>2.064535E-2</c:v>
                </c:pt>
                <c:pt idx="891">
                  <c:v>2.0694165E-2</c:v>
                </c:pt>
                <c:pt idx="892">
                  <c:v>2.0742980000000001E-2</c:v>
                </c:pt>
                <c:pt idx="893">
                  <c:v>2.0791795000000002E-2</c:v>
                </c:pt>
                <c:pt idx="894">
                  <c:v>2.0840610000000002E-2</c:v>
                </c:pt>
                <c:pt idx="895">
                  <c:v>2.0889424999999996E-2</c:v>
                </c:pt>
                <c:pt idx="896">
                  <c:v>2.0938239999999997E-2</c:v>
                </c:pt>
                <c:pt idx="897">
                  <c:v>2.0987054999999998E-2</c:v>
                </c:pt>
                <c:pt idx="898">
                  <c:v>2.1035869999999998E-2</c:v>
                </c:pt>
                <c:pt idx="899">
                  <c:v>2.1084684999999999E-2</c:v>
                </c:pt>
                <c:pt idx="900">
                  <c:v>2.11335E-2</c:v>
                </c:pt>
                <c:pt idx="901">
                  <c:v>2.1182315E-2</c:v>
                </c:pt>
                <c:pt idx="902">
                  <c:v>2.1231130000000001E-2</c:v>
                </c:pt>
                <c:pt idx="903">
                  <c:v>2.1279945000000001E-2</c:v>
                </c:pt>
                <c:pt idx="904">
                  <c:v>2.1328760000000002E-2</c:v>
                </c:pt>
                <c:pt idx="905">
                  <c:v>2.1377574999999996E-2</c:v>
                </c:pt>
                <c:pt idx="906">
                  <c:v>2.1426389999999997E-2</c:v>
                </c:pt>
                <c:pt idx="907">
                  <c:v>2.1475204999999997E-2</c:v>
                </c:pt>
                <c:pt idx="908">
                  <c:v>2.1524019999999998E-2</c:v>
                </c:pt>
                <c:pt idx="909">
                  <c:v>2.1572834999999999E-2</c:v>
                </c:pt>
                <c:pt idx="910">
                  <c:v>2.1621649999999999E-2</c:v>
                </c:pt>
                <c:pt idx="911">
                  <c:v>2.1670465E-2</c:v>
                </c:pt>
                <c:pt idx="912">
                  <c:v>2.1719280000000001E-2</c:v>
                </c:pt>
                <c:pt idx="913">
                  <c:v>2.1768095000000001E-2</c:v>
                </c:pt>
                <c:pt idx="914">
                  <c:v>2.1816910000000002E-2</c:v>
                </c:pt>
                <c:pt idx="915">
                  <c:v>2.1865725000000003E-2</c:v>
                </c:pt>
                <c:pt idx="916">
                  <c:v>2.1914539999999996E-2</c:v>
                </c:pt>
                <c:pt idx="917">
                  <c:v>2.1963354999999997E-2</c:v>
                </c:pt>
                <c:pt idx="918">
                  <c:v>2.2012169999999998E-2</c:v>
                </c:pt>
                <c:pt idx="919">
                  <c:v>2.2060984999999998E-2</c:v>
                </c:pt>
                <c:pt idx="920">
                  <c:v>2.2109799999999999E-2</c:v>
                </c:pt>
                <c:pt idx="921">
                  <c:v>2.2158615E-2</c:v>
                </c:pt>
                <c:pt idx="922">
                  <c:v>2.220743E-2</c:v>
                </c:pt>
                <c:pt idx="923">
                  <c:v>2.2256245000000001E-2</c:v>
                </c:pt>
                <c:pt idx="924">
                  <c:v>2.2305060000000002E-2</c:v>
                </c:pt>
                <c:pt idx="925">
                  <c:v>2.2353875000000002E-2</c:v>
                </c:pt>
                <c:pt idx="926">
                  <c:v>2.2402689999999996E-2</c:v>
                </c:pt>
                <c:pt idx="927">
                  <c:v>2.2451504999999997E-2</c:v>
                </c:pt>
                <c:pt idx="928">
                  <c:v>2.2500319999999997E-2</c:v>
                </c:pt>
                <c:pt idx="929">
                  <c:v>2.2549134999999998E-2</c:v>
                </c:pt>
                <c:pt idx="930">
                  <c:v>2.2597949999999999E-2</c:v>
                </c:pt>
                <c:pt idx="931">
                  <c:v>2.2646764999999999E-2</c:v>
                </c:pt>
                <c:pt idx="932">
                  <c:v>2.269558E-2</c:v>
                </c:pt>
                <c:pt idx="933">
                  <c:v>2.2744395000000001E-2</c:v>
                </c:pt>
                <c:pt idx="934">
                  <c:v>2.2793210000000001E-2</c:v>
                </c:pt>
                <c:pt idx="935">
                  <c:v>2.2842025000000002E-2</c:v>
                </c:pt>
                <c:pt idx="936">
                  <c:v>2.2890840000000003E-2</c:v>
                </c:pt>
                <c:pt idx="937">
                  <c:v>2.2939654999999996E-2</c:v>
                </c:pt>
                <c:pt idx="938">
                  <c:v>2.2988469999999997E-2</c:v>
                </c:pt>
                <c:pt idx="939">
                  <c:v>2.3037284999999998E-2</c:v>
                </c:pt>
                <c:pt idx="940">
                  <c:v>2.3086099999999998E-2</c:v>
                </c:pt>
                <c:pt idx="941">
                  <c:v>2.3134914999999999E-2</c:v>
                </c:pt>
                <c:pt idx="942">
                  <c:v>2.318373E-2</c:v>
                </c:pt>
                <c:pt idx="943">
                  <c:v>2.3232545E-2</c:v>
                </c:pt>
                <c:pt idx="944">
                  <c:v>2.3281360000000001E-2</c:v>
                </c:pt>
                <c:pt idx="945">
                  <c:v>2.3330175000000002E-2</c:v>
                </c:pt>
                <c:pt idx="946">
                  <c:v>2.3378990000000002E-2</c:v>
                </c:pt>
                <c:pt idx="947">
                  <c:v>2.3427804999999996E-2</c:v>
                </c:pt>
                <c:pt idx="948">
                  <c:v>2.3476619999999997E-2</c:v>
                </c:pt>
                <c:pt idx="949">
                  <c:v>2.3525434999999997E-2</c:v>
                </c:pt>
                <c:pt idx="950">
                  <c:v>2.3574249999999998E-2</c:v>
                </c:pt>
                <c:pt idx="951">
                  <c:v>2.3623064999999999E-2</c:v>
                </c:pt>
                <c:pt idx="952">
                  <c:v>2.3671879999999999E-2</c:v>
                </c:pt>
                <c:pt idx="953">
                  <c:v>2.3720695E-2</c:v>
                </c:pt>
                <c:pt idx="954">
                  <c:v>2.3769510000000001E-2</c:v>
                </c:pt>
                <c:pt idx="955">
                  <c:v>2.3818325000000001E-2</c:v>
                </c:pt>
                <c:pt idx="956">
                  <c:v>2.3867140000000002E-2</c:v>
                </c:pt>
                <c:pt idx="957">
                  <c:v>2.3915955000000003E-2</c:v>
                </c:pt>
                <c:pt idx="958">
                  <c:v>2.3964769999999996E-2</c:v>
                </c:pt>
                <c:pt idx="959">
                  <c:v>2.4013584999999997E-2</c:v>
                </c:pt>
                <c:pt idx="960">
                  <c:v>2.4062399999999998E-2</c:v>
                </c:pt>
                <c:pt idx="961">
                  <c:v>2.4111214999999998E-2</c:v>
                </c:pt>
                <c:pt idx="962">
                  <c:v>2.4160029999999999E-2</c:v>
                </c:pt>
                <c:pt idx="963">
                  <c:v>2.4208845E-2</c:v>
                </c:pt>
                <c:pt idx="964">
                  <c:v>2.425766E-2</c:v>
                </c:pt>
                <c:pt idx="965">
                  <c:v>2.4306475000000001E-2</c:v>
                </c:pt>
                <c:pt idx="966">
                  <c:v>2.4355290000000002E-2</c:v>
                </c:pt>
                <c:pt idx="967">
                  <c:v>2.4404105000000002E-2</c:v>
                </c:pt>
                <c:pt idx="968">
                  <c:v>2.4452919999999996E-2</c:v>
                </c:pt>
                <c:pt idx="969">
                  <c:v>2.4501734999999997E-2</c:v>
                </c:pt>
                <c:pt idx="970">
                  <c:v>2.4550549999999997E-2</c:v>
                </c:pt>
                <c:pt idx="971">
                  <c:v>2.4599364999999998E-2</c:v>
                </c:pt>
                <c:pt idx="972">
                  <c:v>2.4648179999999999E-2</c:v>
                </c:pt>
                <c:pt idx="973">
                  <c:v>2.4696994999999999E-2</c:v>
                </c:pt>
                <c:pt idx="974">
                  <c:v>2.474581E-2</c:v>
                </c:pt>
                <c:pt idx="975">
                  <c:v>2.4794625000000001E-2</c:v>
                </c:pt>
                <c:pt idx="976">
                  <c:v>2.4843440000000001E-2</c:v>
                </c:pt>
                <c:pt idx="977">
                  <c:v>2.4892255000000002E-2</c:v>
                </c:pt>
                <c:pt idx="978">
                  <c:v>2.4941069999999996E-2</c:v>
                </c:pt>
                <c:pt idx="979">
                  <c:v>2.4989884999999996E-2</c:v>
                </c:pt>
                <c:pt idx="980">
                  <c:v>2.5038699999999997E-2</c:v>
                </c:pt>
                <c:pt idx="981">
                  <c:v>2.5087514999999998E-2</c:v>
                </c:pt>
                <c:pt idx="982">
                  <c:v>2.5136329999999998E-2</c:v>
                </c:pt>
                <c:pt idx="983">
                  <c:v>2.5185144999999999E-2</c:v>
                </c:pt>
                <c:pt idx="984">
                  <c:v>2.523396E-2</c:v>
                </c:pt>
                <c:pt idx="985">
                  <c:v>2.5282775E-2</c:v>
                </c:pt>
                <c:pt idx="986">
                  <c:v>2.5331590000000001E-2</c:v>
                </c:pt>
                <c:pt idx="987">
                  <c:v>2.5380405000000002E-2</c:v>
                </c:pt>
                <c:pt idx="988">
                  <c:v>2.5429220000000002E-2</c:v>
                </c:pt>
                <c:pt idx="989">
                  <c:v>2.5478034999999996E-2</c:v>
                </c:pt>
                <c:pt idx="990">
                  <c:v>2.5526849999999997E-2</c:v>
                </c:pt>
                <c:pt idx="991">
                  <c:v>2.5575664999999997E-2</c:v>
                </c:pt>
                <c:pt idx="992">
                  <c:v>2.5624479999999998E-2</c:v>
                </c:pt>
                <c:pt idx="993">
                  <c:v>2.5673294999999999E-2</c:v>
                </c:pt>
                <c:pt idx="994">
                  <c:v>2.5722109999999999E-2</c:v>
                </c:pt>
                <c:pt idx="995">
                  <c:v>2.5770925E-2</c:v>
                </c:pt>
                <c:pt idx="996">
                  <c:v>2.5819740000000001E-2</c:v>
                </c:pt>
                <c:pt idx="997">
                  <c:v>2.5868555000000001E-2</c:v>
                </c:pt>
                <c:pt idx="998">
                  <c:v>2.5917370000000002E-2</c:v>
                </c:pt>
                <c:pt idx="999">
                  <c:v>2.5966184999999996E-2</c:v>
                </c:pt>
                <c:pt idx="1000">
                  <c:v>2.6014999999999996E-2</c:v>
                </c:pt>
                <c:pt idx="1001">
                  <c:v>2.6063814999999997E-2</c:v>
                </c:pt>
                <c:pt idx="1002">
                  <c:v>2.6112629999999998E-2</c:v>
                </c:pt>
                <c:pt idx="1003">
                  <c:v>2.6161444999999998E-2</c:v>
                </c:pt>
                <c:pt idx="1004">
                  <c:v>2.6210259999999999E-2</c:v>
                </c:pt>
                <c:pt idx="1005">
                  <c:v>2.6259075E-2</c:v>
                </c:pt>
                <c:pt idx="1006">
                  <c:v>2.630789E-2</c:v>
                </c:pt>
                <c:pt idx="1007">
                  <c:v>2.6356705000000001E-2</c:v>
                </c:pt>
                <c:pt idx="1008">
                  <c:v>2.6405520000000002E-2</c:v>
                </c:pt>
                <c:pt idx="1009">
                  <c:v>2.6454335000000002E-2</c:v>
                </c:pt>
                <c:pt idx="1010">
                  <c:v>2.6503149999999996E-2</c:v>
                </c:pt>
                <c:pt idx="1011">
                  <c:v>2.6551964999999997E-2</c:v>
                </c:pt>
                <c:pt idx="1012">
                  <c:v>2.6600779999999997E-2</c:v>
                </c:pt>
                <c:pt idx="1013">
                  <c:v>2.6649594999999998E-2</c:v>
                </c:pt>
                <c:pt idx="1014">
                  <c:v>2.6698409999999999E-2</c:v>
                </c:pt>
                <c:pt idx="1015">
                  <c:v>2.6747224999999999E-2</c:v>
                </c:pt>
                <c:pt idx="1016">
                  <c:v>2.679604E-2</c:v>
                </c:pt>
                <c:pt idx="1017">
                  <c:v>2.6844855000000001E-2</c:v>
                </c:pt>
                <c:pt idx="1018">
                  <c:v>2.6893670000000001E-2</c:v>
                </c:pt>
                <c:pt idx="1019">
                  <c:v>2.6942485000000002E-2</c:v>
                </c:pt>
                <c:pt idx="1020">
                  <c:v>2.6991299999999996E-2</c:v>
                </c:pt>
                <c:pt idx="1021">
                  <c:v>2.7040114999999997E-2</c:v>
                </c:pt>
                <c:pt idx="1022">
                  <c:v>2.7088929999999997E-2</c:v>
                </c:pt>
                <c:pt idx="1023">
                  <c:v>2.7137744999999998E-2</c:v>
                </c:pt>
                <c:pt idx="1024">
                  <c:v>2.7186559999999999E-2</c:v>
                </c:pt>
                <c:pt idx="1025">
                  <c:v>2.7235374999999999E-2</c:v>
                </c:pt>
                <c:pt idx="1026">
                  <c:v>2.728419E-2</c:v>
                </c:pt>
                <c:pt idx="1027">
                  <c:v>2.7333005E-2</c:v>
                </c:pt>
                <c:pt idx="1028">
                  <c:v>2.7381820000000001E-2</c:v>
                </c:pt>
                <c:pt idx="1029">
                  <c:v>2.7430635000000002E-2</c:v>
                </c:pt>
                <c:pt idx="1030">
                  <c:v>2.7479450000000002E-2</c:v>
                </c:pt>
                <c:pt idx="1031">
                  <c:v>2.7528264999999996E-2</c:v>
                </c:pt>
                <c:pt idx="1032">
                  <c:v>2.7577079999999997E-2</c:v>
                </c:pt>
                <c:pt idx="1033">
                  <c:v>2.7625894999999998E-2</c:v>
                </c:pt>
                <c:pt idx="1034">
                  <c:v>2.7674709999999998E-2</c:v>
                </c:pt>
                <c:pt idx="1035">
                  <c:v>2.7723524999999999E-2</c:v>
                </c:pt>
                <c:pt idx="1036">
                  <c:v>2.777234E-2</c:v>
                </c:pt>
                <c:pt idx="1037">
                  <c:v>2.7821155E-2</c:v>
                </c:pt>
                <c:pt idx="1038">
                  <c:v>2.7869970000000001E-2</c:v>
                </c:pt>
                <c:pt idx="1039">
                  <c:v>2.7918785000000002E-2</c:v>
                </c:pt>
                <c:pt idx="1040">
                  <c:v>2.7967600000000002E-2</c:v>
                </c:pt>
                <c:pt idx="1041">
                  <c:v>2.8016414999999996E-2</c:v>
                </c:pt>
                <c:pt idx="1042">
                  <c:v>2.8065229999999997E-2</c:v>
                </c:pt>
                <c:pt idx="1043">
                  <c:v>2.8114044999999997E-2</c:v>
                </c:pt>
                <c:pt idx="1044">
                  <c:v>2.8162859999999998E-2</c:v>
                </c:pt>
                <c:pt idx="1045">
                  <c:v>2.8211674999999999E-2</c:v>
                </c:pt>
                <c:pt idx="1046">
                  <c:v>2.8260489999999999E-2</c:v>
                </c:pt>
                <c:pt idx="1047">
                  <c:v>2.8309305E-2</c:v>
                </c:pt>
                <c:pt idx="1048">
                  <c:v>2.8358120000000001E-2</c:v>
                </c:pt>
                <c:pt idx="1049">
                  <c:v>2.8406935000000001E-2</c:v>
                </c:pt>
                <c:pt idx="1050">
                  <c:v>2.8455750000000002E-2</c:v>
                </c:pt>
                <c:pt idx="1051">
                  <c:v>2.8504565000000003E-2</c:v>
                </c:pt>
                <c:pt idx="1052">
                  <c:v>2.8553379999999996E-2</c:v>
                </c:pt>
                <c:pt idx="1053">
                  <c:v>2.8602194999999997E-2</c:v>
                </c:pt>
                <c:pt idx="1054">
                  <c:v>2.8651009999999998E-2</c:v>
                </c:pt>
                <c:pt idx="1055">
                  <c:v>2.8699824999999998E-2</c:v>
                </c:pt>
                <c:pt idx="1056">
                  <c:v>2.8748639999999999E-2</c:v>
                </c:pt>
                <c:pt idx="1057">
                  <c:v>2.8797455E-2</c:v>
                </c:pt>
                <c:pt idx="1058">
                  <c:v>2.884627E-2</c:v>
                </c:pt>
                <c:pt idx="1059">
                  <c:v>2.8895085000000001E-2</c:v>
                </c:pt>
                <c:pt idx="1060">
                  <c:v>2.8943900000000002E-2</c:v>
                </c:pt>
                <c:pt idx="1061">
                  <c:v>2.8992715000000002E-2</c:v>
                </c:pt>
                <c:pt idx="1062">
                  <c:v>2.9041529999999996E-2</c:v>
                </c:pt>
                <c:pt idx="1063">
                  <c:v>2.9090344999999997E-2</c:v>
                </c:pt>
                <c:pt idx="1064">
                  <c:v>2.9139159999999997E-2</c:v>
                </c:pt>
                <c:pt idx="1065">
                  <c:v>2.9187974999999998E-2</c:v>
                </c:pt>
                <c:pt idx="1066">
                  <c:v>2.9236789999999999E-2</c:v>
                </c:pt>
                <c:pt idx="1067">
                  <c:v>2.9285604999999999E-2</c:v>
                </c:pt>
                <c:pt idx="1068">
                  <c:v>2.933442E-2</c:v>
                </c:pt>
                <c:pt idx="1069">
                  <c:v>2.9383235000000001E-2</c:v>
                </c:pt>
                <c:pt idx="1070">
                  <c:v>2.9432050000000001E-2</c:v>
                </c:pt>
                <c:pt idx="1071">
                  <c:v>2.9480865000000002E-2</c:v>
                </c:pt>
                <c:pt idx="1072">
                  <c:v>2.9529680000000003E-2</c:v>
                </c:pt>
                <c:pt idx="1073">
                  <c:v>2.9578494999999996E-2</c:v>
                </c:pt>
                <c:pt idx="1074">
                  <c:v>2.9627309999999997E-2</c:v>
                </c:pt>
                <c:pt idx="1075">
                  <c:v>2.9676124999999998E-2</c:v>
                </c:pt>
                <c:pt idx="1076">
                  <c:v>2.9724939999999998E-2</c:v>
                </c:pt>
                <c:pt idx="1077">
                  <c:v>2.9773754999999999E-2</c:v>
                </c:pt>
                <c:pt idx="1078">
                  <c:v>2.982257E-2</c:v>
                </c:pt>
                <c:pt idx="1079">
                  <c:v>2.9871385E-2</c:v>
                </c:pt>
                <c:pt idx="1080">
                  <c:v>2.9920200000000001E-2</c:v>
                </c:pt>
                <c:pt idx="1081">
                  <c:v>2.9969015000000002E-2</c:v>
                </c:pt>
                <c:pt idx="1082">
                  <c:v>3.0017830000000002E-2</c:v>
                </c:pt>
                <c:pt idx="1083">
                  <c:v>3.0066644999999996E-2</c:v>
                </c:pt>
                <c:pt idx="1084">
                  <c:v>3.0115459999999997E-2</c:v>
                </c:pt>
                <c:pt idx="1085">
                  <c:v>3.0164274999999997E-2</c:v>
                </c:pt>
                <c:pt idx="1086">
                  <c:v>3.0213089999999998E-2</c:v>
                </c:pt>
                <c:pt idx="1087">
                  <c:v>3.0261904999999999E-2</c:v>
                </c:pt>
                <c:pt idx="1088">
                  <c:v>3.0310719999999999E-2</c:v>
                </c:pt>
                <c:pt idx="1089">
                  <c:v>3.0359535E-2</c:v>
                </c:pt>
                <c:pt idx="1090">
                  <c:v>3.0408350000000001E-2</c:v>
                </c:pt>
                <c:pt idx="1091">
                  <c:v>3.0457165000000001E-2</c:v>
                </c:pt>
                <c:pt idx="1092">
                  <c:v>3.0505980000000002E-2</c:v>
                </c:pt>
                <c:pt idx="1093">
                  <c:v>3.0554794999999996E-2</c:v>
                </c:pt>
                <c:pt idx="1094">
                  <c:v>3.0603609999999996E-2</c:v>
                </c:pt>
                <c:pt idx="1095">
                  <c:v>3.0652424999999997E-2</c:v>
                </c:pt>
                <c:pt idx="1096">
                  <c:v>3.0701239999999998E-2</c:v>
                </c:pt>
                <c:pt idx="1097">
                  <c:v>3.0750054999999998E-2</c:v>
                </c:pt>
                <c:pt idx="1098">
                  <c:v>3.0798869999999999E-2</c:v>
                </c:pt>
                <c:pt idx="1099">
                  <c:v>3.0847685E-2</c:v>
                </c:pt>
                <c:pt idx="1100">
                  <c:v>3.08965E-2</c:v>
                </c:pt>
                <c:pt idx="1101">
                  <c:v>3.0945315000000001E-2</c:v>
                </c:pt>
                <c:pt idx="1102">
                  <c:v>3.0994130000000002E-2</c:v>
                </c:pt>
                <c:pt idx="1103">
                  <c:v>3.1042945000000002E-2</c:v>
                </c:pt>
                <c:pt idx="1104">
                  <c:v>3.1091759999999996E-2</c:v>
                </c:pt>
                <c:pt idx="1105">
                  <c:v>3.1140574999999997E-2</c:v>
                </c:pt>
                <c:pt idx="1106">
                  <c:v>3.1189389999999997E-2</c:v>
                </c:pt>
                <c:pt idx="1107">
                  <c:v>3.1238204999999998E-2</c:v>
                </c:pt>
                <c:pt idx="1108">
                  <c:v>3.1287019999999999E-2</c:v>
                </c:pt>
                <c:pt idx="1109">
                  <c:v>3.1335834999999999E-2</c:v>
                </c:pt>
                <c:pt idx="1110">
                  <c:v>3.138465E-2</c:v>
                </c:pt>
                <c:pt idx="1111">
                  <c:v>3.1433465000000001E-2</c:v>
                </c:pt>
                <c:pt idx="1112">
                  <c:v>3.1482280000000001E-2</c:v>
                </c:pt>
                <c:pt idx="1113">
                  <c:v>3.1531095000000002E-2</c:v>
                </c:pt>
                <c:pt idx="1114">
                  <c:v>3.1579909999999996E-2</c:v>
                </c:pt>
                <c:pt idx="1115">
                  <c:v>3.1628724999999996E-2</c:v>
                </c:pt>
                <c:pt idx="1116">
                  <c:v>3.1677539999999997E-2</c:v>
                </c:pt>
                <c:pt idx="1117">
                  <c:v>3.1726354999999998E-2</c:v>
                </c:pt>
                <c:pt idx="1118">
                  <c:v>3.1775169999999998E-2</c:v>
                </c:pt>
                <c:pt idx="1119">
                  <c:v>3.1823984999999999E-2</c:v>
                </c:pt>
                <c:pt idx="1120">
                  <c:v>3.18728E-2</c:v>
                </c:pt>
                <c:pt idx="1121">
                  <c:v>3.1921615E-2</c:v>
                </c:pt>
                <c:pt idx="1122">
                  <c:v>3.1970430000000001E-2</c:v>
                </c:pt>
                <c:pt idx="1123">
                  <c:v>3.2019245000000002E-2</c:v>
                </c:pt>
                <c:pt idx="1124">
                  <c:v>3.2068060000000002E-2</c:v>
                </c:pt>
                <c:pt idx="1125">
                  <c:v>3.2116874999999996E-2</c:v>
                </c:pt>
                <c:pt idx="1126">
                  <c:v>3.2165689999999997E-2</c:v>
                </c:pt>
                <c:pt idx="1127">
                  <c:v>3.2214504999999997E-2</c:v>
                </c:pt>
                <c:pt idx="1128">
                  <c:v>3.2263319999999998E-2</c:v>
                </c:pt>
                <c:pt idx="1129">
                  <c:v>3.2312134999999999E-2</c:v>
                </c:pt>
                <c:pt idx="1130">
                  <c:v>3.2360949999999999E-2</c:v>
                </c:pt>
                <c:pt idx="1131">
                  <c:v>3.2409765E-2</c:v>
                </c:pt>
                <c:pt idx="1132">
                  <c:v>3.2458580000000001E-2</c:v>
                </c:pt>
                <c:pt idx="1133">
                  <c:v>3.2507395000000001E-2</c:v>
                </c:pt>
                <c:pt idx="1134">
                  <c:v>3.2556210000000002E-2</c:v>
                </c:pt>
                <c:pt idx="1135">
                  <c:v>3.2605024999999996E-2</c:v>
                </c:pt>
                <c:pt idx="1136">
                  <c:v>3.2653839999999996E-2</c:v>
                </c:pt>
                <c:pt idx="1137">
                  <c:v>3.2702654999999997E-2</c:v>
                </c:pt>
                <c:pt idx="1138">
                  <c:v>3.2751469999999998E-2</c:v>
                </c:pt>
                <c:pt idx="1139">
                  <c:v>3.2800284999999998E-2</c:v>
                </c:pt>
                <c:pt idx="1140">
                  <c:v>3.2849099999999999E-2</c:v>
                </c:pt>
                <c:pt idx="1141">
                  <c:v>3.2897915E-2</c:v>
                </c:pt>
                <c:pt idx="1142">
                  <c:v>3.294673E-2</c:v>
                </c:pt>
                <c:pt idx="1143">
                  <c:v>3.2995545000000001E-2</c:v>
                </c:pt>
                <c:pt idx="1144">
                  <c:v>3.3044360000000002E-2</c:v>
                </c:pt>
                <c:pt idx="1145">
                  <c:v>3.3093175000000002E-2</c:v>
                </c:pt>
                <c:pt idx="1146">
                  <c:v>3.3141989999999996E-2</c:v>
                </c:pt>
                <c:pt idx="1147">
                  <c:v>3.3190804999999997E-2</c:v>
                </c:pt>
                <c:pt idx="1148">
                  <c:v>3.3239619999999998E-2</c:v>
                </c:pt>
                <c:pt idx="1149">
                  <c:v>3.3288434999999998E-2</c:v>
                </c:pt>
                <c:pt idx="1150">
                  <c:v>3.3337249999999999E-2</c:v>
                </c:pt>
                <c:pt idx="1151">
                  <c:v>3.3386064999999999E-2</c:v>
                </c:pt>
                <c:pt idx="1152">
                  <c:v>3.343488E-2</c:v>
                </c:pt>
                <c:pt idx="1153">
                  <c:v>3.3483695000000001E-2</c:v>
                </c:pt>
                <c:pt idx="1154">
                  <c:v>3.3532510000000001E-2</c:v>
                </c:pt>
                <c:pt idx="1155">
                  <c:v>3.3581325000000002E-2</c:v>
                </c:pt>
                <c:pt idx="1156">
                  <c:v>3.3630139999999996E-2</c:v>
                </c:pt>
                <c:pt idx="1157">
                  <c:v>3.3678954999999997E-2</c:v>
                </c:pt>
                <c:pt idx="1158">
                  <c:v>3.3727769999999997E-2</c:v>
                </c:pt>
                <c:pt idx="1159">
                  <c:v>3.3776584999999998E-2</c:v>
                </c:pt>
                <c:pt idx="1160">
                  <c:v>3.3825399999999999E-2</c:v>
                </c:pt>
                <c:pt idx="1161">
                  <c:v>3.3874214999999999E-2</c:v>
                </c:pt>
                <c:pt idx="1162">
                  <c:v>3.392303E-2</c:v>
                </c:pt>
                <c:pt idx="1163">
                  <c:v>3.3971845000000001E-2</c:v>
                </c:pt>
                <c:pt idx="1164">
                  <c:v>3.4020660000000001E-2</c:v>
                </c:pt>
                <c:pt idx="1165">
                  <c:v>3.4069475000000002E-2</c:v>
                </c:pt>
                <c:pt idx="1166">
                  <c:v>3.4118290000000003E-2</c:v>
                </c:pt>
                <c:pt idx="1167">
                  <c:v>3.4167104999999996E-2</c:v>
                </c:pt>
                <c:pt idx="1168">
                  <c:v>3.4215919999999997E-2</c:v>
                </c:pt>
                <c:pt idx="1169">
                  <c:v>3.4264734999999998E-2</c:v>
                </c:pt>
                <c:pt idx="1170">
                  <c:v>3.4313549999999998E-2</c:v>
                </c:pt>
                <c:pt idx="1171">
                  <c:v>3.4362364999999999E-2</c:v>
                </c:pt>
                <c:pt idx="1172">
                  <c:v>3.441118E-2</c:v>
                </c:pt>
                <c:pt idx="1173">
                  <c:v>3.4459995E-2</c:v>
                </c:pt>
                <c:pt idx="1174">
                  <c:v>3.4508810000000001E-2</c:v>
                </c:pt>
                <c:pt idx="1175">
                  <c:v>3.4557625000000002E-2</c:v>
                </c:pt>
                <c:pt idx="1176">
                  <c:v>3.4606440000000002E-2</c:v>
                </c:pt>
                <c:pt idx="1177">
                  <c:v>3.4655254999999996E-2</c:v>
                </c:pt>
                <c:pt idx="1178">
                  <c:v>3.4704069999999997E-2</c:v>
                </c:pt>
                <c:pt idx="1179">
                  <c:v>3.4752884999999997E-2</c:v>
                </c:pt>
                <c:pt idx="1180">
                  <c:v>3.4801699999999998E-2</c:v>
                </c:pt>
                <c:pt idx="1181">
                  <c:v>3.4850514999999999E-2</c:v>
                </c:pt>
                <c:pt idx="1182">
                  <c:v>3.4899329999999999E-2</c:v>
                </c:pt>
                <c:pt idx="1183">
                  <c:v>3.4948145E-2</c:v>
                </c:pt>
                <c:pt idx="1184">
                  <c:v>3.4996960000000001E-2</c:v>
                </c:pt>
                <c:pt idx="1185">
                  <c:v>3.5045775000000001E-2</c:v>
                </c:pt>
                <c:pt idx="1186">
                  <c:v>3.5094590000000002E-2</c:v>
                </c:pt>
                <c:pt idx="1187">
                  <c:v>3.5143405000000003E-2</c:v>
                </c:pt>
                <c:pt idx="1188">
                  <c:v>3.5192219999999996E-2</c:v>
                </c:pt>
                <c:pt idx="1189">
                  <c:v>3.5241034999999997E-2</c:v>
                </c:pt>
                <c:pt idx="1190">
                  <c:v>3.5289849999999998E-2</c:v>
                </c:pt>
                <c:pt idx="1191">
                  <c:v>3.5338664999999998E-2</c:v>
                </c:pt>
                <c:pt idx="1192">
                  <c:v>3.5387479999999999E-2</c:v>
                </c:pt>
                <c:pt idx="1193">
                  <c:v>3.5436295E-2</c:v>
                </c:pt>
                <c:pt idx="1194">
                  <c:v>3.548511E-2</c:v>
                </c:pt>
                <c:pt idx="1195">
                  <c:v>3.5533925000000001E-2</c:v>
                </c:pt>
                <c:pt idx="1196">
                  <c:v>3.5582740000000002E-2</c:v>
                </c:pt>
                <c:pt idx="1197">
                  <c:v>3.5631555000000002E-2</c:v>
                </c:pt>
                <c:pt idx="1198">
                  <c:v>3.5680369999999996E-2</c:v>
                </c:pt>
                <c:pt idx="1199">
                  <c:v>3.5729184999999997E-2</c:v>
                </c:pt>
                <c:pt idx="1200">
                  <c:v>3.5777999999999997E-2</c:v>
                </c:pt>
                <c:pt idx="1201">
                  <c:v>3.5826814999999998E-2</c:v>
                </c:pt>
                <c:pt idx="1202">
                  <c:v>3.5875629999999999E-2</c:v>
                </c:pt>
                <c:pt idx="1203">
                  <c:v>3.5924444999999999E-2</c:v>
                </c:pt>
                <c:pt idx="1204">
                  <c:v>3.597326E-2</c:v>
                </c:pt>
                <c:pt idx="1205">
                  <c:v>3.6022075000000001E-2</c:v>
                </c:pt>
                <c:pt idx="1206">
                  <c:v>3.6070890000000001E-2</c:v>
                </c:pt>
                <c:pt idx="1207">
                  <c:v>3.6119705000000002E-2</c:v>
                </c:pt>
                <c:pt idx="1208">
                  <c:v>3.6168520000000003E-2</c:v>
                </c:pt>
                <c:pt idx="1209">
                  <c:v>3.6217334999999996E-2</c:v>
                </c:pt>
                <c:pt idx="1210">
                  <c:v>3.6266149999999997E-2</c:v>
                </c:pt>
                <c:pt idx="1211">
                  <c:v>3.6314964999999998E-2</c:v>
                </c:pt>
                <c:pt idx="1212">
                  <c:v>3.6363779999999998E-2</c:v>
                </c:pt>
                <c:pt idx="1213">
                  <c:v>3.6412594999999999E-2</c:v>
                </c:pt>
                <c:pt idx="1214">
                  <c:v>3.646141E-2</c:v>
                </c:pt>
                <c:pt idx="1215">
                  <c:v>3.6510225E-2</c:v>
                </c:pt>
                <c:pt idx="1216">
                  <c:v>3.6559040000000001E-2</c:v>
                </c:pt>
                <c:pt idx="1217">
                  <c:v>3.6607855000000002E-2</c:v>
                </c:pt>
                <c:pt idx="1218">
                  <c:v>3.6656670000000002E-2</c:v>
                </c:pt>
                <c:pt idx="1219">
                  <c:v>3.6705484999999996E-2</c:v>
                </c:pt>
                <c:pt idx="1220">
                  <c:v>3.6754299999999997E-2</c:v>
                </c:pt>
                <c:pt idx="1221">
                  <c:v>3.6803114999999997E-2</c:v>
                </c:pt>
                <c:pt idx="1222">
                  <c:v>3.6851929999999998E-2</c:v>
                </c:pt>
                <c:pt idx="1223">
                  <c:v>3.6900744999999999E-2</c:v>
                </c:pt>
                <c:pt idx="1224">
                  <c:v>3.6949559999999999E-2</c:v>
                </c:pt>
                <c:pt idx="1225">
                  <c:v>3.6998375E-2</c:v>
                </c:pt>
                <c:pt idx="1226">
                  <c:v>3.7047190000000001E-2</c:v>
                </c:pt>
                <c:pt idx="1227">
                  <c:v>3.7096005000000001E-2</c:v>
                </c:pt>
                <c:pt idx="1228">
                  <c:v>3.7144820000000002E-2</c:v>
                </c:pt>
                <c:pt idx="1229">
                  <c:v>3.7193634999999996E-2</c:v>
                </c:pt>
                <c:pt idx="1230">
                  <c:v>3.7242449999999996E-2</c:v>
                </c:pt>
                <c:pt idx="1231">
                  <c:v>3.7291264999999997E-2</c:v>
                </c:pt>
                <c:pt idx="1232">
                  <c:v>3.7340079999999998E-2</c:v>
                </c:pt>
                <c:pt idx="1233">
                  <c:v>3.7388894999999998E-2</c:v>
                </c:pt>
                <c:pt idx="1234">
                  <c:v>3.7437709999999999E-2</c:v>
                </c:pt>
                <c:pt idx="1235">
                  <c:v>3.7486525E-2</c:v>
                </c:pt>
                <c:pt idx="1236">
                  <c:v>3.753534E-2</c:v>
                </c:pt>
                <c:pt idx="1237">
                  <c:v>3.7584155000000001E-2</c:v>
                </c:pt>
                <c:pt idx="1238">
                  <c:v>3.7632970000000002E-2</c:v>
                </c:pt>
                <c:pt idx="1239">
                  <c:v>3.7681785000000002E-2</c:v>
                </c:pt>
                <c:pt idx="1240">
                  <c:v>3.7730599999999996E-2</c:v>
                </c:pt>
                <c:pt idx="1241">
                  <c:v>3.7779414999999997E-2</c:v>
                </c:pt>
                <c:pt idx="1242">
                  <c:v>3.7828229999999997E-2</c:v>
                </c:pt>
                <c:pt idx="1243">
                  <c:v>3.7877044999999998E-2</c:v>
                </c:pt>
                <c:pt idx="1244">
                  <c:v>3.7925859999999999E-2</c:v>
                </c:pt>
                <c:pt idx="1245">
                  <c:v>3.7974674999999999E-2</c:v>
                </c:pt>
                <c:pt idx="1246">
                  <c:v>3.802349E-2</c:v>
                </c:pt>
                <c:pt idx="1247">
                  <c:v>3.8072305000000001E-2</c:v>
                </c:pt>
                <c:pt idx="1248">
                  <c:v>3.8121120000000001E-2</c:v>
                </c:pt>
                <c:pt idx="1249">
                  <c:v>3.8169935000000002E-2</c:v>
                </c:pt>
                <c:pt idx="1250">
                  <c:v>3.8218749999999996E-2</c:v>
                </c:pt>
                <c:pt idx="1251">
                  <c:v>3.8267564999999996E-2</c:v>
                </c:pt>
                <c:pt idx="1252">
                  <c:v>3.8316379999999997E-2</c:v>
                </c:pt>
                <c:pt idx="1253">
                  <c:v>3.8365194999999998E-2</c:v>
                </c:pt>
                <c:pt idx="1254">
                  <c:v>3.8414009999999998E-2</c:v>
                </c:pt>
                <c:pt idx="1255">
                  <c:v>3.8462824999999999E-2</c:v>
                </c:pt>
                <c:pt idx="1256">
                  <c:v>3.851164E-2</c:v>
                </c:pt>
                <c:pt idx="1257">
                  <c:v>3.8560455E-2</c:v>
                </c:pt>
                <c:pt idx="1258">
                  <c:v>3.8609270000000001E-2</c:v>
                </c:pt>
                <c:pt idx="1259">
                  <c:v>3.8658085000000002E-2</c:v>
                </c:pt>
                <c:pt idx="1260">
                  <c:v>3.8706900000000002E-2</c:v>
                </c:pt>
                <c:pt idx="1261">
                  <c:v>3.8755714999999996E-2</c:v>
                </c:pt>
                <c:pt idx="1262">
                  <c:v>3.8804529999999997E-2</c:v>
                </c:pt>
                <c:pt idx="1263">
                  <c:v>3.8853344999999997E-2</c:v>
                </c:pt>
                <c:pt idx="1264">
                  <c:v>3.8902159999999998E-2</c:v>
                </c:pt>
                <c:pt idx="1265">
                  <c:v>3.8950974999999999E-2</c:v>
                </c:pt>
                <c:pt idx="1266">
                  <c:v>3.8999789999999999E-2</c:v>
                </c:pt>
                <c:pt idx="1267">
                  <c:v>3.9048605E-2</c:v>
                </c:pt>
                <c:pt idx="1268">
                  <c:v>3.9097420000000001E-2</c:v>
                </c:pt>
                <c:pt idx="1269">
                  <c:v>3.9146235000000001E-2</c:v>
                </c:pt>
                <c:pt idx="1270">
                  <c:v>3.9195050000000002E-2</c:v>
                </c:pt>
                <c:pt idx="1271">
                  <c:v>3.9243864999999996E-2</c:v>
                </c:pt>
                <c:pt idx="1272">
                  <c:v>3.9292679999999996E-2</c:v>
                </c:pt>
                <c:pt idx="1273">
                  <c:v>3.9341494999999997E-2</c:v>
                </c:pt>
                <c:pt idx="1274">
                  <c:v>3.9390309999999998E-2</c:v>
                </c:pt>
                <c:pt idx="1275">
                  <c:v>3.9439124999999998E-2</c:v>
                </c:pt>
                <c:pt idx="1276">
                  <c:v>3.9487939999999999E-2</c:v>
                </c:pt>
                <c:pt idx="1277">
                  <c:v>3.9536755E-2</c:v>
                </c:pt>
                <c:pt idx="1278">
                  <c:v>3.958557E-2</c:v>
                </c:pt>
                <c:pt idx="1279">
                  <c:v>3.9634385000000001E-2</c:v>
                </c:pt>
                <c:pt idx="1280">
                  <c:v>3.9683200000000002E-2</c:v>
                </c:pt>
                <c:pt idx="1281">
                  <c:v>3.9732014999999996E-2</c:v>
                </c:pt>
                <c:pt idx="1282">
                  <c:v>3.9780830000000003E-2</c:v>
                </c:pt>
                <c:pt idx="1283">
                  <c:v>3.9829644999999997E-2</c:v>
                </c:pt>
                <c:pt idx="1284">
                  <c:v>3.9878460000000004E-2</c:v>
                </c:pt>
                <c:pt idx="1285">
                  <c:v>3.9927274999999998E-2</c:v>
                </c:pt>
                <c:pt idx="1286">
                  <c:v>3.9976090000000006E-2</c:v>
                </c:pt>
                <c:pt idx="1287">
                  <c:v>4.0024905E-2</c:v>
                </c:pt>
                <c:pt idx="1288">
                  <c:v>4.0073719999999993E-2</c:v>
                </c:pt>
                <c:pt idx="1289">
                  <c:v>4.0122535000000001E-2</c:v>
                </c:pt>
                <c:pt idx="1290">
                  <c:v>4.0171349999999995E-2</c:v>
                </c:pt>
                <c:pt idx="1291">
                  <c:v>4.0220165000000002E-2</c:v>
                </c:pt>
                <c:pt idx="1292">
                  <c:v>4.0268979999999996E-2</c:v>
                </c:pt>
                <c:pt idx="1293">
                  <c:v>4.0317795000000003E-2</c:v>
                </c:pt>
                <c:pt idx="1294">
                  <c:v>4.0366609999999997E-2</c:v>
                </c:pt>
                <c:pt idx="1295">
                  <c:v>4.0415425000000005E-2</c:v>
                </c:pt>
                <c:pt idx="1296">
                  <c:v>4.0464239999999999E-2</c:v>
                </c:pt>
                <c:pt idx="1297">
                  <c:v>4.0513054999999992E-2</c:v>
                </c:pt>
                <c:pt idx="1298">
                  <c:v>4.056187E-2</c:v>
                </c:pt>
                <c:pt idx="1299">
                  <c:v>4.0610684999999994E-2</c:v>
                </c:pt>
                <c:pt idx="1300">
                  <c:v>4.0659500000000001E-2</c:v>
                </c:pt>
                <c:pt idx="1301">
                  <c:v>4.0708314999999995E-2</c:v>
                </c:pt>
                <c:pt idx="1302">
                  <c:v>4.0757130000000003E-2</c:v>
                </c:pt>
                <c:pt idx="1303">
                  <c:v>4.0805944999999996E-2</c:v>
                </c:pt>
                <c:pt idx="1304">
                  <c:v>4.0854760000000004E-2</c:v>
                </c:pt>
                <c:pt idx="1305">
                  <c:v>4.0903574999999998E-2</c:v>
                </c:pt>
                <c:pt idx="1306">
                  <c:v>4.0952390000000005E-2</c:v>
                </c:pt>
                <c:pt idx="1307">
                  <c:v>4.1001204999999999E-2</c:v>
                </c:pt>
                <c:pt idx="1308">
                  <c:v>4.1050019999999993E-2</c:v>
                </c:pt>
                <c:pt idx="1309">
                  <c:v>4.1098835E-2</c:v>
                </c:pt>
                <c:pt idx="1310">
                  <c:v>4.1147649999999994E-2</c:v>
                </c:pt>
                <c:pt idx="1311">
                  <c:v>4.1196465000000002E-2</c:v>
                </c:pt>
                <c:pt idx="1312">
                  <c:v>4.1245279999999995E-2</c:v>
                </c:pt>
                <c:pt idx="1313">
                  <c:v>4.1294095000000003E-2</c:v>
                </c:pt>
                <c:pt idx="1314">
                  <c:v>4.1342909999999997E-2</c:v>
                </c:pt>
                <c:pt idx="1315">
                  <c:v>4.1391725000000004E-2</c:v>
                </c:pt>
                <c:pt idx="1316">
                  <c:v>4.1440539999999998E-2</c:v>
                </c:pt>
                <c:pt idx="1317">
                  <c:v>4.1489355000000006E-2</c:v>
                </c:pt>
                <c:pt idx="1318">
                  <c:v>4.1538169999999999E-2</c:v>
                </c:pt>
                <c:pt idx="1319">
                  <c:v>4.1586984999999993E-2</c:v>
                </c:pt>
                <c:pt idx="1320">
                  <c:v>4.1635800000000001E-2</c:v>
                </c:pt>
                <c:pt idx="1321">
                  <c:v>4.1684614999999994E-2</c:v>
                </c:pt>
                <c:pt idx="1322">
                  <c:v>4.1733430000000002E-2</c:v>
                </c:pt>
                <c:pt idx="1323">
                  <c:v>4.1782244999999996E-2</c:v>
                </c:pt>
                <c:pt idx="1324">
                  <c:v>4.1831060000000003E-2</c:v>
                </c:pt>
                <c:pt idx="1325">
                  <c:v>4.1879874999999997E-2</c:v>
                </c:pt>
                <c:pt idx="1326">
                  <c:v>4.1928690000000005E-2</c:v>
                </c:pt>
                <c:pt idx="1327">
                  <c:v>4.1977504999999998E-2</c:v>
                </c:pt>
                <c:pt idx="1328">
                  <c:v>4.2026320000000006E-2</c:v>
                </c:pt>
                <c:pt idx="1329">
                  <c:v>4.2075135E-2</c:v>
                </c:pt>
                <c:pt idx="1330">
                  <c:v>4.2123949999999993E-2</c:v>
                </c:pt>
                <c:pt idx="1331">
                  <c:v>4.2172765000000001E-2</c:v>
                </c:pt>
                <c:pt idx="1332">
                  <c:v>4.2221579999999995E-2</c:v>
                </c:pt>
                <c:pt idx="1333">
                  <c:v>4.2270395000000002E-2</c:v>
                </c:pt>
                <c:pt idx="1334">
                  <c:v>4.2319209999999996E-2</c:v>
                </c:pt>
                <c:pt idx="1335">
                  <c:v>4.2368025000000004E-2</c:v>
                </c:pt>
                <c:pt idx="1336">
                  <c:v>4.2416839999999997E-2</c:v>
                </c:pt>
                <c:pt idx="1337">
                  <c:v>4.2465655000000005E-2</c:v>
                </c:pt>
                <c:pt idx="1338">
                  <c:v>4.2514469999999999E-2</c:v>
                </c:pt>
                <c:pt idx="1339">
                  <c:v>4.2563284999999992E-2</c:v>
                </c:pt>
                <c:pt idx="1340">
                  <c:v>4.26121E-2</c:v>
                </c:pt>
                <c:pt idx="1341">
                  <c:v>4.2660914999999994E-2</c:v>
                </c:pt>
                <c:pt idx="1342">
                  <c:v>4.2709730000000001E-2</c:v>
                </c:pt>
                <c:pt idx="1343">
                  <c:v>4.2758544999999995E-2</c:v>
                </c:pt>
                <c:pt idx="1344">
                  <c:v>4.2807360000000003E-2</c:v>
                </c:pt>
                <c:pt idx="1345">
                  <c:v>4.2856174999999996E-2</c:v>
                </c:pt>
                <c:pt idx="1346">
                  <c:v>4.2904990000000004E-2</c:v>
                </c:pt>
                <c:pt idx="1347">
                  <c:v>4.2953804999999998E-2</c:v>
                </c:pt>
                <c:pt idx="1348">
                  <c:v>4.3002620000000005E-2</c:v>
                </c:pt>
                <c:pt idx="1349">
                  <c:v>4.3051434999999999E-2</c:v>
                </c:pt>
                <c:pt idx="1350">
                  <c:v>4.3100249999999993E-2</c:v>
                </c:pt>
                <c:pt idx="1351">
                  <c:v>4.3149065E-2</c:v>
                </c:pt>
                <c:pt idx="1352">
                  <c:v>4.3197879999999994E-2</c:v>
                </c:pt>
                <c:pt idx="1353">
                  <c:v>4.3246695000000002E-2</c:v>
                </c:pt>
                <c:pt idx="1354">
                  <c:v>4.3295509999999995E-2</c:v>
                </c:pt>
                <c:pt idx="1355">
                  <c:v>4.3344325000000003E-2</c:v>
                </c:pt>
                <c:pt idx="1356">
                  <c:v>4.3393139999999997E-2</c:v>
                </c:pt>
                <c:pt idx="1357">
                  <c:v>4.3441955000000004E-2</c:v>
                </c:pt>
                <c:pt idx="1358">
                  <c:v>4.3490769999999998E-2</c:v>
                </c:pt>
                <c:pt idx="1359">
                  <c:v>4.3539585000000006E-2</c:v>
                </c:pt>
                <c:pt idx="1360">
                  <c:v>4.3588399999999999E-2</c:v>
                </c:pt>
                <c:pt idx="1361">
                  <c:v>4.3637214999999993E-2</c:v>
                </c:pt>
                <c:pt idx="1362">
                  <c:v>4.3686030000000001E-2</c:v>
                </c:pt>
                <c:pt idx="1363">
                  <c:v>4.3734844999999994E-2</c:v>
                </c:pt>
                <c:pt idx="1364">
                  <c:v>4.3783660000000002E-2</c:v>
                </c:pt>
                <c:pt idx="1365">
                  <c:v>4.3832474999999996E-2</c:v>
                </c:pt>
                <c:pt idx="1366">
                  <c:v>4.3881290000000003E-2</c:v>
                </c:pt>
                <c:pt idx="1367">
                  <c:v>4.3930104999999997E-2</c:v>
                </c:pt>
                <c:pt idx="1368">
                  <c:v>4.3978920000000005E-2</c:v>
                </c:pt>
                <c:pt idx="1369">
                  <c:v>4.4027734999999998E-2</c:v>
                </c:pt>
                <c:pt idx="1370">
                  <c:v>4.4076550000000006E-2</c:v>
                </c:pt>
                <c:pt idx="1371">
                  <c:v>4.4125365E-2</c:v>
                </c:pt>
                <c:pt idx="1372">
                  <c:v>4.4174179999999993E-2</c:v>
                </c:pt>
                <c:pt idx="1373">
                  <c:v>4.4222995000000001E-2</c:v>
                </c:pt>
                <c:pt idx="1374">
                  <c:v>4.4271809999999995E-2</c:v>
                </c:pt>
                <c:pt idx="1375">
                  <c:v>4.4320625000000002E-2</c:v>
                </c:pt>
                <c:pt idx="1376">
                  <c:v>4.4369439999999996E-2</c:v>
                </c:pt>
                <c:pt idx="1377">
                  <c:v>4.4418255000000004E-2</c:v>
                </c:pt>
                <c:pt idx="1378">
                  <c:v>4.4467069999999997E-2</c:v>
                </c:pt>
                <c:pt idx="1379">
                  <c:v>4.4515885000000005E-2</c:v>
                </c:pt>
                <c:pt idx="1380">
                  <c:v>4.4564699999999999E-2</c:v>
                </c:pt>
                <c:pt idx="1381">
                  <c:v>4.4613514999999992E-2</c:v>
                </c:pt>
                <c:pt idx="1382">
                  <c:v>4.466233E-2</c:v>
                </c:pt>
                <c:pt idx="1383">
                  <c:v>4.4711144999999994E-2</c:v>
                </c:pt>
                <c:pt idx="1384">
                  <c:v>4.4759960000000001E-2</c:v>
                </c:pt>
                <c:pt idx="1385">
                  <c:v>4.4808774999999995E-2</c:v>
                </c:pt>
                <c:pt idx="1386">
                  <c:v>4.4857590000000003E-2</c:v>
                </c:pt>
                <c:pt idx="1387">
                  <c:v>4.4906404999999996E-2</c:v>
                </c:pt>
                <c:pt idx="1388">
                  <c:v>4.4955220000000004E-2</c:v>
                </c:pt>
                <c:pt idx="1389">
                  <c:v>4.5004034999999998E-2</c:v>
                </c:pt>
                <c:pt idx="1390">
                  <c:v>4.5052850000000005E-2</c:v>
                </c:pt>
                <c:pt idx="1391">
                  <c:v>4.5101664999999999E-2</c:v>
                </c:pt>
                <c:pt idx="1392">
                  <c:v>4.5150479999999993E-2</c:v>
                </c:pt>
                <c:pt idx="1393">
                  <c:v>4.5199295E-2</c:v>
                </c:pt>
                <c:pt idx="1394">
                  <c:v>4.5248109999999994E-2</c:v>
                </c:pt>
                <c:pt idx="1395">
                  <c:v>4.5296925000000002E-2</c:v>
                </c:pt>
                <c:pt idx="1396">
                  <c:v>4.5345739999999995E-2</c:v>
                </c:pt>
                <c:pt idx="1397">
                  <c:v>4.5394555000000003E-2</c:v>
                </c:pt>
                <c:pt idx="1398">
                  <c:v>4.5443369999999997E-2</c:v>
                </c:pt>
                <c:pt idx="1399">
                  <c:v>4.5492185000000004E-2</c:v>
                </c:pt>
                <c:pt idx="1400">
                  <c:v>4.5540999999999998E-2</c:v>
                </c:pt>
                <c:pt idx="1401">
                  <c:v>4.5589815000000006E-2</c:v>
                </c:pt>
                <c:pt idx="1402">
                  <c:v>4.5638629999999999E-2</c:v>
                </c:pt>
                <c:pt idx="1403">
                  <c:v>4.5687444999999993E-2</c:v>
                </c:pt>
                <c:pt idx="1404">
                  <c:v>4.5736260000000001E-2</c:v>
                </c:pt>
                <c:pt idx="1405">
                  <c:v>4.5785074999999995E-2</c:v>
                </c:pt>
                <c:pt idx="1406">
                  <c:v>4.5833890000000002E-2</c:v>
                </c:pt>
                <c:pt idx="1407">
                  <c:v>4.5882704999999996E-2</c:v>
                </c:pt>
                <c:pt idx="1408">
                  <c:v>4.5931520000000003E-2</c:v>
                </c:pt>
                <c:pt idx="1409">
                  <c:v>4.5980334999999997E-2</c:v>
                </c:pt>
                <c:pt idx="1410">
                  <c:v>4.6029150000000005E-2</c:v>
                </c:pt>
                <c:pt idx="1411">
                  <c:v>4.6077964999999999E-2</c:v>
                </c:pt>
                <c:pt idx="1412">
                  <c:v>4.6126780000000006E-2</c:v>
                </c:pt>
                <c:pt idx="1413">
                  <c:v>4.6175595E-2</c:v>
                </c:pt>
                <c:pt idx="1414">
                  <c:v>4.6224409999999994E-2</c:v>
                </c:pt>
                <c:pt idx="1415">
                  <c:v>4.6273225000000001E-2</c:v>
                </c:pt>
                <c:pt idx="1416">
                  <c:v>4.6322039999999995E-2</c:v>
                </c:pt>
                <c:pt idx="1417">
                  <c:v>4.6370855000000002E-2</c:v>
                </c:pt>
                <c:pt idx="1418">
                  <c:v>4.6419669999999996E-2</c:v>
                </c:pt>
                <c:pt idx="1419">
                  <c:v>4.6468485000000004E-2</c:v>
                </c:pt>
                <c:pt idx="1420">
                  <c:v>4.6517299999999998E-2</c:v>
                </c:pt>
                <c:pt idx="1421">
                  <c:v>4.6566115000000005E-2</c:v>
                </c:pt>
                <c:pt idx="1422">
                  <c:v>4.6614929999999999E-2</c:v>
                </c:pt>
                <c:pt idx="1423">
                  <c:v>4.6663744999999993E-2</c:v>
                </c:pt>
                <c:pt idx="1424">
                  <c:v>4.671256E-2</c:v>
                </c:pt>
                <c:pt idx="1425">
                  <c:v>4.6761374999999994E-2</c:v>
                </c:pt>
                <c:pt idx="1426">
                  <c:v>4.6810190000000002E-2</c:v>
                </c:pt>
                <c:pt idx="1427">
                  <c:v>4.6859004999999995E-2</c:v>
                </c:pt>
                <c:pt idx="1428">
                  <c:v>4.6907820000000003E-2</c:v>
                </c:pt>
                <c:pt idx="1429">
                  <c:v>4.6956634999999997E-2</c:v>
                </c:pt>
                <c:pt idx="1430">
                  <c:v>4.7005450000000004E-2</c:v>
                </c:pt>
                <c:pt idx="1431">
                  <c:v>4.7054264999999998E-2</c:v>
                </c:pt>
                <c:pt idx="1432">
                  <c:v>4.7103080000000006E-2</c:v>
                </c:pt>
                <c:pt idx="1433">
                  <c:v>4.7151894999999999E-2</c:v>
                </c:pt>
                <c:pt idx="1434">
                  <c:v>4.7200709999999993E-2</c:v>
                </c:pt>
                <c:pt idx="1435">
                  <c:v>4.7249525000000001E-2</c:v>
                </c:pt>
                <c:pt idx="1436">
                  <c:v>4.7298339999999994E-2</c:v>
                </c:pt>
                <c:pt idx="1437">
                  <c:v>4.7347155000000002E-2</c:v>
                </c:pt>
                <c:pt idx="1438">
                  <c:v>4.7395969999999996E-2</c:v>
                </c:pt>
                <c:pt idx="1439">
                  <c:v>4.7444785000000003E-2</c:v>
                </c:pt>
                <c:pt idx="1440">
                  <c:v>4.7493599999999997E-2</c:v>
                </c:pt>
                <c:pt idx="1441">
                  <c:v>4.7542415000000005E-2</c:v>
                </c:pt>
                <c:pt idx="1442">
                  <c:v>4.7591229999999998E-2</c:v>
                </c:pt>
                <c:pt idx="1443">
                  <c:v>4.7640045000000006E-2</c:v>
                </c:pt>
                <c:pt idx="1444">
                  <c:v>4.768886E-2</c:v>
                </c:pt>
                <c:pt idx="1445">
                  <c:v>4.7737674999999993E-2</c:v>
                </c:pt>
                <c:pt idx="1446">
                  <c:v>4.7786490000000001E-2</c:v>
                </c:pt>
                <c:pt idx="1447">
                  <c:v>4.7835304999999995E-2</c:v>
                </c:pt>
                <c:pt idx="1448">
                  <c:v>4.7884120000000002E-2</c:v>
                </c:pt>
                <c:pt idx="1449">
                  <c:v>4.7932934999999996E-2</c:v>
                </c:pt>
                <c:pt idx="1450">
                  <c:v>4.7981750000000004E-2</c:v>
                </c:pt>
                <c:pt idx="1451">
                  <c:v>4.8030564999999997E-2</c:v>
                </c:pt>
                <c:pt idx="1452">
                  <c:v>4.8079380000000005E-2</c:v>
                </c:pt>
                <c:pt idx="1453">
                  <c:v>4.8128194999999999E-2</c:v>
                </c:pt>
                <c:pt idx="1454">
                  <c:v>4.8177009999999992E-2</c:v>
                </c:pt>
                <c:pt idx="1455">
                  <c:v>4.8225825E-2</c:v>
                </c:pt>
                <c:pt idx="1456">
                  <c:v>4.8274639999999994E-2</c:v>
                </c:pt>
                <c:pt idx="1457">
                  <c:v>4.8323455000000001E-2</c:v>
                </c:pt>
                <c:pt idx="1458">
                  <c:v>4.8372269999999995E-2</c:v>
                </c:pt>
                <c:pt idx="1459">
                  <c:v>4.8421085000000003E-2</c:v>
                </c:pt>
                <c:pt idx="1460">
                  <c:v>4.8469899999999996E-2</c:v>
                </c:pt>
                <c:pt idx="1461">
                  <c:v>4.8518715000000004E-2</c:v>
                </c:pt>
                <c:pt idx="1462">
                  <c:v>4.8567529999999998E-2</c:v>
                </c:pt>
                <c:pt idx="1463">
                  <c:v>4.8616345000000005E-2</c:v>
                </c:pt>
                <c:pt idx="1464">
                  <c:v>4.8665159999999999E-2</c:v>
                </c:pt>
                <c:pt idx="1465">
                  <c:v>4.8713974999999993E-2</c:v>
                </c:pt>
                <c:pt idx="1466">
                  <c:v>4.876279E-2</c:v>
                </c:pt>
                <c:pt idx="1467">
                  <c:v>4.8811604999999994E-2</c:v>
                </c:pt>
                <c:pt idx="1468">
                  <c:v>4.8860420000000002E-2</c:v>
                </c:pt>
                <c:pt idx="1469">
                  <c:v>4.8909234999999995E-2</c:v>
                </c:pt>
                <c:pt idx="1470">
                  <c:v>4.8958050000000003E-2</c:v>
                </c:pt>
                <c:pt idx="1471">
                  <c:v>4.9006864999999997E-2</c:v>
                </c:pt>
                <c:pt idx="1472">
                  <c:v>4.9055680000000004E-2</c:v>
                </c:pt>
                <c:pt idx="1473">
                  <c:v>4.9104494999999998E-2</c:v>
                </c:pt>
                <c:pt idx="1474">
                  <c:v>4.9153310000000006E-2</c:v>
                </c:pt>
                <c:pt idx="1475">
                  <c:v>4.9202124999999999E-2</c:v>
                </c:pt>
                <c:pt idx="1476">
                  <c:v>4.9250939999999993E-2</c:v>
                </c:pt>
                <c:pt idx="1477">
                  <c:v>4.9299755000000001E-2</c:v>
                </c:pt>
                <c:pt idx="1478">
                  <c:v>4.9348569999999994E-2</c:v>
                </c:pt>
                <c:pt idx="1479">
                  <c:v>4.9397385000000002E-2</c:v>
                </c:pt>
                <c:pt idx="1480">
                  <c:v>4.9446199999999996E-2</c:v>
                </c:pt>
                <c:pt idx="1481">
                  <c:v>4.9495015000000003E-2</c:v>
                </c:pt>
                <c:pt idx="1482">
                  <c:v>4.9543829999999997E-2</c:v>
                </c:pt>
                <c:pt idx="1483">
                  <c:v>4.9592645000000005E-2</c:v>
                </c:pt>
                <c:pt idx="1484">
                  <c:v>4.9641459999999998E-2</c:v>
                </c:pt>
                <c:pt idx="1485">
                  <c:v>4.9690275000000006E-2</c:v>
                </c:pt>
                <c:pt idx="1486">
                  <c:v>4.973909E-2</c:v>
                </c:pt>
                <c:pt idx="1487">
                  <c:v>4.9787904999999993E-2</c:v>
                </c:pt>
                <c:pt idx="1488">
                  <c:v>4.9836720000000001E-2</c:v>
                </c:pt>
                <c:pt idx="1489">
                  <c:v>4.9885534999999995E-2</c:v>
                </c:pt>
                <c:pt idx="1490">
                  <c:v>4.9934350000000002E-2</c:v>
                </c:pt>
                <c:pt idx="1491">
                  <c:v>4.9983164999999996E-2</c:v>
                </c:pt>
                <c:pt idx="1492">
                  <c:v>5.0031980000000004E-2</c:v>
                </c:pt>
                <c:pt idx="1493">
                  <c:v>5.0080794999999997E-2</c:v>
                </c:pt>
                <c:pt idx="1494">
                  <c:v>5.0129610000000005E-2</c:v>
                </c:pt>
                <c:pt idx="1495">
                  <c:v>5.0178424999999999E-2</c:v>
                </c:pt>
                <c:pt idx="1496">
                  <c:v>5.0227239999999992E-2</c:v>
                </c:pt>
                <c:pt idx="1497">
                  <c:v>5.0276055E-2</c:v>
                </c:pt>
                <c:pt idx="1498">
                  <c:v>5.0324869999999994E-2</c:v>
                </c:pt>
                <c:pt idx="1499">
                  <c:v>5.0373685000000001E-2</c:v>
                </c:pt>
                <c:pt idx="1500">
                  <c:v>5.0422499999999995E-2</c:v>
                </c:pt>
                <c:pt idx="1501">
                  <c:v>5.0471315000000003E-2</c:v>
                </c:pt>
                <c:pt idx="1502">
                  <c:v>5.0520129999999996E-2</c:v>
                </c:pt>
                <c:pt idx="1503">
                  <c:v>5.0568945000000004E-2</c:v>
                </c:pt>
                <c:pt idx="1504">
                  <c:v>5.0617759999999998E-2</c:v>
                </c:pt>
                <c:pt idx="1505">
                  <c:v>5.0666575000000005E-2</c:v>
                </c:pt>
                <c:pt idx="1506">
                  <c:v>5.0715389999999999E-2</c:v>
                </c:pt>
                <c:pt idx="1507">
                  <c:v>5.0764204999999993E-2</c:v>
                </c:pt>
                <c:pt idx="1508">
                  <c:v>5.081302E-2</c:v>
                </c:pt>
                <c:pt idx="1509">
                  <c:v>5.0861834999999994E-2</c:v>
                </c:pt>
                <c:pt idx="1510">
                  <c:v>5.0910650000000002E-2</c:v>
                </c:pt>
                <c:pt idx="1511">
                  <c:v>5.0959464999999995E-2</c:v>
                </c:pt>
                <c:pt idx="1512">
                  <c:v>5.1008280000000003E-2</c:v>
                </c:pt>
                <c:pt idx="1513">
                  <c:v>5.1057094999999997E-2</c:v>
                </c:pt>
                <c:pt idx="1514">
                  <c:v>5.1105910000000004E-2</c:v>
                </c:pt>
                <c:pt idx="1515">
                  <c:v>5.1154724999999998E-2</c:v>
                </c:pt>
                <c:pt idx="1516">
                  <c:v>5.1203540000000006E-2</c:v>
                </c:pt>
                <c:pt idx="1517">
                  <c:v>5.1252354999999999E-2</c:v>
                </c:pt>
                <c:pt idx="1518">
                  <c:v>5.1301169999999993E-2</c:v>
                </c:pt>
                <c:pt idx="1519">
                  <c:v>5.1349985000000001E-2</c:v>
                </c:pt>
                <c:pt idx="1520">
                  <c:v>5.1398799999999994E-2</c:v>
                </c:pt>
                <c:pt idx="1521">
                  <c:v>5.1447615000000002E-2</c:v>
                </c:pt>
                <c:pt idx="1522">
                  <c:v>5.1496429999999996E-2</c:v>
                </c:pt>
                <c:pt idx="1523">
                  <c:v>5.1545245000000003E-2</c:v>
                </c:pt>
                <c:pt idx="1524">
                  <c:v>5.1594059999999997E-2</c:v>
                </c:pt>
                <c:pt idx="1525">
                  <c:v>5.1642875000000005E-2</c:v>
                </c:pt>
                <c:pt idx="1526">
                  <c:v>5.1691689999999998E-2</c:v>
                </c:pt>
                <c:pt idx="1527">
                  <c:v>5.1740505000000006E-2</c:v>
                </c:pt>
                <c:pt idx="1528">
                  <c:v>5.178932E-2</c:v>
                </c:pt>
                <c:pt idx="1529">
                  <c:v>5.1838134999999994E-2</c:v>
                </c:pt>
                <c:pt idx="1530">
                  <c:v>5.1886950000000001E-2</c:v>
                </c:pt>
                <c:pt idx="1531">
                  <c:v>5.1935764999999995E-2</c:v>
                </c:pt>
                <c:pt idx="1532">
                  <c:v>5.1984580000000002E-2</c:v>
                </c:pt>
                <c:pt idx="1533">
                  <c:v>5.2033394999999996E-2</c:v>
                </c:pt>
                <c:pt idx="1534">
                  <c:v>5.2082210000000004E-2</c:v>
                </c:pt>
                <c:pt idx="1535">
                  <c:v>5.2131024999999998E-2</c:v>
                </c:pt>
                <c:pt idx="1536">
                  <c:v>5.2179840000000005E-2</c:v>
                </c:pt>
                <c:pt idx="1537">
                  <c:v>5.2228654999999999E-2</c:v>
                </c:pt>
                <c:pt idx="1538">
                  <c:v>5.2277469999999993E-2</c:v>
                </c:pt>
                <c:pt idx="1539">
                  <c:v>5.2326285E-2</c:v>
                </c:pt>
                <c:pt idx="1540">
                  <c:v>5.2375099999999994E-2</c:v>
                </c:pt>
                <c:pt idx="1541">
                  <c:v>5.2423915000000001E-2</c:v>
                </c:pt>
                <c:pt idx="1542">
                  <c:v>5.2472729999999995E-2</c:v>
                </c:pt>
                <c:pt idx="1543">
                  <c:v>5.2521545000000003E-2</c:v>
                </c:pt>
                <c:pt idx="1544">
                  <c:v>5.2570359999999997E-2</c:v>
                </c:pt>
                <c:pt idx="1545">
                  <c:v>5.2619175000000004E-2</c:v>
                </c:pt>
                <c:pt idx="1546">
                  <c:v>5.2667989999999998E-2</c:v>
                </c:pt>
                <c:pt idx="1547">
                  <c:v>5.2716805000000005E-2</c:v>
                </c:pt>
                <c:pt idx="1548">
                  <c:v>5.2765619999999999E-2</c:v>
                </c:pt>
                <c:pt idx="1549">
                  <c:v>5.2814434999999993E-2</c:v>
                </c:pt>
                <c:pt idx="1550">
                  <c:v>5.2863250000000001E-2</c:v>
                </c:pt>
                <c:pt idx="1551">
                  <c:v>5.2912064999999994E-2</c:v>
                </c:pt>
                <c:pt idx="1552">
                  <c:v>5.2960880000000002E-2</c:v>
                </c:pt>
                <c:pt idx="1553">
                  <c:v>5.3009694999999996E-2</c:v>
                </c:pt>
                <c:pt idx="1554">
                  <c:v>5.3058510000000003E-2</c:v>
                </c:pt>
                <c:pt idx="1555">
                  <c:v>5.3107324999999997E-2</c:v>
                </c:pt>
                <c:pt idx="1556">
                  <c:v>5.3156140000000004E-2</c:v>
                </c:pt>
                <c:pt idx="1557">
                  <c:v>5.3204954999999998E-2</c:v>
                </c:pt>
                <c:pt idx="1558">
                  <c:v>5.3253770000000006E-2</c:v>
                </c:pt>
                <c:pt idx="1559">
                  <c:v>5.3302585E-2</c:v>
                </c:pt>
                <c:pt idx="1560">
                  <c:v>5.3351399999999993E-2</c:v>
                </c:pt>
                <c:pt idx="1561">
                  <c:v>5.3400215000000001E-2</c:v>
                </c:pt>
                <c:pt idx="1562">
                  <c:v>5.3449029999999995E-2</c:v>
                </c:pt>
                <c:pt idx="1563">
                  <c:v>5.3497845000000002E-2</c:v>
                </c:pt>
                <c:pt idx="1564">
                  <c:v>5.3546659999999996E-2</c:v>
                </c:pt>
                <c:pt idx="1565">
                  <c:v>5.3595475000000004E-2</c:v>
                </c:pt>
                <c:pt idx="1566">
                  <c:v>5.3644289999999997E-2</c:v>
                </c:pt>
                <c:pt idx="1567">
                  <c:v>5.3693105000000005E-2</c:v>
                </c:pt>
                <c:pt idx="1568">
                  <c:v>5.3741919999999999E-2</c:v>
                </c:pt>
                <c:pt idx="1569">
                  <c:v>5.3790734999999992E-2</c:v>
                </c:pt>
                <c:pt idx="1570">
                  <c:v>5.383955E-2</c:v>
                </c:pt>
                <c:pt idx="1571">
                  <c:v>5.3888364999999994E-2</c:v>
                </c:pt>
                <c:pt idx="1572">
                  <c:v>5.3937180000000001E-2</c:v>
                </c:pt>
                <c:pt idx="1573">
                  <c:v>5.3985994999999995E-2</c:v>
                </c:pt>
                <c:pt idx="1574">
                  <c:v>5.4034810000000003E-2</c:v>
                </c:pt>
                <c:pt idx="1575">
                  <c:v>5.4083624999999996E-2</c:v>
                </c:pt>
                <c:pt idx="1576">
                  <c:v>5.4132440000000004E-2</c:v>
                </c:pt>
                <c:pt idx="1577">
                  <c:v>5.4181254999999998E-2</c:v>
                </c:pt>
                <c:pt idx="1578">
                  <c:v>5.4230070000000005E-2</c:v>
                </c:pt>
                <c:pt idx="1579">
                  <c:v>5.4278884999999999E-2</c:v>
                </c:pt>
                <c:pt idx="1580">
                  <c:v>5.4327699999999993E-2</c:v>
                </c:pt>
                <c:pt idx="1581">
                  <c:v>5.4376515E-2</c:v>
                </c:pt>
                <c:pt idx="1582">
                  <c:v>5.4425329999999994E-2</c:v>
                </c:pt>
                <c:pt idx="1583">
                  <c:v>5.4474145000000002E-2</c:v>
                </c:pt>
                <c:pt idx="1584">
                  <c:v>5.4522959999999995E-2</c:v>
                </c:pt>
                <c:pt idx="1585">
                  <c:v>5.4571775000000003E-2</c:v>
                </c:pt>
                <c:pt idx="1586">
                  <c:v>5.4620589999999997E-2</c:v>
                </c:pt>
                <c:pt idx="1587">
                  <c:v>5.4669405000000004E-2</c:v>
                </c:pt>
                <c:pt idx="1588">
                  <c:v>5.4718219999999998E-2</c:v>
                </c:pt>
                <c:pt idx="1589">
                  <c:v>5.4767035000000006E-2</c:v>
                </c:pt>
                <c:pt idx="1590">
                  <c:v>5.4815849999999999E-2</c:v>
                </c:pt>
                <c:pt idx="1591">
                  <c:v>5.4864664999999993E-2</c:v>
                </c:pt>
                <c:pt idx="1592">
                  <c:v>5.4913480000000001E-2</c:v>
                </c:pt>
                <c:pt idx="1593">
                  <c:v>5.4962294999999994E-2</c:v>
                </c:pt>
                <c:pt idx="1594">
                  <c:v>5.5011110000000002E-2</c:v>
                </c:pt>
                <c:pt idx="1595">
                  <c:v>5.5059924999999996E-2</c:v>
                </c:pt>
                <c:pt idx="1596">
                  <c:v>5.5108740000000003E-2</c:v>
                </c:pt>
                <c:pt idx="1597">
                  <c:v>5.5157554999999997E-2</c:v>
                </c:pt>
                <c:pt idx="1598">
                  <c:v>5.5206370000000005E-2</c:v>
                </c:pt>
                <c:pt idx="1599">
                  <c:v>5.5255184999999998E-2</c:v>
                </c:pt>
                <c:pt idx="1600">
                  <c:v>5.5304000000000006E-2</c:v>
                </c:pt>
                <c:pt idx="1601">
                  <c:v>5.5352815E-2</c:v>
                </c:pt>
                <c:pt idx="1602">
                  <c:v>5.5401629999999993E-2</c:v>
                </c:pt>
                <c:pt idx="1603">
                  <c:v>5.5450445000000001E-2</c:v>
                </c:pt>
                <c:pt idx="1604">
                  <c:v>5.5499259999999995E-2</c:v>
                </c:pt>
                <c:pt idx="1605">
                  <c:v>5.5548075000000002E-2</c:v>
                </c:pt>
                <c:pt idx="1606">
                  <c:v>5.5596889999999996E-2</c:v>
                </c:pt>
                <c:pt idx="1607">
                  <c:v>5.5645705000000004E-2</c:v>
                </c:pt>
                <c:pt idx="1608">
                  <c:v>5.5694519999999997E-2</c:v>
                </c:pt>
                <c:pt idx="1609">
                  <c:v>5.5743335000000005E-2</c:v>
                </c:pt>
                <c:pt idx="1610">
                  <c:v>5.5792149999999999E-2</c:v>
                </c:pt>
                <c:pt idx="1611">
                  <c:v>5.5840964999999992E-2</c:v>
                </c:pt>
                <c:pt idx="1612">
                  <c:v>5.588978E-2</c:v>
                </c:pt>
                <c:pt idx="1613">
                  <c:v>5.5938594999999994E-2</c:v>
                </c:pt>
                <c:pt idx="1614">
                  <c:v>5.5987410000000001E-2</c:v>
                </c:pt>
                <c:pt idx="1615">
                  <c:v>5.6036224999999995E-2</c:v>
                </c:pt>
                <c:pt idx="1616">
                  <c:v>5.6085040000000003E-2</c:v>
                </c:pt>
                <c:pt idx="1617">
                  <c:v>5.6133854999999996E-2</c:v>
                </c:pt>
                <c:pt idx="1618">
                  <c:v>5.6182670000000004E-2</c:v>
                </c:pt>
                <c:pt idx="1619">
                  <c:v>5.6231484999999998E-2</c:v>
                </c:pt>
                <c:pt idx="1620">
                  <c:v>5.6280300000000005E-2</c:v>
                </c:pt>
                <c:pt idx="1621">
                  <c:v>5.6329114999999999E-2</c:v>
                </c:pt>
                <c:pt idx="1622">
                  <c:v>5.6377929999999993E-2</c:v>
                </c:pt>
                <c:pt idx="1623">
                  <c:v>5.6426745E-2</c:v>
                </c:pt>
                <c:pt idx="1624">
                  <c:v>5.6475559999999994E-2</c:v>
                </c:pt>
                <c:pt idx="1625">
                  <c:v>5.6524375000000002E-2</c:v>
                </c:pt>
                <c:pt idx="1626">
                  <c:v>5.6573189999999995E-2</c:v>
                </c:pt>
                <c:pt idx="1627">
                  <c:v>5.6622005000000003E-2</c:v>
                </c:pt>
                <c:pt idx="1628">
                  <c:v>5.6670819999999997E-2</c:v>
                </c:pt>
                <c:pt idx="1629">
                  <c:v>5.6719635000000004E-2</c:v>
                </c:pt>
                <c:pt idx="1630">
                  <c:v>5.6768449999999998E-2</c:v>
                </c:pt>
                <c:pt idx="1631">
                  <c:v>5.6817265000000006E-2</c:v>
                </c:pt>
                <c:pt idx="1632">
                  <c:v>5.6866079999999999E-2</c:v>
                </c:pt>
                <c:pt idx="1633">
                  <c:v>5.6914894999999993E-2</c:v>
                </c:pt>
                <c:pt idx="1634">
                  <c:v>5.6963710000000001E-2</c:v>
                </c:pt>
                <c:pt idx="1635">
                  <c:v>5.7012524999999994E-2</c:v>
                </c:pt>
                <c:pt idx="1636">
                  <c:v>5.7061340000000002E-2</c:v>
                </c:pt>
                <c:pt idx="1637">
                  <c:v>5.7110154999999996E-2</c:v>
                </c:pt>
                <c:pt idx="1638">
                  <c:v>5.7158970000000003E-2</c:v>
                </c:pt>
                <c:pt idx="1639">
                  <c:v>5.7207784999999997E-2</c:v>
                </c:pt>
                <c:pt idx="1640">
                  <c:v>5.7256600000000005E-2</c:v>
                </c:pt>
                <c:pt idx="1641">
                  <c:v>5.7305414999999998E-2</c:v>
                </c:pt>
                <c:pt idx="1642">
                  <c:v>5.7354230000000006E-2</c:v>
                </c:pt>
                <c:pt idx="1643">
                  <c:v>5.7403045E-2</c:v>
                </c:pt>
                <c:pt idx="1644">
                  <c:v>5.7451859999999993E-2</c:v>
                </c:pt>
                <c:pt idx="1645">
                  <c:v>5.7500675000000001E-2</c:v>
                </c:pt>
                <c:pt idx="1646">
                  <c:v>5.7549489999999995E-2</c:v>
                </c:pt>
                <c:pt idx="1647">
                  <c:v>5.7598305000000002E-2</c:v>
                </c:pt>
                <c:pt idx="1648">
                  <c:v>5.7647119999999996E-2</c:v>
                </c:pt>
                <c:pt idx="1649">
                  <c:v>5.7695935000000004E-2</c:v>
                </c:pt>
                <c:pt idx="1650">
                  <c:v>5.7744749999999997E-2</c:v>
                </c:pt>
                <c:pt idx="1651">
                  <c:v>5.7793565000000005E-2</c:v>
                </c:pt>
                <c:pt idx="1652">
                  <c:v>5.7842379999999999E-2</c:v>
                </c:pt>
                <c:pt idx="1653">
                  <c:v>5.7891194999999993E-2</c:v>
                </c:pt>
                <c:pt idx="1654">
                  <c:v>5.794001E-2</c:v>
                </c:pt>
                <c:pt idx="1655">
                  <c:v>5.7988824999999994E-2</c:v>
                </c:pt>
                <c:pt idx="1656">
                  <c:v>5.8037640000000001E-2</c:v>
                </c:pt>
                <c:pt idx="1657">
                  <c:v>5.8086454999999995E-2</c:v>
                </c:pt>
                <c:pt idx="1658">
                  <c:v>5.8135270000000003E-2</c:v>
                </c:pt>
                <c:pt idx="1659">
                  <c:v>5.8184084999999997E-2</c:v>
                </c:pt>
                <c:pt idx="1660">
                  <c:v>5.8232900000000004E-2</c:v>
                </c:pt>
                <c:pt idx="1661">
                  <c:v>5.8281714999999998E-2</c:v>
                </c:pt>
                <c:pt idx="1662">
                  <c:v>5.8330530000000005E-2</c:v>
                </c:pt>
                <c:pt idx="1663">
                  <c:v>5.8379344999999999E-2</c:v>
                </c:pt>
                <c:pt idx="1664">
                  <c:v>5.8428159999999993E-2</c:v>
                </c:pt>
                <c:pt idx="1665">
                  <c:v>5.8476975E-2</c:v>
                </c:pt>
                <c:pt idx="1666">
                  <c:v>5.8525789999999994E-2</c:v>
                </c:pt>
                <c:pt idx="1667">
                  <c:v>5.8574605000000002E-2</c:v>
                </c:pt>
                <c:pt idx="1668">
                  <c:v>5.8623419999999996E-2</c:v>
                </c:pt>
                <c:pt idx="1669">
                  <c:v>5.8672235000000003E-2</c:v>
                </c:pt>
                <c:pt idx="1670">
                  <c:v>5.8721049999999997E-2</c:v>
                </c:pt>
                <c:pt idx="1671">
                  <c:v>5.8769865000000004E-2</c:v>
                </c:pt>
                <c:pt idx="1672">
                  <c:v>5.8818679999999998E-2</c:v>
                </c:pt>
                <c:pt idx="1673">
                  <c:v>5.8867495000000006E-2</c:v>
                </c:pt>
                <c:pt idx="1674">
                  <c:v>5.891631E-2</c:v>
                </c:pt>
                <c:pt idx="1675">
                  <c:v>5.8965124999999993E-2</c:v>
                </c:pt>
                <c:pt idx="1676">
                  <c:v>5.9013940000000001E-2</c:v>
                </c:pt>
                <c:pt idx="1677">
                  <c:v>5.9062754999999995E-2</c:v>
                </c:pt>
                <c:pt idx="1678">
                  <c:v>5.9111570000000002E-2</c:v>
                </c:pt>
                <c:pt idx="1679">
                  <c:v>5.9160384999999996E-2</c:v>
                </c:pt>
                <c:pt idx="1680">
                  <c:v>5.9209200000000003E-2</c:v>
                </c:pt>
                <c:pt idx="1681">
                  <c:v>5.9258014999999997E-2</c:v>
                </c:pt>
                <c:pt idx="1682">
                  <c:v>5.9306830000000005E-2</c:v>
                </c:pt>
                <c:pt idx="1683">
                  <c:v>5.9355644999999999E-2</c:v>
                </c:pt>
                <c:pt idx="1684">
                  <c:v>5.9404459999999992E-2</c:v>
                </c:pt>
                <c:pt idx="1685">
                  <c:v>5.9453275E-2</c:v>
                </c:pt>
                <c:pt idx="1686">
                  <c:v>5.9502089999999994E-2</c:v>
                </c:pt>
                <c:pt idx="1687">
                  <c:v>5.9550905000000001E-2</c:v>
                </c:pt>
                <c:pt idx="1688">
                  <c:v>5.9599719999999995E-2</c:v>
                </c:pt>
                <c:pt idx="1689">
                  <c:v>5.9648535000000003E-2</c:v>
                </c:pt>
                <c:pt idx="1690">
                  <c:v>5.9697349999999996E-2</c:v>
                </c:pt>
                <c:pt idx="1691">
                  <c:v>5.9746165000000004E-2</c:v>
                </c:pt>
                <c:pt idx="1692">
                  <c:v>5.9794979999999998E-2</c:v>
                </c:pt>
                <c:pt idx="1693">
                  <c:v>5.9843795000000005E-2</c:v>
                </c:pt>
                <c:pt idx="1694">
                  <c:v>5.9892609999999999E-2</c:v>
                </c:pt>
                <c:pt idx="1695">
                  <c:v>5.9941424999999993E-2</c:v>
                </c:pt>
                <c:pt idx="1696">
                  <c:v>5.999024E-2</c:v>
                </c:pt>
                <c:pt idx="1697">
                  <c:v>6.0039054999999994E-2</c:v>
                </c:pt>
                <c:pt idx="1698">
                  <c:v>6.0087870000000002E-2</c:v>
                </c:pt>
                <c:pt idx="1699">
                  <c:v>6.0136684999999995E-2</c:v>
                </c:pt>
                <c:pt idx="1700">
                  <c:v>6.0185500000000003E-2</c:v>
                </c:pt>
                <c:pt idx="1701">
                  <c:v>6.0234314999999997E-2</c:v>
                </c:pt>
                <c:pt idx="1702">
                  <c:v>6.0283130000000004E-2</c:v>
                </c:pt>
                <c:pt idx="1703">
                  <c:v>6.0331944999999998E-2</c:v>
                </c:pt>
                <c:pt idx="1704">
                  <c:v>6.0380760000000006E-2</c:v>
                </c:pt>
                <c:pt idx="1705">
                  <c:v>6.0429574999999999E-2</c:v>
                </c:pt>
                <c:pt idx="1706">
                  <c:v>6.0478389999999993E-2</c:v>
                </c:pt>
                <c:pt idx="1707">
                  <c:v>6.0527205000000001E-2</c:v>
                </c:pt>
                <c:pt idx="1708">
                  <c:v>6.0576019999999994E-2</c:v>
                </c:pt>
                <c:pt idx="1709">
                  <c:v>6.0624835000000002E-2</c:v>
                </c:pt>
                <c:pt idx="1710">
                  <c:v>6.0673649999999996E-2</c:v>
                </c:pt>
                <c:pt idx="1711">
                  <c:v>6.0722465000000003E-2</c:v>
                </c:pt>
                <c:pt idx="1712">
                  <c:v>6.0771279999999997E-2</c:v>
                </c:pt>
                <c:pt idx="1713">
                  <c:v>6.0820095000000005E-2</c:v>
                </c:pt>
                <c:pt idx="1714">
                  <c:v>6.0868909999999998E-2</c:v>
                </c:pt>
                <c:pt idx="1715">
                  <c:v>6.0917725000000006E-2</c:v>
                </c:pt>
                <c:pt idx="1716">
                  <c:v>6.096654E-2</c:v>
                </c:pt>
                <c:pt idx="1717">
                  <c:v>6.1015354999999993E-2</c:v>
                </c:pt>
                <c:pt idx="1718">
                  <c:v>6.1064170000000001E-2</c:v>
                </c:pt>
                <c:pt idx="1719">
                  <c:v>6.1112984999999995E-2</c:v>
                </c:pt>
                <c:pt idx="1720">
                  <c:v>6.1161800000000002E-2</c:v>
                </c:pt>
                <c:pt idx="1721">
                  <c:v>6.1210614999999996E-2</c:v>
                </c:pt>
                <c:pt idx="1722">
                  <c:v>6.1259430000000004E-2</c:v>
                </c:pt>
                <c:pt idx="1723">
                  <c:v>6.1308244999999997E-2</c:v>
                </c:pt>
                <c:pt idx="1724">
                  <c:v>6.1357060000000005E-2</c:v>
                </c:pt>
                <c:pt idx="1725">
                  <c:v>6.1405874999999999E-2</c:v>
                </c:pt>
                <c:pt idx="1726">
                  <c:v>6.1454689999999992E-2</c:v>
                </c:pt>
                <c:pt idx="1727">
                  <c:v>6.1503505E-2</c:v>
                </c:pt>
                <c:pt idx="1728">
                  <c:v>6.1552319999999994E-2</c:v>
                </c:pt>
                <c:pt idx="1729">
                  <c:v>6.1601135000000001E-2</c:v>
                </c:pt>
                <c:pt idx="1730">
                  <c:v>6.1649949999999995E-2</c:v>
                </c:pt>
                <c:pt idx="1731">
                  <c:v>6.1698765000000003E-2</c:v>
                </c:pt>
                <c:pt idx="1732">
                  <c:v>6.1747579999999996E-2</c:v>
                </c:pt>
                <c:pt idx="1733">
                  <c:v>6.1796395000000004E-2</c:v>
                </c:pt>
                <c:pt idx="1734">
                  <c:v>6.1845209999999998E-2</c:v>
                </c:pt>
                <c:pt idx="1735">
                  <c:v>6.1894025000000005E-2</c:v>
                </c:pt>
                <c:pt idx="1736">
                  <c:v>6.1942839999999999E-2</c:v>
                </c:pt>
                <c:pt idx="1737">
                  <c:v>6.1991654999999993E-2</c:v>
                </c:pt>
                <c:pt idx="1738">
                  <c:v>6.204047E-2</c:v>
                </c:pt>
                <c:pt idx="1739">
                  <c:v>6.2089284999999994E-2</c:v>
                </c:pt>
                <c:pt idx="1740">
                  <c:v>6.2138100000000002E-2</c:v>
                </c:pt>
                <c:pt idx="1741">
                  <c:v>6.2186914999999995E-2</c:v>
                </c:pt>
                <c:pt idx="1742">
                  <c:v>6.2235730000000003E-2</c:v>
                </c:pt>
                <c:pt idx="1743">
                  <c:v>6.2284544999999997E-2</c:v>
                </c:pt>
                <c:pt idx="1744">
                  <c:v>6.2333360000000004E-2</c:v>
                </c:pt>
                <c:pt idx="1745">
                  <c:v>6.2382174999999998E-2</c:v>
                </c:pt>
                <c:pt idx="1746">
                  <c:v>6.2430990000000006E-2</c:v>
                </c:pt>
                <c:pt idx="1747">
                  <c:v>6.2479804999999999E-2</c:v>
                </c:pt>
                <c:pt idx="1748">
                  <c:v>6.2528619999999993E-2</c:v>
                </c:pt>
                <c:pt idx="1749">
                  <c:v>6.2577435000000001E-2</c:v>
                </c:pt>
                <c:pt idx="1750">
                  <c:v>6.2626249999999994E-2</c:v>
                </c:pt>
                <c:pt idx="1751">
                  <c:v>6.2675065000000002E-2</c:v>
                </c:pt>
                <c:pt idx="1752">
                  <c:v>6.2723879999999996E-2</c:v>
                </c:pt>
                <c:pt idx="1753">
                  <c:v>6.2772695000000003E-2</c:v>
                </c:pt>
                <c:pt idx="1754">
                  <c:v>6.2821509999999997E-2</c:v>
                </c:pt>
                <c:pt idx="1755">
                  <c:v>6.2870325000000005E-2</c:v>
                </c:pt>
                <c:pt idx="1756">
                  <c:v>6.2919139999999998E-2</c:v>
                </c:pt>
                <c:pt idx="1757">
                  <c:v>6.2967955000000006E-2</c:v>
                </c:pt>
                <c:pt idx="1758">
                  <c:v>6.301677E-2</c:v>
                </c:pt>
                <c:pt idx="1759">
                  <c:v>6.3065584999999993E-2</c:v>
                </c:pt>
                <c:pt idx="1760">
                  <c:v>6.3114400000000001E-2</c:v>
                </c:pt>
                <c:pt idx="1761">
                  <c:v>6.3163214999999995E-2</c:v>
                </c:pt>
                <c:pt idx="1762">
                  <c:v>6.3212030000000002E-2</c:v>
                </c:pt>
                <c:pt idx="1763">
                  <c:v>6.3260844999999996E-2</c:v>
                </c:pt>
                <c:pt idx="1764">
                  <c:v>6.3309660000000004E-2</c:v>
                </c:pt>
                <c:pt idx="1765">
                  <c:v>6.3358474999999997E-2</c:v>
                </c:pt>
                <c:pt idx="1766">
                  <c:v>6.3407290000000005E-2</c:v>
                </c:pt>
                <c:pt idx="1767">
                  <c:v>6.3456104999999999E-2</c:v>
                </c:pt>
                <c:pt idx="1768">
                  <c:v>6.3504919999999992E-2</c:v>
                </c:pt>
                <c:pt idx="1769">
                  <c:v>6.3553735E-2</c:v>
                </c:pt>
                <c:pt idx="1770">
                  <c:v>6.3602549999999994E-2</c:v>
                </c:pt>
                <c:pt idx="1771">
                  <c:v>6.3651365000000001E-2</c:v>
                </c:pt>
                <c:pt idx="1772">
                  <c:v>6.3700179999999995E-2</c:v>
                </c:pt>
                <c:pt idx="1773">
                  <c:v>6.3748995000000003E-2</c:v>
                </c:pt>
                <c:pt idx="1774">
                  <c:v>6.3797809999999996E-2</c:v>
                </c:pt>
                <c:pt idx="1775">
                  <c:v>6.3846625000000004E-2</c:v>
                </c:pt>
                <c:pt idx="1776">
                  <c:v>6.3895439999999998E-2</c:v>
                </c:pt>
                <c:pt idx="1777">
                  <c:v>6.3944255000000005E-2</c:v>
                </c:pt>
                <c:pt idx="1778">
                  <c:v>6.3993069999999999E-2</c:v>
                </c:pt>
                <c:pt idx="1779">
                  <c:v>6.4041884999999993E-2</c:v>
                </c:pt>
                <c:pt idx="1780">
                  <c:v>6.40907E-2</c:v>
                </c:pt>
                <c:pt idx="1781">
                  <c:v>6.4139514999999994E-2</c:v>
                </c:pt>
                <c:pt idx="1782">
                  <c:v>6.4188330000000002E-2</c:v>
                </c:pt>
                <c:pt idx="1783">
                  <c:v>6.4237144999999995E-2</c:v>
                </c:pt>
                <c:pt idx="1784">
                  <c:v>6.4285960000000003E-2</c:v>
                </c:pt>
                <c:pt idx="1785">
                  <c:v>6.4334774999999997E-2</c:v>
                </c:pt>
                <c:pt idx="1786">
                  <c:v>6.4383590000000004E-2</c:v>
                </c:pt>
                <c:pt idx="1787">
                  <c:v>6.4432404999999998E-2</c:v>
                </c:pt>
                <c:pt idx="1788">
                  <c:v>6.4481220000000006E-2</c:v>
                </c:pt>
                <c:pt idx="1789">
                  <c:v>6.4530034999999999E-2</c:v>
                </c:pt>
                <c:pt idx="1790">
                  <c:v>6.4578849999999993E-2</c:v>
                </c:pt>
                <c:pt idx="1791">
                  <c:v>6.4627665000000001E-2</c:v>
                </c:pt>
                <c:pt idx="1792">
                  <c:v>6.4676479999999995E-2</c:v>
                </c:pt>
                <c:pt idx="1793">
                  <c:v>6.4725295000000002E-2</c:v>
                </c:pt>
                <c:pt idx="1794">
                  <c:v>6.4774109999999996E-2</c:v>
                </c:pt>
                <c:pt idx="1795">
                  <c:v>6.4822925000000003E-2</c:v>
                </c:pt>
                <c:pt idx="1796">
                  <c:v>6.4871739999999997E-2</c:v>
                </c:pt>
                <c:pt idx="1797">
                  <c:v>6.4920555000000005E-2</c:v>
                </c:pt>
                <c:pt idx="1798">
                  <c:v>6.4969369999999999E-2</c:v>
                </c:pt>
                <c:pt idx="1799">
                  <c:v>6.5018184999999992E-2</c:v>
                </c:pt>
                <c:pt idx="1800">
                  <c:v>6.5067E-2</c:v>
                </c:pt>
                <c:pt idx="1801">
                  <c:v>6.5115814999999994E-2</c:v>
                </c:pt>
                <c:pt idx="1802">
                  <c:v>6.5164630000000001E-2</c:v>
                </c:pt>
                <c:pt idx="1803">
                  <c:v>6.5213444999999995E-2</c:v>
                </c:pt>
                <c:pt idx="1804">
                  <c:v>6.5262260000000002E-2</c:v>
                </c:pt>
                <c:pt idx="1805">
                  <c:v>6.5311074999999996E-2</c:v>
                </c:pt>
                <c:pt idx="1806">
                  <c:v>6.5359890000000004E-2</c:v>
                </c:pt>
                <c:pt idx="1807">
                  <c:v>6.5408704999999998E-2</c:v>
                </c:pt>
                <c:pt idx="1808">
                  <c:v>6.5457520000000005E-2</c:v>
                </c:pt>
                <c:pt idx="1809">
                  <c:v>6.5506334999999999E-2</c:v>
                </c:pt>
                <c:pt idx="1810">
                  <c:v>6.5555149999999993E-2</c:v>
                </c:pt>
                <c:pt idx="1811">
                  <c:v>6.5603965E-2</c:v>
                </c:pt>
                <c:pt idx="1812">
                  <c:v>6.5652779999999994E-2</c:v>
                </c:pt>
                <c:pt idx="1813">
                  <c:v>6.5701595000000002E-2</c:v>
                </c:pt>
                <c:pt idx="1814">
                  <c:v>6.5750409999999995E-2</c:v>
                </c:pt>
                <c:pt idx="1815">
                  <c:v>6.5799225000000003E-2</c:v>
                </c:pt>
                <c:pt idx="1816">
                  <c:v>6.5848039999999997E-2</c:v>
                </c:pt>
                <c:pt idx="1817">
                  <c:v>6.5896855000000004E-2</c:v>
                </c:pt>
                <c:pt idx="1818">
                  <c:v>6.5945669999999998E-2</c:v>
                </c:pt>
                <c:pt idx="1819">
                  <c:v>6.5994485000000006E-2</c:v>
                </c:pt>
                <c:pt idx="1820">
                  <c:v>6.6043299999999999E-2</c:v>
                </c:pt>
                <c:pt idx="1821">
                  <c:v>6.6092114999999993E-2</c:v>
                </c:pt>
                <c:pt idx="1822">
                  <c:v>6.6140930000000001E-2</c:v>
                </c:pt>
                <c:pt idx="1823">
                  <c:v>6.6189744999999994E-2</c:v>
                </c:pt>
                <c:pt idx="1824">
                  <c:v>6.6238560000000002E-2</c:v>
                </c:pt>
                <c:pt idx="1825">
                  <c:v>6.6287374999999996E-2</c:v>
                </c:pt>
                <c:pt idx="1826">
                  <c:v>6.6336190000000003E-2</c:v>
                </c:pt>
                <c:pt idx="1827">
                  <c:v>6.6385004999999997E-2</c:v>
                </c:pt>
                <c:pt idx="1828">
                  <c:v>6.6433820000000005E-2</c:v>
                </c:pt>
                <c:pt idx="1829">
                  <c:v>6.6482634999999998E-2</c:v>
                </c:pt>
                <c:pt idx="1830">
                  <c:v>6.6531450000000006E-2</c:v>
                </c:pt>
                <c:pt idx="1831">
                  <c:v>6.6580265E-2</c:v>
                </c:pt>
                <c:pt idx="1832">
                  <c:v>6.6629079999999993E-2</c:v>
                </c:pt>
                <c:pt idx="1833">
                  <c:v>6.6677895000000001E-2</c:v>
                </c:pt>
                <c:pt idx="1834">
                  <c:v>6.6726709999999995E-2</c:v>
                </c:pt>
                <c:pt idx="1835">
                  <c:v>6.6775525000000002E-2</c:v>
                </c:pt>
                <c:pt idx="1836">
                  <c:v>6.6824339999999996E-2</c:v>
                </c:pt>
                <c:pt idx="1837">
                  <c:v>6.6873155000000004E-2</c:v>
                </c:pt>
                <c:pt idx="1838">
                  <c:v>6.6921969999999997E-2</c:v>
                </c:pt>
                <c:pt idx="1839">
                  <c:v>6.6970785000000005E-2</c:v>
                </c:pt>
                <c:pt idx="1840">
                  <c:v>6.7019599999999999E-2</c:v>
                </c:pt>
                <c:pt idx="1841">
                  <c:v>6.7068414999999992E-2</c:v>
                </c:pt>
                <c:pt idx="1842">
                  <c:v>6.711723E-2</c:v>
                </c:pt>
                <c:pt idx="1843">
                  <c:v>6.7166044999999994E-2</c:v>
                </c:pt>
                <c:pt idx="1844">
                  <c:v>6.7214860000000001E-2</c:v>
                </c:pt>
                <c:pt idx="1845">
                  <c:v>6.7263674999999995E-2</c:v>
                </c:pt>
                <c:pt idx="1846">
                  <c:v>6.7312490000000003E-2</c:v>
                </c:pt>
                <c:pt idx="1847">
                  <c:v>6.7361304999999996E-2</c:v>
                </c:pt>
                <c:pt idx="1848">
                  <c:v>6.7410120000000004E-2</c:v>
                </c:pt>
                <c:pt idx="1849">
                  <c:v>6.7458934999999998E-2</c:v>
                </c:pt>
                <c:pt idx="1850">
                  <c:v>6.7507750000000005E-2</c:v>
                </c:pt>
                <c:pt idx="1851">
                  <c:v>6.7556564999999999E-2</c:v>
                </c:pt>
                <c:pt idx="1852">
                  <c:v>6.7605379999999993E-2</c:v>
                </c:pt>
                <c:pt idx="1853">
                  <c:v>6.7654195E-2</c:v>
                </c:pt>
                <c:pt idx="1854">
                  <c:v>6.7703009999999994E-2</c:v>
                </c:pt>
                <c:pt idx="1855">
                  <c:v>6.7751825000000002E-2</c:v>
                </c:pt>
                <c:pt idx="1856">
                  <c:v>6.7800639999999995E-2</c:v>
                </c:pt>
                <c:pt idx="1857">
                  <c:v>6.7849455000000003E-2</c:v>
                </c:pt>
                <c:pt idx="1858">
                  <c:v>6.7898269999999997E-2</c:v>
                </c:pt>
                <c:pt idx="1859">
                  <c:v>6.7947085000000004E-2</c:v>
                </c:pt>
                <c:pt idx="1860">
                  <c:v>6.7995899999999998E-2</c:v>
                </c:pt>
                <c:pt idx="1861">
                  <c:v>6.8044715000000006E-2</c:v>
                </c:pt>
                <c:pt idx="1862">
                  <c:v>6.8093529999999999E-2</c:v>
                </c:pt>
                <c:pt idx="1863">
                  <c:v>6.8142344999999993E-2</c:v>
                </c:pt>
                <c:pt idx="1864">
                  <c:v>6.8191160000000001E-2</c:v>
                </c:pt>
                <c:pt idx="1865">
                  <c:v>6.8239974999999994E-2</c:v>
                </c:pt>
                <c:pt idx="1866">
                  <c:v>6.8288790000000002E-2</c:v>
                </c:pt>
                <c:pt idx="1867">
                  <c:v>6.8337604999999996E-2</c:v>
                </c:pt>
                <c:pt idx="1868">
                  <c:v>6.8386420000000003E-2</c:v>
                </c:pt>
                <c:pt idx="1869">
                  <c:v>6.8435234999999997E-2</c:v>
                </c:pt>
                <c:pt idx="1870">
                  <c:v>6.8484050000000005E-2</c:v>
                </c:pt>
                <c:pt idx="1871">
                  <c:v>6.8532864999999998E-2</c:v>
                </c:pt>
                <c:pt idx="1872">
                  <c:v>6.8581680000000006E-2</c:v>
                </c:pt>
                <c:pt idx="1873">
                  <c:v>6.8630495E-2</c:v>
                </c:pt>
                <c:pt idx="1874">
                  <c:v>6.8679309999999993E-2</c:v>
                </c:pt>
                <c:pt idx="1875">
                  <c:v>6.8728125000000001E-2</c:v>
                </c:pt>
                <c:pt idx="1876">
                  <c:v>6.8776939999999995E-2</c:v>
                </c:pt>
                <c:pt idx="1877">
                  <c:v>6.8825755000000002E-2</c:v>
                </c:pt>
                <c:pt idx="1878">
                  <c:v>6.8874569999999996E-2</c:v>
                </c:pt>
                <c:pt idx="1879">
                  <c:v>6.8923385000000004E-2</c:v>
                </c:pt>
                <c:pt idx="1880">
                  <c:v>6.8972199999999997E-2</c:v>
                </c:pt>
                <c:pt idx="1881">
                  <c:v>6.9021015000000005E-2</c:v>
                </c:pt>
                <c:pt idx="1882">
                  <c:v>6.9069829999999999E-2</c:v>
                </c:pt>
                <c:pt idx="1883">
                  <c:v>6.9118644999999992E-2</c:v>
                </c:pt>
                <c:pt idx="1884">
                  <c:v>6.916746E-2</c:v>
                </c:pt>
                <c:pt idx="1885">
                  <c:v>6.9216274999999994E-2</c:v>
                </c:pt>
                <c:pt idx="1886">
                  <c:v>6.9265090000000001E-2</c:v>
                </c:pt>
                <c:pt idx="1887">
                  <c:v>6.9313904999999995E-2</c:v>
                </c:pt>
                <c:pt idx="1888">
                  <c:v>6.9362720000000003E-2</c:v>
                </c:pt>
                <c:pt idx="1889">
                  <c:v>6.9411534999999996E-2</c:v>
                </c:pt>
                <c:pt idx="1890">
                  <c:v>6.9460350000000004E-2</c:v>
                </c:pt>
                <c:pt idx="1891">
                  <c:v>6.9509164999999998E-2</c:v>
                </c:pt>
                <c:pt idx="1892">
                  <c:v>6.9557980000000005E-2</c:v>
                </c:pt>
                <c:pt idx="1893">
                  <c:v>6.9606794999999999E-2</c:v>
                </c:pt>
                <c:pt idx="1894">
                  <c:v>6.9655609999999993E-2</c:v>
                </c:pt>
                <c:pt idx="1895">
                  <c:v>6.9704425E-2</c:v>
                </c:pt>
                <c:pt idx="1896">
                  <c:v>6.9753239999999994E-2</c:v>
                </c:pt>
                <c:pt idx="1897">
                  <c:v>6.9802055000000002E-2</c:v>
                </c:pt>
                <c:pt idx="1898">
                  <c:v>6.9850869999999995E-2</c:v>
                </c:pt>
                <c:pt idx="1899">
                  <c:v>6.9899685000000003E-2</c:v>
                </c:pt>
                <c:pt idx="1900">
                  <c:v>6.9948499999999997E-2</c:v>
                </c:pt>
                <c:pt idx="1901">
                  <c:v>6.9997315000000004E-2</c:v>
                </c:pt>
                <c:pt idx="1902">
                  <c:v>7.0046129999999998E-2</c:v>
                </c:pt>
                <c:pt idx="1903">
                  <c:v>7.0094945000000006E-2</c:v>
                </c:pt>
                <c:pt idx="1904">
                  <c:v>7.0143759999999999E-2</c:v>
                </c:pt>
                <c:pt idx="1905">
                  <c:v>7.0192574999999993E-2</c:v>
                </c:pt>
                <c:pt idx="1906">
                  <c:v>7.0241390000000001E-2</c:v>
                </c:pt>
                <c:pt idx="1907">
                  <c:v>7.0290204999999994E-2</c:v>
                </c:pt>
                <c:pt idx="1908">
                  <c:v>7.0339020000000002E-2</c:v>
                </c:pt>
                <c:pt idx="1909">
                  <c:v>7.0387834999999996E-2</c:v>
                </c:pt>
                <c:pt idx="1910">
                  <c:v>7.0436650000000003E-2</c:v>
                </c:pt>
                <c:pt idx="1911">
                  <c:v>7.0485464999999997E-2</c:v>
                </c:pt>
                <c:pt idx="1912">
                  <c:v>7.0534280000000005E-2</c:v>
                </c:pt>
                <c:pt idx="1913">
                  <c:v>7.0583094999999998E-2</c:v>
                </c:pt>
                <c:pt idx="1914">
                  <c:v>7.0631910000000006E-2</c:v>
                </c:pt>
                <c:pt idx="1915">
                  <c:v>7.0680725E-2</c:v>
                </c:pt>
                <c:pt idx="1916">
                  <c:v>7.0729539999999994E-2</c:v>
                </c:pt>
                <c:pt idx="1917">
                  <c:v>7.0778355000000001E-2</c:v>
                </c:pt>
                <c:pt idx="1918">
                  <c:v>7.0827169999999995E-2</c:v>
                </c:pt>
                <c:pt idx="1919">
                  <c:v>7.0875985000000002E-2</c:v>
                </c:pt>
                <c:pt idx="1920">
                  <c:v>7.0924799999999996E-2</c:v>
                </c:pt>
                <c:pt idx="1921">
                  <c:v>7.0973615000000004E-2</c:v>
                </c:pt>
                <c:pt idx="1922">
                  <c:v>7.1022429999999998E-2</c:v>
                </c:pt>
                <c:pt idx="1923">
                  <c:v>7.1071245000000005E-2</c:v>
                </c:pt>
                <c:pt idx="1924">
                  <c:v>7.1120059999999999E-2</c:v>
                </c:pt>
                <c:pt idx="1925">
                  <c:v>7.1168874999999993E-2</c:v>
                </c:pt>
                <c:pt idx="1926">
                  <c:v>7.121769E-2</c:v>
                </c:pt>
                <c:pt idx="1927">
                  <c:v>7.1266504999999994E-2</c:v>
                </c:pt>
                <c:pt idx="1928">
                  <c:v>7.1315320000000001E-2</c:v>
                </c:pt>
                <c:pt idx="1929">
                  <c:v>7.1364134999999995E-2</c:v>
                </c:pt>
                <c:pt idx="1930">
                  <c:v>7.1412950000000003E-2</c:v>
                </c:pt>
                <c:pt idx="1931">
                  <c:v>7.1461764999999997E-2</c:v>
                </c:pt>
                <c:pt idx="1932">
                  <c:v>7.1510580000000004E-2</c:v>
                </c:pt>
                <c:pt idx="1933">
                  <c:v>7.1559394999999998E-2</c:v>
                </c:pt>
                <c:pt idx="1934">
                  <c:v>7.1608210000000005E-2</c:v>
                </c:pt>
                <c:pt idx="1935">
                  <c:v>7.1657024999999999E-2</c:v>
                </c:pt>
                <c:pt idx="1936">
                  <c:v>7.1705839999999993E-2</c:v>
                </c:pt>
                <c:pt idx="1937">
                  <c:v>7.1754655000000001E-2</c:v>
                </c:pt>
                <c:pt idx="1938">
                  <c:v>7.1803469999999994E-2</c:v>
                </c:pt>
                <c:pt idx="1939">
                  <c:v>7.1852285000000002E-2</c:v>
                </c:pt>
                <c:pt idx="1940">
                  <c:v>7.1901099999999996E-2</c:v>
                </c:pt>
                <c:pt idx="1941">
                  <c:v>7.1949915000000003E-2</c:v>
                </c:pt>
                <c:pt idx="1942">
                  <c:v>7.1998729999999997E-2</c:v>
                </c:pt>
                <c:pt idx="1943">
                  <c:v>7.2047545000000005E-2</c:v>
                </c:pt>
                <c:pt idx="1944">
                  <c:v>7.2096359999999998E-2</c:v>
                </c:pt>
                <c:pt idx="1945">
                  <c:v>7.2145175000000006E-2</c:v>
                </c:pt>
                <c:pt idx="1946">
                  <c:v>7.219399E-2</c:v>
                </c:pt>
                <c:pt idx="1947">
                  <c:v>7.2242804999999993E-2</c:v>
                </c:pt>
                <c:pt idx="1948">
                  <c:v>7.2291620000000001E-2</c:v>
                </c:pt>
                <c:pt idx="1949">
                  <c:v>7.2340434999999995E-2</c:v>
                </c:pt>
                <c:pt idx="1950">
                  <c:v>7.2389250000000002E-2</c:v>
                </c:pt>
                <c:pt idx="1951">
                  <c:v>7.2438064999999996E-2</c:v>
                </c:pt>
                <c:pt idx="1952">
                  <c:v>7.2486880000000004E-2</c:v>
                </c:pt>
                <c:pt idx="1953">
                  <c:v>7.2535694999999997E-2</c:v>
                </c:pt>
                <c:pt idx="1954">
                  <c:v>7.2584510000000005E-2</c:v>
                </c:pt>
                <c:pt idx="1955">
                  <c:v>7.2633324999999999E-2</c:v>
                </c:pt>
                <c:pt idx="1956">
                  <c:v>7.2682139999999992E-2</c:v>
                </c:pt>
                <c:pt idx="1957">
                  <c:v>7.2730955E-2</c:v>
                </c:pt>
                <c:pt idx="1958">
                  <c:v>7.2779769999999994E-2</c:v>
                </c:pt>
                <c:pt idx="1959">
                  <c:v>7.2828585000000001E-2</c:v>
                </c:pt>
                <c:pt idx="1960">
                  <c:v>7.2877399999999995E-2</c:v>
                </c:pt>
                <c:pt idx="1961">
                  <c:v>7.2926215000000003E-2</c:v>
                </c:pt>
                <c:pt idx="1962">
                  <c:v>7.2975029999999996E-2</c:v>
                </c:pt>
                <c:pt idx="1963">
                  <c:v>7.3023845000000004E-2</c:v>
                </c:pt>
                <c:pt idx="1964">
                  <c:v>7.3072659999999998E-2</c:v>
                </c:pt>
                <c:pt idx="1965">
                  <c:v>7.3121475000000005E-2</c:v>
                </c:pt>
                <c:pt idx="1966">
                  <c:v>7.3170289999999999E-2</c:v>
                </c:pt>
                <c:pt idx="1967">
                  <c:v>7.3219104999999993E-2</c:v>
                </c:pt>
                <c:pt idx="1968">
                  <c:v>7.326792E-2</c:v>
                </c:pt>
                <c:pt idx="1969">
                  <c:v>7.3316734999999994E-2</c:v>
                </c:pt>
                <c:pt idx="1970">
                  <c:v>7.3365550000000002E-2</c:v>
                </c:pt>
                <c:pt idx="1971">
                  <c:v>7.3414364999999995E-2</c:v>
                </c:pt>
                <c:pt idx="1972">
                  <c:v>7.3463180000000003E-2</c:v>
                </c:pt>
                <c:pt idx="1973">
                  <c:v>7.3511994999999997E-2</c:v>
                </c:pt>
                <c:pt idx="1974">
                  <c:v>7.3560810000000004E-2</c:v>
                </c:pt>
                <c:pt idx="1975">
                  <c:v>7.3609624999999998E-2</c:v>
                </c:pt>
                <c:pt idx="1976">
                  <c:v>7.3658440000000006E-2</c:v>
                </c:pt>
                <c:pt idx="1977">
                  <c:v>7.3707254999999999E-2</c:v>
                </c:pt>
                <c:pt idx="1978">
                  <c:v>7.3756069999999993E-2</c:v>
                </c:pt>
                <c:pt idx="1979">
                  <c:v>7.3804885000000001E-2</c:v>
                </c:pt>
                <c:pt idx="1980">
                  <c:v>7.3853699999999994E-2</c:v>
                </c:pt>
                <c:pt idx="1981">
                  <c:v>7.3902515000000002E-2</c:v>
                </c:pt>
                <c:pt idx="1982">
                  <c:v>7.3951329999999996E-2</c:v>
                </c:pt>
                <c:pt idx="1983">
                  <c:v>7.4000145000000003E-2</c:v>
                </c:pt>
                <c:pt idx="1984">
                  <c:v>7.4048959999999997E-2</c:v>
                </c:pt>
                <c:pt idx="1985">
                  <c:v>7.4097775000000005E-2</c:v>
                </c:pt>
                <c:pt idx="1986">
                  <c:v>7.4146589999999998E-2</c:v>
                </c:pt>
                <c:pt idx="1987">
                  <c:v>7.4195405000000006E-2</c:v>
                </c:pt>
                <c:pt idx="1988">
                  <c:v>7.424422E-2</c:v>
                </c:pt>
                <c:pt idx="1989">
                  <c:v>7.4293034999999993E-2</c:v>
                </c:pt>
                <c:pt idx="1990">
                  <c:v>7.4341850000000001E-2</c:v>
                </c:pt>
                <c:pt idx="1991">
                  <c:v>7.4390664999999995E-2</c:v>
                </c:pt>
                <c:pt idx="1992">
                  <c:v>7.4439480000000002E-2</c:v>
                </c:pt>
                <c:pt idx="1993">
                  <c:v>7.4488294999999996E-2</c:v>
                </c:pt>
                <c:pt idx="1994">
                  <c:v>7.4537110000000004E-2</c:v>
                </c:pt>
                <c:pt idx="1995">
                  <c:v>7.4585924999999997E-2</c:v>
                </c:pt>
                <c:pt idx="1996">
                  <c:v>7.4634740000000005E-2</c:v>
                </c:pt>
                <c:pt idx="1997">
                  <c:v>7.4683554999999999E-2</c:v>
                </c:pt>
                <c:pt idx="1998">
                  <c:v>7.4732369999999992E-2</c:v>
                </c:pt>
                <c:pt idx="1999">
                  <c:v>7.4781185E-2</c:v>
                </c:pt>
              </c:numCache>
            </c:numRef>
          </c:xVal>
          <c:yVal>
            <c:numRef>
              <c:f>RawData!$C$1:$C$2000</c:f>
              <c:numCache>
                <c:formatCode>General</c:formatCode>
                <c:ptCount val="2000"/>
                <c:pt idx="0">
                  <c:v>0.12753917346661409</c:v>
                </c:pt>
                <c:pt idx="1">
                  <c:v>0.12756340614674366</c:v>
                </c:pt>
                <c:pt idx="2">
                  <c:v>0.12757320233658329</c:v>
                </c:pt>
                <c:pt idx="3">
                  <c:v>0.12755154760114834</c:v>
                </c:pt>
                <c:pt idx="4">
                  <c:v>0.12756185937992687</c:v>
                </c:pt>
                <c:pt idx="5">
                  <c:v>0.12756804644719399</c:v>
                </c:pt>
                <c:pt idx="6">
                  <c:v>0.12754690730069801</c:v>
                </c:pt>
                <c:pt idx="7">
                  <c:v>0.12754742288963691</c:v>
                </c:pt>
                <c:pt idx="8">
                  <c:v>0.12756546850249936</c:v>
                </c:pt>
                <c:pt idx="9">
                  <c:v>0.1275623749688658</c:v>
                </c:pt>
                <c:pt idx="10">
                  <c:v>0.12755567231265977</c:v>
                </c:pt>
                <c:pt idx="11">
                  <c:v>0.12756804644719399</c:v>
                </c:pt>
                <c:pt idx="12">
                  <c:v>0.12755412554584297</c:v>
                </c:pt>
                <c:pt idx="13">
                  <c:v>0.12753504875510269</c:v>
                </c:pt>
                <c:pt idx="14">
                  <c:v>0.12753401757722482</c:v>
                </c:pt>
                <c:pt idx="15">
                  <c:v>0.12756495291356043</c:v>
                </c:pt>
                <c:pt idx="16">
                  <c:v>0.12756598409143829</c:v>
                </c:pt>
                <c:pt idx="17">
                  <c:v>0.12754381376706445</c:v>
                </c:pt>
                <c:pt idx="18">
                  <c:v>0.1275582502573544</c:v>
                </c:pt>
                <c:pt idx="19">
                  <c:v>0.1275525787790262</c:v>
                </c:pt>
                <c:pt idx="20">
                  <c:v>0.12755000083433157</c:v>
                </c:pt>
                <c:pt idx="21">
                  <c:v>0.12754793847857585</c:v>
                </c:pt>
                <c:pt idx="22">
                  <c:v>0.12755618790159867</c:v>
                </c:pt>
                <c:pt idx="23">
                  <c:v>0.12755000083433157</c:v>
                </c:pt>
                <c:pt idx="24">
                  <c:v>0.12754690730069801</c:v>
                </c:pt>
                <c:pt idx="25">
                  <c:v>0.12757113998082756</c:v>
                </c:pt>
                <c:pt idx="26">
                  <c:v>0.12756392173568259</c:v>
                </c:pt>
                <c:pt idx="27">
                  <c:v>0.12755773466841547</c:v>
                </c:pt>
                <c:pt idx="28">
                  <c:v>0.12754793847857585</c:v>
                </c:pt>
                <c:pt idx="29">
                  <c:v>0.12755515672372084</c:v>
                </c:pt>
                <c:pt idx="30">
                  <c:v>0.12755567231265977</c:v>
                </c:pt>
                <c:pt idx="31">
                  <c:v>0.12755000083433157</c:v>
                </c:pt>
                <c:pt idx="32">
                  <c:v>0.12755876584629333</c:v>
                </c:pt>
                <c:pt idx="33">
                  <c:v>0.12753917346661409</c:v>
                </c:pt>
                <c:pt idx="34">
                  <c:v>0.12754896965645371</c:v>
                </c:pt>
                <c:pt idx="35">
                  <c:v>0.1275582502573544</c:v>
                </c:pt>
                <c:pt idx="36">
                  <c:v>0.1275546411347819</c:v>
                </c:pt>
                <c:pt idx="37">
                  <c:v>0.12755051642327048</c:v>
                </c:pt>
                <c:pt idx="38">
                  <c:v>0.12755103201220941</c:v>
                </c:pt>
                <c:pt idx="39">
                  <c:v>0.12755979702417117</c:v>
                </c:pt>
                <c:pt idx="40">
                  <c:v>0.12754845406751478</c:v>
                </c:pt>
                <c:pt idx="41">
                  <c:v>0.12755876584629333</c:v>
                </c:pt>
                <c:pt idx="42">
                  <c:v>0.12756495291356043</c:v>
                </c:pt>
                <c:pt idx="43">
                  <c:v>0.12755103201220941</c:v>
                </c:pt>
                <c:pt idx="44">
                  <c:v>0.12754793847857585</c:v>
                </c:pt>
                <c:pt idx="45">
                  <c:v>0.12755000083433157</c:v>
                </c:pt>
                <c:pt idx="46">
                  <c:v>0.12754896965645371</c:v>
                </c:pt>
                <c:pt idx="47">
                  <c:v>0.12756546850249936</c:v>
                </c:pt>
                <c:pt idx="48">
                  <c:v>0.12756185937992687</c:v>
                </c:pt>
                <c:pt idx="49">
                  <c:v>0.12755154760114834</c:v>
                </c:pt>
                <c:pt idx="50">
                  <c:v>0.12755618790159867</c:v>
                </c:pt>
                <c:pt idx="51">
                  <c:v>0.12755928143523224</c:v>
                </c:pt>
                <c:pt idx="52">
                  <c:v>0.12756289055780473</c:v>
                </c:pt>
                <c:pt idx="53">
                  <c:v>0.12753453316616375</c:v>
                </c:pt>
                <c:pt idx="54">
                  <c:v>0.12755567231265977</c:v>
                </c:pt>
                <c:pt idx="55">
                  <c:v>0.12756340614674366</c:v>
                </c:pt>
                <c:pt idx="56">
                  <c:v>0.12755051642327048</c:v>
                </c:pt>
                <c:pt idx="57">
                  <c:v>0.1275603126131101</c:v>
                </c:pt>
                <c:pt idx="58">
                  <c:v>0.1275603126131101</c:v>
                </c:pt>
                <c:pt idx="59">
                  <c:v>0.12756289055780473</c:v>
                </c:pt>
                <c:pt idx="60">
                  <c:v>0.12755412554584297</c:v>
                </c:pt>
                <c:pt idx="61">
                  <c:v>0.12756495291356043</c:v>
                </c:pt>
                <c:pt idx="62">
                  <c:v>0.12755515672372084</c:v>
                </c:pt>
                <c:pt idx="63">
                  <c:v>0.12755206319008727</c:v>
                </c:pt>
                <c:pt idx="64">
                  <c:v>0.12754484494494228</c:v>
                </c:pt>
                <c:pt idx="65">
                  <c:v>0.12754742288963691</c:v>
                </c:pt>
                <c:pt idx="66">
                  <c:v>0.12756392173568259</c:v>
                </c:pt>
                <c:pt idx="67">
                  <c:v>0.12754896965645371</c:v>
                </c:pt>
                <c:pt idx="68">
                  <c:v>0.12756289055780473</c:v>
                </c:pt>
                <c:pt idx="69">
                  <c:v>0.12754742288963691</c:v>
                </c:pt>
                <c:pt idx="70">
                  <c:v>0.12754536053388121</c:v>
                </c:pt>
                <c:pt idx="71">
                  <c:v>0.12757320233658329</c:v>
                </c:pt>
                <c:pt idx="72">
                  <c:v>0.12754484494494228</c:v>
                </c:pt>
                <c:pt idx="73">
                  <c:v>0.12754896965645371</c:v>
                </c:pt>
                <c:pt idx="74">
                  <c:v>0.12755618790159867</c:v>
                </c:pt>
                <c:pt idx="75">
                  <c:v>0.12756082820204903</c:v>
                </c:pt>
                <c:pt idx="76">
                  <c:v>0.12757526469233899</c:v>
                </c:pt>
                <c:pt idx="77">
                  <c:v>0.12754948524539264</c:v>
                </c:pt>
                <c:pt idx="78">
                  <c:v>0.12757371792552219</c:v>
                </c:pt>
                <c:pt idx="79">
                  <c:v>0.12755979702417117</c:v>
                </c:pt>
                <c:pt idx="80">
                  <c:v>0.12755567231265977</c:v>
                </c:pt>
                <c:pt idx="81">
                  <c:v>0.12755979702417117</c:v>
                </c:pt>
                <c:pt idx="82">
                  <c:v>0.12753556434404159</c:v>
                </c:pt>
                <c:pt idx="83">
                  <c:v>0.12756804644719399</c:v>
                </c:pt>
                <c:pt idx="84">
                  <c:v>0.12755618790159867</c:v>
                </c:pt>
                <c:pt idx="85">
                  <c:v>0.12752937727677449</c:v>
                </c:pt>
                <c:pt idx="86">
                  <c:v>0.12753607993298052</c:v>
                </c:pt>
                <c:pt idx="87">
                  <c:v>0.12756907762507186</c:v>
                </c:pt>
                <c:pt idx="88">
                  <c:v>0.12754587612282015</c:v>
                </c:pt>
                <c:pt idx="89">
                  <c:v>0.12753504875510269</c:v>
                </c:pt>
                <c:pt idx="90">
                  <c:v>0.1275603126131101</c:v>
                </c:pt>
                <c:pt idx="91">
                  <c:v>0.12755103201220941</c:v>
                </c:pt>
                <c:pt idx="92">
                  <c:v>0.12754690730069801</c:v>
                </c:pt>
                <c:pt idx="93">
                  <c:v>0.12755360995690404</c:v>
                </c:pt>
                <c:pt idx="94">
                  <c:v>0.12757371792552219</c:v>
                </c:pt>
                <c:pt idx="95">
                  <c:v>0.12755103201220941</c:v>
                </c:pt>
                <c:pt idx="96">
                  <c:v>0.12756392173568259</c:v>
                </c:pt>
                <c:pt idx="97">
                  <c:v>0.12757165556976649</c:v>
                </c:pt>
                <c:pt idx="98">
                  <c:v>0.12755051642327048</c:v>
                </c:pt>
                <c:pt idx="99">
                  <c:v>0.12755154760114834</c:v>
                </c:pt>
                <c:pt idx="100">
                  <c:v>0.1275546411347819</c:v>
                </c:pt>
                <c:pt idx="101">
                  <c:v>0.12756082820204903</c:v>
                </c:pt>
                <c:pt idx="102">
                  <c:v>0.12754432935600335</c:v>
                </c:pt>
                <c:pt idx="103">
                  <c:v>0.1275525787790262</c:v>
                </c:pt>
                <c:pt idx="104">
                  <c:v>0.12755721907947654</c:v>
                </c:pt>
                <c:pt idx="105">
                  <c:v>0.12753917346661409</c:v>
                </c:pt>
                <c:pt idx="106">
                  <c:v>0.1275221590316295</c:v>
                </c:pt>
                <c:pt idx="107">
                  <c:v>0.12754536053388121</c:v>
                </c:pt>
                <c:pt idx="108">
                  <c:v>0.12757113998082756</c:v>
                </c:pt>
                <c:pt idx="109">
                  <c:v>0.12754432935600335</c:v>
                </c:pt>
                <c:pt idx="110">
                  <c:v>0.1275546411347819</c:v>
                </c:pt>
                <c:pt idx="111">
                  <c:v>0.12756289055780473</c:v>
                </c:pt>
                <c:pt idx="112">
                  <c:v>0.12754639171175908</c:v>
                </c:pt>
                <c:pt idx="113">
                  <c:v>0.12755928143523224</c:v>
                </c:pt>
                <c:pt idx="114">
                  <c:v>0.12755979702417117</c:v>
                </c:pt>
                <c:pt idx="115">
                  <c:v>0.12754896965645371</c:v>
                </c:pt>
                <c:pt idx="116">
                  <c:v>0.12755154760114834</c:v>
                </c:pt>
                <c:pt idx="117">
                  <c:v>0.12757165556976649</c:v>
                </c:pt>
                <c:pt idx="118">
                  <c:v>0.12755412554584297</c:v>
                </c:pt>
                <c:pt idx="119">
                  <c:v>0.12754226700024765</c:v>
                </c:pt>
                <c:pt idx="120">
                  <c:v>0.12756546850249936</c:v>
                </c:pt>
                <c:pt idx="121">
                  <c:v>0.12754896965645371</c:v>
                </c:pt>
                <c:pt idx="122">
                  <c:v>0.12755360995690404</c:v>
                </c:pt>
                <c:pt idx="123">
                  <c:v>0.12754123582236981</c:v>
                </c:pt>
                <c:pt idx="124">
                  <c:v>0.12754329817812551</c:v>
                </c:pt>
                <c:pt idx="125">
                  <c:v>0.12755773466841547</c:v>
                </c:pt>
                <c:pt idx="126">
                  <c:v>0.12754329817812551</c:v>
                </c:pt>
                <c:pt idx="127">
                  <c:v>0.1275567034905376</c:v>
                </c:pt>
                <c:pt idx="128">
                  <c:v>0.12754432935600335</c:v>
                </c:pt>
                <c:pt idx="129">
                  <c:v>0.12755876584629333</c:v>
                </c:pt>
                <c:pt idx="130">
                  <c:v>0.12756546850249936</c:v>
                </c:pt>
                <c:pt idx="131">
                  <c:v>0.12754639171175908</c:v>
                </c:pt>
                <c:pt idx="132">
                  <c:v>0.12755928143523224</c:v>
                </c:pt>
                <c:pt idx="133">
                  <c:v>0.12754948524539264</c:v>
                </c:pt>
                <c:pt idx="134">
                  <c:v>0.12756134379098796</c:v>
                </c:pt>
                <c:pt idx="135">
                  <c:v>0.12757113998082756</c:v>
                </c:pt>
                <c:pt idx="136">
                  <c:v>0.12755206319008727</c:v>
                </c:pt>
                <c:pt idx="137">
                  <c:v>0.12755412554584297</c:v>
                </c:pt>
                <c:pt idx="138">
                  <c:v>0.12754587612282015</c:v>
                </c:pt>
                <c:pt idx="139">
                  <c:v>0.1275582502573544</c:v>
                </c:pt>
                <c:pt idx="140">
                  <c:v>0.1275582502573544</c:v>
                </c:pt>
                <c:pt idx="141">
                  <c:v>0.1275525787790262</c:v>
                </c:pt>
                <c:pt idx="142">
                  <c:v>0.12755360995690404</c:v>
                </c:pt>
                <c:pt idx="143">
                  <c:v>0.12754639171175908</c:v>
                </c:pt>
                <c:pt idx="144">
                  <c:v>0.12755515672372084</c:v>
                </c:pt>
                <c:pt idx="145">
                  <c:v>0.12753711111085839</c:v>
                </c:pt>
                <c:pt idx="146">
                  <c:v>0.12755928143523224</c:v>
                </c:pt>
                <c:pt idx="147">
                  <c:v>0.12755618790159867</c:v>
                </c:pt>
                <c:pt idx="148">
                  <c:v>0.12754329817812551</c:v>
                </c:pt>
                <c:pt idx="149">
                  <c:v>0.12756546850249936</c:v>
                </c:pt>
                <c:pt idx="150">
                  <c:v>0.12754948524539264</c:v>
                </c:pt>
                <c:pt idx="151">
                  <c:v>0.12755103201220941</c:v>
                </c:pt>
                <c:pt idx="152">
                  <c:v>0.12755618790159867</c:v>
                </c:pt>
                <c:pt idx="153">
                  <c:v>0.12756495291356043</c:v>
                </c:pt>
                <c:pt idx="154">
                  <c:v>0.12755567231265977</c:v>
                </c:pt>
                <c:pt idx="155">
                  <c:v>0.12756185937992687</c:v>
                </c:pt>
                <c:pt idx="156">
                  <c:v>0.1275582502573544</c:v>
                </c:pt>
                <c:pt idx="157">
                  <c:v>0.12753917346661409</c:v>
                </c:pt>
                <c:pt idx="158">
                  <c:v>0.12754226700024765</c:v>
                </c:pt>
                <c:pt idx="159">
                  <c:v>0.12755206319008727</c:v>
                </c:pt>
                <c:pt idx="160">
                  <c:v>0.12757887381491148</c:v>
                </c:pt>
                <c:pt idx="161">
                  <c:v>0.12754226700024765</c:v>
                </c:pt>
                <c:pt idx="162">
                  <c:v>0.12753350198828589</c:v>
                </c:pt>
                <c:pt idx="163">
                  <c:v>0.12754381376706445</c:v>
                </c:pt>
                <c:pt idx="164">
                  <c:v>0.12754123582236981</c:v>
                </c:pt>
                <c:pt idx="165">
                  <c:v>0.12757371792552219</c:v>
                </c:pt>
                <c:pt idx="166">
                  <c:v>0.12754896965645371</c:v>
                </c:pt>
                <c:pt idx="167">
                  <c:v>0.12756753085825509</c:v>
                </c:pt>
                <c:pt idx="168">
                  <c:v>0.12760259090610213</c:v>
                </c:pt>
                <c:pt idx="169">
                  <c:v>0.12754845406751478</c:v>
                </c:pt>
                <c:pt idx="170">
                  <c:v>0.12753659552191945</c:v>
                </c:pt>
                <c:pt idx="171">
                  <c:v>0.12754123582236981</c:v>
                </c:pt>
                <c:pt idx="172">
                  <c:v>0.12755103201220941</c:v>
                </c:pt>
                <c:pt idx="173">
                  <c:v>0.12755515672372084</c:v>
                </c:pt>
                <c:pt idx="174">
                  <c:v>0.12754278258918658</c:v>
                </c:pt>
                <c:pt idx="175">
                  <c:v>0.12757526469233899</c:v>
                </c:pt>
                <c:pt idx="176">
                  <c:v>0.12754329817812551</c:v>
                </c:pt>
                <c:pt idx="177">
                  <c:v>0.12751700314224024</c:v>
                </c:pt>
                <c:pt idx="178">
                  <c:v>0.12754639171175908</c:v>
                </c:pt>
                <c:pt idx="179">
                  <c:v>0.12755567231265977</c:v>
                </c:pt>
                <c:pt idx="180">
                  <c:v>0.12755876584629333</c:v>
                </c:pt>
                <c:pt idx="181">
                  <c:v>0.12756495291356043</c:v>
                </c:pt>
                <c:pt idx="182">
                  <c:v>0.12755618790159867</c:v>
                </c:pt>
                <c:pt idx="183">
                  <c:v>0.1275603126131101</c:v>
                </c:pt>
                <c:pt idx="184">
                  <c:v>0.1275546411347819</c:v>
                </c:pt>
                <c:pt idx="185">
                  <c:v>0.12753865787767515</c:v>
                </c:pt>
                <c:pt idx="186">
                  <c:v>0.12758042058172825</c:v>
                </c:pt>
                <c:pt idx="187">
                  <c:v>0.12754690730069801</c:v>
                </c:pt>
                <c:pt idx="188">
                  <c:v>0.12753814228873625</c:v>
                </c:pt>
                <c:pt idx="189">
                  <c:v>0.12756495291356043</c:v>
                </c:pt>
                <c:pt idx="190">
                  <c:v>0.12754742288963691</c:v>
                </c:pt>
                <c:pt idx="191">
                  <c:v>0.12754278258918658</c:v>
                </c:pt>
                <c:pt idx="192">
                  <c:v>0.12754381376706445</c:v>
                </c:pt>
                <c:pt idx="193">
                  <c:v>0.1275582502573544</c:v>
                </c:pt>
                <c:pt idx="194">
                  <c:v>0.12753607993298052</c:v>
                </c:pt>
                <c:pt idx="195">
                  <c:v>0.12756134379098796</c:v>
                </c:pt>
                <c:pt idx="196">
                  <c:v>0.12756649968037723</c:v>
                </c:pt>
                <c:pt idx="197">
                  <c:v>0.1275525787790262</c:v>
                </c:pt>
                <c:pt idx="198">
                  <c:v>0.1275567034905376</c:v>
                </c:pt>
                <c:pt idx="199">
                  <c:v>0.12754690730069801</c:v>
                </c:pt>
                <c:pt idx="200">
                  <c:v>0.12756598409143829</c:v>
                </c:pt>
                <c:pt idx="201">
                  <c:v>0.12756289055780473</c:v>
                </c:pt>
                <c:pt idx="202">
                  <c:v>0.12756546850249936</c:v>
                </c:pt>
                <c:pt idx="203">
                  <c:v>0.1275525787790262</c:v>
                </c:pt>
                <c:pt idx="204">
                  <c:v>0.12753247081040806</c:v>
                </c:pt>
                <c:pt idx="205">
                  <c:v>0.12754329817812551</c:v>
                </c:pt>
                <c:pt idx="206">
                  <c:v>0.12757165556976649</c:v>
                </c:pt>
                <c:pt idx="207">
                  <c:v>0.12755154760114834</c:v>
                </c:pt>
                <c:pt idx="208">
                  <c:v>0.12754072023343088</c:v>
                </c:pt>
                <c:pt idx="209">
                  <c:v>0.12757371792552219</c:v>
                </c:pt>
                <c:pt idx="210">
                  <c:v>0.1275567034905376</c:v>
                </c:pt>
                <c:pt idx="211">
                  <c:v>0.12754381376706445</c:v>
                </c:pt>
                <c:pt idx="212">
                  <c:v>0.12754175141130872</c:v>
                </c:pt>
                <c:pt idx="213">
                  <c:v>0.1275623749688658</c:v>
                </c:pt>
                <c:pt idx="214">
                  <c:v>0.12756753085825509</c:v>
                </c:pt>
                <c:pt idx="215">
                  <c:v>0.1275525787790262</c:v>
                </c:pt>
                <c:pt idx="216">
                  <c:v>0.12757113998082756</c:v>
                </c:pt>
                <c:pt idx="217">
                  <c:v>0.1275525787790262</c:v>
                </c:pt>
                <c:pt idx="218">
                  <c:v>0.12754484494494228</c:v>
                </c:pt>
                <c:pt idx="219">
                  <c:v>0.12756082820204903</c:v>
                </c:pt>
                <c:pt idx="220">
                  <c:v>0.12755928143523224</c:v>
                </c:pt>
                <c:pt idx="221">
                  <c:v>0.12755206319008727</c:v>
                </c:pt>
                <c:pt idx="222">
                  <c:v>0.1275567034905376</c:v>
                </c:pt>
                <c:pt idx="223">
                  <c:v>0.12757062439188863</c:v>
                </c:pt>
                <c:pt idx="224">
                  <c:v>0.12754278258918658</c:v>
                </c:pt>
                <c:pt idx="225">
                  <c:v>0.12754536053388121</c:v>
                </c:pt>
                <c:pt idx="226">
                  <c:v>0.12756856203613293</c:v>
                </c:pt>
                <c:pt idx="227">
                  <c:v>0.1275546411347819</c:v>
                </c:pt>
                <c:pt idx="228">
                  <c:v>0.12755773466841547</c:v>
                </c:pt>
                <c:pt idx="229">
                  <c:v>0.12755876584629333</c:v>
                </c:pt>
                <c:pt idx="230">
                  <c:v>0.1275567034905376</c:v>
                </c:pt>
                <c:pt idx="231">
                  <c:v>0.12756289055780473</c:v>
                </c:pt>
                <c:pt idx="232">
                  <c:v>0.1275546411347819</c:v>
                </c:pt>
                <c:pt idx="233">
                  <c:v>0.12755876584629333</c:v>
                </c:pt>
                <c:pt idx="234">
                  <c:v>0.1275582502573544</c:v>
                </c:pt>
                <c:pt idx="235">
                  <c:v>0.12755154760114834</c:v>
                </c:pt>
                <c:pt idx="236">
                  <c:v>0.12756392173568259</c:v>
                </c:pt>
                <c:pt idx="237">
                  <c:v>0.12755979702417117</c:v>
                </c:pt>
                <c:pt idx="238">
                  <c:v>0.1275567034905376</c:v>
                </c:pt>
                <c:pt idx="239">
                  <c:v>0.12755567231265977</c:v>
                </c:pt>
                <c:pt idx="240">
                  <c:v>0.12754690730069801</c:v>
                </c:pt>
                <c:pt idx="241">
                  <c:v>0.12755515672372084</c:v>
                </c:pt>
                <c:pt idx="242">
                  <c:v>0.12755412554584297</c:v>
                </c:pt>
                <c:pt idx="243">
                  <c:v>0.12755360995690404</c:v>
                </c:pt>
                <c:pt idx="244">
                  <c:v>0.12755979702417117</c:v>
                </c:pt>
                <c:pt idx="245">
                  <c:v>0.12755567231265977</c:v>
                </c:pt>
                <c:pt idx="246">
                  <c:v>0.12755515672372084</c:v>
                </c:pt>
                <c:pt idx="247">
                  <c:v>0.12755876584629333</c:v>
                </c:pt>
                <c:pt idx="248">
                  <c:v>0.12755360995690404</c:v>
                </c:pt>
                <c:pt idx="249">
                  <c:v>0.12755051642327048</c:v>
                </c:pt>
                <c:pt idx="250">
                  <c:v>0.12754742288963691</c:v>
                </c:pt>
                <c:pt idx="251">
                  <c:v>0.12756134379098796</c:v>
                </c:pt>
                <c:pt idx="252">
                  <c:v>0.12757371792552219</c:v>
                </c:pt>
                <c:pt idx="253">
                  <c:v>0.1275546411347819</c:v>
                </c:pt>
                <c:pt idx="254">
                  <c:v>0.12755360995690404</c:v>
                </c:pt>
                <c:pt idx="255">
                  <c:v>0.12755515672372084</c:v>
                </c:pt>
                <c:pt idx="256">
                  <c:v>0.12755051642327048</c:v>
                </c:pt>
                <c:pt idx="257">
                  <c:v>0.12754381376706445</c:v>
                </c:pt>
                <c:pt idx="258">
                  <c:v>0.12756443732462153</c:v>
                </c:pt>
                <c:pt idx="259">
                  <c:v>0.12757113998082756</c:v>
                </c:pt>
                <c:pt idx="260">
                  <c:v>0.12754175141130872</c:v>
                </c:pt>
                <c:pt idx="261">
                  <c:v>0.1275603126131101</c:v>
                </c:pt>
                <c:pt idx="262">
                  <c:v>0.12755618790159867</c:v>
                </c:pt>
                <c:pt idx="263">
                  <c:v>0.12754690730069801</c:v>
                </c:pt>
                <c:pt idx="264">
                  <c:v>0.1275525787790262</c:v>
                </c:pt>
                <c:pt idx="265">
                  <c:v>0.12754175141130872</c:v>
                </c:pt>
                <c:pt idx="266">
                  <c:v>0.12754845406751478</c:v>
                </c:pt>
                <c:pt idx="267">
                  <c:v>0.12754896965645371</c:v>
                </c:pt>
                <c:pt idx="268">
                  <c:v>0.12757681145915575</c:v>
                </c:pt>
                <c:pt idx="269">
                  <c:v>0.12755721907947654</c:v>
                </c:pt>
                <c:pt idx="270">
                  <c:v>0.12754639171175908</c:v>
                </c:pt>
                <c:pt idx="271">
                  <c:v>0.127596403838835</c:v>
                </c:pt>
                <c:pt idx="272">
                  <c:v>0.12754845406751478</c:v>
                </c:pt>
                <c:pt idx="273">
                  <c:v>0.12756649968037723</c:v>
                </c:pt>
                <c:pt idx="274">
                  <c:v>0.12757938940385039</c:v>
                </c:pt>
                <c:pt idx="275">
                  <c:v>0.1275546411347819</c:v>
                </c:pt>
                <c:pt idx="276">
                  <c:v>0.12758454529323968</c:v>
                </c:pt>
                <c:pt idx="277">
                  <c:v>0.12755773466841547</c:v>
                </c:pt>
                <c:pt idx="278">
                  <c:v>0.12757268674764435</c:v>
                </c:pt>
                <c:pt idx="279">
                  <c:v>0.12754381376706445</c:v>
                </c:pt>
                <c:pt idx="280">
                  <c:v>0.12753504875510269</c:v>
                </c:pt>
                <c:pt idx="281">
                  <c:v>0.1275603126131101</c:v>
                </c:pt>
                <c:pt idx="282">
                  <c:v>0.12754278258918658</c:v>
                </c:pt>
                <c:pt idx="283">
                  <c:v>0.12754381376706445</c:v>
                </c:pt>
                <c:pt idx="284">
                  <c:v>0.12754742288963691</c:v>
                </c:pt>
                <c:pt idx="285">
                  <c:v>0.12757062439188863</c:v>
                </c:pt>
                <c:pt idx="286">
                  <c:v>0.12754793847857585</c:v>
                </c:pt>
                <c:pt idx="287">
                  <c:v>0.12756546850249936</c:v>
                </c:pt>
                <c:pt idx="288">
                  <c:v>0.12756959321401079</c:v>
                </c:pt>
                <c:pt idx="289">
                  <c:v>0.12754020464449195</c:v>
                </c:pt>
                <c:pt idx="290">
                  <c:v>0.12754484494494228</c:v>
                </c:pt>
                <c:pt idx="291">
                  <c:v>0.12755721907947654</c:v>
                </c:pt>
                <c:pt idx="292">
                  <c:v>0.12756443732462153</c:v>
                </c:pt>
                <c:pt idx="293">
                  <c:v>0.12755154760114834</c:v>
                </c:pt>
                <c:pt idx="294">
                  <c:v>0.12758351411536181</c:v>
                </c:pt>
                <c:pt idx="295">
                  <c:v>0.12756082820204903</c:v>
                </c:pt>
                <c:pt idx="296">
                  <c:v>0.12754381376706445</c:v>
                </c:pt>
                <c:pt idx="297">
                  <c:v>0.12755721907947654</c:v>
                </c:pt>
                <c:pt idx="298">
                  <c:v>0.1275525787790262</c:v>
                </c:pt>
                <c:pt idx="299">
                  <c:v>0.12756134379098796</c:v>
                </c:pt>
                <c:pt idx="300">
                  <c:v>0.12754381376706445</c:v>
                </c:pt>
                <c:pt idx="301">
                  <c:v>0.12756340614674366</c:v>
                </c:pt>
                <c:pt idx="302">
                  <c:v>0.1275603126131101</c:v>
                </c:pt>
                <c:pt idx="303">
                  <c:v>0.12753350198828589</c:v>
                </c:pt>
                <c:pt idx="304">
                  <c:v>0.12754690730069801</c:v>
                </c:pt>
                <c:pt idx="305">
                  <c:v>0.12756392173568259</c:v>
                </c:pt>
                <c:pt idx="306">
                  <c:v>0.12756701526931616</c:v>
                </c:pt>
                <c:pt idx="307">
                  <c:v>0.12755412554584297</c:v>
                </c:pt>
                <c:pt idx="308">
                  <c:v>0.12757062439188863</c:v>
                </c:pt>
                <c:pt idx="309">
                  <c:v>0.12756907762507186</c:v>
                </c:pt>
                <c:pt idx="310">
                  <c:v>0.12754072023343088</c:v>
                </c:pt>
                <c:pt idx="311">
                  <c:v>0.12754793847857585</c:v>
                </c:pt>
                <c:pt idx="312">
                  <c:v>0.12755876584629333</c:v>
                </c:pt>
                <c:pt idx="313">
                  <c:v>0.12755928143523224</c:v>
                </c:pt>
                <c:pt idx="314">
                  <c:v>0.12755979702417117</c:v>
                </c:pt>
                <c:pt idx="315">
                  <c:v>0.12755876584629333</c:v>
                </c:pt>
                <c:pt idx="316">
                  <c:v>0.12754536053388121</c:v>
                </c:pt>
                <c:pt idx="317">
                  <c:v>0.12754587612282015</c:v>
                </c:pt>
                <c:pt idx="318">
                  <c:v>0.12755515672372084</c:v>
                </c:pt>
                <c:pt idx="319">
                  <c:v>0.12754742288963691</c:v>
                </c:pt>
                <c:pt idx="320">
                  <c:v>0.12755876584629333</c:v>
                </c:pt>
                <c:pt idx="321">
                  <c:v>0.12756392173568259</c:v>
                </c:pt>
                <c:pt idx="322">
                  <c:v>0.12755309436796511</c:v>
                </c:pt>
                <c:pt idx="323">
                  <c:v>0.12754536053388121</c:v>
                </c:pt>
                <c:pt idx="324">
                  <c:v>0.12754432935600335</c:v>
                </c:pt>
                <c:pt idx="325">
                  <c:v>0.12756649968037723</c:v>
                </c:pt>
                <c:pt idx="326">
                  <c:v>0.12757474910340005</c:v>
                </c:pt>
                <c:pt idx="327">
                  <c:v>0.12755876584629333</c:v>
                </c:pt>
                <c:pt idx="328">
                  <c:v>0.12755309436796511</c:v>
                </c:pt>
                <c:pt idx="329">
                  <c:v>0.12756392173568259</c:v>
                </c:pt>
                <c:pt idx="330">
                  <c:v>0.1275603126131101</c:v>
                </c:pt>
                <c:pt idx="331">
                  <c:v>0.12755515672372084</c:v>
                </c:pt>
                <c:pt idx="332">
                  <c:v>0.12756340614674366</c:v>
                </c:pt>
                <c:pt idx="333">
                  <c:v>0.12755979702417117</c:v>
                </c:pt>
                <c:pt idx="334">
                  <c:v>0.12754793847857585</c:v>
                </c:pt>
                <c:pt idx="335">
                  <c:v>0.12754536053388121</c:v>
                </c:pt>
                <c:pt idx="336">
                  <c:v>0.12756495291356043</c:v>
                </c:pt>
                <c:pt idx="337">
                  <c:v>0.1275546411347819</c:v>
                </c:pt>
                <c:pt idx="338">
                  <c:v>0.12752834609889663</c:v>
                </c:pt>
                <c:pt idx="339">
                  <c:v>0.12755309436796511</c:v>
                </c:pt>
                <c:pt idx="340">
                  <c:v>0.12755928143523224</c:v>
                </c:pt>
                <c:pt idx="341">
                  <c:v>0.12755773466841547</c:v>
                </c:pt>
                <c:pt idx="342">
                  <c:v>0.12755412554584297</c:v>
                </c:pt>
                <c:pt idx="343">
                  <c:v>0.12754587612282015</c:v>
                </c:pt>
                <c:pt idx="344">
                  <c:v>0.12755515672372084</c:v>
                </c:pt>
                <c:pt idx="345">
                  <c:v>0.12755000083433157</c:v>
                </c:pt>
                <c:pt idx="346">
                  <c:v>0.12756134379098796</c:v>
                </c:pt>
                <c:pt idx="347">
                  <c:v>0.12755206319008727</c:v>
                </c:pt>
                <c:pt idx="348">
                  <c:v>0.12755567231265977</c:v>
                </c:pt>
                <c:pt idx="349">
                  <c:v>0.12754072023343088</c:v>
                </c:pt>
                <c:pt idx="350">
                  <c:v>0.12755412554584297</c:v>
                </c:pt>
                <c:pt idx="351">
                  <c:v>0.12757732704809469</c:v>
                </c:pt>
                <c:pt idx="352">
                  <c:v>0.12753659552191945</c:v>
                </c:pt>
                <c:pt idx="353">
                  <c:v>0.12755206319008727</c:v>
                </c:pt>
                <c:pt idx="354">
                  <c:v>0.12755412554584297</c:v>
                </c:pt>
                <c:pt idx="355">
                  <c:v>0.12756392173568259</c:v>
                </c:pt>
                <c:pt idx="356">
                  <c:v>0.12755103201220941</c:v>
                </c:pt>
                <c:pt idx="357">
                  <c:v>0.12754690730069801</c:v>
                </c:pt>
                <c:pt idx="358">
                  <c:v>0.12756082820204903</c:v>
                </c:pt>
                <c:pt idx="359">
                  <c:v>0.12753968905555302</c:v>
                </c:pt>
                <c:pt idx="360">
                  <c:v>0.12754896965645371</c:v>
                </c:pt>
                <c:pt idx="361">
                  <c:v>0.12754175141130872</c:v>
                </c:pt>
                <c:pt idx="362">
                  <c:v>0.12756340614674366</c:v>
                </c:pt>
                <c:pt idx="363">
                  <c:v>0.1275603126131101</c:v>
                </c:pt>
                <c:pt idx="364">
                  <c:v>0.12754329817812551</c:v>
                </c:pt>
                <c:pt idx="365">
                  <c:v>0.12756804644719399</c:v>
                </c:pt>
                <c:pt idx="366">
                  <c:v>0.1275582502573544</c:v>
                </c:pt>
                <c:pt idx="367">
                  <c:v>0.12756134379098796</c:v>
                </c:pt>
                <c:pt idx="368">
                  <c:v>0.12755206319008727</c:v>
                </c:pt>
                <c:pt idx="369">
                  <c:v>0.12753865787767515</c:v>
                </c:pt>
                <c:pt idx="370">
                  <c:v>0.12758145175960611</c:v>
                </c:pt>
                <c:pt idx="371">
                  <c:v>0.12755773466841547</c:v>
                </c:pt>
                <c:pt idx="372">
                  <c:v>0.12754948524539264</c:v>
                </c:pt>
                <c:pt idx="373">
                  <c:v>0.1275567034905376</c:v>
                </c:pt>
                <c:pt idx="374">
                  <c:v>0.12753659552191945</c:v>
                </c:pt>
                <c:pt idx="375">
                  <c:v>0.12756340614674366</c:v>
                </c:pt>
                <c:pt idx="376">
                  <c:v>0.12755154760114834</c:v>
                </c:pt>
                <c:pt idx="377">
                  <c:v>0.1275582502573544</c:v>
                </c:pt>
                <c:pt idx="378">
                  <c:v>0.1275567034905376</c:v>
                </c:pt>
                <c:pt idx="379">
                  <c:v>0.12754020464449195</c:v>
                </c:pt>
                <c:pt idx="380">
                  <c:v>0.12754742288963691</c:v>
                </c:pt>
                <c:pt idx="381">
                  <c:v>0.12754432935600335</c:v>
                </c:pt>
                <c:pt idx="382">
                  <c:v>0.12753917346661409</c:v>
                </c:pt>
                <c:pt idx="383">
                  <c:v>0.12755773466841547</c:v>
                </c:pt>
                <c:pt idx="384">
                  <c:v>0.12756753085825509</c:v>
                </c:pt>
                <c:pt idx="385">
                  <c:v>0.12754896965645371</c:v>
                </c:pt>
                <c:pt idx="386">
                  <c:v>0.12757010880294972</c:v>
                </c:pt>
                <c:pt idx="387">
                  <c:v>0.12756134379098796</c:v>
                </c:pt>
                <c:pt idx="388">
                  <c:v>0.12754329817812551</c:v>
                </c:pt>
                <c:pt idx="389">
                  <c:v>0.12754793847857585</c:v>
                </c:pt>
                <c:pt idx="390">
                  <c:v>0.12756443732462153</c:v>
                </c:pt>
                <c:pt idx="391">
                  <c:v>0.12756340614674366</c:v>
                </c:pt>
                <c:pt idx="392">
                  <c:v>0.12754175141130872</c:v>
                </c:pt>
                <c:pt idx="393">
                  <c:v>0.12756804644719399</c:v>
                </c:pt>
                <c:pt idx="394">
                  <c:v>0.1275603126131101</c:v>
                </c:pt>
                <c:pt idx="395">
                  <c:v>0.12752937727677449</c:v>
                </c:pt>
                <c:pt idx="396">
                  <c:v>0.12754845406751478</c:v>
                </c:pt>
                <c:pt idx="397">
                  <c:v>0.12756701526931616</c:v>
                </c:pt>
                <c:pt idx="398">
                  <c:v>0.12754948524539264</c:v>
                </c:pt>
                <c:pt idx="399">
                  <c:v>0.12754948524539264</c:v>
                </c:pt>
                <c:pt idx="400">
                  <c:v>0.12756392173568259</c:v>
                </c:pt>
                <c:pt idx="401">
                  <c:v>0.12756649968037723</c:v>
                </c:pt>
                <c:pt idx="402">
                  <c:v>0.12755412554584297</c:v>
                </c:pt>
                <c:pt idx="403">
                  <c:v>0.12755206319008727</c:v>
                </c:pt>
                <c:pt idx="404">
                  <c:v>0.12755154760114834</c:v>
                </c:pt>
                <c:pt idx="405">
                  <c:v>0.12754020464449195</c:v>
                </c:pt>
                <c:pt idx="406">
                  <c:v>0.12755309436796511</c:v>
                </c:pt>
                <c:pt idx="407">
                  <c:v>0.1275623749688658</c:v>
                </c:pt>
                <c:pt idx="408">
                  <c:v>0.1275546411347819</c:v>
                </c:pt>
                <c:pt idx="409">
                  <c:v>0.12753298639934696</c:v>
                </c:pt>
                <c:pt idx="410">
                  <c:v>0.12754587612282015</c:v>
                </c:pt>
                <c:pt idx="411">
                  <c:v>0.12755979702417117</c:v>
                </c:pt>
                <c:pt idx="412">
                  <c:v>0.12755051642327048</c:v>
                </c:pt>
                <c:pt idx="413">
                  <c:v>0.12756701526931616</c:v>
                </c:pt>
                <c:pt idx="414">
                  <c:v>0.12755876584629333</c:v>
                </c:pt>
                <c:pt idx="415">
                  <c:v>0.12755412554584297</c:v>
                </c:pt>
                <c:pt idx="416">
                  <c:v>0.12754278258918658</c:v>
                </c:pt>
                <c:pt idx="417">
                  <c:v>0.1275567034905376</c:v>
                </c:pt>
                <c:pt idx="418">
                  <c:v>0.12757732704809469</c:v>
                </c:pt>
                <c:pt idx="419">
                  <c:v>0.12755154760114834</c:v>
                </c:pt>
                <c:pt idx="420">
                  <c:v>0.12757578028127792</c:v>
                </c:pt>
                <c:pt idx="421">
                  <c:v>0.12755103201220941</c:v>
                </c:pt>
                <c:pt idx="422">
                  <c:v>0.12753711111085839</c:v>
                </c:pt>
                <c:pt idx="423">
                  <c:v>0.12756443732462153</c:v>
                </c:pt>
                <c:pt idx="424">
                  <c:v>0.12754278258918658</c:v>
                </c:pt>
                <c:pt idx="425">
                  <c:v>0.1275525787790262</c:v>
                </c:pt>
                <c:pt idx="426">
                  <c:v>0.12755928143523224</c:v>
                </c:pt>
                <c:pt idx="427">
                  <c:v>0.1275582502573544</c:v>
                </c:pt>
                <c:pt idx="428">
                  <c:v>0.1275567034905376</c:v>
                </c:pt>
                <c:pt idx="429">
                  <c:v>0.12755051642327048</c:v>
                </c:pt>
                <c:pt idx="430">
                  <c:v>0.12754742288963691</c:v>
                </c:pt>
                <c:pt idx="431">
                  <c:v>0.12756340614674366</c:v>
                </c:pt>
                <c:pt idx="432">
                  <c:v>0.1275623749688658</c:v>
                </c:pt>
                <c:pt idx="433">
                  <c:v>0.12754690730069801</c:v>
                </c:pt>
                <c:pt idx="434">
                  <c:v>0.12755000083433157</c:v>
                </c:pt>
                <c:pt idx="435">
                  <c:v>0.12753814228873625</c:v>
                </c:pt>
                <c:pt idx="436">
                  <c:v>0.12756495291356043</c:v>
                </c:pt>
                <c:pt idx="437">
                  <c:v>0.12755515672372084</c:v>
                </c:pt>
                <c:pt idx="438">
                  <c:v>0.12754329817812551</c:v>
                </c:pt>
                <c:pt idx="439">
                  <c:v>0.12756753085825509</c:v>
                </c:pt>
                <c:pt idx="440">
                  <c:v>0.12755154760114834</c:v>
                </c:pt>
                <c:pt idx="441">
                  <c:v>0.12755000083433157</c:v>
                </c:pt>
                <c:pt idx="442">
                  <c:v>0.12755154760114834</c:v>
                </c:pt>
                <c:pt idx="443">
                  <c:v>0.12756443732462153</c:v>
                </c:pt>
                <c:pt idx="444">
                  <c:v>0.12755309436796511</c:v>
                </c:pt>
                <c:pt idx="445">
                  <c:v>0.12753556434404159</c:v>
                </c:pt>
                <c:pt idx="446">
                  <c:v>0.12754175141130872</c:v>
                </c:pt>
                <c:pt idx="447">
                  <c:v>0.12755103201220941</c:v>
                </c:pt>
                <c:pt idx="448">
                  <c:v>0.12755515672372084</c:v>
                </c:pt>
                <c:pt idx="449">
                  <c:v>0.12754690730069801</c:v>
                </c:pt>
                <c:pt idx="450">
                  <c:v>0.1275525787790262</c:v>
                </c:pt>
                <c:pt idx="451">
                  <c:v>0.12754742288963691</c:v>
                </c:pt>
                <c:pt idx="452">
                  <c:v>0.12755979702417117</c:v>
                </c:pt>
                <c:pt idx="453">
                  <c:v>0.12755721907947654</c:v>
                </c:pt>
                <c:pt idx="454">
                  <c:v>0.12754639171175908</c:v>
                </c:pt>
                <c:pt idx="455">
                  <c:v>0.12754226700024765</c:v>
                </c:pt>
                <c:pt idx="456">
                  <c:v>0.12754896965645371</c:v>
                </c:pt>
                <c:pt idx="457">
                  <c:v>0.12757474910340005</c:v>
                </c:pt>
                <c:pt idx="458">
                  <c:v>0.12755051642327048</c:v>
                </c:pt>
                <c:pt idx="459">
                  <c:v>0.12756185937992687</c:v>
                </c:pt>
                <c:pt idx="460">
                  <c:v>0.12754948524539264</c:v>
                </c:pt>
                <c:pt idx="461">
                  <c:v>0.12755103201220941</c:v>
                </c:pt>
                <c:pt idx="462">
                  <c:v>0.12757938940385039</c:v>
                </c:pt>
                <c:pt idx="463">
                  <c:v>0.12754742288963691</c:v>
                </c:pt>
                <c:pt idx="464">
                  <c:v>0.12760413767291889</c:v>
                </c:pt>
                <c:pt idx="465">
                  <c:v>0.12754639171175908</c:v>
                </c:pt>
                <c:pt idx="466">
                  <c:v>0.12758351411536181</c:v>
                </c:pt>
                <c:pt idx="467">
                  <c:v>0.12767167982391833</c:v>
                </c:pt>
                <c:pt idx="468">
                  <c:v>0.12755360995690404</c:v>
                </c:pt>
                <c:pt idx="469">
                  <c:v>0.12755773466841547</c:v>
                </c:pt>
                <c:pt idx="470">
                  <c:v>0.12754484494494228</c:v>
                </c:pt>
                <c:pt idx="471">
                  <c:v>0.1275603126131101</c:v>
                </c:pt>
                <c:pt idx="472">
                  <c:v>0.12756804644719399</c:v>
                </c:pt>
                <c:pt idx="473">
                  <c:v>0.1275278305099577</c:v>
                </c:pt>
                <c:pt idx="474">
                  <c:v>0.12753865787767515</c:v>
                </c:pt>
                <c:pt idx="475">
                  <c:v>0.12755154760114834</c:v>
                </c:pt>
                <c:pt idx="476">
                  <c:v>0.12757732704809469</c:v>
                </c:pt>
                <c:pt idx="477">
                  <c:v>0.12754226700024765</c:v>
                </c:pt>
                <c:pt idx="478">
                  <c:v>0.1275603126131101</c:v>
                </c:pt>
                <c:pt idx="479">
                  <c:v>0.12755000083433157</c:v>
                </c:pt>
                <c:pt idx="480">
                  <c:v>0.12753762669979732</c:v>
                </c:pt>
                <c:pt idx="481">
                  <c:v>0.1275546411347819</c:v>
                </c:pt>
                <c:pt idx="482">
                  <c:v>0.12754639171175908</c:v>
                </c:pt>
                <c:pt idx="483">
                  <c:v>0.12755206319008727</c:v>
                </c:pt>
                <c:pt idx="484">
                  <c:v>0.12753814228873625</c:v>
                </c:pt>
                <c:pt idx="485">
                  <c:v>0.12756907762507186</c:v>
                </c:pt>
                <c:pt idx="486">
                  <c:v>0.12756134379098796</c:v>
                </c:pt>
                <c:pt idx="487">
                  <c:v>0.12753865787767515</c:v>
                </c:pt>
                <c:pt idx="488">
                  <c:v>0.12755876584629333</c:v>
                </c:pt>
                <c:pt idx="489">
                  <c:v>0.12758402970430074</c:v>
                </c:pt>
                <c:pt idx="490">
                  <c:v>0.12756289055780473</c:v>
                </c:pt>
                <c:pt idx="491">
                  <c:v>0.1275603126131101</c:v>
                </c:pt>
                <c:pt idx="492">
                  <c:v>0.12757165556976649</c:v>
                </c:pt>
                <c:pt idx="493">
                  <c:v>0.12753040845465233</c:v>
                </c:pt>
                <c:pt idx="494">
                  <c:v>0.12764590037697199</c:v>
                </c:pt>
                <c:pt idx="495">
                  <c:v>0.12765672774468945</c:v>
                </c:pt>
                <c:pt idx="496">
                  <c:v>0.12753195522146912</c:v>
                </c:pt>
                <c:pt idx="497">
                  <c:v>0.12754432935600335</c:v>
                </c:pt>
                <c:pt idx="498">
                  <c:v>0.12755979702417117</c:v>
                </c:pt>
                <c:pt idx="499">
                  <c:v>0.1275623749688658</c:v>
                </c:pt>
                <c:pt idx="500">
                  <c:v>0.12754278258918658</c:v>
                </c:pt>
                <c:pt idx="501">
                  <c:v>0.1275298928657134</c:v>
                </c:pt>
                <c:pt idx="502">
                  <c:v>0.12753968905555302</c:v>
                </c:pt>
                <c:pt idx="503">
                  <c:v>0.12755515672372084</c:v>
                </c:pt>
                <c:pt idx="504">
                  <c:v>0.12756443732462153</c:v>
                </c:pt>
                <c:pt idx="505">
                  <c:v>0.12755928143523224</c:v>
                </c:pt>
                <c:pt idx="506">
                  <c:v>0.12756856203613293</c:v>
                </c:pt>
                <c:pt idx="507">
                  <c:v>0.12753814228873625</c:v>
                </c:pt>
                <c:pt idx="508">
                  <c:v>0.12753711111085839</c:v>
                </c:pt>
                <c:pt idx="509">
                  <c:v>0.1275603126131101</c:v>
                </c:pt>
                <c:pt idx="510">
                  <c:v>0.12755154760114834</c:v>
                </c:pt>
                <c:pt idx="511">
                  <c:v>0.12755103201220941</c:v>
                </c:pt>
                <c:pt idx="512">
                  <c:v>0.12755412554584297</c:v>
                </c:pt>
                <c:pt idx="513">
                  <c:v>0.12757062439188863</c:v>
                </c:pt>
                <c:pt idx="514">
                  <c:v>0.12755515672372084</c:v>
                </c:pt>
                <c:pt idx="515">
                  <c:v>0.12755000083433157</c:v>
                </c:pt>
                <c:pt idx="516">
                  <c:v>0.1275525787790262</c:v>
                </c:pt>
                <c:pt idx="517">
                  <c:v>0.12754329817812551</c:v>
                </c:pt>
                <c:pt idx="518">
                  <c:v>0.12756340614674366</c:v>
                </c:pt>
                <c:pt idx="519">
                  <c:v>0.12756289055780473</c:v>
                </c:pt>
                <c:pt idx="520">
                  <c:v>0.12756289055780473</c:v>
                </c:pt>
                <c:pt idx="521">
                  <c:v>0.12754690730069801</c:v>
                </c:pt>
                <c:pt idx="522">
                  <c:v>0.12753607993298052</c:v>
                </c:pt>
                <c:pt idx="523">
                  <c:v>0.12755360995690404</c:v>
                </c:pt>
                <c:pt idx="524">
                  <c:v>0.12760207531716319</c:v>
                </c:pt>
                <c:pt idx="525">
                  <c:v>0.12775004934263523</c:v>
                </c:pt>
                <c:pt idx="526">
                  <c:v>0.12781243560424541</c:v>
                </c:pt>
                <c:pt idx="527">
                  <c:v>0.12777892232321514</c:v>
                </c:pt>
                <c:pt idx="528">
                  <c:v>0.12779129645774939</c:v>
                </c:pt>
                <c:pt idx="529">
                  <c:v>0.12769230338147541</c:v>
                </c:pt>
                <c:pt idx="530">
                  <c:v>0.12759227912732357</c:v>
                </c:pt>
                <c:pt idx="531">
                  <c:v>0.12757217115870542</c:v>
                </c:pt>
                <c:pt idx="532">
                  <c:v>0.12750875371921741</c:v>
                </c:pt>
                <c:pt idx="533">
                  <c:v>0.12750978489709525</c:v>
                </c:pt>
                <c:pt idx="534">
                  <c:v>0.12757681145915575</c:v>
                </c:pt>
                <c:pt idx="535">
                  <c:v>0.12756753085825509</c:v>
                </c:pt>
                <c:pt idx="536">
                  <c:v>0.12757938940385039</c:v>
                </c:pt>
                <c:pt idx="537">
                  <c:v>0.12762527681941491</c:v>
                </c:pt>
                <c:pt idx="538">
                  <c:v>0.12761444945169742</c:v>
                </c:pt>
                <c:pt idx="539">
                  <c:v>0.12763971330970486</c:v>
                </c:pt>
                <c:pt idx="540">
                  <c:v>0.12762321446365918</c:v>
                </c:pt>
                <c:pt idx="541">
                  <c:v>0.12764229125439949</c:v>
                </c:pt>
                <c:pt idx="542">
                  <c:v>0.12764590037697199</c:v>
                </c:pt>
                <c:pt idx="543">
                  <c:v>0.12756959321401079</c:v>
                </c:pt>
                <c:pt idx="544">
                  <c:v>0.12761496504063635</c:v>
                </c:pt>
                <c:pt idx="545">
                  <c:v>0.12760155972822426</c:v>
                </c:pt>
                <c:pt idx="546">
                  <c:v>0.12756185937992687</c:v>
                </c:pt>
                <c:pt idx="547">
                  <c:v>0.1275623749688658</c:v>
                </c:pt>
                <c:pt idx="548">
                  <c:v>0.12754948524539264</c:v>
                </c:pt>
                <c:pt idx="549">
                  <c:v>0.12754278258918658</c:v>
                </c:pt>
                <c:pt idx="550">
                  <c:v>0.12754690730069801</c:v>
                </c:pt>
                <c:pt idx="551">
                  <c:v>0.12756907762507186</c:v>
                </c:pt>
                <c:pt idx="552">
                  <c:v>0.12752164344269057</c:v>
                </c:pt>
                <c:pt idx="553">
                  <c:v>0.12750669136346168</c:v>
                </c:pt>
                <c:pt idx="554">
                  <c:v>0.1275278305099577</c:v>
                </c:pt>
                <c:pt idx="555">
                  <c:v>0.12751184725285097</c:v>
                </c:pt>
                <c:pt idx="556">
                  <c:v>0.12746183512577505</c:v>
                </c:pt>
                <c:pt idx="557">
                  <c:v>0.12747730279394284</c:v>
                </c:pt>
                <c:pt idx="558">
                  <c:v>0.12747111572667574</c:v>
                </c:pt>
                <c:pt idx="559">
                  <c:v>0.12741388535445483</c:v>
                </c:pt>
                <c:pt idx="560">
                  <c:v>0.12745616364744686</c:v>
                </c:pt>
                <c:pt idx="561">
                  <c:v>0.12745410129169113</c:v>
                </c:pt>
                <c:pt idx="562">
                  <c:v>0.12747060013773681</c:v>
                </c:pt>
                <c:pt idx="563">
                  <c:v>0.12749586399574422</c:v>
                </c:pt>
                <c:pt idx="564">
                  <c:v>0.1274840054501489</c:v>
                </c:pt>
                <c:pt idx="565">
                  <c:v>0.12749534840680529</c:v>
                </c:pt>
                <c:pt idx="566">
                  <c:v>0.12746183512577505</c:v>
                </c:pt>
                <c:pt idx="567">
                  <c:v>0.12749792635149992</c:v>
                </c:pt>
                <c:pt idx="568">
                  <c:v>0.12753711111085839</c:v>
                </c:pt>
                <c:pt idx="569">
                  <c:v>0.12749792635149992</c:v>
                </c:pt>
                <c:pt idx="570">
                  <c:v>0.12751287843072881</c:v>
                </c:pt>
                <c:pt idx="571">
                  <c:v>0.12752886168783556</c:v>
                </c:pt>
                <c:pt idx="572">
                  <c:v>0.12750153547407242</c:v>
                </c:pt>
                <c:pt idx="573">
                  <c:v>0.12748091191651534</c:v>
                </c:pt>
                <c:pt idx="574">
                  <c:v>0.12747936514969857</c:v>
                </c:pt>
                <c:pt idx="575">
                  <c:v>0.12749689517362209</c:v>
                </c:pt>
                <c:pt idx="576">
                  <c:v>0.12751442519754561</c:v>
                </c:pt>
                <c:pt idx="577">
                  <c:v>0.12751906549799594</c:v>
                </c:pt>
                <c:pt idx="578">
                  <c:v>0.12751545637542344</c:v>
                </c:pt>
                <c:pt idx="579">
                  <c:v>0.12750720695240061</c:v>
                </c:pt>
                <c:pt idx="580">
                  <c:v>0.12750101988513349</c:v>
                </c:pt>
                <c:pt idx="581">
                  <c:v>0.12753195522146912</c:v>
                </c:pt>
                <c:pt idx="582">
                  <c:v>0.12753298639934696</c:v>
                </c:pt>
                <c:pt idx="583">
                  <c:v>0.1275200966758738</c:v>
                </c:pt>
                <c:pt idx="584">
                  <c:v>0.12754484494494228</c:v>
                </c:pt>
                <c:pt idx="585">
                  <c:v>0.12755567231265977</c:v>
                </c:pt>
                <c:pt idx="586">
                  <c:v>0.12752473697632413</c:v>
                </c:pt>
                <c:pt idx="587">
                  <c:v>0.12750359782982812</c:v>
                </c:pt>
                <c:pt idx="588">
                  <c:v>0.1275237057984463</c:v>
                </c:pt>
                <c:pt idx="589">
                  <c:v>0.12751700314224024</c:v>
                </c:pt>
                <c:pt idx="590">
                  <c:v>0.12751958108693487</c:v>
                </c:pt>
                <c:pt idx="591">
                  <c:v>0.12753762669979732</c:v>
                </c:pt>
                <c:pt idx="592">
                  <c:v>0.1275298928657134</c:v>
                </c:pt>
                <c:pt idx="593">
                  <c:v>0.12750566018558385</c:v>
                </c:pt>
                <c:pt idx="594">
                  <c:v>0.127525768154202</c:v>
                </c:pt>
                <c:pt idx="595">
                  <c:v>0.12760155972822426</c:v>
                </c:pt>
                <c:pt idx="596">
                  <c:v>0.12764899391060555</c:v>
                </c:pt>
                <c:pt idx="597">
                  <c:v>0.12765672774468945</c:v>
                </c:pt>
                <c:pt idx="598">
                  <c:v>0.12762269887472028</c:v>
                </c:pt>
                <c:pt idx="599">
                  <c:v>0.12758815441581214</c:v>
                </c:pt>
                <c:pt idx="600">
                  <c:v>0.1275984661945907</c:v>
                </c:pt>
                <c:pt idx="601">
                  <c:v>0.12762682358623167</c:v>
                </c:pt>
                <c:pt idx="602">
                  <c:v>0.12766085245620087</c:v>
                </c:pt>
                <c:pt idx="603">
                  <c:v>0.12765569656681158</c:v>
                </c:pt>
                <c:pt idx="604">
                  <c:v>0.12763352624243773</c:v>
                </c:pt>
                <c:pt idx="605">
                  <c:v>0.12763404183137667</c:v>
                </c:pt>
                <c:pt idx="606">
                  <c:v>0.12762785476410954</c:v>
                </c:pt>
                <c:pt idx="607">
                  <c:v>0.12762115210790348</c:v>
                </c:pt>
                <c:pt idx="608">
                  <c:v>0.12762527681941491</c:v>
                </c:pt>
                <c:pt idx="609">
                  <c:v>0.12764590037697199</c:v>
                </c:pt>
                <c:pt idx="610">
                  <c:v>0.12761805857426992</c:v>
                </c:pt>
                <c:pt idx="611">
                  <c:v>0.12759898178352963</c:v>
                </c:pt>
                <c:pt idx="612">
                  <c:v>0.12763971330970486</c:v>
                </c:pt>
                <c:pt idx="613">
                  <c:v>0.12761548062957528</c:v>
                </c:pt>
                <c:pt idx="614">
                  <c:v>0.12755000083433157</c:v>
                </c:pt>
                <c:pt idx="615">
                  <c:v>0.1275200966758738</c:v>
                </c:pt>
                <c:pt idx="616">
                  <c:v>0.12749637958468316</c:v>
                </c:pt>
                <c:pt idx="617">
                  <c:v>0.12745513246956899</c:v>
                </c:pt>
                <c:pt idx="618">
                  <c:v>0.1274494609912408</c:v>
                </c:pt>
                <c:pt idx="619">
                  <c:v>0.12747060013773681</c:v>
                </c:pt>
                <c:pt idx="620">
                  <c:v>0.12751597196436237</c:v>
                </c:pt>
                <c:pt idx="621">
                  <c:v>0.12757629587021685</c:v>
                </c:pt>
                <c:pt idx="622">
                  <c:v>0.1275984661945907</c:v>
                </c:pt>
                <c:pt idx="623">
                  <c:v>0.12758815441581214</c:v>
                </c:pt>
                <c:pt idx="624">
                  <c:v>0.12758093617066718</c:v>
                </c:pt>
                <c:pt idx="625">
                  <c:v>0.12758145175960611</c:v>
                </c:pt>
                <c:pt idx="626">
                  <c:v>0.12757474910340005</c:v>
                </c:pt>
                <c:pt idx="627">
                  <c:v>0.12757732704809469</c:v>
                </c:pt>
                <c:pt idx="628">
                  <c:v>0.12756495291356043</c:v>
                </c:pt>
                <c:pt idx="629">
                  <c:v>0.12754329817812551</c:v>
                </c:pt>
                <c:pt idx="630">
                  <c:v>0.12754536053388121</c:v>
                </c:pt>
                <c:pt idx="631">
                  <c:v>0.12756082820204903</c:v>
                </c:pt>
                <c:pt idx="632">
                  <c:v>0.12753814228873625</c:v>
                </c:pt>
                <c:pt idx="633">
                  <c:v>0.12754329817812551</c:v>
                </c:pt>
                <c:pt idx="634">
                  <c:v>0.12755000083433157</c:v>
                </c:pt>
                <c:pt idx="635">
                  <c:v>0.12754690730069801</c:v>
                </c:pt>
                <c:pt idx="636">
                  <c:v>0.1276005285503464</c:v>
                </c:pt>
                <c:pt idx="637">
                  <c:v>0.1275567034905376</c:v>
                </c:pt>
                <c:pt idx="638">
                  <c:v>0.12752525256526306</c:v>
                </c:pt>
                <c:pt idx="639">
                  <c:v>0.12753762669979732</c:v>
                </c:pt>
                <c:pt idx="640">
                  <c:v>0.12753762669979732</c:v>
                </c:pt>
                <c:pt idx="641">
                  <c:v>0.12753143963253019</c:v>
                </c:pt>
                <c:pt idx="642">
                  <c:v>0.12749380163998852</c:v>
                </c:pt>
                <c:pt idx="643">
                  <c:v>0.12749380163998852</c:v>
                </c:pt>
                <c:pt idx="644">
                  <c:v>0.12752525256526306</c:v>
                </c:pt>
                <c:pt idx="645">
                  <c:v>0.12756495291356043</c:v>
                </c:pt>
                <c:pt idx="646">
                  <c:v>0.12757010880294972</c:v>
                </c:pt>
                <c:pt idx="647">
                  <c:v>0.12757578028127792</c:v>
                </c:pt>
                <c:pt idx="648">
                  <c:v>0.12752473697632413</c:v>
                </c:pt>
                <c:pt idx="649">
                  <c:v>0.12750256665195028</c:v>
                </c:pt>
                <c:pt idx="650">
                  <c:v>0.12752473697632413</c:v>
                </c:pt>
                <c:pt idx="651">
                  <c:v>0.12751081607497311</c:v>
                </c:pt>
                <c:pt idx="652">
                  <c:v>0.12752473697632413</c:v>
                </c:pt>
                <c:pt idx="653">
                  <c:v>0.12751597196436237</c:v>
                </c:pt>
                <c:pt idx="654">
                  <c:v>0.12753659552191945</c:v>
                </c:pt>
                <c:pt idx="655">
                  <c:v>0.12754896965645371</c:v>
                </c:pt>
                <c:pt idx="656">
                  <c:v>0.12756340614674366</c:v>
                </c:pt>
                <c:pt idx="657">
                  <c:v>0.12760516885079676</c:v>
                </c:pt>
                <c:pt idx="658">
                  <c:v>0.12761135591806388</c:v>
                </c:pt>
                <c:pt idx="659">
                  <c:v>0.12761084032912495</c:v>
                </c:pt>
                <c:pt idx="660">
                  <c:v>0.12758970118262894</c:v>
                </c:pt>
                <c:pt idx="661">
                  <c:v>0.12758093617066718</c:v>
                </c:pt>
                <c:pt idx="662">
                  <c:v>0.12755567231265977</c:v>
                </c:pt>
                <c:pt idx="663">
                  <c:v>0.12754329817812551</c:v>
                </c:pt>
                <c:pt idx="664">
                  <c:v>0.12757990499278932</c:v>
                </c:pt>
                <c:pt idx="665">
                  <c:v>0.1275525787790262</c:v>
                </c:pt>
                <c:pt idx="666">
                  <c:v>0.12750617577452278</c:v>
                </c:pt>
                <c:pt idx="667">
                  <c:v>0.12747317808243144</c:v>
                </c:pt>
                <c:pt idx="668">
                  <c:v>0.12747214690455358</c:v>
                </c:pt>
                <c:pt idx="669">
                  <c:v>0.12750308224088922</c:v>
                </c:pt>
                <c:pt idx="670">
                  <c:v>0.12750926930815631</c:v>
                </c:pt>
                <c:pt idx="671">
                  <c:v>0.12751700314224024</c:v>
                </c:pt>
                <c:pt idx="672">
                  <c:v>0.12751494078648454</c:v>
                </c:pt>
                <c:pt idx="673">
                  <c:v>0.12754381376706445</c:v>
                </c:pt>
                <c:pt idx="674">
                  <c:v>0.12754948524539264</c:v>
                </c:pt>
                <c:pt idx="675">
                  <c:v>0.12751803432011807</c:v>
                </c:pt>
                <c:pt idx="676">
                  <c:v>0.1275298928657134</c:v>
                </c:pt>
                <c:pt idx="677">
                  <c:v>0.12752886168783556</c:v>
                </c:pt>
                <c:pt idx="678">
                  <c:v>0.12750720695240061</c:v>
                </c:pt>
                <c:pt idx="679">
                  <c:v>0.12751854990905701</c:v>
                </c:pt>
                <c:pt idx="680">
                  <c:v>0.12755206319008727</c:v>
                </c:pt>
                <c:pt idx="681">
                  <c:v>0.12754587612282015</c:v>
                </c:pt>
                <c:pt idx="682">
                  <c:v>0.12755000083433157</c:v>
                </c:pt>
                <c:pt idx="683">
                  <c:v>0.12759124794944571</c:v>
                </c:pt>
                <c:pt idx="684">
                  <c:v>0.12760310649504103</c:v>
                </c:pt>
                <c:pt idx="685">
                  <c:v>0.1276005285503464</c:v>
                </c:pt>
                <c:pt idx="686">
                  <c:v>0.12758918559369001</c:v>
                </c:pt>
                <c:pt idx="687">
                  <c:v>0.12756701526931616</c:v>
                </c:pt>
                <c:pt idx="688">
                  <c:v>0.12752679933207983</c:v>
                </c:pt>
                <c:pt idx="689">
                  <c:v>0.12753453316616375</c:v>
                </c:pt>
                <c:pt idx="690">
                  <c:v>0.12758918559369001</c:v>
                </c:pt>
                <c:pt idx="691">
                  <c:v>0.12754948524539264</c:v>
                </c:pt>
                <c:pt idx="692">
                  <c:v>0.1275242213873852</c:v>
                </c:pt>
                <c:pt idx="693">
                  <c:v>0.12756185937992687</c:v>
                </c:pt>
                <c:pt idx="694">
                  <c:v>0.12755876584629333</c:v>
                </c:pt>
                <c:pt idx="695">
                  <c:v>0.12753711111085839</c:v>
                </c:pt>
                <c:pt idx="696">
                  <c:v>0.12758351411536181</c:v>
                </c:pt>
                <c:pt idx="697">
                  <c:v>0.12765569656681158</c:v>
                </c:pt>
                <c:pt idx="698">
                  <c:v>0.12761238709594172</c:v>
                </c:pt>
                <c:pt idx="699">
                  <c:v>0.12762012093002564</c:v>
                </c:pt>
                <c:pt idx="700">
                  <c:v>0.12767013305710154</c:v>
                </c:pt>
                <c:pt idx="701">
                  <c:v>0.12764590037697199</c:v>
                </c:pt>
                <c:pt idx="702">
                  <c:v>0.12763146388668203</c:v>
                </c:pt>
                <c:pt idx="703">
                  <c:v>0.12761908975214778</c:v>
                </c:pt>
                <c:pt idx="704">
                  <c:v>0.12758248293748395</c:v>
                </c:pt>
                <c:pt idx="705">
                  <c:v>0.12749689517362209</c:v>
                </c:pt>
                <c:pt idx="706">
                  <c:v>0.12748142750545427</c:v>
                </c:pt>
                <c:pt idx="707">
                  <c:v>0.12753092404359126</c:v>
                </c:pt>
                <c:pt idx="708">
                  <c:v>0.12753453316616375</c:v>
                </c:pt>
                <c:pt idx="709">
                  <c:v>0.12750153547407242</c:v>
                </c:pt>
                <c:pt idx="710">
                  <c:v>0.12750823813027848</c:v>
                </c:pt>
                <c:pt idx="711">
                  <c:v>0.12754742288963691</c:v>
                </c:pt>
                <c:pt idx="712">
                  <c:v>0.12755567231265977</c:v>
                </c:pt>
                <c:pt idx="713">
                  <c:v>0.12757423351446112</c:v>
                </c:pt>
                <c:pt idx="714">
                  <c:v>0.1275603126131101</c:v>
                </c:pt>
                <c:pt idx="715">
                  <c:v>0.12753453316616375</c:v>
                </c:pt>
                <c:pt idx="716">
                  <c:v>0.12753762669979732</c:v>
                </c:pt>
                <c:pt idx="717">
                  <c:v>0.12755360995690404</c:v>
                </c:pt>
                <c:pt idx="718">
                  <c:v>0.12756753085825509</c:v>
                </c:pt>
                <c:pt idx="719">
                  <c:v>0.12755928143523224</c:v>
                </c:pt>
                <c:pt idx="720">
                  <c:v>0.12757526469233899</c:v>
                </c:pt>
                <c:pt idx="721">
                  <c:v>0.1275927947162625</c:v>
                </c:pt>
                <c:pt idx="722">
                  <c:v>0.12757681145915575</c:v>
                </c:pt>
                <c:pt idx="723">
                  <c:v>0.12757474910340005</c:v>
                </c:pt>
                <c:pt idx="724">
                  <c:v>0.12760671561761353</c:v>
                </c:pt>
                <c:pt idx="725">
                  <c:v>0.12763816654288807</c:v>
                </c:pt>
                <c:pt idx="726">
                  <c:v>0.12761754298533098</c:v>
                </c:pt>
                <c:pt idx="727">
                  <c:v>0.12760001296140747</c:v>
                </c:pt>
                <c:pt idx="728">
                  <c:v>0.12760465326185783</c:v>
                </c:pt>
                <c:pt idx="729">
                  <c:v>0.12757990499278932</c:v>
                </c:pt>
                <c:pt idx="730">
                  <c:v>0.12758351411536181</c:v>
                </c:pt>
                <c:pt idx="731">
                  <c:v>0.12758506088217861</c:v>
                </c:pt>
                <c:pt idx="732">
                  <c:v>0.12755928143523224</c:v>
                </c:pt>
                <c:pt idx="733">
                  <c:v>0.12754639171175908</c:v>
                </c:pt>
                <c:pt idx="734">
                  <c:v>0.12754896965645371</c:v>
                </c:pt>
                <c:pt idx="735">
                  <c:v>0.12756649968037723</c:v>
                </c:pt>
                <c:pt idx="736">
                  <c:v>0.12756598409143829</c:v>
                </c:pt>
                <c:pt idx="737">
                  <c:v>0.12753865787767515</c:v>
                </c:pt>
                <c:pt idx="738">
                  <c:v>0.12752473697632413</c:v>
                </c:pt>
                <c:pt idx="739">
                  <c:v>0.12755309436796511</c:v>
                </c:pt>
                <c:pt idx="740">
                  <c:v>0.12757371792552219</c:v>
                </c:pt>
                <c:pt idx="741">
                  <c:v>0.12757784263703362</c:v>
                </c:pt>
                <c:pt idx="742">
                  <c:v>0.12757423351446112</c:v>
                </c:pt>
                <c:pt idx="743">
                  <c:v>0.12757526469233899</c:v>
                </c:pt>
                <c:pt idx="744">
                  <c:v>0.12755412554584297</c:v>
                </c:pt>
                <c:pt idx="745">
                  <c:v>0.12755000083433157</c:v>
                </c:pt>
                <c:pt idx="746">
                  <c:v>0.12756804644719399</c:v>
                </c:pt>
                <c:pt idx="747">
                  <c:v>0.12750308224088922</c:v>
                </c:pt>
                <c:pt idx="748">
                  <c:v>0.1274896769284771</c:v>
                </c:pt>
                <c:pt idx="749">
                  <c:v>0.12750823813027848</c:v>
                </c:pt>
                <c:pt idx="750">
                  <c:v>0.12750617577452278</c:v>
                </c:pt>
                <c:pt idx="751">
                  <c:v>0.12753453316616375</c:v>
                </c:pt>
                <c:pt idx="752">
                  <c:v>0.12752267462056843</c:v>
                </c:pt>
                <c:pt idx="753">
                  <c:v>0.12755721907947654</c:v>
                </c:pt>
                <c:pt idx="754">
                  <c:v>0.12761187150700279</c:v>
                </c:pt>
                <c:pt idx="755">
                  <c:v>0.12758609206005644</c:v>
                </c:pt>
                <c:pt idx="756">
                  <c:v>0.12754587612282015</c:v>
                </c:pt>
                <c:pt idx="757">
                  <c:v>0.12753504875510269</c:v>
                </c:pt>
                <c:pt idx="758">
                  <c:v>0.12754948524539264</c:v>
                </c:pt>
                <c:pt idx="759">
                  <c:v>0.12753195522146912</c:v>
                </c:pt>
                <c:pt idx="760">
                  <c:v>0.12753814228873625</c:v>
                </c:pt>
                <c:pt idx="761">
                  <c:v>0.12755876584629333</c:v>
                </c:pt>
                <c:pt idx="762">
                  <c:v>0.12753247081040806</c:v>
                </c:pt>
                <c:pt idx="763">
                  <c:v>0.12751906549799594</c:v>
                </c:pt>
                <c:pt idx="764">
                  <c:v>0.12752886168783556</c:v>
                </c:pt>
                <c:pt idx="765">
                  <c:v>0.12757474910340005</c:v>
                </c:pt>
                <c:pt idx="766">
                  <c:v>0.12756856203613293</c:v>
                </c:pt>
                <c:pt idx="767">
                  <c:v>0.12756753085825509</c:v>
                </c:pt>
                <c:pt idx="768">
                  <c:v>0.12755360995690404</c:v>
                </c:pt>
                <c:pt idx="769">
                  <c:v>0.12751390960860667</c:v>
                </c:pt>
                <c:pt idx="770">
                  <c:v>0.12752267462056843</c:v>
                </c:pt>
                <c:pt idx="771">
                  <c:v>0.12751803432011807</c:v>
                </c:pt>
                <c:pt idx="772">
                  <c:v>0.12755051642327048</c:v>
                </c:pt>
                <c:pt idx="773">
                  <c:v>0.12750926930815631</c:v>
                </c:pt>
                <c:pt idx="774">
                  <c:v>0.12749534840680529</c:v>
                </c:pt>
                <c:pt idx="775">
                  <c:v>0.12753401757722482</c:v>
                </c:pt>
                <c:pt idx="776">
                  <c:v>0.1275221590316295</c:v>
                </c:pt>
                <c:pt idx="777">
                  <c:v>0.12752628374314093</c:v>
                </c:pt>
                <c:pt idx="778">
                  <c:v>0.12754020464449195</c:v>
                </c:pt>
                <c:pt idx="779">
                  <c:v>0.12756959321401079</c:v>
                </c:pt>
                <c:pt idx="780">
                  <c:v>0.12755051642327048</c:v>
                </c:pt>
                <c:pt idx="781">
                  <c:v>0.12754329817812551</c:v>
                </c:pt>
                <c:pt idx="782">
                  <c:v>0.12754484494494228</c:v>
                </c:pt>
                <c:pt idx="783">
                  <c:v>0.12751648755330131</c:v>
                </c:pt>
                <c:pt idx="784">
                  <c:v>0.12748864575059926</c:v>
                </c:pt>
                <c:pt idx="785">
                  <c:v>0.12751906549799594</c:v>
                </c:pt>
                <c:pt idx="786">
                  <c:v>0.12756495291356043</c:v>
                </c:pt>
                <c:pt idx="787">
                  <c:v>0.12755154760114834</c:v>
                </c:pt>
                <c:pt idx="788">
                  <c:v>0.12757629587021685</c:v>
                </c:pt>
                <c:pt idx="789">
                  <c:v>0.12758351411536181</c:v>
                </c:pt>
                <c:pt idx="790">
                  <c:v>0.12757526469233899</c:v>
                </c:pt>
                <c:pt idx="791">
                  <c:v>0.127596403838835</c:v>
                </c:pt>
                <c:pt idx="792">
                  <c:v>0.12758970118262894</c:v>
                </c:pt>
                <c:pt idx="793">
                  <c:v>0.12755773466841547</c:v>
                </c:pt>
                <c:pt idx="794">
                  <c:v>0.12755154760114834</c:v>
                </c:pt>
                <c:pt idx="795">
                  <c:v>0.12754742288963691</c:v>
                </c:pt>
                <c:pt idx="796">
                  <c:v>0.12751287843072881</c:v>
                </c:pt>
                <c:pt idx="797">
                  <c:v>0.12750514459664491</c:v>
                </c:pt>
                <c:pt idx="798">
                  <c:v>0.12752112785375164</c:v>
                </c:pt>
                <c:pt idx="799">
                  <c:v>0.12753195522146912</c:v>
                </c:pt>
                <c:pt idx="800">
                  <c:v>0.12755876584629333</c:v>
                </c:pt>
                <c:pt idx="801">
                  <c:v>0.12758299852642288</c:v>
                </c:pt>
                <c:pt idx="802">
                  <c:v>0.12758970118262894</c:v>
                </c:pt>
                <c:pt idx="803">
                  <c:v>0.12757320233658329</c:v>
                </c:pt>
                <c:pt idx="804">
                  <c:v>0.12751494078648454</c:v>
                </c:pt>
                <c:pt idx="805">
                  <c:v>0.12753865787767515</c:v>
                </c:pt>
                <c:pt idx="806">
                  <c:v>0.12760207531716319</c:v>
                </c:pt>
                <c:pt idx="807">
                  <c:v>0.1275969194277739</c:v>
                </c:pt>
                <c:pt idx="808">
                  <c:v>0.12760826238443032</c:v>
                </c:pt>
                <c:pt idx="809">
                  <c:v>0.12762269887472028</c:v>
                </c:pt>
                <c:pt idx="810">
                  <c:v>0.12762579240835384</c:v>
                </c:pt>
                <c:pt idx="811">
                  <c:v>0.1276330106534988</c:v>
                </c:pt>
                <c:pt idx="812">
                  <c:v>0.1276309482977431</c:v>
                </c:pt>
                <c:pt idx="813">
                  <c:v>0.12761238709594172</c:v>
                </c:pt>
                <c:pt idx="814">
                  <c:v>0.12756959321401079</c:v>
                </c:pt>
                <c:pt idx="815">
                  <c:v>0.12754896965645371</c:v>
                </c:pt>
                <c:pt idx="816">
                  <c:v>0.12756340614674366</c:v>
                </c:pt>
                <c:pt idx="817">
                  <c:v>0.12757113998082756</c:v>
                </c:pt>
                <c:pt idx="818">
                  <c:v>0.12754536053388121</c:v>
                </c:pt>
                <c:pt idx="819">
                  <c:v>0.12752164344269057</c:v>
                </c:pt>
                <c:pt idx="820">
                  <c:v>0.12751906549799594</c:v>
                </c:pt>
                <c:pt idx="821">
                  <c:v>0.12752937727677449</c:v>
                </c:pt>
                <c:pt idx="822">
                  <c:v>0.12757217115870542</c:v>
                </c:pt>
                <c:pt idx="823">
                  <c:v>0.12758299852642288</c:v>
                </c:pt>
                <c:pt idx="824">
                  <c:v>0.12757681145915575</c:v>
                </c:pt>
                <c:pt idx="825">
                  <c:v>0.12758454529323968</c:v>
                </c:pt>
                <c:pt idx="826">
                  <c:v>0.12758351411536181</c:v>
                </c:pt>
                <c:pt idx="827">
                  <c:v>0.12757010880294972</c:v>
                </c:pt>
                <c:pt idx="828">
                  <c:v>0.12754896965645371</c:v>
                </c:pt>
                <c:pt idx="829">
                  <c:v>0.12753247081040806</c:v>
                </c:pt>
                <c:pt idx="830">
                  <c:v>0.12753040845465233</c:v>
                </c:pt>
                <c:pt idx="831">
                  <c:v>0.12754536053388121</c:v>
                </c:pt>
                <c:pt idx="832">
                  <c:v>0.12753968905555302</c:v>
                </c:pt>
                <c:pt idx="833">
                  <c:v>0.12756082820204903</c:v>
                </c:pt>
                <c:pt idx="834">
                  <c:v>0.12756701526931616</c:v>
                </c:pt>
                <c:pt idx="835">
                  <c:v>0.12756959321401079</c:v>
                </c:pt>
                <c:pt idx="836">
                  <c:v>0.12756856203613293</c:v>
                </c:pt>
                <c:pt idx="837">
                  <c:v>0.1275623749688658</c:v>
                </c:pt>
                <c:pt idx="838">
                  <c:v>0.12757320233658329</c:v>
                </c:pt>
                <c:pt idx="839">
                  <c:v>0.12753762669979732</c:v>
                </c:pt>
                <c:pt idx="840">
                  <c:v>0.12753917346661409</c:v>
                </c:pt>
                <c:pt idx="841">
                  <c:v>0.12752319020950736</c:v>
                </c:pt>
                <c:pt idx="842">
                  <c:v>0.12753453316616375</c:v>
                </c:pt>
                <c:pt idx="843">
                  <c:v>0.12754793847857585</c:v>
                </c:pt>
                <c:pt idx="844">
                  <c:v>0.12755360995690404</c:v>
                </c:pt>
                <c:pt idx="845">
                  <c:v>0.12759124794944571</c:v>
                </c:pt>
                <c:pt idx="846">
                  <c:v>0.1275525787790262</c:v>
                </c:pt>
                <c:pt idx="847">
                  <c:v>0.1275567034905376</c:v>
                </c:pt>
                <c:pt idx="848">
                  <c:v>0.12753040845465233</c:v>
                </c:pt>
                <c:pt idx="849">
                  <c:v>0.12751958108693487</c:v>
                </c:pt>
                <c:pt idx="850">
                  <c:v>0.12754639171175908</c:v>
                </c:pt>
                <c:pt idx="851">
                  <c:v>0.12752731492101876</c:v>
                </c:pt>
                <c:pt idx="852">
                  <c:v>0.12755051642327048</c:v>
                </c:pt>
                <c:pt idx="853">
                  <c:v>0.1275567034905376</c:v>
                </c:pt>
                <c:pt idx="854">
                  <c:v>0.12756907762507186</c:v>
                </c:pt>
                <c:pt idx="855">
                  <c:v>0.12755773466841547</c:v>
                </c:pt>
                <c:pt idx="856">
                  <c:v>0.12753195522146912</c:v>
                </c:pt>
                <c:pt idx="857">
                  <c:v>0.12754742288963691</c:v>
                </c:pt>
                <c:pt idx="858">
                  <c:v>0.12751906549799594</c:v>
                </c:pt>
                <c:pt idx="859">
                  <c:v>0.12751545637542344</c:v>
                </c:pt>
                <c:pt idx="860">
                  <c:v>0.12752319020950736</c:v>
                </c:pt>
                <c:pt idx="861">
                  <c:v>0.12750978489709525</c:v>
                </c:pt>
                <c:pt idx="862">
                  <c:v>0.1275221590316295</c:v>
                </c:pt>
                <c:pt idx="863">
                  <c:v>0.12753040845465233</c:v>
                </c:pt>
                <c:pt idx="864">
                  <c:v>0.12757268674764435</c:v>
                </c:pt>
                <c:pt idx="865">
                  <c:v>0.12755721907947654</c:v>
                </c:pt>
                <c:pt idx="866">
                  <c:v>0.12753711111085839</c:v>
                </c:pt>
                <c:pt idx="867">
                  <c:v>0.12757268674764435</c:v>
                </c:pt>
                <c:pt idx="868">
                  <c:v>0.12756598409143829</c:v>
                </c:pt>
                <c:pt idx="869">
                  <c:v>0.12755618790159867</c:v>
                </c:pt>
                <c:pt idx="870">
                  <c:v>0.12757526469233899</c:v>
                </c:pt>
                <c:pt idx="871">
                  <c:v>0.12760155972822426</c:v>
                </c:pt>
                <c:pt idx="872">
                  <c:v>0.12755515672372084</c:v>
                </c:pt>
                <c:pt idx="873">
                  <c:v>0.12752267462056843</c:v>
                </c:pt>
                <c:pt idx="874">
                  <c:v>0.12754536053388121</c:v>
                </c:pt>
                <c:pt idx="875">
                  <c:v>0.12754639171175908</c:v>
                </c:pt>
                <c:pt idx="876">
                  <c:v>0.12753711111085839</c:v>
                </c:pt>
                <c:pt idx="877">
                  <c:v>0.12757423351446112</c:v>
                </c:pt>
                <c:pt idx="878">
                  <c:v>0.12758145175960611</c:v>
                </c:pt>
                <c:pt idx="879">
                  <c:v>0.12753762669979732</c:v>
                </c:pt>
                <c:pt idx="880">
                  <c:v>0.12754845406751478</c:v>
                </c:pt>
                <c:pt idx="881">
                  <c:v>0.12754432935600335</c:v>
                </c:pt>
                <c:pt idx="882">
                  <c:v>0.12753659552191945</c:v>
                </c:pt>
                <c:pt idx="883">
                  <c:v>0.12753092404359126</c:v>
                </c:pt>
                <c:pt idx="884">
                  <c:v>0.12753814228873625</c:v>
                </c:pt>
                <c:pt idx="885">
                  <c:v>0.12755154760114834</c:v>
                </c:pt>
                <c:pt idx="886">
                  <c:v>0.12752112785375164</c:v>
                </c:pt>
                <c:pt idx="887">
                  <c:v>0.1275221590316295</c:v>
                </c:pt>
                <c:pt idx="888">
                  <c:v>0.12753247081040806</c:v>
                </c:pt>
                <c:pt idx="889">
                  <c:v>0.12751184725285097</c:v>
                </c:pt>
                <c:pt idx="890">
                  <c:v>0.12751081607497311</c:v>
                </c:pt>
                <c:pt idx="891">
                  <c:v>0.12753762669979732</c:v>
                </c:pt>
                <c:pt idx="892">
                  <c:v>0.12757320233658329</c:v>
                </c:pt>
                <c:pt idx="893">
                  <c:v>0.12761135591806388</c:v>
                </c:pt>
                <c:pt idx="894">
                  <c:v>0.12761960534108671</c:v>
                </c:pt>
                <c:pt idx="895">
                  <c:v>0.12761341827381958</c:v>
                </c:pt>
                <c:pt idx="896">
                  <c:v>0.12759331030520144</c:v>
                </c:pt>
                <c:pt idx="897">
                  <c:v>0.12758867000475108</c:v>
                </c:pt>
                <c:pt idx="898">
                  <c:v>0.1275927947162625</c:v>
                </c:pt>
                <c:pt idx="899">
                  <c:v>0.1275546411347819</c:v>
                </c:pt>
                <c:pt idx="900">
                  <c:v>0.12752886168783556</c:v>
                </c:pt>
                <c:pt idx="901">
                  <c:v>0.127525768154202</c:v>
                </c:pt>
                <c:pt idx="902">
                  <c:v>0.12753607993298052</c:v>
                </c:pt>
                <c:pt idx="903">
                  <c:v>0.12755567231265977</c:v>
                </c:pt>
                <c:pt idx="904">
                  <c:v>0.12756856203613293</c:v>
                </c:pt>
                <c:pt idx="905">
                  <c:v>0.12757990499278932</c:v>
                </c:pt>
                <c:pt idx="906">
                  <c:v>0.12756649968037723</c:v>
                </c:pt>
                <c:pt idx="907">
                  <c:v>0.1275567034905376</c:v>
                </c:pt>
                <c:pt idx="908">
                  <c:v>0.12758660764899538</c:v>
                </c:pt>
                <c:pt idx="909">
                  <c:v>0.1275623749688658</c:v>
                </c:pt>
                <c:pt idx="910">
                  <c:v>0.12753504875510269</c:v>
                </c:pt>
                <c:pt idx="911">
                  <c:v>0.12754793847857585</c:v>
                </c:pt>
                <c:pt idx="912">
                  <c:v>0.1275242213873852</c:v>
                </c:pt>
                <c:pt idx="913">
                  <c:v>0.12752525256526306</c:v>
                </c:pt>
                <c:pt idx="914">
                  <c:v>0.12753143963253019</c:v>
                </c:pt>
                <c:pt idx="915">
                  <c:v>0.12753040845465233</c:v>
                </c:pt>
                <c:pt idx="916">
                  <c:v>0.12754226700024765</c:v>
                </c:pt>
                <c:pt idx="917">
                  <c:v>0.12756443732462153</c:v>
                </c:pt>
                <c:pt idx="918">
                  <c:v>0.12756856203613293</c:v>
                </c:pt>
                <c:pt idx="919">
                  <c:v>0.12754896965645371</c:v>
                </c:pt>
                <c:pt idx="920">
                  <c:v>0.12756701526931616</c:v>
                </c:pt>
                <c:pt idx="921">
                  <c:v>0.12758248293748395</c:v>
                </c:pt>
                <c:pt idx="922">
                  <c:v>0.12760465326185783</c:v>
                </c:pt>
                <c:pt idx="923">
                  <c:v>0.12760568443973566</c:v>
                </c:pt>
                <c:pt idx="924">
                  <c:v>0.12756082820204903</c:v>
                </c:pt>
                <c:pt idx="925">
                  <c:v>0.12753504875510269</c:v>
                </c:pt>
                <c:pt idx="926">
                  <c:v>0.12753092404359126</c:v>
                </c:pt>
                <c:pt idx="927">
                  <c:v>0.12756082820204903</c:v>
                </c:pt>
                <c:pt idx="928">
                  <c:v>0.12757217115870542</c:v>
                </c:pt>
                <c:pt idx="929">
                  <c:v>0.12757268674764435</c:v>
                </c:pt>
                <c:pt idx="930">
                  <c:v>0.12759124794944571</c:v>
                </c:pt>
                <c:pt idx="931">
                  <c:v>0.12757990499278932</c:v>
                </c:pt>
                <c:pt idx="932">
                  <c:v>0.12758299852642288</c:v>
                </c:pt>
                <c:pt idx="933">
                  <c:v>0.12758918559369001</c:v>
                </c:pt>
                <c:pt idx="934">
                  <c:v>0.12757526469233899</c:v>
                </c:pt>
                <c:pt idx="935">
                  <c:v>0.12754175141130872</c:v>
                </c:pt>
                <c:pt idx="936">
                  <c:v>0.12754793847857585</c:v>
                </c:pt>
                <c:pt idx="937">
                  <c:v>0.12754381376706445</c:v>
                </c:pt>
                <c:pt idx="938">
                  <c:v>0.12753350198828589</c:v>
                </c:pt>
                <c:pt idx="939">
                  <c:v>0.12756289055780473</c:v>
                </c:pt>
                <c:pt idx="940">
                  <c:v>0.12755154760114834</c:v>
                </c:pt>
                <c:pt idx="941">
                  <c:v>0.12759898178352963</c:v>
                </c:pt>
                <c:pt idx="942">
                  <c:v>0.12759124794944571</c:v>
                </c:pt>
                <c:pt idx="943">
                  <c:v>0.1275603126131101</c:v>
                </c:pt>
                <c:pt idx="944">
                  <c:v>0.12753968905555302</c:v>
                </c:pt>
                <c:pt idx="945">
                  <c:v>0.12750617577452278</c:v>
                </c:pt>
                <c:pt idx="946">
                  <c:v>0.12753298639934696</c:v>
                </c:pt>
                <c:pt idx="947">
                  <c:v>0.12750617577452278</c:v>
                </c:pt>
                <c:pt idx="948">
                  <c:v>0.12752473697632413</c:v>
                </c:pt>
                <c:pt idx="949">
                  <c:v>0.12754226700024765</c:v>
                </c:pt>
                <c:pt idx="950">
                  <c:v>0.12758609206005644</c:v>
                </c:pt>
                <c:pt idx="951">
                  <c:v>0.12761135591806388</c:v>
                </c:pt>
                <c:pt idx="952">
                  <c:v>0.12752628374314093</c:v>
                </c:pt>
                <c:pt idx="953">
                  <c:v>0.12751133166391204</c:v>
                </c:pt>
                <c:pt idx="954">
                  <c:v>0.12748039632757641</c:v>
                </c:pt>
                <c:pt idx="955">
                  <c:v>0.1274860678059046</c:v>
                </c:pt>
                <c:pt idx="956">
                  <c:v>0.12755154760114834</c:v>
                </c:pt>
                <c:pt idx="957">
                  <c:v>0.12755103201220941</c:v>
                </c:pt>
                <c:pt idx="958">
                  <c:v>0.12755979702417117</c:v>
                </c:pt>
                <c:pt idx="959">
                  <c:v>0.12756649968037723</c:v>
                </c:pt>
                <c:pt idx="960">
                  <c:v>0.1275907323605068</c:v>
                </c:pt>
                <c:pt idx="961">
                  <c:v>0.12758454529323968</c:v>
                </c:pt>
                <c:pt idx="962">
                  <c:v>0.12756804644719399</c:v>
                </c:pt>
                <c:pt idx="963">
                  <c:v>0.12758506088217861</c:v>
                </c:pt>
                <c:pt idx="964">
                  <c:v>0.12754690730069801</c:v>
                </c:pt>
                <c:pt idx="965">
                  <c:v>0.12755154760114834</c:v>
                </c:pt>
                <c:pt idx="966">
                  <c:v>0.12756959321401079</c:v>
                </c:pt>
                <c:pt idx="967">
                  <c:v>0.12756082820204903</c:v>
                </c:pt>
                <c:pt idx="968">
                  <c:v>0.12753659552191945</c:v>
                </c:pt>
                <c:pt idx="969">
                  <c:v>0.12754536053388121</c:v>
                </c:pt>
                <c:pt idx="970">
                  <c:v>0.1275623749688658</c:v>
                </c:pt>
                <c:pt idx="971">
                  <c:v>0.12754329817812551</c:v>
                </c:pt>
                <c:pt idx="972">
                  <c:v>0.12755979702417117</c:v>
                </c:pt>
                <c:pt idx="973">
                  <c:v>0.12753917346661409</c:v>
                </c:pt>
                <c:pt idx="974">
                  <c:v>0.12753298639934696</c:v>
                </c:pt>
                <c:pt idx="975">
                  <c:v>0.12753143963253019</c:v>
                </c:pt>
                <c:pt idx="976">
                  <c:v>0.12755309436796511</c:v>
                </c:pt>
                <c:pt idx="977">
                  <c:v>0.12759537266095713</c:v>
                </c:pt>
                <c:pt idx="978">
                  <c:v>0.12759176353838464</c:v>
                </c:pt>
                <c:pt idx="979">
                  <c:v>0.12762733917517061</c:v>
                </c:pt>
                <c:pt idx="980">
                  <c:v>0.12765311862211695</c:v>
                </c:pt>
                <c:pt idx="981">
                  <c:v>0.12763816654288807</c:v>
                </c:pt>
                <c:pt idx="982">
                  <c:v>0.12762218328578134</c:v>
                </c:pt>
                <c:pt idx="983">
                  <c:v>0.12761754298533098</c:v>
                </c:pt>
                <c:pt idx="984">
                  <c:v>0.12760001296140747</c:v>
                </c:pt>
                <c:pt idx="985">
                  <c:v>0.12758402970430074</c:v>
                </c:pt>
                <c:pt idx="986">
                  <c:v>0.12756392173568259</c:v>
                </c:pt>
                <c:pt idx="987">
                  <c:v>0.12753453316616375</c:v>
                </c:pt>
                <c:pt idx="988">
                  <c:v>0.12749792635149992</c:v>
                </c:pt>
                <c:pt idx="989">
                  <c:v>0.12750720695240061</c:v>
                </c:pt>
                <c:pt idx="990">
                  <c:v>0.12755567231265977</c:v>
                </c:pt>
                <c:pt idx="991">
                  <c:v>0.12757629587021685</c:v>
                </c:pt>
                <c:pt idx="992">
                  <c:v>0.12761393386275852</c:v>
                </c:pt>
                <c:pt idx="993">
                  <c:v>0.12760155972822426</c:v>
                </c:pt>
                <c:pt idx="994">
                  <c:v>0.12759331030520144</c:v>
                </c:pt>
                <c:pt idx="995">
                  <c:v>0.12759588824989607</c:v>
                </c:pt>
                <c:pt idx="996">
                  <c:v>0.12759537266095713</c:v>
                </c:pt>
                <c:pt idx="997">
                  <c:v>0.12760001296140747</c:v>
                </c:pt>
                <c:pt idx="998">
                  <c:v>0.12755876584629333</c:v>
                </c:pt>
                <c:pt idx="999">
                  <c:v>0.12756340614674366</c:v>
                </c:pt>
                <c:pt idx="1000">
                  <c:v>0.1275623749688658</c:v>
                </c:pt>
                <c:pt idx="1001">
                  <c:v>0.1275298928657134</c:v>
                </c:pt>
                <c:pt idx="1002">
                  <c:v>0.12753917346661409</c:v>
                </c:pt>
                <c:pt idx="1003">
                  <c:v>0.1275907323605068</c:v>
                </c:pt>
                <c:pt idx="1004">
                  <c:v>0.1276005285503464</c:v>
                </c:pt>
                <c:pt idx="1005">
                  <c:v>0.1275603126131101</c:v>
                </c:pt>
                <c:pt idx="1006">
                  <c:v>0.1275546411347819</c:v>
                </c:pt>
                <c:pt idx="1007">
                  <c:v>0.12755103201220941</c:v>
                </c:pt>
                <c:pt idx="1008">
                  <c:v>0.12753762669979732</c:v>
                </c:pt>
                <c:pt idx="1009">
                  <c:v>0.12754896965645371</c:v>
                </c:pt>
                <c:pt idx="1010">
                  <c:v>0.12755979702417117</c:v>
                </c:pt>
                <c:pt idx="1011">
                  <c:v>0.12754329817812551</c:v>
                </c:pt>
                <c:pt idx="1012">
                  <c:v>0.12754742288963691</c:v>
                </c:pt>
                <c:pt idx="1013">
                  <c:v>0.12757268674764435</c:v>
                </c:pt>
                <c:pt idx="1014">
                  <c:v>0.12756804644719399</c:v>
                </c:pt>
                <c:pt idx="1015">
                  <c:v>0.1275567034905376</c:v>
                </c:pt>
                <c:pt idx="1016">
                  <c:v>0.12754278258918658</c:v>
                </c:pt>
                <c:pt idx="1017">
                  <c:v>0.12753607993298052</c:v>
                </c:pt>
                <c:pt idx="1018">
                  <c:v>0.12755360995690404</c:v>
                </c:pt>
                <c:pt idx="1019">
                  <c:v>0.12753556434404159</c:v>
                </c:pt>
                <c:pt idx="1020">
                  <c:v>0.12752061226481273</c:v>
                </c:pt>
                <c:pt idx="1021">
                  <c:v>0.12753453316616375</c:v>
                </c:pt>
                <c:pt idx="1022">
                  <c:v>0.12754226700024765</c:v>
                </c:pt>
                <c:pt idx="1023">
                  <c:v>0.12755412554584297</c:v>
                </c:pt>
                <c:pt idx="1024">
                  <c:v>0.12754536053388121</c:v>
                </c:pt>
                <c:pt idx="1025">
                  <c:v>0.1275237057984463</c:v>
                </c:pt>
                <c:pt idx="1026">
                  <c:v>0.12753247081040806</c:v>
                </c:pt>
                <c:pt idx="1027">
                  <c:v>0.12753298639934696</c:v>
                </c:pt>
                <c:pt idx="1028">
                  <c:v>0.12752267462056843</c:v>
                </c:pt>
                <c:pt idx="1029">
                  <c:v>0.12750566018558385</c:v>
                </c:pt>
                <c:pt idx="1030">
                  <c:v>0.12747575602712607</c:v>
                </c:pt>
                <c:pt idx="1031">
                  <c:v>0.12747884956075964</c:v>
                </c:pt>
                <c:pt idx="1032">
                  <c:v>0.12749380163998852</c:v>
                </c:pt>
                <c:pt idx="1033">
                  <c:v>0.12753092404359126</c:v>
                </c:pt>
                <c:pt idx="1034">
                  <c:v>0.12754742288963691</c:v>
                </c:pt>
                <c:pt idx="1035">
                  <c:v>0.12756546850249936</c:v>
                </c:pt>
                <c:pt idx="1036">
                  <c:v>0.12756959321401079</c:v>
                </c:pt>
                <c:pt idx="1037">
                  <c:v>0.12754639171175908</c:v>
                </c:pt>
                <c:pt idx="1038">
                  <c:v>0.1275582502573544</c:v>
                </c:pt>
                <c:pt idx="1039">
                  <c:v>0.12753401757722482</c:v>
                </c:pt>
                <c:pt idx="1040">
                  <c:v>0.12753865787767515</c:v>
                </c:pt>
                <c:pt idx="1041">
                  <c:v>0.12754793847857585</c:v>
                </c:pt>
                <c:pt idx="1042">
                  <c:v>0.12753607993298052</c:v>
                </c:pt>
                <c:pt idx="1043">
                  <c:v>0.12753711111085839</c:v>
                </c:pt>
                <c:pt idx="1044">
                  <c:v>0.12749070810635496</c:v>
                </c:pt>
                <c:pt idx="1045">
                  <c:v>0.12751339401966774</c:v>
                </c:pt>
                <c:pt idx="1046">
                  <c:v>0.12752525256526306</c:v>
                </c:pt>
                <c:pt idx="1047">
                  <c:v>0.12751236284178988</c:v>
                </c:pt>
                <c:pt idx="1048">
                  <c:v>0.12758970118262894</c:v>
                </c:pt>
                <c:pt idx="1049">
                  <c:v>0.12757784263703362</c:v>
                </c:pt>
                <c:pt idx="1050">
                  <c:v>0.12757113998082756</c:v>
                </c:pt>
                <c:pt idx="1051">
                  <c:v>0.12756495291356043</c:v>
                </c:pt>
                <c:pt idx="1052">
                  <c:v>0.12753092404359126</c:v>
                </c:pt>
                <c:pt idx="1053">
                  <c:v>0.12755979702417117</c:v>
                </c:pt>
                <c:pt idx="1054">
                  <c:v>0.12756289055780473</c:v>
                </c:pt>
                <c:pt idx="1055">
                  <c:v>0.12757732704809469</c:v>
                </c:pt>
                <c:pt idx="1056">
                  <c:v>0.12755000083433157</c:v>
                </c:pt>
                <c:pt idx="1057">
                  <c:v>0.12755051642327048</c:v>
                </c:pt>
                <c:pt idx="1058">
                  <c:v>0.12756082820204903</c:v>
                </c:pt>
                <c:pt idx="1059">
                  <c:v>0.12754536053388121</c:v>
                </c:pt>
                <c:pt idx="1060">
                  <c:v>0.12753607993298052</c:v>
                </c:pt>
                <c:pt idx="1061">
                  <c:v>0.12753762669979732</c:v>
                </c:pt>
                <c:pt idx="1062">
                  <c:v>0.12756649968037723</c:v>
                </c:pt>
                <c:pt idx="1063">
                  <c:v>0.12754226700024765</c:v>
                </c:pt>
                <c:pt idx="1064">
                  <c:v>0.12756443732462153</c:v>
                </c:pt>
                <c:pt idx="1065">
                  <c:v>0.12756649968037723</c:v>
                </c:pt>
                <c:pt idx="1066">
                  <c:v>0.12753659552191945</c:v>
                </c:pt>
                <c:pt idx="1067">
                  <c:v>0.12756340614674366</c:v>
                </c:pt>
                <c:pt idx="1068">
                  <c:v>0.12760568443973566</c:v>
                </c:pt>
                <c:pt idx="1069">
                  <c:v>0.12758763882687324</c:v>
                </c:pt>
                <c:pt idx="1070">
                  <c:v>0.1275525787790262</c:v>
                </c:pt>
                <c:pt idx="1071">
                  <c:v>0.12757784263703362</c:v>
                </c:pt>
                <c:pt idx="1072">
                  <c:v>0.12754896965645371</c:v>
                </c:pt>
                <c:pt idx="1073">
                  <c:v>0.12753401757722482</c:v>
                </c:pt>
                <c:pt idx="1074">
                  <c:v>0.12755206319008727</c:v>
                </c:pt>
                <c:pt idx="1075">
                  <c:v>0.12755360995690404</c:v>
                </c:pt>
                <c:pt idx="1076">
                  <c:v>0.12755051642327048</c:v>
                </c:pt>
                <c:pt idx="1077">
                  <c:v>0.1275623749688658</c:v>
                </c:pt>
                <c:pt idx="1078">
                  <c:v>0.1275927947162625</c:v>
                </c:pt>
                <c:pt idx="1079">
                  <c:v>0.12757010880294972</c:v>
                </c:pt>
                <c:pt idx="1080">
                  <c:v>0.12755567231265977</c:v>
                </c:pt>
                <c:pt idx="1081">
                  <c:v>0.12757526469233899</c:v>
                </c:pt>
                <c:pt idx="1082">
                  <c:v>0.12757732704809469</c:v>
                </c:pt>
                <c:pt idx="1083">
                  <c:v>0.1275603126131101</c:v>
                </c:pt>
                <c:pt idx="1084">
                  <c:v>0.12756804644719399</c:v>
                </c:pt>
                <c:pt idx="1085">
                  <c:v>0.12758763882687324</c:v>
                </c:pt>
                <c:pt idx="1086">
                  <c:v>0.12757474910340005</c:v>
                </c:pt>
                <c:pt idx="1087">
                  <c:v>0.12756753085825509</c:v>
                </c:pt>
                <c:pt idx="1088">
                  <c:v>0.12757320233658329</c:v>
                </c:pt>
                <c:pt idx="1089">
                  <c:v>0.12757526469233899</c:v>
                </c:pt>
                <c:pt idx="1090">
                  <c:v>0.12757474910340005</c:v>
                </c:pt>
                <c:pt idx="1091">
                  <c:v>0.12757681145915575</c:v>
                </c:pt>
                <c:pt idx="1092">
                  <c:v>0.12759898178352963</c:v>
                </c:pt>
                <c:pt idx="1093">
                  <c:v>0.12759382589414037</c:v>
                </c:pt>
                <c:pt idx="1094">
                  <c:v>0.12757010880294972</c:v>
                </c:pt>
                <c:pt idx="1095">
                  <c:v>0.1275969194277739</c:v>
                </c:pt>
                <c:pt idx="1096">
                  <c:v>0.12758918559369001</c:v>
                </c:pt>
                <c:pt idx="1097">
                  <c:v>0.12755567231265977</c:v>
                </c:pt>
                <c:pt idx="1098">
                  <c:v>0.12755773466841547</c:v>
                </c:pt>
                <c:pt idx="1099">
                  <c:v>0.12754484494494228</c:v>
                </c:pt>
                <c:pt idx="1100">
                  <c:v>0.12753607993298052</c:v>
                </c:pt>
                <c:pt idx="1101">
                  <c:v>0.12753453316616375</c:v>
                </c:pt>
                <c:pt idx="1102">
                  <c:v>0.12753968905555302</c:v>
                </c:pt>
                <c:pt idx="1103">
                  <c:v>0.12755000083433157</c:v>
                </c:pt>
                <c:pt idx="1104">
                  <c:v>0.12756134379098796</c:v>
                </c:pt>
                <c:pt idx="1105">
                  <c:v>0.12758918559369001</c:v>
                </c:pt>
                <c:pt idx="1106">
                  <c:v>0.12758093617066718</c:v>
                </c:pt>
                <c:pt idx="1107">
                  <c:v>0.12757217115870542</c:v>
                </c:pt>
                <c:pt idx="1108">
                  <c:v>0.12758763882687324</c:v>
                </c:pt>
                <c:pt idx="1109">
                  <c:v>0.127596403838835</c:v>
                </c:pt>
                <c:pt idx="1110">
                  <c:v>0.12758196734854504</c:v>
                </c:pt>
                <c:pt idx="1111">
                  <c:v>0.12756185937992687</c:v>
                </c:pt>
                <c:pt idx="1112">
                  <c:v>0.12755618790159867</c:v>
                </c:pt>
                <c:pt idx="1113">
                  <c:v>0.12754639171175908</c:v>
                </c:pt>
                <c:pt idx="1114">
                  <c:v>0.12755567231265977</c:v>
                </c:pt>
                <c:pt idx="1115">
                  <c:v>0.12753917346661409</c:v>
                </c:pt>
                <c:pt idx="1116">
                  <c:v>0.12752061226481273</c:v>
                </c:pt>
                <c:pt idx="1117">
                  <c:v>0.12751700314224024</c:v>
                </c:pt>
                <c:pt idx="1118">
                  <c:v>0.12751030048603418</c:v>
                </c:pt>
                <c:pt idx="1119">
                  <c:v>0.12752112785375164</c:v>
                </c:pt>
                <c:pt idx="1120">
                  <c:v>0.1275221590316295</c:v>
                </c:pt>
                <c:pt idx="1121">
                  <c:v>0.12751339401966774</c:v>
                </c:pt>
                <c:pt idx="1122">
                  <c:v>0.12751597196436237</c:v>
                </c:pt>
                <c:pt idx="1123">
                  <c:v>0.12753195522146912</c:v>
                </c:pt>
                <c:pt idx="1124">
                  <c:v>0.12752628374314093</c:v>
                </c:pt>
                <c:pt idx="1125">
                  <c:v>0.12753143963253019</c:v>
                </c:pt>
                <c:pt idx="1126">
                  <c:v>0.12754278258918658</c:v>
                </c:pt>
                <c:pt idx="1127">
                  <c:v>0.1275525787790262</c:v>
                </c:pt>
                <c:pt idx="1128">
                  <c:v>0.12753453316616375</c:v>
                </c:pt>
                <c:pt idx="1129">
                  <c:v>0.12753040845465233</c:v>
                </c:pt>
                <c:pt idx="1130">
                  <c:v>0.12753556434404159</c:v>
                </c:pt>
                <c:pt idx="1131">
                  <c:v>0.12751958108693487</c:v>
                </c:pt>
                <c:pt idx="1132">
                  <c:v>0.12752679933207983</c:v>
                </c:pt>
                <c:pt idx="1133">
                  <c:v>0.12749947311831672</c:v>
                </c:pt>
                <c:pt idx="1134">
                  <c:v>0.12754226700024765</c:v>
                </c:pt>
                <c:pt idx="1135">
                  <c:v>0.12756340614674366</c:v>
                </c:pt>
                <c:pt idx="1136">
                  <c:v>0.1275603126131101</c:v>
                </c:pt>
                <c:pt idx="1137">
                  <c:v>0.12756907762507186</c:v>
                </c:pt>
                <c:pt idx="1138">
                  <c:v>0.12754793847857585</c:v>
                </c:pt>
                <c:pt idx="1139">
                  <c:v>0.12756082820204903</c:v>
                </c:pt>
                <c:pt idx="1140">
                  <c:v>0.1275278305099577</c:v>
                </c:pt>
                <c:pt idx="1141">
                  <c:v>0.12758660764899538</c:v>
                </c:pt>
                <c:pt idx="1142">
                  <c:v>0.1275907323605068</c:v>
                </c:pt>
                <c:pt idx="1143">
                  <c:v>0.12753711111085839</c:v>
                </c:pt>
                <c:pt idx="1144">
                  <c:v>0.12755979702417117</c:v>
                </c:pt>
                <c:pt idx="1145">
                  <c:v>0.12755000083433157</c:v>
                </c:pt>
                <c:pt idx="1146">
                  <c:v>0.12755979702417117</c:v>
                </c:pt>
                <c:pt idx="1147">
                  <c:v>0.12754175141130872</c:v>
                </c:pt>
                <c:pt idx="1148">
                  <c:v>0.12756185937992687</c:v>
                </c:pt>
                <c:pt idx="1149">
                  <c:v>0.12758970118262894</c:v>
                </c:pt>
                <c:pt idx="1150">
                  <c:v>0.12757732704809469</c:v>
                </c:pt>
                <c:pt idx="1151">
                  <c:v>0.12758454529323968</c:v>
                </c:pt>
                <c:pt idx="1152">
                  <c:v>0.12757062439188863</c:v>
                </c:pt>
                <c:pt idx="1153">
                  <c:v>0.12754948524539264</c:v>
                </c:pt>
                <c:pt idx="1154">
                  <c:v>0.12752731492101876</c:v>
                </c:pt>
                <c:pt idx="1155">
                  <c:v>0.12753504875510269</c:v>
                </c:pt>
                <c:pt idx="1156">
                  <c:v>0.12756134379098796</c:v>
                </c:pt>
                <c:pt idx="1157">
                  <c:v>0.12752834609889663</c:v>
                </c:pt>
                <c:pt idx="1158">
                  <c:v>0.12748348986120997</c:v>
                </c:pt>
                <c:pt idx="1159">
                  <c:v>0.12749483281786636</c:v>
                </c:pt>
                <c:pt idx="1160">
                  <c:v>0.12754484494494228</c:v>
                </c:pt>
                <c:pt idx="1161">
                  <c:v>0.12755206319008727</c:v>
                </c:pt>
                <c:pt idx="1162">
                  <c:v>0.12754123582236981</c:v>
                </c:pt>
                <c:pt idx="1163">
                  <c:v>0.12753814228873625</c:v>
                </c:pt>
                <c:pt idx="1164">
                  <c:v>0.12751597196436237</c:v>
                </c:pt>
                <c:pt idx="1165">
                  <c:v>0.12754020464449195</c:v>
                </c:pt>
                <c:pt idx="1166">
                  <c:v>0.12757113998082756</c:v>
                </c:pt>
                <c:pt idx="1167">
                  <c:v>0.12760259090610213</c:v>
                </c:pt>
                <c:pt idx="1168">
                  <c:v>0.12759434148307927</c:v>
                </c:pt>
                <c:pt idx="1169">
                  <c:v>0.12757990499278932</c:v>
                </c:pt>
                <c:pt idx="1170">
                  <c:v>0.12758918559369001</c:v>
                </c:pt>
                <c:pt idx="1171">
                  <c:v>0.1275546411347819</c:v>
                </c:pt>
                <c:pt idx="1172">
                  <c:v>0.1275546411347819</c:v>
                </c:pt>
                <c:pt idx="1173">
                  <c:v>0.12756082820204903</c:v>
                </c:pt>
                <c:pt idx="1174">
                  <c:v>0.12757887381491148</c:v>
                </c:pt>
                <c:pt idx="1175">
                  <c:v>0.12759124794944571</c:v>
                </c:pt>
                <c:pt idx="1176">
                  <c:v>0.12760929356230816</c:v>
                </c:pt>
                <c:pt idx="1177">
                  <c:v>0.12761960534108671</c:v>
                </c:pt>
                <c:pt idx="1178">
                  <c:v>0.12758660764899538</c:v>
                </c:pt>
                <c:pt idx="1179">
                  <c:v>0.12758660764899538</c:v>
                </c:pt>
                <c:pt idx="1180">
                  <c:v>0.12759021677156787</c:v>
                </c:pt>
                <c:pt idx="1181">
                  <c:v>0.12759434148307927</c:v>
                </c:pt>
                <c:pt idx="1182">
                  <c:v>0.12757320233658329</c:v>
                </c:pt>
                <c:pt idx="1183">
                  <c:v>0.12755618790159867</c:v>
                </c:pt>
                <c:pt idx="1184">
                  <c:v>0.12757320233658329</c:v>
                </c:pt>
                <c:pt idx="1185">
                  <c:v>0.1275907323605068</c:v>
                </c:pt>
                <c:pt idx="1186">
                  <c:v>0.12758351411536181</c:v>
                </c:pt>
                <c:pt idx="1187">
                  <c:v>0.12758196734854504</c:v>
                </c:pt>
                <c:pt idx="1188">
                  <c:v>0.12758712323793431</c:v>
                </c:pt>
                <c:pt idx="1189">
                  <c:v>0.12755979702417117</c:v>
                </c:pt>
                <c:pt idx="1190">
                  <c:v>0.1275907323605068</c:v>
                </c:pt>
                <c:pt idx="1191">
                  <c:v>0.12759949737246856</c:v>
                </c:pt>
                <c:pt idx="1192">
                  <c:v>0.12755979702417117</c:v>
                </c:pt>
                <c:pt idx="1193">
                  <c:v>0.12756082820204903</c:v>
                </c:pt>
                <c:pt idx="1194">
                  <c:v>0.1275546411347819</c:v>
                </c:pt>
                <c:pt idx="1195">
                  <c:v>0.12753968905555302</c:v>
                </c:pt>
                <c:pt idx="1196">
                  <c:v>0.12754020464449195</c:v>
                </c:pt>
                <c:pt idx="1197">
                  <c:v>0.12754587612282015</c:v>
                </c:pt>
                <c:pt idx="1198">
                  <c:v>0.12755154760114834</c:v>
                </c:pt>
                <c:pt idx="1199">
                  <c:v>0.12756289055780473</c:v>
                </c:pt>
                <c:pt idx="1200">
                  <c:v>0.12756546850249936</c:v>
                </c:pt>
                <c:pt idx="1201">
                  <c:v>0.12757165556976649</c:v>
                </c:pt>
                <c:pt idx="1202">
                  <c:v>0.12757990499278932</c:v>
                </c:pt>
                <c:pt idx="1203">
                  <c:v>0.12755360995690404</c:v>
                </c:pt>
                <c:pt idx="1204">
                  <c:v>0.12752112785375164</c:v>
                </c:pt>
                <c:pt idx="1205">
                  <c:v>0.12753814228873625</c:v>
                </c:pt>
                <c:pt idx="1206">
                  <c:v>0.12757784263703362</c:v>
                </c:pt>
                <c:pt idx="1207">
                  <c:v>0.12757578028127792</c:v>
                </c:pt>
                <c:pt idx="1208">
                  <c:v>0.12755928143523224</c:v>
                </c:pt>
                <c:pt idx="1209">
                  <c:v>0.12755515672372084</c:v>
                </c:pt>
                <c:pt idx="1210">
                  <c:v>0.12753607993298052</c:v>
                </c:pt>
                <c:pt idx="1211">
                  <c:v>0.12753247081040806</c:v>
                </c:pt>
                <c:pt idx="1212">
                  <c:v>0.12756082820204903</c:v>
                </c:pt>
                <c:pt idx="1213">
                  <c:v>0.1275603126131101</c:v>
                </c:pt>
                <c:pt idx="1214">
                  <c:v>0.12754278258918658</c:v>
                </c:pt>
                <c:pt idx="1215">
                  <c:v>0.12753247081040806</c:v>
                </c:pt>
                <c:pt idx="1216">
                  <c:v>0.12752525256526306</c:v>
                </c:pt>
                <c:pt idx="1217">
                  <c:v>0.1275242213873852</c:v>
                </c:pt>
                <c:pt idx="1218">
                  <c:v>0.12750256665195028</c:v>
                </c:pt>
                <c:pt idx="1219">
                  <c:v>0.12749586399574422</c:v>
                </c:pt>
                <c:pt idx="1220">
                  <c:v>0.12749483281786636</c:v>
                </c:pt>
                <c:pt idx="1221">
                  <c:v>0.12751854990905701</c:v>
                </c:pt>
                <c:pt idx="1222">
                  <c:v>0.12755360995690404</c:v>
                </c:pt>
                <c:pt idx="1223">
                  <c:v>0.12756856203613293</c:v>
                </c:pt>
                <c:pt idx="1224">
                  <c:v>0.12757887381491148</c:v>
                </c:pt>
                <c:pt idx="1225">
                  <c:v>0.12754587612282015</c:v>
                </c:pt>
                <c:pt idx="1226">
                  <c:v>0.1275603126131101</c:v>
                </c:pt>
                <c:pt idx="1227">
                  <c:v>0.12755876584629333</c:v>
                </c:pt>
                <c:pt idx="1228">
                  <c:v>0.1275278305099577</c:v>
                </c:pt>
                <c:pt idx="1229">
                  <c:v>0.12752473697632413</c:v>
                </c:pt>
                <c:pt idx="1230">
                  <c:v>0.12751442519754561</c:v>
                </c:pt>
                <c:pt idx="1231">
                  <c:v>0.12753401757722482</c:v>
                </c:pt>
                <c:pt idx="1232">
                  <c:v>0.12754175141130872</c:v>
                </c:pt>
                <c:pt idx="1233">
                  <c:v>0.12756598409143829</c:v>
                </c:pt>
                <c:pt idx="1234">
                  <c:v>0.12755000083433157</c:v>
                </c:pt>
                <c:pt idx="1235">
                  <c:v>0.12753143963253019</c:v>
                </c:pt>
                <c:pt idx="1236">
                  <c:v>0.12754072023343088</c:v>
                </c:pt>
                <c:pt idx="1237">
                  <c:v>0.12754072023343088</c:v>
                </c:pt>
                <c:pt idx="1238">
                  <c:v>0.12756701526931616</c:v>
                </c:pt>
                <c:pt idx="1239">
                  <c:v>0.12754484494494228</c:v>
                </c:pt>
                <c:pt idx="1240">
                  <c:v>0.12756185937992687</c:v>
                </c:pt>
                <c:pt idx="1241">
                  <c:v>0.12756701526931616</c:v>
                </c:pt>
                <c:pt idx="1242">
                  <c:v>0.12756495291356043</c:v>
                </c:pt>
                <c:pt idx="1243">
                  <c:v>0.1276005285503464</c:v>
                </c:pt>
                <c:pt idx="1244">
                  <c:v>0.12755928143523224</c:v>
                </c:pt>
                <c:pt idx="1245">
                  <c:v>0.12756804644719399</c:v>
                </c:pt>
                <c:pt idx="1246">
                  <c:v>0.12757062439188863</c:v>
                </c:pt>
                <c:pt idx="1247">
                  <c:v>0.1275582502573544</c:v>
                </c:pt>
                <c:pt idx="1248">
                  <c:v>0.12756907762507186</c:v>
                </c:pt>
                <c:pt idx="1249">
                  <c:v>0.12754226700024765</c:v>
                </c:pt>
                <c:pt idx="1250">
                  <c:v>0.12757423351446112</c:v>
                </c:pt>
                <c:pt idx="1251">
                  <c:v>0.1275546411347819</c:v>
                </c:pt>
                <c:pt idx="1252">
                  <c:v>0.12755515672372084</c:v>
                </c:pt>
                <c:pt idx="1253">
                  <c:v>0.12758402970430074</c:v>
                </c:pt>
                <c:pt idx="1254">
                  <c:v>0.12755051642327048</c:v>
                </c:pt>
                <c:pt idx="1255">
                  <c:v>0.12756856203613293</c:v>
                </c:pt>
                <c:pt idx="1256">
                  <c:v>0.12757732704809469</c:v>
                </c:pt>
                <c:pt idx="1257">
                  <c:v>0.12758815441581214</c:v>
                </c:pt>
                <c:pt idx="1258">
                  <c:v>0.12758918559369001</c:v>
                </c:pt>
                <c:pt idx="1259">
                  <c:v>0.12759898178352963</c:v>
                </c:pt>
                <c:pt idx="1260">
                  <c:v>0.12758867000475108</c:v>
                </c:pt>
                <c:pt idx="1261">
                  <c:v>0.1275582502573544</c:v>
                </c:pt>
                <c:pt idx="1262">
                  <c:v>0.12757629587021685</c:v>
                </c:pt>
                <c:pt idx="1263">
                  <c:v>0.12755928143523224</c:v>
                </c:pt>
                <c:pt idx="1264">
                  <c:v>0.12755206319008727</c:v>
                </c:pt>
                <c:pt idx="1265">
                  <c:v>0.12757113998082756</c:v>
                </c:pt>
                <c:pt idx="1266">
                  <c:v>0.12759331030520144</c:v>
                </c:pt>
                <c:pt idx="1267">
                  <c:v>0.1275984661945907</c:v>
                </c:pt>
                <c:pt idx="1268">
                  <c:v>0.12758196734854504</c:v>
                </c:pt>
                <c:pt idx="1269">
                  <c:v>0.12757217115870542</c:v>
                </c:pt>
                <c:pt idx="1270">
                  <c:v>0.12757887381491148</c:v>
                </c:pt>
                <c:pt idx="1271">
                  <c:v>0.12757784263703362</c:v>
                </c:pt>
                <c:pt idx="1272">
                  <c:v>0.12757681145915575</c:v>
                </c:pt>
                <c:pt idx="1273">
                  <c:v>0.12759434148307927</c:v>
                </c:pt>
                <c:pt idx="1274">
                  <c:v>0.12754278258918658</c:v>
                </c:pt>
                <c:pt idx="1275">
                  <c:v>0.12753711111085839</c:v>
                </c:pt>
                <c:pt idx="1276">
                  <c:v>0.12756185937992687</c:v>
                </c:pt>
                <c:pt idx="1277">
                  <c:v>0.12753814228873625</c:v>
                </c:pt>
                <c:pt idx="1278">
                  <c:v>0.12754742288963691</c:v>
                </c:pt>
                <c:pt idx="1279">
                  <c:v>0.1275623749688658</c:v>
                </c:pt>
                <c:pt idx="1280">
                  <c:v>0.12758763882687324</c:v>
                </c:pt>
                <c:pt idx="1281">
                  <c:v>0.12757578028127792</c:v>
                </c:pt>
                <c:pt idx="1282">
                  <c:v>0.12755618790159867</c:v>
                </c:pt>
                <c:pt idx="1283">
                  <c:v>0.12757113998082756</c:v>
                </c:pt>
                <c:pt idx="1284">
                  <c:v>0.12755154760114834</c:v>
                </c:pt>
                <c:pt idx="1285">
                  <c:v>0.12753917346661409</c:v>
                </c:pt>
                <c:pt idx="1286">
                  <c:v>0.12756185937992687</c:v>
                </c:pt>
                <c:pt idx="1287">
                  <c:v>0.12755000083433157</c:v>
                </c:pt>
                <c:pt idx="1288">
                  <c:v>0.12753298639934696</c:v>
                </c:pt>
                <c:pt idx="1289">
                  <c:v>0.12754793847857585</c:v>
                </c:pt>
                <c:pt idx="1290">
                  <c:v>0.1275242213873852</c:v>
                </c:pt>
                <c:pt idx="1291">
                  <c:v>0.12751081607497311</c:v>
                </c:pt>
                <c:pt idx="1292">
                  <c:v>0.12753453316616375</c:v>
                </c:pt>
                <c:pt idx="1293">
                  <c:v>0.12755515672372084</c:v>
                </c:pt>
                <c:pt idx="1294">
                  <c:v>0.12754329817812551</c:v>
                </c:pt>
                <c:pt idx="1295">
                  <c:v>0.12752061226481273</c:v>
                </c:pt>
                <c:pt idx="1296">
                  <c:v>0.12753865787767515</c:v>
                </c:pt>
                <c:pt idx="1297">
                  <c:v>0.12752834609889663</c:v>
                </c:pt>
                <c:pt idx="1298">
                  <c:v>0.12754536053388121</c:v>
                </c:pt>
                <c:pt idx="1299">
                  <c:v>0.12757423351446112</c:v>
                </c:pt>
                <c:pt idx="1300">
                  <c:v>0.12756340614674366</c:v>
                </c:pt>
                <c:pt idx="1301">
                  <c:v>0.12756392173568259</c:v>
                </c:pt>
                <c:pt idx="1302">
                  <c:v>0.12754845406751478</c:v>
                </c:pt>
                <c:pt idx="1303">
                  <c:v>0.12756340614674366</c:v>
                </c:pt>
                <c:pt idx="1304">
                  <c:v>0.12756185937992687</c:v>
                </c:pt>
                <c:pt idx="1305">
                  <c:v>0.12753968905555302</c:v>
                </c:pt>
                <c:pt idx="1306">
                  <c:v>0.12752679933207983</c:v>
                </c:pt>
                <c:pt idx="1307">
                  <c:v>0.12752061226481273</c:v>
                </c:pt>
                <c:pt idx="1308">
                  <c:v>0.12755154760114834</c:v>
                </c:pt>
                <c:pt idx="1309">
                  <c:v>0.12756649968037723</c:v>
                </c:pt>
                <c:pt idx="1310">
                  <c:v>0.12757113998082756</c:v>
                </c:pt>
                <c:pt idx="1311">
                  <c:v>0.12757320233658329</c:v>
                </c:pt>
                <c:pt idx="1312">
                  <c:v>0.12756134379098796</c:v>
                </c:pt>
                <c:pt idx="1313">
                  <c:v>0.12755051642327048</c:v>
                </c:pt>
                <c:pt idx="1314">
                  <c:v>0.12754845406751478</c:v>
                </c:pt>
                <c:pt idx="1315">
                  <c:v>0.12755154760114834</c:v>
                </c:pt>
                <c:pt idx="1316">
                  <c:v>0.12754742288963691</c:v>
                </c:pt>
                <c:pt idx="1317">
                  <c:v>0.12753453316616375</c:v>
                </c:pt>
                <c:pt idx="1318">
                  <c:v>0.12754226700024765</c:v>
                </c:pt>
                <c:pt idx="1319">
                  <c:v>0.12754381376706445</c:v>
                </c:pt>
                <c:pt idx="1320">
                  <c:v>0.12753762669979732</c:v>
                </c:pt>
                <c:pt idx="1321">
                  <c:v>0.12751030048603418</c:v>
                </c:pt>
                <c:pt idx="1322">
                  <c:v>0.12749483281786636</c:v>
                </c:pt>
                <c:pt idx="1323">
                  <c:v>0.12751803432011807</c:v>
                </c:pt>
                <c:pt idx="1324">
                  <c:v>0.12750256665195028</c:v>
                </c:pt>
                <c:pt idx="1325">
                  <c:v>0.12754639171175908</c:v>
                </c:pt>
                <c:pt idx="1326">
                  <c:v>0.12756289055780473</c:v>
                </c:pt>
                <c:pt idx="1327">
                  <c:v>0.12752937727677449</c:v>
                </c:pt>
                <c:pt idx="1328">
                  <c:v>0.12755360995690404</c:v>
                </c:pt>
                <c:pt idx="1329">
                  <c:v>0.12756185937992687</c:v>
                </c:pt>
                <c:pt idx="1330">
                  <c:v>0.12756289055780473</c:v>
                </c:pt>
                <c:pt idx="1331">
                  <c:v>0.12755309436796511</c:v>
                </c:pt>
                <c:pt idx="1332">
                  <c:v>0.12755567231265977</c:v>
                </c:pt>
                <c:pt idx="1333">
                  <c:v>0.12756649968037723</c:v>
                </c:pt>
                <c:pt idx="1334">
                  <c:v>0.12757165556976649</c:v>
                </c:pt>
                <c:pt idx="1335">
                  <c:v>0.12756289055780473</c:v>
                </c:pt>
                <c:pt idx="1336">
                  <c:v>0.12755618790159867</c:v>
                </c:pt>
                <c:pt idx="1337">
                  <c:v>0.12758712323793431</c:v>
                </c:pt>
                <c:pt idx="1338">
                  <c:v>0.12757423351446112</c:v>
                </c:pt>
                <c:pt idx="1339">
                  <c:v>0.12758145175960611</c:v>
                </c:pt>
                <c:pt idx="1340">
                  <c:v>0.12761599621851422</c:v>
                </c:pt>
                <c:pt idx="1341">
                  <c:v>0.12757010880294972</c:v>
                </c:pt>
                <c:pt idx="1342">
                  <c:v>0.12754948524539264</c:v>
                </c:pt>
                <c:pt idx="1343">
                  <c:v>0.12752319020950736</c:v>
                </c:pt>
                <c:pt idx="1344">
                  <c:v>0.12753143963253019</c:v>
                </c:pt>
                <c:pt idx="1345">
                  <c:v>0.12754536053388121</c:v>
                </c:pt>
                <c:pt idx="1346">
                  <c:v>0.12752267462056843</c:v>
                </c:pt>
                <c:pt idx="1347">
                  <c:v>0.12756546850249936</c:v>
                </c:pt>
                <c:pt idx="1348">
                  <c:v>0.12754432935600335</c:v>
                </c:pt>
                <c:pt idx="1349">
                  <c:v>0.12755309436796511</c:v>
                </c:pt>
                <c:pt idx="1350">
                  <c:v>0.12756856203613293</c:v>
                </c:pt>
                <c:pt idx="1351">
                  <c:v>0.12756598409143829</c:v>
                </c:pt>
                <c:pt idx="1352">
                  <c:v>0.12755412554584297</c:v>
                </c:pt>
                <c:pt idx="1353">
                  <c:v>0.12751751873117917</c:v>
                </c:pt>
                <c:pt idx="1354">
                  <c:v>0.12755360995690404</c:v>
                </c:pt>
                <c:pt idx="1355">
                  <c:v>0.12754639171175908</c:v>
                </c:pt>
                <c:pt idx="1356">
                  <c:v>0.12754329817812551</c:v>
                </c:pt>
                <c:pt idx="1357">
                  <c:v>0.12755103201220941</c:v>
                </c:pt>
                <c:pt idx="1358">
                  <c:v>0.12755000083433157</c:v>
                </c:pt>
                <c:pt idx="1359">
                  <c:v>0.1275567034905376</c:v>
                </c:pt>
                <c:pt idx="1360">
                  <c:v>0.12756959321401079</c:v>
                </c:pt>
                <c:pt idx="1361">
                  <c:v>0.12760104413928533</c:v>
                </c:pt>
                <c:pt idx="1362">
                  <c:v>0.1275927947162625</c:v>
                </c:pt>
                <c:pt idx="1363">
                  <c:v>0.12756598409143829</c:v>
                </c:pt>
                <c:pt idx="1364">
                  <c:v>0.12756701526931616</c:v>
                </c:pt>
                <c:pt idx="1365">
                  <c:v>0.12757474910340005</c:v>
                </c:pt>
                <c:pt idx="1366">
                  <c:v>0.12756701526931616</c:v>
                </c:pt>
                <c:pt idx="1367">
                  <c:v>0.12757474910340005</c:v>
                </c:pt>
                <c:pt idx="1368">
                  <c:v>0.12757165556976649</c:v>
                </c:pt>
                <c:pt idx="1369">
                  <c:v>0.12756804644719399</c:v>
                </c:pt>
                <c:pt idx="1370">
                  <c:v>0.12756598409143829</c:v>
                </c:pt>
                <c:pt idx="1371">
                  <c:v>0.12757990499278932</c:v>
                </c:pt>
                <c:pt idx="1372">
                  <c:v>0.12760362208397996</c:v>
                </c:pt>
                <c:pt idx="1373">
                  <c:v>0.12759124794944571</c:v>
                </c:pt>
                <c:pt idx="1374">
                  <c:v>0.12756907762507186</c:v>
                </c:pt>
                <c:pt idx="1375">
                  <c:v>0.12753401757722482</c:v>
                </c:pt>
                <c:pt idx="1376">
                  <c:v>0.12752112785375164</c:v>
                </c:pt>
                <c:pt idx="1377">
                  <c:v>0.12754072023343088</c:v>
                </c:pt>
                <c:pt idx="1378">
                  <c:v>0.12753968905555302</c:v>
                </c:pt>
                <c:pt idx="1379">
                  <c:v>0.12754896965645371</c:v>
                </c:pt>
                <c:pt idx="1380">
                  <c:v>0.1275525787790262</c:v>
                </c:pt>
                <c:pt idx="1381">
                  <c:v>0.12754072023343088</c:v>
                </c:pt>
                <c:pt idx="1382">
                  <c:v>0.12755360995690404</c:v>
                </c:pt>
                <c:pt idx="1383">
                  <c:v>0.12754587612282015</c:v>
                </c:pt>
                <c:pt idx="1384">
                  <c:v>0.12754484494494228</c:v>
                </c:pt>
                <c:pt idx="1385">
                  <c:v>0.1275603126131101</c:v>
                </c:pt>
                <c:pt idx="1386">
                  <c:v>0.12754329817812551</c:v>
                </c:pt>
                <c:pt idx="1387">
                  <c:v>0.12754278258918658</c:v>
                </c:pt>
                <c:pt idx="1388">
                  <c:v>0.12755721907947654</c:v>
                </c:pt>
                <c:pt idx="1389">
                  <c:v>0.12754690730069801</c:v>
                </c:pt>
                <c:pt idx="1390">
                  <c:v>0.12754484494494228</c:v>
                </c:pt>
                <c:pt idx="1391">
                  <c:v>0.12756134379098796</c:v>
                </c:pt>
                <c:pt idx="1392">
                  <c:v>0.12757371792552219</c:v>
                </c:pt>
                <c:pt idx="1393">
                  <c:v>0.12754896965645371</c:v>
                </c:pt>
                <c:pt idx="1394">
                  <c:v>0.12752937727677449</c:v>
                </c:pt>
                <c:pt idx="1395">
                  <c:v>0.12754123582236981</c:v>
                </c:pt>
                <c:pt idx="1396">
                  <c:v>0.1275237057984463</c:v>
                </c:pt>
                <c:pt idx="1397">
                  <c:v>0.12749689517362209</c:v>
                </c:pt>
                <c:pt idx="1398">
                  <c:v>0.1274896769284771</c:v>
                </c:pt>
                <c:pt idx="1399">
                  <c:v>0.12751030048603418</c:v>
                </c:pt>
                <c:pt idx="1400">
                  <c:v>0.12752473697632413</c:v>
                </c:pt>
                <c:pt idx="1401">
                  <c:v>0.12750772254133955</c:v>
                </c:pt>
                <c:pt idx="1402">
                  <c:v>0.12753298639934696</c:v>
                </c:pt>
                <c:pt idx="1403">
                  <c:v>0.12756134379098796</c:v>
                </c:pt>
                <c:pt idx="1404">
                  <c:v>0.12754020464449195</c:v>
                </c:pt>
                <c:pt idx="1405">
                  <c:v>0.1275237057984463</c:v>
                </c:pt>
                <c:pt idx="1406">
                  <c:v>0.12752525256526306</c:v>
                </c:pt>
                <c:pt idx="1407">
                  <c:v>0.12753917346661409</c:v>
                </c:pt>
                <c:pt idx="1408">
                  <c:v>0.12753556434404159</c:v>
                </c:pt>
                <c:pt idx="1409">
                  <c:v>0.12752834609889663</c:v>
                </c:pt>
                <c:pt idx="1410">
                  <c:v>0.12753917346661409</c:v>
                </c:pt>
                <c:pt idx="1411">
                  <c:v>0.1275298928657134</c:v>
                </c:pt>
                <c:pt idx="1412">
                  <c:v>0.12752473697632413</c:v>
                </c:pt>
                <c:pt idx="1413">
                  <c:v>0.12752731492101876</c:v>
                </c:pt>
                <c:pt idx="1414">
                  <c:v>0.127525768154202</c:v>
                </c:pt>
                <c:pt idx="1415">
                  <c:v>0.12753350198828589</c:v>
                </c:pt>
                <c:pt idx="1416">
                  <c:v>0.12753711111085839</c:v>
                </c:pt>
                <c:pt idx="1417">
                  <c:v>0.12754020464449195</c:v>
                </c:pt>
                <c:pt idx="1418">
                  <c:v>0.12756340614674366</c:v>
                </c:pt>
                <c:pt idx="1419">
                  <c:v>0.12758196734854504</c:v>
                </c:pt>
                <c:pt idx="1420">
                  <c:v>0.12755928143523224</c:v>
                </c:pt>
                <c:pt idx="1421">
                  <c:v>0.1275567034905376</c:v>
                </c:pt>
                <c:pt idx="1422">
                  <c:v>0.12758763882687324</c:v>
                </c:pt>
                <c:pt idx="1423">
                  <c:v>0.12757526469233899</c:v>
                </c:pt>
                <c:pt idx="1424">
                  <c:v>0.12757681145915575</c:v>
                </c:pt>
                <c:pt idx="1425">
                  <c:v>0.12756753085825509</c:v>
                </c:pt>
                <c:pt idx="1426">
                  <c:v>0.12753298639934696</c:v>
                </c:pt>
                <c:pt idx="1427">
                  <c:v>0.12754072023343088</c:v>
                </c:pt>
                <c:pt idx="1428">
                  <c:v>0.1275546411347819</c:v>
                </c:pt>
                <c:pt idx="1429">
                  <c:v>0.12754175141130872</c:v>
                </c:pt>
                <c:pt idx="1430">
                  <c:v>0.12753195522146912</c:v>
                </c:pt>
                <c:pt idx="1431">
                  <c:v>0.12758351411536181</c:v>
                </c:pt>
                <c:pt idx="1432">
                  <c:v>0.12758763882687324</c:v>
                </c:pt>
                <c:pt idx="1433">
                  <c:v>0.12758145175960611</c:v>
                </c:pt>
                <c:pt idx="1434">
                  <c:v>0.12761290268488065</c:v>
                </c:pt>
                <c:pt idx="1435">
                  <c:v>0.12759434148307927</c:v>
                </c:pt>
                <c:pt idx="1436">
                  <c:v>0.12758867000475108</c:v>
                </c:pt>
                <c:pt idx="1437">
                  <c:v>0.12756546850249936</c:v>
                </c:pt>
                <c:pt idx="1438">
                  <c:v>0.12754536053388121</c:v>
                </c:pt>
                <c:pt idx="1439">
                  <c:v>0.12753968905555302</c:v>
                </c:pt>
                <c:pt idx="1440">
                  <c:v>0.1275237057984463</c:v>
                </c:pt>
                <c:pt idx="1441">
                  <c:v>0.12755206319008727</c:v>
                </c:pt>
                <c:pt idx="1442">
                  <c:v>0.12754587612282015</c:v>
                </c:pt>
                <c:pt idx="1443">
                  <c:v>0.12755206319008727</c:v>
                </c:pt>
                <c:pt idx="1444">
                  <c:v>0.12756082820204903</c:v>
                </c:pt>
                <c:pt idx="1445">
                  <c:v>0.12757629587021685</c:v>
                </c:pt>
                <c:pt idx="1446">
                  <c:v>0.1276005285503464</c:v>
                </c:pt>
                <c:pt idx="1447">
                  <c:v>0.12760465326185783</c:v>
                </c:pt>
                <c:pt idx="1448">
                  <c:v>0.1276366197760713</c:v>
                </c:pt>
                <c:pt idx="1449">
                  <c:v>0.12758918559369001</c:v>
                </c:pt>
                <c:pt idx="1450">
                  <c:v>0.12758042058172825</c:v>
                </c:pt>
                <c:pt idx="1451">
                  <c:v>0.1275582502573544</c:v>
                </c:pt>
                <c:pt idx="1452">
                  <c:v>0.12753917346661409</c:v>
                </c:pt>
                <c:pt idx="1453">
                  <c:v>0.12757938940385039</c:v>
                </c:pt>
                <c:pt idx="1454">
                  <c:v>0.12755309436796511</c:v>
                </c:pt>
                <c:pt idx="1455">
                  <c:v>0.12755051642327048</c:v>
                </c:pt>
                <c:pt idx="1456">
                  <c:v>0.12756134379098796</c:v>
                </c:pt>
                <c:pt idx="1457">
                  <c:v>0.12759743501671283</c:v>
                </c:pt>
                <c:pt idx="1458">
                  <c:v>0.1275948570720182</c:v>
                </c:pt>
                <c:pt idx="1459">
                  <c:v>0.12758351411536181</c:v>
                </c:pt>
                <c:pt idx="1460">
                  <c:v>0.12758454529323968</c:v>
                </c:pt>
                <c:pt idx="1461">
                  <c:v>0.12756134379098796</c:v>
                </c:pt>
                <c:pt idx="1462">
                  <c:v>0.12757423351446112</c:v>
                </c:pt>
                <c:pt idx="1463">
                  <c:v>0.12756598409143829</c:v>
                </c:pt>
                <c:pt idx="1464">
                  <c:v>0.12756082820204903</c:v>
                </c:pt>
                <c:pt idx="1465">
                  <c:v>0.12754948524539264</c:v>
                </c:pt>
                <c:pt idx="1466">
                  <c:v>0.12754432935600335</c:v>
                </c:pt>
                <c:pt idx="1467">
                  <c:v>0.12755721907947654</c:v>
                </c:pt>
                <c:pt idx="1468">
                  <c:v>0.12754639171175908</c:v>
                </c:pt>
                <c:pt idx="1469">
                  <c:v>0.12754175141130872</c:v>
                </c:pt>
                <c:pt idx="1470">
                  <c:v>0.12756546850249936</c:v>
                </c:pt>
                <c:pt idx="1471">
                  <c:v>0.12756289055780473</c:v>
                </c:pt>
                <c:pt idx="1472">
                  <c:v>0.12754278258918658</c:v>
                </c:pt>
                <c:pt idx="1473">
                  <c:v>0.12758145175960611</c:v>
                </c:pt>
                <c:pt idx="1474">
                  <c:v>0.12758815441581214</c:v>
                </c:pt>
                <c:pt idx="1475">
                  <c:v>0.1275623749688658</c:v>
                </c:pt>
                <c:pt idx="1476">
                  <c:v>0.12754793847857585</c:v>
                </c:pt>
                <c:pt idx="1477">
                  <c:v>0.12754484494494228</c:v>
                </c:pt>
                <c:pt idx="1478">
                  <c:v>0.12754793847857585</c:v>
                </c:pt>
                <c:pt idx="1479">
                  <c:v>0.12753401757722482</c:v>
                </c:pt>
                <c:pt idx="1480">
                  <c:v>0.12757217115870542</c:v>
                </c:pt>
                <c:pt idx="1481">
                  <c:v>0.12757681145915575</c:v>
                </c:pt>
                <c:pt idx="1482">
                  <c:v>0.12755412554584297</c:v>
                </c:pt>
                <c:pt idx="1483">
                  <c:v>0.12755773466841547</c:v>
                </c:pt>
                <c:pt idx="1484">
                  <c:v>0.12755412554584297</c:v>
                </c:pt>
                <c:pt idx="1485">
                  <c:v>0.12753401757722482</c:v>
                </c:pt>
                <c:pt idx="1486">
                  <c:v>0.12750875371921741</c:v>
                </c:pt>
                <c:pt idx="1487">
                  <c:v>0.1275525787790262</c:v>
                </c:pt>
                <c:pt idx="1488">
                  <c:v>0.12753659552191945</c:v>
                </c:pt>
                <c:pt idx="1489">
                  <c:v>0.12750926930815631</c:v>
                </c:pt>
                <c:pt idx="1490">
                  <c:v>0.12754123582236981</c:v>
                </c:pt>
                <c:pt idx="1491">
                  <c:v>0.12753556434404159</c:v>
                </c:pt>
                <c:pt idx="1492">
                  <c:v>0.1275567034905376</c:v>
                </c:pt>
                <c:pt idx="1493">
                  <c:v>0.12754845406751478</c:v>
                </c:pt>
                <c:pt idx="1494">
                  <c:v>0.12753814228873625</c:v>
                </c:pt>
                <c:pt idx="1495">
                  <c:v>0.12755773466841547</c:v>
                </c:pt>
                <c:pt idx="1496">
                  <c:v>0.1275298928657134</c:v>
                </c:pt>
                <c:pt idx="1497">
                  <c:v>0.12753865787767515</c:v>
                </c:pt>
                <c:pt idx="1498">
                  <c:v>0.12755154760114834</c:v>
                </c:pt>
                <c:pt idx="1499">
                  <c:v>0.12754742288963691</c:v>
                </c:pt>
                <c:pt idx="1500">
                  <c:v>0.1275603126131101</c:v>
                </c:pt>
                <c:pt idx="1501">
                  <c:v>0.12754536053388121</c:v>
                </c:pt>
                <c:pt idx="1502">
                  <c:v>0.12753865787767515</c:v>
                </c:pt>
                <c:pt idx="1503">
                  <c:v>0.12753711111085839</c:v>
                </c:pt>
                <c:pt idx="1504">
                  <c:v>0.12754690730069801</c:v>
                </c:pt>
                <c:pt idx="1505">
                  <c:v>0.12756392173568259</c:v>
                </c:pt>
                <c:pt idx="1506">
                  <c:v>0.1275623749688658</c:v>
                </c:pt>
                <c:pt idx="1507">
                  <c:v>0.12753968905555302</c:v>
                </c:pt>
                <c:pt idx="1508">
                  <c:v>0.12751854990905701</c:v>
                </c:pt>
                <c:pt idx="1509">
                  <c:v>0.12753504875510269</c:v>
                </c:pt>
                <c:pt idx="1510">
                  <c:v>0.12752679933207983</c:v>
                </c:pt>
                <c:pt idx="1511">
                  <c:v>0.12752679933207983</c:v>
                </c:pt>
                <c:pt idx="1512">
                  <c:v>0.12753968905555302</c:v>
                </c:pt>
                <c:pt idx="1513">
                  <c:v>0.12754587612282015</c:v>
                </c:pt>
                <c:pt idx="1514">
                  <c:v>0.1275582502573544</c:v>
                </c:pt>
                <c:pt idx="1515">
                  <c:v>0.1275603126131101</c:v>
                </c:pt>
                <c:pt idx="1516">
                  <c:v>0.12757732704809469</c:v>
                </c:pt>
                <c:pt idx="1517">
                  <c:v>0.1275525787790262</c:v>
                </c:pt>
                <c:pt idx="1518">
                  <c:v>0.12754123582236981</c:v>
                </c:pt>
                <c:pt idx="1519">
                  <c:v>0.12754742288963691</c:v>
                </c:pt>
                <c:pt idx="1520">
                  <c:v>0.12754278258918658</c:v>
                </c:pt>
                <c:pt idx="1521">
                  <c:v>0.12755154760114834</c:v>
                </c:pt>
                <c:pt idx="1522">
                  <c:v>0.12756701526931616</c:v>
                </c:pt>
                <c:pt idx="1523">
                  <c:v>0.12759227912732357</c:v>
                </c:pt>
                <c:pt idx="1524">
                  <c:v>0.12758815441581214</c:v>
                </c:pt>
                <c:pt idx="1525">
                  <c:v>0.12758918559369001</c:v>
                </c:pt>
                <c:pt idx="1526">
                  <c:v>0.12757938940385039</c:v>
                </c:pt>
                <c:pt idx="1527">
                  <c:v>0.12759795060565177</c:v>
                </c:pt>
                <c:pt idx="1528">
                  <c:v>0.12757268674764435</c:v>
                </c:pt>
                <c:pt idx="1529">
                  <c:v>0.12754432935600335</c:v>
                </c:pt>
                <c:pt idx="1530">
                  <c:v>0.12757113998082756</c:v>
                </c:pt>
                <c:pt idx="1531">
                  <c:v>0.12754123582236981</c:v>
                </c:pt>
                <c:pt idx="1532">
                  <c:v>0.12755773466841547</c:v>
                </c:pt>
                <c:pt idx="1533">
                  <c:v>0.12757320233658329</c:v>
                </c:pt>
                <c:pt idx="1534">
                  <c:v>0.1275927947162625</c:v>
                </c:pt>
                <c:pt idx="1535">
                  <c:v>0.12759176353838464</c:v>
                </c:pt>
                <c:pt idx="1536">
                  <c:v>0.12755412554584297</c:v>
                </c:pt>
                <c:pt idx="1537">
                  <c:v>0.127596403838835</c:v>
                </c:pt>
                <c:pt idx="1538">
                  <c:v>0.127596403838835</c:v>
                </c:pt>
                <c:pt idx="1539">
                  <c:v>0.12756753085825509</c:v>
                </c:pt>
                <c:pt idx="1540">
                  <c:v>0.12758351411536181</c:v>
                </c:pt>
                <c:pt idx="1541">
                  <c:v>0.12757784263703362</c:v>
                </c:pt>
                <c:pt idx="1542">
                  <c:v>0.12757629587021685</c:v>
                </c:pt>
                <c:pt idx="1543">
                  <c:v>0.12756546850249936</c:v>
                </c:pt>
                <c:pt idx="1544">
                  <c:v>0.12755979702417117</c:v>
                </c:pt>
                <c:pt idx="1545">
                  <c:v>0.12756856203613293</c:v>
                </c:pt>
                <c:pt idx="1546">
                  <c:v>0.12754742288963691</c:v>
                </c:pt>
                <c:pt idx="1547">
                  <c:v>0.12755567231265977</c:v>
                </c:pt>
                <c:pt idx="1548">
                  <c:v>0.12756392173568259</c:v>
                </c:pt>
                <c:pt idx="1549">
                  <c:v>0.12758351411536181</c:v>
                </c:pt>
                <c:pt idx="1550">
                  <c:v>0.12759331030520144</c:v>
                </c:pt>
                <c:pt idx="1551">
                  <c:v>0.12758248293748395</c:v>
                </c:pt>
                <c:pt idx="1552">
                  <c:v>0.1275927947162625</c:v>
                </c:pt>
                <c:pt idx="1553">
                  <c:v>0.12755773466841547</c:v>
                </c:pt>
                <c:pt idx="1554">
                  <c:v>0.12752164344269057</c:v>
                </c:pt>
                <c:pt idx="1555">
                  <c:v>0.12753711111085839</c:v>
                </c:pt>
                <c:pt idx="1556">
                  <c:v>0.1275623749688658</c:v>
                </c:pt>
                <c:pt idx="1557">
                  <c:v>0.1275546411347819</c:v>
                </c:pt>
                <c:pt idx="1558">
                  <c:v>0.12755360995690404</c:v>
                </c:pt>
                <c:pt idx="1559">
                  <c:v>0.12756546850249936</c:v>
                </c:pt>
                <c:pt idx="1560">
                  <c:v>0.12755979702417117</c:v>
                </c:pt>
                <c:pt idx="1561">
                  <c:v>0.12756804644719399</c:v>
                </c:pt>
                <c:pt idx="1562">
                  <c:v>0.12759795060565177</c:v>
                </c:pt>
                <c:pt idx="1563">
                  <c:v>0.12759382589414037</c:v>
                </c:pt>
                <c:pt idx="1564">
                  <c:v>0.12754845406751478</c:v>
                </c:pt>
                <c:pt idx="1565">
                  <c:v>0.12753711111085839</c:v>
                </c:pt>
                <c:pt idx="1566">
                  <c:v>0.12754896965645371</c:v>
                </c:pt>
                <c:pt idx="1567">
                  <c:v>0.12754948524539264</c:v>
                </c:pt>
                <c:pt idx="1568">
                  <c:v>0.12755051642327048</c:v>
                </c:pt>
                <c:pt idx="1569">
                  <c:v>0.12754072023343088</c:v>
                </c:pt>
                <c:pt idx="1570">
                  <c:v>0.12753865787767515</c:v>
                </c:pt>
                <c:pt idx="1571">
                  <c:v>0.1275567034905376</c:v>
                </c:pt>
                <c:pt idx="1572">
                  <c:v>0.12757526469233899</c:v>
                </c:pt>
                <c:pt idx="1573">
                  <c:v>0.12756546850249936</c:v>
                </c:pt>
                <c:pt idx="1574">
                  <c:v>0.12755051642327048</c:v>
                </c:pt>
                <c:pt idx="1575">
                  <c:v>0.12756134379098796</c:v>
                </c:pt>
                <c:pt idx="1576">
                  <c:v>0.12757887381491148</c:v>
                </c:pt>
                <c:pt idx="1577">
                  <c:v>0.12757010880294972</c:v>
                </c:pt>
                <c:pt idx="1578">
                  <c:v>0.12754020464449195</c:v>
                </c:pt>
                <c:pt idx="1579">
                  <c:v>0.1275525787790262</c:v>
                </c:pt>
                <c:pt idx="1580">
                  <c:v>0.12754226700024765</c:v>
                </c:pt>
                <c:pt idx="1581">
                  <c:v>0.12757887381491148</c:v>
                </c:pt>
                <c:pt idx="1582">
                  <c:v>0.12762115210790348</c:v>
                </c:pt>
                <c:pt idx="1583">
                  <c:v>0.12755154760114834</c:v>
                </c:pt>
                <c:pt idx="1584">
                  <c:v>0.12756701526931616</c:v>
                </c:pt>
                <c:pt idx="1585">
                  <c:v>0.12757423351446112</c:v>
                </c:pt>
                <c:pt idx="1586">
                  <c:v>0.12753865787767515</c:v>
                </c:pt>
                <c:pt idx="1587">
                  <c:v>0.12754123582236981</c:v>
                </c:pt>
                <c:pt idx="1588">
                  <c:v>0.12753607993298052</c:v>
                </c:pt>
                <c:pt idx="1589">
                  <c:v>0.12754329817812551</c:v>
                </c:pt>
                <c:pt idx="1590">
                  <c:v>0.12753814228873625</c:v>
                </c:pt>
                <c:pt idx="1591">
                  <c:v>0.12755773466841547</c:v>
                </c:pt>
                <c:pt idx="1592">
                  <c:v>0.12756134379098796</c:v>
                </c:pt>
                <c:pt idx="1593">
                  <c:v>0.12757268674764435</c:v>
                </c:pt>
                <c:pt idx="1594">
                  <c:v>0.12757010880294972</c:v>
                </c:pt>
                <c:pt idx="1595">
                  <c:v>0.12753401757722482</c:v>
                </c:pt>
                <c:pt idx="1596">
                  <c:v>0.12754948524539264</c:v>
                </c:pt>
                <c:pt idx="1597">
                  <c:v>0.12751854990905701</c:v>
                </c:pt>
                <c:pt idx="1598">
                  <c:v>0.12750875371921741</c:v>
                </c:pt>
                <c:pt idx="1599">
                  <c:v>0.12753711111085839</c:v>
                </c:pt>
                <c:pt idx="1600">
                  <c:v>0.12753504875510269</c:v>
                </c:pt>
                <c:pt idx="1601">
                  <c:v>0.12754484494494228</c:v>
                </c:pt>
                <c:pt idx="1602">
                  <c:v>0.12754587612282015</c:v>
                </c:pt>
                <c:pt idx="1603">
                  <c:v>0.12755618790159867</c:v>
                </c:pt>
                <c:pt idx="1604">
                  <c:v>0.12754948524539264</c:v>
                </c:pt>
                <c:pt idx="1605">
                  <c:v>0.12755000083433157</c:v>
                </c:pt>
                <c:pt idx="1606">
                  <c:v>0.12757113998082756</c:v>
                </c:pt>
                <c:pt idx="1607">
                  <c:v>0.12757629587021685</c:v>
                </c:pt>
                <c:pt idx="1608">
                  <c:v>0.12758351411536181</c:v>
                </c:pt>
                <c:pt idx="1609">
                  <c:v>0.12758196734854504</c:v>
                </c:pt>
                <c:pt idx="1610">
                  <c:v>0.12756134379098796</c:v>
                </c:pt>
                <c:pt idx="1611">
                  <c:v>0.12755154760114834</c:v>
                </c:pt>
                <c:pt idx="1612">
                  <c:v>0.12757578028127792</c:v>
                </c:pt>
                <c:pt idx="1613">
                  <c:v>0.1275546411347819</c:v>
                </c:pt>
                <c:pt idx="1614">
                  <c:v>0.12754742288963691</c:v>
                </c:pt>
                <c:pt idx="1615">
                  <c:v>0.12756753085825509</c:v>
                </c:pt>
                <c:pt idx="1616">
                  <c:v>0.12752319020950736</c:v>
                </c:pt>
                <c:pt idx="1617">
                  <c:v>0.12751597196436237</c:v>
                </c:pt>
                <c:pt idx="1618">
                  <c:v>0.12753092404359126</c:v>
                </c:pt>
                <c:pt idx="1619">
                  <c:v>0.12753607993298052</c:v>
                </c:pt>
                <c:pt idx="1620">
                  <c:v>0.12752473697632413</c:v>
                </c:pt>
                <c:pt idx="1621">
                  <c:v>0.12753143963253019</c:v>
                </c:pt>
                <c:pt idx="1622">
                  <c:v>0.12757010880294972</c:v>
                </c:pt>
                <c:pt idx="1623">
                  <c:v>0.12756649968037723</c:v>
                </c:pt>
                <c:pt idx="1624">
                  <c:v>0.12757010880294972</c:v>
                </c:pt>
                <c:pt idx="1625">
                  <c:v>0.12756185937992687</c:v>
                </c:pt>
                <c:pt idx="1626">
                  <c:v>0.12757681145915575</c:v>
                </c:pt>
                <c:pt idx="1627">
                  <c:v>0.12757423351446112</c:v>
                </c:pt>
                <c:pt idx="1628">
                  <c:v>0.12756340614674366</c:v>
                </c:pt>
                <c:pt idx="1629">
                  <c:v>0.12759331030520144</c:v>
                </c:pt>
                <c:pt idx="1630">
                  <c:v>0.12756392173568259</c:v>
                </c:pt>
                <c:pt idx="1631">
                  <c:v>0.12756856203613293</c:v>
                </c:pt>
                <c:pt idx="1632">
                  <c:v>0.12757474910340005</c:v>
                </c:pt>
                <c:pt idx="1633">
                  <c:v>0.12755412554584297</c:v>
                </c:pt>
                <c:pt idx="1634">
                  <c:v>0.12756392173568259</c:v>
                </c:pt>
                <c:pt idx="1635">
                  <c:v>0.12755876584629333</c:v>
                </c:pt>
                <c:pt idx="1636">
                  <c:v>0.12758042058172825</c:v>
                </c:pt>
                <c:pt idx="1637">
                  <c:v>0.12756495291356043</c:v>
                </c:pt>
                <c:pt idx="1638">
                  <c:v>0.12755412554584297</c:v>
                </c:pt>
                <c:pt idx="1639">
                  <c:v>0.12756443732462153</c:v>
                </c:pt>
                <c:pt idx="1640">
                  <c:v>0.12753917346661409</c:v>
                </c:pt>
                <c:pt idx="1641">
                  <c:v>0.12756598409143829</c:v>
                </c:pt>
                <c:pt idx="1642">
                  <c:v>0.12753659552191945</c:v>
                </c:pt>
                <c:pt idx="1643">
                  <c:v>0.12755000083433157</c:v>
                </c:pt>
                <c:pt idx="1644">
                  <c:v>0.12758093617066718</c:v>
                </c:pt>
                <c:pt idx="1645">
                  <c:v>0.12754587612282015</c:v>
                </c:pt>
                <c:pt idx="1646">
                  <c:v>0.12754742288963691</c:v>
                </c:pt>
                <c:pt idx="1647">
                  <c:v>0.12754432935600335</c:v>
                </c:pt>
                <c:pt idx="1648">
                  <c:v>0.12757578028127792</c:v>
                </c:pt>
                <c:pt idx="1649">
                  <c:v>0.12754072023343088</c:v>
                </c:pt>
                <c:pt idx="1650">
                  <c:v>0.12753298639934696</c:v>
                </c:pt>
                <c:pt idx="1651">
                  <c:v>0.12755618790159867</c:v>
                </c:pt>
                <c:pt idx="1652">
                  <c:v>0.12752525256526306</c:v>
                </c:pt>
                <c:pt idx="1653">
                  <c:v>0.12753453316616375</c:v>
                </c:pt>
                <c:pt idx="1654">
                  <c:v>0.12754742288963691</c:v>
                </c:pt>
                <c:pt idx="1655">
                  <c:v>0.12756185937992687</c:v>
                </c:pt>
                <c:pt idx="1656">
                  <c:v>0.12754587612282015</c:v>
                </c:pt>
                <c:pt idx="1657">
                  <c:v>0.12755103201220941</c:v>
                </c:pt>
                <c:pt idx="1658">
                  <c:v>0.12756289055780473</c:v>
                </c:pt>
                <c:pt idx="1659">
                  <c:v>0.12754175141130872</c:v>
                </c:pt>
                <c:pt idx="1660">
                  <c:v>0.12753195522146912</c:v>
                </c:pt>
                <c:pt idx="1661">
                  <c:v>0.12754845406751478</c:v>
                </c:pt>
                <c:pt idx="1662">
                  <c:v>0.12755051642327048</c:v>
                </c:pt>
                <c:pt idx="1663">
                  <c:v>0.12753865787767515</c:v>
                </c:pt>
                <c:pt idx="1664">
                  <c:v>0.12757062439188863</c:v>
                </c:pt>
                <c:pt idx="1665">
                  <c:v>0.12757578028127792</c:v>
                </c:pt>
                <c:pt idx="1666">
                  <c:v>0.12754536053388121</c:v>
                </c:pt>
                <c:pt idx="1667">
                  <c:v>0.12754072023343088</c:v>
                </c:pt>
                <c:pt idx="1668">
                  <c:v>0.12755154760114834</c:v>
                </c:pt>
                <c:pt idx="1669">
                  <c:v>0.12753504875510269</c:v>
                </c:pt>
                <c:pt idx="1670">
                  <c:v>0.1275298928657134</c:v>
                </c:pt>
                <c:pt idx="1671">
                  <c:v>0.12754123582236981</c:v>
                </c:pt>
                <c:pt idx="1672">
                  <c:v>0.12751854990905701</c:v>
                </c:pt>
                <c:pt idx="1673">
                  <c:v>0.12750978489709525</c:v>
                </c:pt>
                <c:pt idx="1674">
                  <c:v>0.12752834609889663</c:v>
                </c:pt>
                <c:pt idx="1675">
                  <c:v>0.12754536053388121</c:v>
                </c:pt>
                <c:pt idx="1676">
                  <c:v>0.12753247081040806</c:v>
                </c:pt>
                <c:pt idx="1677">
                  <c:v>0.12753504875510269</c:v>
                </c:pt>
                <c:pt idx="1678">
                  <c:v>0.12757010880294972</c:v>
                </c:pt>
                <c:pt idx="1679">
                  <c:v>0.12754690730069801</c:v>
                </c:pt>
                <c:pt idx="1680">
                  <c:v>0.1275237057984463</c:v>
                </c:pt>
                <c:pt idx="1681">
                  <c:v>0.12754690730069801</c:v>
                </c:pt>
                <c:pt idx="1682">
                  <c:v>0.12755103201220941</c:v>
                </c:pt>
                <c:pt idx="1683">
                  <c:v>0.12752886168783556</c:v>
                </c:pt>
                <c:pt idx="1684">
                  <c:v>0.12751597196436237</c:v>
                </c:pt>
                <c:pt idx="1685">
                  <c:v>0.12752267462056843</c:v>
                </c:pt>
                <c:pt idx="1686">
                  <c:v>0.12750514459664491</c:v>
                </c:pt>
                <c:pt idx="1687">
                  <c:v>0.12751133166391204</c:v>
                </c:pt>
                <c:pt idx="1688">
                  <c:v>0.12754639171175908</c:v>
                </c:pt>
                <c:pt idx="1689">
                  <c:v>0.12752473697632413</c:v>
                </c:pt>
                <c:pt idx="1690">
                  <c:v>0.12754536053388121</c:v>
                </c:pt>
                <c:pt idx="1691">
                  <c:v>0.12758248293748395</c:v>
                </c:pt>
                <c:pt idx="1692">
                  <c:v>0.1275623749688658</c:v>
                </c:pt>
                <c:pt idx="1693">
                  <c:v>0.12756804644719399</c:v>
                </c:pt>
                <c:pt idx="1694">
                  <c:v>0.12757062439188863</c:v>
                </c:pt>
                <c:pt idx="1695">
                  <c:v>0.12756856203613293</c:v>
                </c:pt>
                <c:pt idx="1696">
                  <c:v>0.12756959321401079</c:v>
                </c:pt>
                <c:pt idx="1697">
                  <c:v>0.12757320233658329</c:v>
                </c:pt>
                <c:pt idx="1698">
                  <c:v>0.12759949737246856</c:v>
                </c:pt>
                <c:pt idx="1699">
                  <c:v>0.12758763882687324</c:v>
                </c:pt>
                <c:pt idx="1700">
                  <c:v>0.12757732704809469</c:v>
                </c:pt>
                <c:pt idx="1701">
                  <c:v>0.12758506088217861</c:v>
                </c:pt>
                <c:pt idx="1702">
                  <c:v>0.12758042058172825</c:v>
                </c:pt>
                <c:pt idx="1703">
                  <c:v>0.12757526469233899</c:v>
                </c:pt>
                <c:pt idx="1704">
                  <c:v>0.12756753085825509</c:v>
                </c:pt>
                <c:pt idx="1705">
                  <c:v>0.12757010880294972</c:v>
                </c:pt>
                <c:pt idx="1706">
                  <c:v>0.12757217115870542</c:v>
                </c:pt>
                <c:pt idx="1707">
                  <c:v>0.12756907762507186</c:v>
                </c:pt>
                <c:pt idx="1708">
                  <c:v>0.12756443732462153</c:v>
                </c:pt>
                <c:pt idx="1709">
                  <c:v>0.12756289055780473</c:v>
                </c:pt>
                <c:pt idx="1710">
                  <c:v>0.12755721907947654</c:v>
                </c:pt>
                <c:pt idx="1711">
                  <c:v>0.1275546411347819</c:v>
                </c:pt>
                <c:pt idx="1712">
                  <c:v>0.12754175141130872</c:v>
                </c:pt>
                <c:pt idx="1713">
                  <c:v>0.1275525787790262</c:v>
                </c:pt>
                <c:pt idx="1714">
                  <c:v>0.12758299852642288</c:v>
                </c:pt>
                <c:pt idx="1715">
                  <c:v>0.12756907762507186</c:v>
                </c:pt>
                <c:pt idx="1716">
                  <c:v>0.12756701526931616</c:v>
                </c:pt>
                <c:pt idx="1717">
                  <c:v>0.12757629587021685</c:v>
                </c:pt>
                <c:pt idx="1718">
                  <c:v>0.12757371792552219</c:v>
                </c:pt>
                <c:pt idx="1719">
                  <c:v>0.12757010880294972</c:v>
                </c:pt>
                <c:pt idx="1720">
                  <c:v>0.12759949737246856</c:v>
                </c:pt>
                <c:pt idx="1721">
                  <c:v>0.12758248293748395</c:v>
                </c:pt>
                <c:pt idx="1722">
                  <c:v>0.12755000083433157</c:v>
                </c:pt>
                <c:pt idx="1723">
                  <c:v>0.12757629587021685</c:v>
                </c:pt>
                <c:pt idx="1724">
                  <c:v>0.12756134379098796</c:v>
                </c:pt>
                <c:pt idx="1725">
                  <c:v>0.12756804644719399</c:v>
                </c:pt>
                <c:pt idx="1726">
                  <c:v>0.12757732704809469</c:v>
                </c:pt>
                <c:pt idx="1727">
                  <c:v>0.12758557647111751</c:v>
                </c:pt>
                <c:pt idx="1728">
                  <c:v>0.12758454529323968</c:v>
                </c:pt>
                <c:pt idx="1729">
                  <c:v>0.12756495291356043</c:v>
                </c:pt>
                <c:pt idx="1730">
                  <c:v>0.12757835822597255</c:v>
                </c:pt>
                <c:pt idx="1731">
                  <c:v>0.1275603126131101</c:v>
                </c:pt>
                <c:pt idx="1732">
                  <c:v>0.12753865787767515</c:v>
                </c:pt>
                <c:pt idx="1733">
                  <c:v>0.12753607993298052</c:v>
                </c:pt>
                <c:pt idx="1734">
                  <c:v>0.12755773466841547</c:v>
                </c:pt>
                <c:pt idx="1735">
                  <c:v>0.12758815441581214</c:v>
                </c:pt>
                <c:pt idx="1736">
                  <c:v>0.12759743501671283</c:v>
                </c:pt>
                <c:pt idx="1737">
                  <c:v>0.12758402970430074</c:v>
                </c:pt>
                <c:pt idx="1738">
                  <c:v>0.12756753085825509</c:v>
                </c:pt>
                <c:pt idx="1739">
                  <c:v>0.12759588824989607</c:v>
                </c:pt>
                <c:pt idx="1740">
                  <c:v>0.12760516885079676</c:v>
                </c:pt>
                <c:pt idx="1741">
                  <c:v>0.1275603126131101</c:v>
                </c:pt>
                <c:pt idx="1742">
                  <c:v>0.12757371792552219</c:v>
                </c:pt>
                <c:pt idx="1743">
                  <c:v>0.12757371792552219</c:v>
                </c:pt>
                <c:pt idx="1744">
                  <c:v>0.12753556434404159</c:v>
                </c:pt>
                <c:pt idx="1745">
                  <c:v>0.12753659552191945</c:v>
                </c:pt>
                <c:pt idx="1746">
                  <c:v>0.12756443732462153</c:v>
                </c:pt>
                <c:pt idx="1747">
                  <c:v>0.12758970118262894</c:v>
                </c:pt>
                <c:pt idx="1748">
                  <c:v>0.12756082820204903</c:v>
                </c:pt>
                <c:pt idx="1749">
                  <c:v>0.12754845406751478</c:v>
                </c:pt>
                <c:pt idx="1750">
                  <c:v>0.12753195522146912</c:v>
                </c:pt>
                <c:pt idx="1751">
                  <c:v>0.12753711111085839</c:v>
                </c:pt>
                <c:pt idx="1752">
                  <c:v>0.12754381376706445</c:v>
                </c:pt>
                <c:pt idx="1753">
                  <c:v>0.12753659552191945</c:v>
                </c:pt>
                <c:pt idx="1754">
                  <c:v>0.12755876584629333</c:v>
                </c:pt>
                <c:pt idx="1755">
                  <c:v>0.12753607993298052</c:v>
                </c:pt>
                <c:pt idx="1756">
                  <c:v>0.12754587612282015</c:v>
                </c:pt>
                <c:pt idx="1757">
                  <c:v>0.12754484494494228</c:v>
                </c:pt>
                <c:pt idx="1758">
                  <c:v>0.12751958108693487</c:v>
                </c:pt>
                <c:pt idx="1759">
                  <c:v>0.12752061226481273</c:v>
                </c:pt>
                <c:pt idx="1760">
                  <c:v>0.1275200966758738</c:v>
                </c:pt>
                <c:pt idx="1761">
                  <c:v>0.12753814228873625</c:v>
                </c:pt>
                <c:pt idx="1762">
                  <c:v>0.12755567231265977</c:v>
                </c:pt>
                <c:pt idx="1763">
                  <c:v>0.12754845406751478</c:v>
                </c:pt>
                <c:pt idx="1764">
                  <c:v>0.12752061226481273</c:v>
                </c:pt>
                <c:pt idx="1765">
                  <c:v>0.12751958108693487</c:v>
                </c:pt>
                <c:pt idx="1766">
                  <c:v>0.12753607993298052</c:v>
                </c:pt>
                <c:pt idx="1767">
                  <c:v>0.12755876584629333</c:v>
                </c:pt>
                <c:pt idx="1768">
                  <c:v>0.1275603126131101</c:v>
                </c:pt>
                <c:pt idx="1769">
                  <c:v>0.12754793847857585</c:v>
                </c:pt>
                <c:pt idx="1770">
                  <c:v>0.12754896965645371</c:v>
                </c:pt>
                <c:pt idx="1771">
                  <c:v>0.12751339401966774</c:v>
                </c:pt>
                <c:pt idx="1772">
                  <c:v>0.12750256665195028</c:v>
                </c:pt>
                <c:pt idx="1773">
                  <c:v>0.12753659552191945</c:v>
                </c:pt>
                <c:pt idx="1774">
                  <c:v>0.12755309436796511</c:v>
                </c:pt>
                <c:pt idx="1775">
                  <c:v>0.12753298639934696</c:v>
                </c:pt>
                <c:pt idx="1776">
                  <c:v>0.12752937727677449</c:v>
                </c:pt>
                <c:pt idx="1777">
                  <c:v>0.12755103201220941</c:v>
                </c:pt>
                <c:pt idx="1778">
                  <c:v>0.1275221590316295</c:v>
                </c:pt>
                <c:pt idx="1779">
                  <c:v>0.12750617577452278</c:v>
                </c:pt>
                <c:pt idx="1780">
                  <c:v>0.12751854990905701</c:v>
                </c:pt>
                <c:pt idx="1781">
                  <c:v>0.12752525256526306</c:v>
                </c:pt>
                <c:pt idx="1782">
                  <c:v>0.12753298639934696</c:v>
                </c:pt>
                <c:pt idx="1783">
                  <c:v>0.1275242213873852</c:v>
                </c:pt>
                <c:pt idx="1784">
                  <c:v>0.12754123582236981</c:v>
                </c:pt>
                <c:pt idx="1785">
                  <c:v>0.12754587612282015</c:v>
                </c:pt>
                <c:pt idx="1786">
                  <c:v>0.12755051642327048</c:v>
                </c:pt>
                <c:pt idx="1787">
                  <c:v>0.12758506088217861</c:v>
                </c:pt>
                <c:pt idx="1788">
                  <c:v>0.12758763882687324</c:v>
                </c:pt>
                <c:pt idx="1789">
                  <c:v>0.12758557647111751</c:v>
                </c:pt>
                <c:pt idx="1790">
                  <c:v>0.12756701526931616</c:v>
                </c:pt>
                <c:pt idx="1791">
                  <c:v>0.12755515672372084</c:v>
                </c:pt>
                <c:pt idx="1792">
                  <c:v>0.12755360995690404</c:v>
                </c:pt>
                <c:pt idx="1793">
                  <c:v>0.12755567231265977</c:v>
                </c:pt>
                <c:pt idx="1794">
                  <c:v>0.12757217115870542</c:v>
                </c:pt>
                <c:pt idx="1795">
                  <c:v>0.12754948524539264</c:v>
                </c:pt>
                <c:pt idx="1796">
                  <c:v>0.12754432935600335</c:v>
                </c:pt>
                <c:pt idx="1797">
                  <c:v>0.12756082820204903</c:v>
                </c:pt>
                <c:pt idx="1798">
                  <c:v>0.12756598409143829</c:v>
                </c:pt>
                <c:pt idx="1799">
                  <c:v>0.12757165556976649</c:v>
                </c:pt>
                <c:pt idx="1800">
                  <c:v>0.12758351411536181</c:v>
                </c:pt>
                <c:pt idx="1801">
                  <c:v>0.12758196734854504</c:v>
                </c:pt>
                <c:pt idx="1802">
                  <c:v>0.12754948524539264</c:v>
                </c:pt>
                <c:pt idx="1803">
                  <c:v>0.12754536053388121</c:v>
                </c:pt>
                <c:pt idx="1804">
                  <c:v>0.12753143963253019</c:v>
                </c:pt>
                <c:pt idx="1805">
                  <c:v>0.12753195522146912</c:v>
                </c:pt>
                <c:pt idx="1806">
                  <c:v>0.12755773466841547</c:v>
                </c:pt>
                <c:pt idx="1807">
                  <c:v>0.12754845406751478</c:v>
                </c:pt>
                <c:pt idx="1808">
                  <c:v>0.12756185937992687</c:v>
                </c:pt>
                <c:pt idx="1809">
                  <c:v>0.12757474910340005</c:v>
                </c:pt>
                <c:pt idx="1810">
                  <c:v>0.12757784263703362</c:v>
                </c:pt>
                <c:pt idx="1811">
                  <c:v>0.12757887381491148</c:v>
                </c:pt>
                <c:pt idx="1812">
                  <c:v>0.12758042058172825</c:v>
                </c:pt>
                <c:pt idx="1813">
                  <c:v>0.12757526469233899</c:v>
                </c:pt>
                <c:pt idx="1814">
                  <c:v>0.12755567231265977</c:v>
                </c:pt>
                <c:pt idx="1815">
                  <c:v>0.12756134379098796</c:v>
                </c:pt>
                <c:pt idx="1816">
                  <c:v>0.12756289055780473</c:v>
                </c:pt>
                <c:pt idx="1817">
                  <c:v>0.12755876584629333</c:v>
                </c:pt>
                <c:pt idx="1818">
                  <c:v>0.12756856203613293</c:v>
                </c:pt>
                <c:pt idx="1819">
                  <c:v>0.1275984661945907</c:v>
                </c:pt>
                <c:pt idx="1820">
                  <c:v>0.12758867000475108</c:v>
                </c:pt>
                <c:pt idx="1821">
                  <c:v>0.12755515672372084</c:v>
                </c:pt>
                <c:pt idx="1822">
                  <c:v>0.12755360995690404</c:v>
                </c:pt>
                <c:pt idx="1823">
                  <c:v>0.12757062439188863</c:v>
                </c:pt>
                <c:pt idx="1824">
                  <c:v>0.12757474910340005</c:v>
                </c:pt>
                <c:pt idx="1825">
                  <c:v>0.12756598409143829</c:v>
                </c:pt>
                <c:pt idx="1826">
                  <c:v>0.12757113998082756</c:v>
                </c:pt>
                <c:pt idx="1827">
                  <c:v>0.12754381376706445</c:v>
                </c:pt>
                <c:pt idx="1828">
                  <c:v>0.12756340614674366</c:v>
                </c:pt>
                <c:pt idx="1829">
                  <c:v>0.1276005285503464</c:v>
                </c:pt>
                <c:pt idx="1830">
                  <c:v>0.1275582502573544</c:v>
                </c:pt>
                <c:pt idx="1831">
                  <c:v>0.12754484494494228</c:v>
                </c:pt>
                <c:pt idx="1832">
                  <c:v>0.12755000083433157</c:v>
                </c:pt>
                <c:pt idx="1833">
                  <c:v>0.12754329817812551</c:v>
                </c:pt>
                <c:pt idx="1834">
                  <c:v>0.12756753085825509</c:v>
                </c:pt>
                <c:pt idx="1835">
                  <c:v>0.1275546411347819</c:v>
                </c:pt>
                <c:pt idx="1836">
                  <c:v>0.1275603126131101</c:v>
                </c:pt>
                <c:pt idx="1837">
                  <c:v>0.1275567034905376</c:v>
                </c:pt>
                <c:pt idx="1838">
                  <c:v>0.12753247081040806</c:v>
                </c:pt>
                <c:pt idx="1839">
                  <c:v>0.12754639171175908</c:v>
                </c:pt>
                <c:pt idx="1840">
                  <c:v>0.127525768154202</c:v>
                </c:pt>
                <c:pt idx="1841">
                  <c:v>0.12753040845465233</c:v>
                </c:pt>
                <c:pt idx="1842">
                  <c:v>0.12753350198828589</c:v>
                </c:pt>
                <c:pt idx="1843">
                  <c:v>0.1275221590316295</c:v>
                </c:pt>
                <c:pt idx="1844">
                  <c:v>0.12751958108693487</c:v>
                </c:pt>
                <c:pt idx="1845">
                  <c:v>0.12754742288963691</c:v>
                </c:pt>
                <c:pt idx="1846">
                  <c:v>0.12756340614674366</c:v>
                </c:pt>
                <c:pt idx="1847">
                  <c:v>0.1275525787790262</c:v>
                </c:pt>
                <c:pt idx="1848">
                  <c:v>0.12758042058172825</c:v>
                </c:pt>
                <c:pt idx="1849">
                  <c:v>0.12755618790159867</c:v>
                </c:pt>
                <c:pt idx="1850">
                  <c:v>0.12751958108693487</c:v>
                </c:pt>
                <c:pt idx="1851">
                  <c:v>0.1275278305099577</c:v>
                </c:pt>
                <c:pt idx="1852">
                  <c:v>0.12754072023343088</c:v>
                </c:pt>
                <c:pt idx="1853">
                  <c:v>0.12752731492101876</c:v>
                </c:pt>
                <c:pt idx="1854">
                  <c:v>0.12754587612282015</c:v>
                </c:pt>
                <c:pt idx="1855">
                  <c:v>0.12756082820204903</c:v>
                </c:pt>
                <c:pt idx="1856">
                  <c:v>0.12753607993298052</c:v>
                </c:pt>
                <c:pt idx="1857">
                  <c:v>0.12754123582236981</c:v>
                </c:pt>
                <c:pt idx="1858">
                  <c:v>0.12754639171175908</c:v>
                </c:pt>
                <c:pt idx="1859">
                  <c:v>0.12755567231265977</c:v>
                </c:pt>
                <c:pt idx="1860">
                  <c:v>0.12754793847857585</c:v>
                </c:pt>
                <c:pt idx="1861">
                  <c:v>0.12754536053388121</c:v>
                </c:pt>
                <c:pt idx="1862">
                  <c:v>0.12754639171175908</c:v>
                </c:pt>
                <c:pt idx="1863">
                  <c:v>0.12753195522146912</c:v>
                </c:pt>
                <c:pt idx="1864">
                  <c:v>0.12751700314224024</c:v>
                </c:pt>
                <c:pt idx="1865">
                  <c:v>0.12752679933207983</c:v>
                </c:pt>
                <c:pt idx="1866">
                  <c:v>0.12754072023343088</c:v>
                </c:pt>
                <c:pt idx="1867">
                  <c:v>0.12752679933207983</c:v>
                </c:pt>
                <c:pt idx="1868">
                  <c:v>0.12754432935600335</c:v>
                </c:pt>
                <c:pt idx="1869">
                  <c:v>0.12755206319008727</c:v>
                </c:pt>
                <c:pt idx="1870">
                  <c:v>0.12754690730069801</c:v>
                </c:pt>
                <c:pt idx="1871">
                  <c:v>0.1275582502573544</c:v>
                </c:pt>
                <c:pt idx="1872">
                  <c:v>0.12757784263703362</c:v>
                </c:pt>
                <c:pt idx="1873">
                  <c:v>0.12758093617066718</c:v>
                </c:pt>
                <c:pt idx="1874">
                  <c:v>0.12755876584629333</c:v>
                </c:pt>
                <c:pt idx="1875">
                  <c:v>0.12755515672372084</c:v>
                </c:pt>
                <c:pt idx="1876">
                  <c:v>0.12754639171175908</c:v>
                </c:pt>
                <c:pt idx="1877">
                  <c:v>0.12751958108693487</c:v>
                </c:pt>
                <c:pt idx="1878">
                  <c:v>0.12750617577452278</c:v>
                </c:pt>
                <c:pt idx="1879">
                  <c:v>0.12752112785375164</c:v>
                </c:pt>
                <c:pt idx="1880">
                  <c:v>0.12751751873117917</c:v>
                </c:pt>
                <c:pt idx="1881">
                  <c:v>0.12750411341876705</c:v>
                </c:pt>
                <c:pt idx="1882">
                  <c:v>0.1275242213873852</c:v>
                </c:pt>
                <c:pt idx="1883">
                  <c:v>0.12753143963253019</c:v>
                </c:pt>
                <c:pt idx="1884">
                  <c:v>0.12752937727677449</c:v>
                </c:pt>
                <c:pt idx="1885">
                  <c:v>0.12753556434404159</c:v>
                </c:pt>
                <c:pt idx="1886">
                  <c:v>0.12754690730069801</c:v>
                </c:pt>
                <c:pt idx="1887">
                  <c:v>0.12755051642327048</c:v>
                </c:pt>
                <c:pt idx="1888">
                  <c:v>0.12754329817812551</c:v>
                </c:pt>
                <c:pt idx="1889">
                  <c:v>0.12756340614674366</c:v>
                </c:pt>
                <c:pt idx="1890">
                  <c:v>0.12756907762507186</c:v>
                </c:pt>
                <c:pt idx="1891">
                  <c:v>0.12756134379098796</c:v>
                </c:pt>
                <c:pt idx="1892">
                  <c:v>0.12757113998082756</c:v>
                </c:pt>
                <c:pt idx="1893">
                  <c:v>0.12757320233658329</c:v>
                </c:pt>
                <c:pt idx="1894">
                  <c:v>0.12757938940385039</c:v>
                </c:pt>
                <c:pt idx="1895">
                  <c:v>0.12757165556976649</c:v>
                </c:pt>
                <c:pt idx="1896">
                  <c:v>0.1275582502573544</c:v>
                </c:pt>
                <c:pt idx="1897">
                  <c:v>0.12756804644719399</c:v>
                </c:pt>
                <c:pt idx="1898">
                  <c:v>0.12757217115870542</c:v>
                </c:pt>
                <c:pt idx="1899">
                  <c:v>0.12756546850249936</c:v>
                </c:pt>
                <c:pt idx="1900">
                  <c:v>0.12757887381491148</c:v>
                </c:pt>
                <c:pt idx="1901">
                  <c:v>0.12759176353838464</c:v>
                </c:pt>
                <c:pt idx="1902">
                  <c:v>0.12757320233658329</c:v>
                </c:pt>
                <c:pt idx="1903">
                  <c:v>0.12756649968037723</c:v>
                </c:pt>
                <c:pt idx="1904">
                  <c:v>0.12758042058172825</c:v>
                </c:pt>
                <c:pt idx="1905">
                  <c:v>0.12757010880294972</c:v>
                </c:pt>
                <c:pt idx="1906">
                  <c:v>0.12754896965645371</c:v>
                </c:pt>
                <c:pt idx="1907">
                  <c:v>0.12754690730069801</c:v>
                </c:pt>
                <c:pt idx="1908">
                  <c:v>0.12756340614674366</c:v>
                </c:pt>
                <c:pt idx="1909">
                  <c:v>0.12756856203613293</c:v>
                </c:pt>
                <c:pt idx="1910">
                  <c:v>0.12756289055780473</c:v>
                </c:pt>
                <c:pt idx="1911">
                  <c:v>0.12758609206005644</c:v>
                </c:pt>
                <c:pt idx="1912">
                  <c:v>0.12757732704809469</c:v>
                </c:pt>
                <c:pt idx="1913">
                  <c:v>0.12756753085825509</c:v>
                </c:pt>
                <c:pt idx="1914">
                  <c:v>0.12756856203613293</c:v>
                </c:pt>
                <c:pt idx="1915">
                  <c:v>0.12755876584629333</c:v>
                </c:pt>
                <c:pt idx="1916">
                  <c:v>0.12757320233658329</c:v>
                </c:pt>
                <c:pt idx="1917">
                  <c:v>0.12755773466841547</c:v>
                </c:pt>
                <c:pt idx="1918">
                  <c:v>0.12757629587021685</c:v>
                </c:pt>
                <c:pt idx="1919">
                  <c:v>0.12757629587021685</c:v>
                </c:pt>
                <c:pt idx="1920">
                  <c:v>0.12754278258918658</c:v>
                </c:pt>
                <c:pt idx="1921">
                  <c:v>0.12753762669979732</c:v>
                </c:pt>
                <c:pt idx="1922">
                  <c:v>0.12754381376706445</c:v>
                </c:pt>
                <c:pt idx="1923">
                  <c:v>0.12754896965645371</c:v>
                </c:pt>
                <c:pt idx="1924">
                  <c:v>0.12754226700024765</c:v>
                </c:pt>
                <c:pt idx="1925">
                  <c:v>0.1275969194277739</c:v>
                </c:pt>
                <c:pt idx="1926">
                  <c:v>0.12760001296140747</c:v>
                </c:pt>
                <c:pt idx="1927">
                  <c:v>0.1275546411347819</c:v>
                </c:pt>
                <c:pt idx="1928">
                  <c:v>0.12755103201220941</c:v>
                </c:pt>
                <c:pt idx="1929">
                  <c:v>0.12754432935600335</c:v>
                </c:pt>
                <c:pt idx="1930">
                  <c:v>0.12758712323793431</c:v>
                </c:pt>
                <c:pt idx="1931">
                  <c:v>0.12758506088217861</c:v>
                </c:pt>
                <c:pt idx="1932">
                  <c:v>0.12754175141130872</c:v>
                </c:pt>
                <c:pt idx="1933">
                  <c:v>0.1275603126131101</c:v>
                </c:pt>
                <c:pt idx="1934">
                  <c:v>0.12755928143523224</c:v>
                </c:pt>
                <c:pt idx="1935">
                  <c:v>0.12754587612282015</c:v>
                </c:pt>
                <c:pt idx="1936">
                  <c:v>0.12754278258918658</c:v>
                </c:pt>
                <c:pt idx="1937">
                  <c:v>0.12756185937992687</c:v>
                </c:pt>
                <c:pt idx="1938">
                  <c:v>0.12756082820204903</c:v>
                </c:pt>
                <c:pt idx="1939">
                  <c:v>0.12754020464449195</c:v>
                </c:pt>
                <c:pt idx="1940">
                  <c:v>0.12754845406751478</c:v>
                </c:pt>
                <c:pt idx="1941">
                  <c:v>0.12754690730069801</c:v>
                </c:pt>
                <c:pt idx="1942">
                  <c:v>0.12754123582236981</c:v>
                </c:pt>
                <c:pt idx="1943">
                  <c:v>0.12753401757722482</c:v>
                </c:pt>
                <c:pt idx="1944">
                  <c:v>0.12756701526931616</c:v>
                </c:pt>
                <c:pt idx="1945">
                  <c:v>0.12756185937992687</c:v>
                </c:pt>
                <c:pt idx="1946">
                  <c:v>0.1275603126131101</c:v>
                </c:pt>
                <c:pt idx="1947">
                  <c:v>0.12758454529323968</c:v>
                </c:pt>
                <c:pt idx="1948">
                  <c:v>0.12755618790159867</c:v>
                </c:pt>
                <c:pt idx="1949">
                  <c:v>0.12756340614674366</c:v>
                </c:pt>
                <c:pt idx="1950">
                  <c:v>0.12757217115870542</c:v>
                </c:pt>
                <c:pt idx="1951">
                  <c:v>0.12757371792552219</c:v>
                </c:pt>
                <c:pt idx="1952">
                  <c:v>0.12754948524539264</c:v>
                </c:pt>
                <c:pt idx="1953">
                  <c:v>0.12754896965645371</c:v>
                </c:pt>
                <c:pt idx="1954">
                  <c:v>0.12757629587021685</c:v>
                </c:pt>
                <c:pt idx="1955">
                  <c:v>0.12756443732462153</c:v>
                </c:pt>
                <c:pt idx="1956">
                  <c:v>0.1275603126131101</c:v>
                </c:pt>
                <c:pt idx="1957">
                  <c:v>0.12756701526931616</c:v>
                </c:pt>
                <c:pt idx="1958">
                  <c:v>0.12756804644719399</c:v>
                </c:pt>
                <c:pt idx="1959">
                  <c:v>0.12754278258918658</c:v>
                </c:pt>
                <c:pt idx="1960">
                  <c:v>0.12754742288963691</c:v>
                </c:pt>
                <c:pt idx="1961">
                  <c:v>0.1275525787790262</c:v>
                </c:pt>
                <c:pt idx="1962">
                  <c:v>0.12756495291356043</c:v>
                </c:pt>
                <c:pt idx="1963">
                  <c:v>0.12757217115870542</c:v>
                </c:pt>
                <c:pt idx="1964">
                  <c:v>0.12756443732462153</c:v>
                </c:pt>
                <c:pt idx="1965">
                  <c:v>0.12759227912732357</c:v>
                </c:pt>
                <c:pt idx="1966">
                  <c:v>0.12757268674764435</c:v>
                </c:pt>
                <c:pt idx="1967">
                  <c:v>0.12755618790159867</c:v>
                </c:pt>
                <c:pt idx="1968">
                  <c:v>0.12754690730069801</c:v>
                </c:pt>
                <c:pt idx="1969">
                  <c:v>0.12752061226481273</c:v>
                </c:pt>
                <c:pt idx="1970">
                  <c:v>0.12751854990905701</c:v>
                </c:pt>
                <c:pt idx="1971">
                  <c:v>0.12753298639934696</c:v>
                </c:pt>
                <c:pt idx="1972">
                  <c:v>0.12756134379098796</c:v>
                </c:pt>
                <c:pt idx="1973">
                  <c:v>0.12756392173568259</c:v>
                </c:pt>
                <c:pt idx="1974">
                  <c:v>0.12756959321401079</c:v>
                </c:pt>
                <c:pt idx="1975">
                  <c:v>0.12756443732462153</c:v>
                </c:pt>
                <c:pt idx="1976">
                  <c:v>0.12755309436796511</c:v>
                </c:pt>
                <c:pt idx="1977">
                  <c:v>0.12757629587021685</c:v>
                </c:pt>
                <c:pt idx="1978">
                  <c:v>0.12757217115870542</c:v>
                </c:pt>
                <c:pt idx="1979">
                  <c:v>0.1275525787790262</c:v>
                </c:pt>
                <c:pt idx="1980">
                  <c:v>0.12754845406751478</c:v>
                </c:pt>
                <c:pt idx="1981">
                  <c:v>0.12754381376706445</c:v>
                </c:pt>
                <c:pt idx="1982">
                  <c:v>0.12755309436796511</c:v>
                </c:pt>
                <c:pt idx="1983">
                  <c:v>0.12757268674764435</c:v>
                </c:pt>
                <c:pt idx="1984">
                  <c:v>0.12756753085825509</c:v>
                </c:pt>
                <c:pt idx="1985">
                  <c:v>0.12757578028127792</c:v>
                </c:pt>
                <c:pt idx="1986">
                  <c:v>0.12757784263703362</c:v>
                </c:pt>
                <c:pt idx="1987">
                  <c:v>0.12755360995690404</c:v>
                </c:pt>
                <c:pt idx="1988">
                  <c:v>0.12756907762507186</c:v>
                </c:pt>
                <c:pt idx="1989">
                  <c:v>0.1275582502573544</c:v>
                </c:pt>
                <c:pt idx="1990">
                  <c:v>0.12753298639934696</c:v>
                </c:pt>
                <c:pt idx="1991">
                  <c:v>0.1275525787790262</c:v>
                </c:pt>
                <c:pt idx="1992">
                  <c:v>0.12755876584629333</c:v>
                </c:pt>
                <c:pt idx="1993">
                  <c:v>0.12756753085825509</c:v>
                </c:pt>
                <c:pt idx="1994">
                  <c:v>0.12758867000475108</c:v>
                </c:pt>
                <c:pt idx="1995">
                  <c:v>0.12757887381491148</c:v>
                </c:pt>
                <c:pt idx="1996">
                  <c:v>0.12756804644719399</c:v>
                </c:pt>
                <c:pt idx="1997">
                  <c:v>0.12756185937992687</c:v>
                </c:pt>
                <c:pt idx="1998">
                  <c:v>0.12755979702417117</c:v>
                </c:pt>
                <c:pt idx="1999">
                  <c:v>0.12755721907947654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617360"/>
        <c:axId val="549617752"/>
      </c:scatterChart>
      <c:valAx>
        <c:axId val="549617360"/>
        <c:scaling>
          <c:orientation val="minMax"/>
          <c:max val="2.5000000000000005E-2"/>
          <c:min val="-1.0000000000000002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617752"/>
        <c:crosses val="autoZero"/>
        <c:crossBetween val="midCat"/>
      </c:valAx>
      <c:valAx>
        <c:axId val="549617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Voltage on the sensor (V)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617360"/>
        <c:crossesAt val="-1.0000000000000002E-2"/>
        <c:crossBetween val="midCat"/>
        <c:majorUnit val="1.0000000000000003E-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  <c:userShapes r:id="rId5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30108315540608"/>
          <c:y val="7.11389669420225E-2"/>
          <c:w val="0.79501486793077225"/>
          <c:h val="0.7659960830283913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RawData!$B$1:$B$2000</c:f>
              <c:numCache>
                <c:formatCode>General</c:formatCode>
                <c:ptCount val="2000"/>
                <c:pt idx="0">
                  <c:v>-2.2800000000000001E-2</c:v>
                </c:pt>
                <c:pt idx="1">
                  <c:v>-2.2751185E-2</c:v>
                </c:pt>
                <c:pt idx="2">
                  <c:v>-2.2702369999999999E-2</c:v>
                </c:pt>
                <c:pt idx="3">
                  <c:v>-2.2653555000000002E-2</c:v>
                </c:pt>
                <c:pt idx="4">
                  <c:v>-2.2604740000000002E-2</c:v>
                </c:pt>
                <c:pt idx="5">
                  <c:v>-2.2555925000000001E-2</c:v>
                </c:pt>
                <c:pt idx="6">
                  <c:v>-2.250711E-2</c:v>
                </c:pt>
                <c:pt idx="7">
                  <c:v>-2.2458295E-2</c:v>
                </c:pt>
                <c:pt idx="8">
                  <c:v>-2.2409480000000002E-2</c:v>
                </c:pt>
                <c:pt idx="9">
                  <c:v>-2.2360665000000002E-2</c:v>
                </c:pt>
                <c:pt idx="10">
                  <c:v>-2.2311850000000001E-2</c:v>
                </c:pt>
                <c:pt idx="11">
                  <c:v>-2.2263035E-2</c:v>
                </c:pt>
                <c:pt idx="12">
                  <c:v>-2.221422E-2</c:v>
                </c:pt>
                <c:pt idx="13">
                  <c:v>-2.2165404999999999E-2</c:v>
                </c:pt>
                <c:pt idx="14">
                  <c:v>-2.2116590000000002E-2</c:v>
                </c:pt>
                <c:pt idx="15">
                  <c:v>-2.2067775000000001E-2</c:v>
                </c:pt>
                <c:pt idx="16">
                  <c:v>-2.2018960000000001E-2</c:v>
                </c:pt>
                <c:pt idx="17">
                  <c:v>-2.1970145E-2</c:v>
                </c:pt>
                <c:pt idx="18">
                  <c:v>-2.1921329999999999E-2</c:v>
                </c:pt>
                <c:pt idx="19">
                  <c:v>-2.1872515000000002E-2</c:v>
                </c:pt>
                <c:pt idx="20">
                  <c:v>-2.1823700000000001E-2</c:v>
                </c:pt>
                <c:pt idx="21">
                  <c:v>-2.1774885000000001E-2</c:v>
                </c:pt>
                <c:pt idx="22">
                  <c:v>-2.172607E-2</c:v>
                </c:pt>
                <c:pt idx="23">
                  <c:v>-2.1677254999999999E-2</c:v>
                </c:pt>
                <c:pt idx="24">
                  <c:v>-2.1628440000000002E-2</c:v>
                </c:pt>
                <c:pt idx="25">
                  <c:v>-2.1579625000000002E-2</c:v>
                </c:pt>
                <c:pt idx="26">
                  <c:v>-2.1530810000000001E-2</c:v>
                </c:pt>
                <c:pt idx="27">
                  <c:v>-2.1481995E-2</c:v>
                </c:pt>
                <c:pt idx="28">
                  <c:v>-2.143318E-2</c:v>
                </c:pt>
                <c:pt idx="29">
                  <c:v>-2.1384365000000002E-2</c:v>
                </c:pt>
                <c:pt idx="30">
                  <c:v>-2.1335550000000002E-2</c:v>
                </c:pt>
                <c:pt idx="31">
                  <c:v>-2.1286735000000001E-2</c:v>
                </c:pt>
                <c:pt idx="32">
                  <c:v>-2.123792E-2</c:v>
                </c:pt>
                <c:pt idx="33">
                  <c:v>-2.1189105E-2</c:v>
                </c:pt>
                <c:pt idx="34">
                  <c:v>-2.1140289999999999E-2</c:v>
                </c:pt>
                <c:pt idx="35">
                  <c:v>-2.1091475000000002E-2</c:v>
                </c:pt>
                <c:pt idx="36">
                  <c:v>-2.1042660000000001E-2</c:v>
                </c:pt>
                <c:pt idx="37">
                  <c:v>-2.0993845000000001E-2</c:v>
                </c:pt>
                <c:pt idx="38">
                  <c:v>-2.094503E-2</c:v>
                </c:pt>
                <c:pt idx="39">
                  <c:v>-2.0896214999999999E-2</c:v>
                </c:pt>
                <c:pt idx="40">
                  <c:v>-2.0847400000000002E-2</c:v>
                </c:pt>
                <c:pt idx="41">
                  <c:v>-2.0798585000000001E-2</c:v>
                </c:pt>
                <c:pt idx="42">
                  <c:v>-2.0749770000000001E-2</c:v>
                </c:pt>
                <c:pt idx="43">
                  <c:v>-2.0700955E-2</c:v>
                </c:pt>
                <c:pt idx="44">
                  <c:v>-2.0652139999999999E-2</c:v>
                </c:pt>
                <c:pt idx="45">
                  <c:v>-2.0603325000000002E-2</c:v>
                </c:pt>
                <c:pt idx="46">
                  <c:v>-2.0554510000000002E-2</c:v>
                </c:pt>
                <c:pt idx="47">
                  <c:v>-2.0505695000000001E-2</c:v>
                </c:pt>
                <c:pt idx="48">
                  <c:v>-2.045688E-2</c:v>
                </c:pt>
                <c:pt idx="49">
                  <c:v>-2.0408065E-2</c:v>
                </c:pt>
                <c:pt idx="50">
                  <c:v>-2.0359250000000002E-2</c:v>
                </c:pt>
                <c:pt idx="51">
                  <c:v>-2.0310435000000002E-2</c:v>
                </c:pt>
                <c:pt idx="52">
                  <c:v>-2.0261620000000001E-2</c:v>
                </c:pt>
                <c:pt idx="53">
                  <c:v>-2.0212805E-2</c:v>
                </c:pt>
                <c:pt idx="54">
                  <c:v>-2.016399E-2</c:v>
                </c:pt>
                <c:pt idx="55">
                  <c:v>-2.0115174999999999E-2</c:v>
                </c:pt>
                <c:pt idx="56">
                  <c:v>-2.0066360000000002E-2</c:v>
                </c:pt>
                <c:pt idx="57">
                  <c:v>-2.0017545000000001E-2</c:v>
                </c:pt>
                <c:pt idx="58">
                  <c:v>-1.9968730000000001E-2</c:v>
                </c:pt>
                <c:pt idx="59">
                  <c:v>-1.9919915E-2</c:v>
                </c:pt>
                <c:pt idx="60">
                  <c:v>-1.9871100000000003E-2</c:v>
                </c:pt>
                <c:pt idx="61">
                  <c:v>-1.9822285000000002E-2</c:v>
                </c:pt>
                <c:pt idx="62">
                  <c:v>-1.9773470000000001E-2</c:v>
                </c:pt>
                <c:pt idx="63">
                  <c:v>-1.9724655000000001E-2</c:v>
                </c:pt>
                <c:pt idx="64">
                  <c:v>-1.967584E-2</c:v>
                </c:pt>
                <c:pt idx="65">
                  <c:v>-1.9627024999999999E-2</c:v>
                </c:pt>
                <c:pt idx="66">
                  <c:v>-1.9578210000000002E-2</c:v>
                </c:pt>
                <c:pt idx="67">
                  <c:v>-1.9529395000000001E-2</c:v>
                </c:pt>
                <c:pt idx="68">
                  <c:v>-1.9480580000000001E-2</c:v>
                </c:pt>
                <c:pt idx="69">
                  <c:v>-1.9431765E-2</c:v>
                </c:pt>
                <c:pt idx="70">
                  <c:v>-1.9382949999999999E-2</c:v>
                </c:pt>
                <c:pt idx="71">
                  <c:v>-1.9334135000000002E-2</c:v>
                </c:pt>
                <c:pt idx="72">
                  <c:v>-1.9285320000000002E-2</c:v>
                </c:pt>
                <c:pt idx="73">
                  <c:v>-1.9236505000000001E-2</c:v>
                </c:pt>
                <c:pt idx="74">
                  <c:v>-1.918769E-2</c:v>
                </c:pt>
                <c:pt idx="75">
                  <c:v>-1.9138875E-2</c:v>
                </c:pt>
                <c:pt idx="76">
                  <c:v>-1.9090059999999999E-2</c:v>
                </c:pt>
                <c:pt idx="77">
                  <c:v>-1.9041245000000002E-2</c:v>
                </c:pt>
                <c:pt idx="78">
                  <c:v>-1.8992430000000001E-2</c:v>
                </c:pt>
                <c:pt idx="79">
                  <c:v>-1.8943615E-2</c:v>
                </c:pt>
                <c:pt idx="80">
                  <c:v>-1.88948E-2</c:v>
                </c:pt>
                <c:pt idx="81">
                  <c:v>-1.8845985000000003E-2</c:v>
                </c:pt>
                <c:pt idx="82">
                  <c:v>-1.8797170000000002E-2</c:v>
                </c:pt>
                <c:pt idx="83">
                  <c:v>-1.8748355000000001E-2</c:v>
                </c:pt>
                <c:pt idx="84">
                  <c:v>-1.8699540000000001E-2</c:v>
                </c:pt>
                <c:pt idx="85">
                  <c:v>-1.8650725E-2</c:v>
                </c:pt>
                <c:pt idx="86">
                  <c:v>-1.8601909999999999E-2</c:v>
                </c:pt>
                <c:pt idx="87">
                  <c:v>-1.8553095000000002E-2</c:v>
                </c:pt>
                <c:pt idx="88">
                  <c:v>-1.8504280000000001E-2</c:v>
                </c:pt>
                <c:pt idx="89">
                  <c:v>-1.8455465000000001E-2</c:v>
                </c:pt>
                <c:pt idx="90">
                  <c:v>-1.840665E-2</c:v>
                </c:pt>
                <c:pt idx="91">
                  <c:v>-1.8357835000000003E-2</c:v>
                </c:pt>
                <c:pt idx="92">
                  <c:v>-1.8309020000000002E-2</c:v>
                </c:pt>
                <c:pt idx="93">
                  <c:v>-1.8260205000000002E-2</c:v>
                </c:pt>
                <c:pt idx="94">
                  <c:v>-1.8211390000000001E-2</c:v>
                </c:pt>
                <c:pt idx="95">
                  <c:v>-1.8162575E-2</c:v>
                </c:pt>
                <c:pt idx="96">
                  <c:v>-1.811376E-2</c:v>
                </c:pt>
                <c:pt idx="97">
                  <c:v>-1.8064944999999999E-2</c:v>
                </c:pt>
                <c:pt idx="98">
                  <c:v>-1.8016130000000002E-2</c:v>
                </c:pt>
                <c:pt idx="99">
                  <c:v>-1.7967315000000001E-2</c:v>
                </c:pt>
                <c:pt idx="100">
                  <c:v>-1.79185E-2</c:v>
                </c:pt>
                <c:pt idx="101">
                  <c:v>-1.7869685E-2</c:v>
                </c:pt>
                <c:pt idx="102">
                  <c:v>-1.7820870000000003E-2</c:v>
                </c:pt>
                <c:pt idx="103">
                  <c:v>-1.7772055000000002E-2</c:v>
                </c:pt>
                <c:pt idx="104">
                  <c:v>-1.7723240000000001E-2</c:v>
                </c:pt>
                <c:pt idx="105">
                  <c:v>-1.7674425000000001E-2</c:v>
                </c:pt>
                <c:pt idx="106">
                  <c:v>-1.762561E-2</c:v>
                </c:pt>
                <c:pt idx="107">
                  <c:v>-1.7576794999999999E-2</c:v>
                </c:pt>
                <c:pt idx="108">
                  <c:v>-1.7527980000000002E-2</c:v>
                </c:pt>
                <c:pt idx="109">
                  <c:v>-1.7479165000000001E-2</c:v>
                </c:pt>
                <c:pt idx="110">
                  <c:v>-1.7430350000000001E-2</c:v>
                </c:pt>
                <c:pt idx="111">
                  <c:v>-1.7381535E-2</c:v>
                </c:pt>
                <c:pt idx="112">
                  <c:v>-1.7332720000000003E-2</c:v>
                </c:pt>
                <c:pt idx="113">
                  <c:v>-1.7283905000000002E-2</c:v>
                </c:pt>
                <c:pt idx="114">
                  <c:v>-1.7235090000000002E-2</c:v>
                </c:pt>
                <c:pt idx="115">
                  <c:v>-1.7186275000000001E-2</c:v>
                </c:pt>
                <c:pt idx="116">
                  <c:v>-1.713746E-2</c:v>
                </c:pt>
                <c:pt idx="117">
                  <c:v>-1.7088645E-2</c:v>
                </c:pt>
                <c:pt idx="118">
                  <c:v>-1.7039829999999999E-2</c:v>
                </c:pt>
                <c:pt idx="119">
                  <c:v>-1.6991015000000002E-2</c:v>
                </c:pt>
                <c:pt idx="120">
                  <c:v>-1.6942200000000001E-2</c:v>
                </c:pt>
                <c:pt idx="121">
                  <c:v>-1.6893385E-2</c:v>
                </c:pt>
                <c:pt idx="122">
                  <c:v>-1.684457E-2</c:v>
                </c:pt>
                <c:pt idx="123">
                  <c:v>-1.6795755000000002E-2</c:v>
                </c:pt>
                <c:pt idx="124">
                  <c:v>-1.6746940000000002E-2</c:v>
                </c:pt>
                <c:pt idx="125">
                  <c:v>-1.6698125000000001E-2</c:v>
                </c:pt>
                <c:pt idx="126">
                  <c:v>-1.664931E-2</c:v>
                </c:pt>
                <c:pt idx="127">
                  <c:v>-1.6600495E-2</c:v>
                </c:pt>
                <c:pt idx="128">
                  <c:v>-1.6551679999999999E-2</c:v>
                </c:pt>
                <c:pt idx="129">
                  <c:v>-1.6502865000000002E-2</c:v>
                </c:pt>
                <c:pt idx="130">
                  <c:v>-1.6454050000000001E-2</c:v>
                </c:pt>
                <c:pt idx="131">
                  <c:v>-1.6405235000000001E-2</c:v>
                </c:pt>
                <c:pt idx="132">
                  <c:v>-1.635642E-2</c:v>
                </c:pt>
                <c:pt idx="133">
                  <c:v>-1.6307605000000003E-2</c:v>
                </c:pt>
                <c:pt idx="134">
                  <c:v>-1.6258790000000002E-2</c:v>
                </c:pt>
                <c:pt idx="135">
                  <c:v>-1.6209975000000001E-2</c:v>
                </c:pt>
                <c:pt idx="136">
                  <c:v>-1.6161160000000001E-2</c:v>
                </c:pt>
                <c:pt idx="137">
                  <c:v>-1.6112345E-2</c:v>
                </c:pt>
                <c:pt idx="138">
                  <c:v>-1.6063529999999999E-2</c:v>
                </c:pt>
                <c:pt idx="139">
                  <c:v>-1.6014714999999999E-2</c:v>
                </c:pt>
                <c:pt idx="140">
                  <c:v>-1.5965900000000002E-2</c:v>
                </c:pt>
                <c:pt idx="141">
                  <c:v>-1.5917085000000001E-2</c:v>
                </c:pt>
                <c:pt idx="142">
                  <c:v>-1.586827E-2</c:v>
                </c:pt>
                <c:pt idx="143">
                  <c:v>-1.5819455E-2</c:v>
                </c:pt>
                <c:pt idx="144">
                  <c:v>-1.5770640000000002E-2</c:v>
                </c:pt>
                <c:pt idx="145">
                  <c:v>-1.5721825000000002E-2</c:v>
                </c:pt>
                <c:pt idx="146">
                  <c:v>-1.5673010000000001E-2</c:v>
                </c:pt>
                <c:pt idx="147">
                  <c:v>-1.5624195E-2</c:v>
                </c:pt>
                <c:pt idx="148">
                  <c:v>-1.557538E-2</c:v>
                </c:pt>
                <c:pt idx="149">
                  <c:v>-1.5526565000000001E-2</c:v>
                </c:pt>
                <c:pt idx="150">
                  <c:v>-1.5477750000000002E-2</c:v>
                </c:pt>
                <c:pt idx="151">
                  <c:v>-1.5428935000000001E-2</c:v>
                </c:pt>
                <c:pt idx="152">
                  <c:v>-1.5380120000000001E-2</c:v>
                </c:pt>
                <c:pt idx="153">
                  <c:v>-1.5331305E-2</c:v>
                </c:pt>
                <c:pt idx="154">
                  <c:v>-1.5282490000000001E-2</c:v>
                </c:pt>
                <c:pt idx="155">
                  <c:v>-1.5233675000000002E-2</c:v>
                </c:pt>
                <c:pt idx="156">
                  <c:v>-1.5184860000000001E-2</c:v>
                </c:pt>
                <c:pt idx="157">
                  <c:v>-1.5136045000000001E-2</c:v>
                </c:pt>
                <c:pt idx="158">
                  <c:v>-1.508723E-2</c:v>
                </c:pt>
                <c:pt idx="159">
                  <c:v>-1.5038415000000001E-2</c:v>
                </c:pt>
                <c:pt idx="160">
                  <c:v>-1.49896E-2</c:v>
                </c:pt>
                <c:pt idx="161">
                  <c:v>-1.4940785000000002E-2</c:v>
                </c:pt>
                <c:pt idx="162">
                  <c:v>-1.4891970000000001E-2</c:v>
                </c:pt>
                <c:pt idx="163">
                  <c:v>-1.4843155E-2</c:v>
                </c:pt>
                <c:pt idx="164">
                  <c:v>-1.4794340000000001E-2</c:v>
                </c:pt>
                <c:pt idx="165">
                  <c:v>-1.4745525000000001E-2</c:v>
                </c:pt>
                <c:pt idx="166">
                  <c:v>-1.469671E-2</c:v>
                </c:pt>
                <c:pt idx="167">
                  <c:v>-1.4647895000000001E-2</c:v>
                </c:pt>
                <c:pt idx="168">
                  <c:v>-1.459908E-2</c:v>
                </c:pt>
                <c:pt idx="169">
                  <c:v>-1.4550265000000001E-2</c:v>
                </c:pt>
                <c:pt idx="170">
                  <c:v>-1.4501450000000001E-2</c:v>
                </c:pt>
                <c:pt idx="171">
                  <c:v>-1.4452635E-2</c:v>
                </c:pt>
                <c:pt idx="172">
                  <c:v>-1.4403820000000001E-2</c:v>
                </c:pt>
                <c:pt idx="173">
                  <c:v>-1.4355005000000001E-2</c:v>
                </c:pt>
                <c:pt idx="174">
                  <c:v>-1.4306190000000002E-2</c:v>
                </c:pt>
                <c:pt idx="175">
                  <c:v>-1.4257375000000001E-2</c:v>
                </c:pt>
                <c:pt idx="176">
                  <c:v>-1.420856E-2</c:v>
                </c:pt>
                <c:pt idx="177">
                  <c:v>-1.4159745000000001E-2</c:v>
                </c:pt>
                <c:pt idx="178">
                  <c:v>-1.4110930000000001E-2</c:v>
                </c:pt>
                <c:pt idx="179">
                  <c:v>-1.4062115E-2</c:v>
                </c:pt>
                <c:pt idx="180">
                  <c:v>-1.4013300000000001E-2</c:v>
                </c:pt>
                <c:pt idx="181">
                  <c:v>-1.3964485E-2</c:v>
                </c:pt>
                <c:pt idx="182">
                  <c:v>-1.3915670000000002E-2</c:v>
                </c:pt>
                <c:pt idx="183">
                  <c:v>-1.3866855000000001E-2</c:v>
                </c:pt>
                <c:pt idx="184">
                  <c:v>-1.381804E-2</c:v>
                </c:pt>
                <c:pt idx="185">
                  <c:v>-1.3769225000000001E-2</c:v>
                </c:pt>
                <c:pt idx="186">
                  <c:v>-1.3720410000000001E-2</c:v>
                </c:pt>
                <c:pt idx="187">
                  <c:v>-1.3671595000000002E-2</c:v>
                </c:pt>
                <c:pt idx="188">
                  <c:v>-1.3622780000000001E-2</c:v>
                </c:pt>
                <c:pt idx="189">
                  <c:v>-1.3573965E-2</c:v>
                </c:pt>
                <c:pt idx="190">
                  <c:v>-1.3525150000000001E-2</c:v>
                </c:pt>
                <c:pt idx="191">
                  <c:v>-1.3476335000000001E-2</c:v>
                </c:pt>
                <c:pt idx="192">
                  <c:v>-1.342752E-2</c:v>
                </c:pt>
                <c:pt idx="193">
                  <c:v>-1.3378705000000001E-2</c:v>
                </c:pt>
                <c:pt idx="194">
                  <c:v>-1.332989E-2</c:v>
                </c:pt>
                <c:pt idx="195">
                  <c:v>-1.3281075000000002E-2</c:v>
                </c:pt>
                <c:pt idx="196">
                  <c:v>-1.3232260000000001E-2</c:v>
                </c:pt>
                <c:pt idx="197">
                  <c:v>-1.3183445E-2</c:v>
                </c:pt>
                <c:pt idx="198">
                  <c:v>-1.3134630000000001E-2</c:v>
                </c:pt>
                <c:pt idx="199">
                  <c:v>-1.3085815000000001E-2</c:v>
                </c:pt>
                <c:pt idx="200">
                  <c:v>-1.3037E-2</c:v>
                </c:pt>
                <c:pt idx="201">
                  <c:v>-1.2988185000000001E-2</c:v>
                </c:pt>
                <c:pt idx="202">
                  <c:v>-1.293937E-2</c:v>
                </c:pt>
                <c:pt idx="203">
                  <c:v>-1.2890555000000001E-2</c:v>
                </c:pt>
                <c:pt idx="204">
                  <c:v>-1.2841740000000001E-2</c:v>
                </c:pt>
                <c:pt idx="205">
                  <c:v>-1.2792925E-2</c:v>
                </c:pt>
                <c:pt idx="206">
                  <c:v>-1.2744110000000001E-2</c:v>
                </c:pt>
                <c:pt idx="207">
                  <c:v>-1.2695295000000001E-2</c:v>
                </c:pt>
                <c:pt idx="208">
                  <c:v>-1.2646480000000002E-2</c:v>
                </c:pt>
                <c:pt idx="209">
                  <c:v>-1.2597665000000001E-2</c:v>
                </c:pt>
                <c:pt idx="210">
                  <c:v>-1.254885E-2</c:v>
                </c:pt>
                <c:pt idx="211">
                  <c:v>-1.2500035000000001E-2</c:v>
                </c:pt>
                <c:pt idx="212">
                  <c:v>-1.2451220000000001E-2</c:v>
                </c:pt>
                <c:pt idx="213">
                  <c:v>-1.2402405E-2</c:v>
                </c:pt>
                <c:pt idx="214">
                  <c:v>-1.2353590000000001E-2</c:v>
                </c:pt>
                <c:pt idx="215">
                  <c:v>-1.2304775E-2</c:v>
                </c:pt>
                <c:pt idx="216">
                  <c:v>-1.2255960000000002E-2</c:v>
                </c:pt>
                <c:pt idx="217">
                  <c:v>-1.2207145000000001E-2</c:v>
                </c:pt>
                <c:pt idx="218">
                  <c:v>-1.215833E-2</c:v>
                </c:pt>
                <c:pt idx="219">
                  <c:v>-1.2109515000000001E-2</c:v>
                </c:pt>
                <c:pt idx="220">
                  <c:v>-1.2060700000000001E-2</c:v>
                </c:pt>
                <c:pt idx="221">
                  <c:v>-1.2011885000000002E-2</c:v>
                </c:pt>
                <c:pt idx="222">
                  <c:v>-1.1963070000000001E-2</c:v>
                </c:pt>
                <c:pt idx="223">
                  <c:v>-1.1914255E-2</c:v>
                </c:pt>
                <c:pt idx="224">
                  <c:v>-1.1865440000000001E-2</c:v>
                </c:pt>
                <c:pt idx="225">
                  <c:v>-1.1816625000000001E-2</c:v>
                </c:pt>
                <c:pt idx="226">
                  <c:v>-1.176781E-2</c:v>
                </c:pt>
                <c:pt idx="227">
                  <c:v>-1.1718995000000001E-2</c:v>
                </c:pt>
                <c:pt idx="228">
                  <c:v>-1.167018E-2</c:v>
                </c:pt>
                <c:pt idx="229">
                  <c:v>-1.1621365000000002E-2</c:v>
                </c:pt>
                <c:pt idx="230">
                  <c:v>-1.1572550000000001E-2</c:v>
                </c:pt>
                <c:pt idx="231">
                  <c:v>-1.1523735E-2</c:v>
                </c:pt>
                <c:pt idx="232">
                  <c:v>-1.1474920000000001E-2</c:v>
                </c:pt>
                <c:pt idx="233">
                  <c:v>-1.1426105000000001E-2</c:v>
                </c:pt>
                <c:pt idx="234">
                  <c:v>-1.137729E-2</c:v>
                </c:pt>
                <c:pt idx="235">
                  <c:v>-1.1328475000000001E-2</c:v>
                </c:pt>
                <c:pt idx="236">
                  <c:v>-1.127966E-2</c:v>
                </c:pt>
                <c:pt idx="237">
                  <c:v>-1.1230845000000001E-2</c:v>
                </c:pt>
                <c:pt idx="238">
                  <c:v>-1.1182030000000001E-2</c:v>
                </c:pt>
                <c:pt idx="239">
                  <c:v>-1.1133215E-2</c:v>
                </c:pt>
                <c:pt idx="240">
                  <c:v>-1.1084400000000001E-2</c:v>
                </c:pt>
                <c:pt idx="241">
                  <c:v>-1.1035585000000001E-2</c:v>
                </c:pt>
                <c:pt idx="242">
                  <c:v>-1.0986770000000002E-2</c:v>
                </c:pt>
                <c:pt idx="243">
                  <c:v>-1.0937955000000001E-2</c:v>
                </c:pt>
                <c:pt idx="244">
                  <c:v>-1.088914E-2</c:v>
                </c:pt>
                <c:pt idx="245">
                  <c:v>-1.0840325000000001E-2</c:v>
                </c:pt>
                <c:pt idx="246">
                  <c:v>-1.0791510000000001E-2</c:v>
                </c:pt>
                <c:pt idx="247">
                  <c:v>-1.0742695E-2</c:v>
                </c:pt>
                <c:pt idx="248">
                  <c:v>-1.0693880000000001E-2</c:v>
                </c:pt>
                <c:pt idx="249">
                  <c:v>-1.0645065E-2</c:v>
                </c:pt>
                <c:pt idx="250">
                  <c:v>-1.0596250000000002E-2</c:v>
                </c:pt>
                <c:pt idx="251">
                  <c:v>-1.0547435000000001E-2</c:v>
                </c:pt>
                <c:pt idx="252">
                  <c:v>-1.049862E-2</c:v>
                </c:pt>
                <c:pt idx="253">
                  <c:v>-1.0449805000000001E-2</c:v>
                </c:pt>
                <c:pt idx="254">
                  <c:v>-1.0400990000000001E-2</c:v>
                </c:pt>
                <c:pt idx="255">
                  <c:v>-1.0352175000000002E-2</c:v>
                </c:pt>
                <c:pt idx="256">
                  <c:v>-1.0303360000000001E-2</c:v>
                </c:pt>
                <c:pt idx="257">
                  <c:v>-1.0254545E-2</c:v>
                </c:pt>
                <c:pt idx="258">
                  <c:v>-1.0205730000000001E-2</c:v>
                </c:pt>
                <c:pt idx="259">
                  <c:v>-1.0156915000000001E-2</c:v>
                </c:pt>
                <c:pt idx="260">
                  <c:v>-1.01081E-2</c:v>
                </c:pt>
                <c:pt idx="261">
                  <c:v>-1.0059285000000001E-2</c:v>
                </c:pt>
                <c:pt idx="262">
                  <c:v>-1.001047E-2</c:v>
                </c:pt>
                <c:pt idx="263">
                  <c:v>-9.9616550000000016E-3</c:v>
                </c:pt>
                <c:pt idx="264">
                  <c:v>-9.9128400000000009E-3</c:v>
                </c:pt>
                <c:pt idx="265">
                  <c:v>-9.8640250000000002E-3</c:v>
                </c:pt>
                <c:pt idx="266">
                  <c:v>-9.8152100000000013E-3</c:v>
                </c:pt>
                <c:pt idx="267">
                  <c:v>-9.7663950000000006E-3</c:v>
                </c:pt>
                <c:pt idx="268">
                  <c:v>-9.71758E-3</c:v>
                </c:pt>
                <c:pt idx="269">
                  <c:v>-9.668765000000001E-3</c:v>
                </c:pt>
                <c:pt idx="270">
                  <c:v>-9.6199500000000004E-3</c:v>
                </c:pt>
                <c:pt idx="271">
                  <c:v>-9.5711350000000014E-3</c:v>
                </c:pt>
                <c:pt idx="272">
                  <c:v>-9.5223200000000008E-3</c:v>
                </c:pt>
                <c:pt idx="273">
                  <c:v>-9.4735050000000001E-3</c:v>
                </c:pt>
                <c:pt idx="274">
                  <c:v>-9.4246900000000012E-3</c:v>
                </c:pt>
                <c:pt idx="275">
                  <c:v>-9.3758750000000005E-3</c:v>
                </c:pt>
                <c:pt idx="276">
                  <c:v>-9.3270600000000016E-3</c:v>
                </c:pt>
                <c:pt idx="277">
                  <c:v>-9.2782450000000009E-3</c:v>
                </c:pt>
                <c:pt idx="278">
                  <c:v>-9.2294300000000003E-3</c:v>
                </c:pt>
                <c:pt idx="279">
                  <c:v>-9.1806150000000013E-3</c:v>
                </c:pt>
                <c:pt idx="280">
                  <c:v>-9.1318000000000007E-3</c:v>
                </c:pt>
                <c:pt idx="281">
                  <c:v>-9.082985E-3</c:v>
                </c:pt>
                <c:pt idx="282">
                  <c:v>-9.0341700000000011E-3</c:v>
                </c:pt>
                <c:pt idx="283">
                  <c:v>-8.9853550000000004E-3</c:v>
                </c:pt>
                <c:pt idx="284">
                  <c:v>-8.9365400000000015E-3</c:v>
                </c:pt>
                <c:pt idx="285">
                  <c:v>-8.8877250000000008E-3</c:v>
                </c:pt>
                <c:pt idx="286">
                  <c:v>-8.8389100000000002E-3</c:v>
                </c:pt>
                <c:pt idx="287">
                  <c:v>-8.7900950000000012E-3</c:v>
                </c:pt>
                <c:pt idx="288">
                  <c:v>-8.7412800000000006E-3</c:v>
                </c:pt>
                <c:pt idx="289">
                  <c:v>-8.6924650000000016E-3</c:v>
                </c:pt>
                <c:pt idx="290">
                  <c:v>-8.643650000000001E-3</c:v>
                </c:pt>
                <c:pt idx="291">
                  <c:v>-8.5948350000000003E-3</c:v>
                </c:pt>
                <c:pt idx="292">
                  <c:v>-8.5460200000000014E-3</c:v>
                </c:pt>
                <c:pt idx="293">
                  <c:v>-8.4972050000000007E-3</c:v>
                </c:pt>
                <c:pt idx="294">
                  <c:v>-8.4483900000000001E-3</c:v>
                </c:pt>
                <c:pt idx="295">
                  <c:v>-8.3995750000000011E-3</c:v>
                </c:pt>
                <c:pt idx="296">
                  <c:v>-8.3507600000000005E-3</c:v>
                </c:pt>
                <c:pt idx="297">
                  <c:v>-8.3019450000000015E-3</c:v>
                </c:pt>
                <c:pt idx="298">
                  <c:v>-8.2531300000000009E-3</c:v>
                </c:pt>
                <c:pt idx="299">
                  <c:v>-8.2043150000000002E-3</c:v>
                </c:pt>
                <c:pt idx="300">
                  <c:v>-8.1555000000000013E-3</c:v>
                </c:pt>
                <c:pt idx="301">
                  <c:v>-8.1066850000000006E-3</c:v>
                </c:pt>
                <c:pt idx="302">
                  <c:v>-8.05787E-3</c:v>
                </c:pt>
                <c:pt idx="303">
                  <c:v>-8.009055000000001E-3</c:v>
                </c:pt>
                <c:pt idx="304">
                  <c:v>-7.9602400000000004E-3</c:v>
                </c:pt>
                <c:pt idx="305">
                  <c:v>-7.9114250000000014E-3</c:v>
                </c:pt>
                <c:pt idx="306">
                  <c:v>-7.8626100000000008E-3</c:v>
                </c:pt>
                <c:pt idx="307">
                  <c:v>-7.8137950000000001E-3</c:v>
                </c:pt>
                <c:pt idx="308">
                  <c:v>-7.7649800000000012E-3</c:v>
                </c:pt>
                <c:pt idx="309">
                  <c:v>-7.7161650000000005E-3</c:v>
                </c:pt>
                <c:pt idx="310">
                  <c:v>-7.6673500000000016E-3</c:v>
                </c:pt>
                <c:pt idx="311">
                  <c:v>-7.6185350000000009E-3</c:v>
                </c:pt>
                <c:pt idx="312">
                  <c:v>-7.5697200000000003E-3</c:v>
                </c:pt>
                <c:pt idx="313">
                  <c:v>-7.5209050000000013E-3</c:v>
                </c:pt>
                <c:pt idx="314">
                  <c:v>-7.4720900000000007E-3</c:v>
                </c:pt>
                <c:pt idx="315">
                  <c:v>-7.423275E-3</c:v>
                </c:pt>
                <c:pt idx="316">
                  <c:v>-7.3744600000000011E-3</c:v>
                </c:pt>
                <c:pt idx="317">
                  <c:v>-7.3256450000000004E-3</c:v>
                </c:pt>
                <c:pt idx="318">
                  <c:v>-7.2768300000000015E-3</c:v>
                </c:pt>
                <c:pt idx="319">
                  <c:v>-7.2280150000000008E-3</c:v>
                </c:pt>
                <c:pt idx="320">
                  <c:v>-7.1792000000000002E-3</c:v>
                </c:pt>
                <c:pt idx="321">
                  <c:v>-7.1303849999999995E-3</c:v>
                </c:pt>
                <c:pt idx="322">
                  <c:v>-7.0815700000000023E-3</c:v>
                </c:pt>
                <c:pt idx="323">
                  <c:v>-7.0327550000000016E-3</c:v>
                </c:pt>
                <c:pt idx="324">
                  <c:v>-6.983940000000001E-3</c:v>
                </c:pt>
                <c:pt idx="325">
                  <c:v>-6.9351250000000003E-3</c:v>
                </c:pt>
                <c:pt idx="326">
                  <c:v>-6.8863099999999997E-3</c:v>
                </c:pt>
                <c:pt idx="327">
                  <c:v>-6.8374950000000025E-3</c:v>
                </c:pt>
                <c:pt idx="328">
                  <c:v>-6.7886800000000018E-3</c:v>
                </c:pt>
                <c:pt idx="329">
                  <c:v>-6.7398650000000011E-3</c:v>
                </c:pt>
                <c:pt idx="330">
                  <c:v>-6.6910500000000005E-3</c:v>
                </c:pt>
                <c:pt idx="331">
                  <c:v>-6.6422349999999998E-3</c:v>
                </c:pt>
                <c:pt idx="332">
                  <c:v>-6.5934199999999991E-3</c:v>
                </c:pt>
                <c:pt idx="333">
                  <c:v>-6.5446050000000019E-3</c:v>
                </c:pt>
                <c:pt idx="334">
                  <c:v>-6.4957900000000013E-3</c:v>
                </c:pt>
                <c:pt idx="335">
                  <c:v>-6.4469750000000006E-3</c:v>
                </c:pt>
                <c:pt idx="336">
                  <c:v>-6.39816E-3</c:v>
                </c:pt>
                <c:pt idx="337">
                  <c:v>-6.3493449999999993E-3</c:v>
                </c:pt>
                <c:pt idx="338">
                  <c:v>-6.3005300000000021E-3</c:v>
                </c:pt>
                <c:pt idx="339">
                  <c:v>-6.2517150000000014E-3</c:v>
                </c:pt>
                <c:pt idx="340">
                  <c:v>-6.2029000000000008E-3</c:v>
                </c:pt>
                <c:pt idx="341">
                  <c:v>-6.1540850000000001E-3</c:v>
                </c:pt>
                <c:pt idx="342">
                  <c:v>-6.1052699999999994E-3</c:v>
                </c:pt>
                <c:pt idx="343">
                  <c:v>-6.0564550000000023E-3</c:v>
                </c:pt>
                <c:pt idx="344">
                  <c:v>-6.0076400000000016E-3</c:v>
                </c:pt>
                <c:pt idx="345">
                  <c:v>-5.9588250000000009E-3</c:v>
                </c:pt>
                <c:pt idx="346">
                  <c:v>-5.9100100000000003E-3</c:v>
                </c:pt>
                <c:pt idx="347">
                  <c:v>-5.8611949999999996E-3</c:v>
                </c:pt>
                <c:pt idx="348">
                  <c:v>-5.8123800000000024E-3</c:v>
                </c:pt>
                <c:pt idx="349">
                  <c:v>-5.7635650000000017E-3</c:v>
                </c:pt>
                <c:pt idx="350">
                  <c:v>-5.7147500000000011E-3</c:v>
                </c:pt>
                <c:pt idx="351">
                  <c:v>-5.6659350000000004E-3</c:v>
                </c:pt>
                <c:pt idx="352">
                  <c:v>-5.6171199999999998E-3</c:v>
                </c:pt>
                <c:pt idx="353">
                  <c:v>-5.5683049999999991E-3</c:v>
                </c:pt>
                <c:pt idx="354">
                  <c:v>-5.5194900000000019E-3</c:v>
                </c:pt>
                <c:pt idx="355">
                  <c:v>-5.4706750000000012E-3</c:v>
                </c:pt>
                <c:pt idx="356">
                  <c:v>-5.4218600000000006E-3</c:v>
                </c:pt>
                <c:pt idx="357">
                  <c:v>-5.3730449999999999E-3</c:v>
                </c:pt>
                <c:pt idx="358">
                  <c:v>-5.3242299999999992E-3</c:v>
                </c:pt>
                <c:pt idx="359">
                  <c:v>-5.275415000000002E-3</c:v>
                </c:pt>
                <c:pt idx="360">
                  <c:v>-5.2266000000000014E-3</c:v>
                </c:pt>
                <c:pt idx="361">
                  <c:v>-5.1777850000000007E-3</c:v>
                </c:pt>
                <c:pt idx="362">
                  <c:v>-5.1289700000000001E-3</c:v>
                </c:pt>
                <c:pt idx="363">
                  <c:v>-5.0801549999999994E-3</c:v>
                </c:pt>
                <c:pt idx="364">
                  <c:v>-5.0313400000000022E-3</c:v>
                </c:pt>
                <c:pt idx="365">
                  <c:v>-4.9825250000000015E-3</c:v>
                </c:pt>
                <c:pt idx="366">
                  <c:v>-4.9337100000000009E-3</c:v>
                </c:pt>
                <c:pt idx="367">
                  <c:v>-4.8848950000000002E-3</c:v>
                </c:pt>
                <c:pt idx="368">
                  <c:v>-4.8360799999999995E-3</c:v>
                </c:pt>
                <c:pt idx="369">
                  <c:v>-4.7872650000000024E-3</c:v>
                </c:pt>
                <c:pt idx="370">
                  <c:v>-4.7384500000000017E-3</c:v>
                </c:pt>
                <c:pt idx="371">
                  <c:v>-4.689635000000001E-3</c:v>
                </c:pt>
                <c:pt idx="372">
                  <c:v>-4.6408200000000004E-3</c:v>
                </c:pt>
                <c:pt idx="373">
                  <c:v>-4.5920049999999997E-3</c:v>
                </c:pt>
                <c:pt idx="374">
                  <c:v>-4.5431900000000025E-3</c:v>
                </c:pt>
                <c:pt idx="375">
                  <c:v>-4.4943750000000018E-3</c:v>
                </c:pt>
                <c:pt idx="376">
                  <c:v>-4.4455600000000012E-3</c:v>
                </c:pt>
                <c:pt idx="377">
                  <c:v>-4.3967450000000005E-3</c:v>
                </c:pt>
                <c:pt idx="378">
                  <c:v>-4.3479299999999999E-3</c:v>
                </c:pt>
                <c:pt idx="379">
                  <c:v>-4.2991149999999992E-3</c:v>
                </c:pt>
                <c:pt idx="380">
                  <c:v>-4.250300000000002E-3</c:v>
                </c:pt>
                <c:pt idx="381">
                  <c:v>-4.2014850000000013E-3</c:v>
                </c:pt>
                <c:pt idx="382">
                  <c:v>-4.1526700000000007E-3</c:v>
                </c:pt>
                <c:pt idx="383">
                  <c:v>-4.103855E-3</c:v>
                </c:pt>
                <c:pt idx="384">
                  <c:v>-4.0550399999999993E-3</c:v>
                </c:pt>
                <c:pt idx="385">
                  <c:v>-4.0062250000000021E-3</c:v>
                </c:pt>
                <c:pt idx="386">
                  <c:v>-3.9574100000000015E-3</c:v>
                </c:pt>
                <c:pt idx="387">
                  <c:v>-3.9085950000000008E-3</c:v>
                </c:pt>
                <c:pt idx="388">
                  <c:v>-3.8597800000000002E-3</c:v>
                </c:pt>
                <c:pt idx="389">
                  <c:v>-3.8109649999999995E-3</c:v>
                </c:pt>
                <c:pt idx="390">
                  <c:v>-3.7621500000000023E-3</c:v>
                </c:pt>
                <c:pt idx="391">
                  <c:v>-3.7133350000000016E-3</c:v>
                </c:pt>
                <c:pt idx="392">
                  <c:v>-3.664520000000001E-3</c:v>
                </c:pt>
                <c:pt idx="393">
                  <c:v>-3.6157050000000003E-3</c:v>
                </c:pt>
                <c:pt idx="394">
                  <c:v>-3.5668899999999996E-3</c:v>
                </c:pt>
                <c:pt idx="395">
                  <c:v>-3.5180750000000025E-3</c:v>
                </c:pt>
                <c:pt idx="396">
                  <c:v>-3.4692600000000018E-3</c:v>
                </c:pt>
                <c:pt idx="397">
                  <c:v>-3.4204450000000011E-3</c:v>
                </c:pt>
                <c:pt idx="398">
                  <c:v>-3.3716300000000005E-3</c:v>
                </c:pt>
                <c:pt idx="399">
                  <c:v>-3.3228149999999998E-3</c:v>
                </c:pt>
                <c:pt idx="400">
                  <c:v>-3.2739999999999991E-3</c:v>
                </c:pt>
                <c:pt idx="401">
                  <c:v>-3.2251850000000019E-3</c:v>
                </c:pt>
                <c:pt idx="402">
                  <c:v>-3.1763700000000013E-3</c:v>
                </c:pt>
                <c:pt idx="403">
                  <c:v>-3.1275550000000006E-3</c:v>
                </c:pt>
                <c:pt idx="404">
                  <c:v>-3.0787399999999999E-3</c:v>
                </c:pt>
                <c:pt idx="405">
                  <c:v>-3.0299249999999993E-3</c:v>
                </c:pt>
                <c:pt idx="406">
                  <c:v>-2.9811100000000021E-3</c:v>
                </c:pt>
                <c:pt idx="407">
                  <c:v>-2.9322950000000014E-3</c:v>
                </c:pt>
                <c:pt idx="408">
                  <c:v>-2.8834800000000008E-3</c:v>
                </c:pt>
                <c:pt idx="409">
                  <c:v>-2.8346650000000001E-3</c:v>
                </c:pt>
                <c:pt idx="410">
                  <c:v>-2.7858499999999994E-3</c:v>
                </c:pt>
                <c:pt idx="411">
                  <c:v>-2.7370350000000022E-3</c:v>
                </c:pt>
                <c:pt idx="412">
                  <c:v>-2.6882200000000016E-3</c:v>
                </c:pt>
                <c:pt idx="413">
                  <c:v>-2.6394050000000009E-3</c:v>
                </c:pt>
                <c:pt idx="414">
                  <c:v>-2.5905900000000003E-3</c:v>
                </c:pt>
                <c:pt idx="415">
                  <c:v>-2.5417749999999996E-3</c:v>
                </c:pt>
                <c:pt idx="416">
                  <c:v>-2.4929600000000024E-3</c:v>
                </c:pt>
                <c:pt idx="417">
                  <c:v>-2.4441450000000017E-3</c:v>
                </c:pt>
                <c:pt idx="418">
                  <c:v>-2.3953300000000011E-3</c:v>
                </c:pt>
                <c:pt idx="419">
                  <c:v>-2.3465150000000004E-3</c:v>
                </c:pt>
                <c:pt idx="420">
                  <c:v>-2.2976999999999997E-3</c:v>
                </c:pt>
                <c:pt idx="421">
                  <c:v>-2.2488850000000025E-3</c:v>
                </c:pt>
                <c:pt idx="422">
                  <c:v>-2.2000700000000019E-3</c:v>
                </c:pt>
                <c:pt idx="423">
                  <c:v>-2.1512550000000012E-3</c:v>
                </c:pt>
                <c:pt idx="424">
                  <c:v>-2.1024400000000006E-3</c:v>
                </c:pt>
                <c:pt idx="425">
                  <c:v>-2.0536249999999999E-3</c:v>
                </c:pt>
                <c:pt idx="426">
                  <c:v>-2.0048099999999992E-3</c:v>
                </c:pt>
                <c:pt idx="427">
                  <c:v>-1.955995000000002E-3</c:v>
                </c:pt>
                <c:pt idx="428">
                  <c:v>-1.9071800000000014E-3</c:v>
                </c:pt>
                <c:pt idx="429">
                  <c:v>-1.8583650000000007E-3</c:v>
                </c:pt>
                <c:pt idx="430">
                  <c:v>-1.80955E-3</c:v>
                </c:pt>
                <c:pt idx="431">
                  <c:v>-1.7607349999999994E-3</c:v>
                </c:pt>
                <c:pt idx="432">
                  <c:v>-1.7119200000000022E-3</c:v>
                </c:pt>
                <c:pt idx="433">
                  <c:v>-1.6631050000000015E-3</c:v>
                </c:pt>
                <c:pt idx="434">
                  <c:v>-1.6142900000000009E-3</c:v>
                </c:pt>
                <c:pt idx="435">
                  <c:v>-1.5654750000000002E-3</c:v>
                </c:pt>
                <c:pt idx="436">
                  <c:v>-1.5166599999999995E-3</c:v>
                </c:pt>
                <c:pt idx="437">
                  <c:v>-1.4678450000000023E-3</c:v>
                </c:pt>
                <c:pt idx="438">
                  <c:v>-1.4190300000000017E-3</c:v>
                </c:pt>
                <c:pt idx="439">
                  <c:v>-1.370215000000001E-3</c:v>
                </c:pt>
                <c:pt idx="440">
                  <c:v>-1.3214000000000004E-3</c:v>
                </c:pt>
                <c:pt idx="441">
                  <c:v>-1.2725849999999997E-3</c:v>
                </c:pt>
                <c:pt idx="442">
                  <c:v>-1.2237700000000025E-3</c:v>
                </c:pt>
                <c:pt idx="443">
                  <c:v>-1.1749550000000018E-3</c:v>
                </c:pt>
                <c:pt idx="444">
                  <c:v>-1.1261400000000012E-3</c:v>
                </c:pt>
                <c:pt idx="445">
                  <c:v>-1.0773250000000005E-3</c:v>
                </c:pt>
                <c:pt idx="446">
                  <c:v>-1.0285099999999998E-3</c:v>
                </c:pt>
                <c:pt idx="447">
                  <c:v>-9.7969499999999918E-4</c:v>
                </c:pt>
                <c:pt idx="448">
                  <c:v>-9.3088000000000198E-4</c:v>
                </c:pt>
                <c:pt idx="449">
                  <c:v>-8.8206500000000132E-4</c:v>
                </c:pt>
                <c:pt idx="450">
                  <c:v>-8.3325000000000066E-4</c:v>
                </c:pt>
                <c:pt idx="451">
                  <c:v>-7.8443499999999999E-4</c:v>
                </c:pt>
                <c:pt idx="452">
                  <c:v>-7.3561999999999933E-4</c:v>
                </c:pt>
                <c:pt idx="453">
                  <c:v>-6.8680500000000214E-4</c:v>
                </c:pt>
                <c:pt idx="454">
                  <c:v>-6.3799000000000147E-4</c:v>
                </c:pt>
                <c:pt idx="455">
                  <c:v>-5.8917500000000081E-4</c:v>
                </c:pt>
                <c:pt idx="456">
                  <c:v>-5.4036000000000015E-4</c:v>
                </c:pt>
                <c:pt idx="457">
                  <c:v>-4.9154499999999948E-4</c:v>
                </c:pt>
                <c:pt idx="458">
                  <c:v>-4.4273000000000229E-4</c:v>
                </c:pt>
                <c:pt idx="459">
                  <c:v>-3.9391500000000162E-4</c:v>
                </c:pt>
                <c:pt idx="460">
                  <c:v>-3.4510000000000096E-4</c:v>
                </c:pt>
                <c:pt idx="461">
                  <c:v>-2.962850000000003E-4</c:v>
                </c:pt>
                <c:pt idx="462">
                  <c:v>-2.4746999999999963E-4</c:v>
                </c:pt>
                <c:pt idx="463">
                  <c:v>-1.9865500000000244E-4</c:v>
                </c:pt>
                <c:pt idx="464">
                  <c:v>-1.4984000000000178E-4</c:v>
                </c:pt>
                <c:pt idx="465">
                  <c:v>-1.0102500000000111E-4</c:v>
                </c:pt>
                <c:pt idx="466">
                  <c:v>-5.221000000000045E-5</c:v>
                </c:pt>
                <c:pt idx="467">
                  <c:v>-3.3949999999997871E-6</c:v>
                </c:pt>
                <c:pt idx="468">
                  <c:v>4.5420000000000876E-5</c:v>
                </c:pt>
                <c:pt idx="469">
                  <c:v>9.423499999999807E-5</c:v>
                </c:pt>
                <c:pt idx="470">
                  <c:v>1.4304999999999873E-4</c:v>
                </c:pt>
                <c:pt idx="471">
                  <c:v>1.918649999999994E-4</c:v>
                </c:pt>
                <c:pt idx="472">
                  <c:v>2.4068000000000006E-4</c:v>
                </c:pt>
                <c:pt idx="473">
                  <c:v>2.8949500000000072E-4</c:v>
                </c:pt>
                <c:pt idx="474">
                  <c:v>3.3830999999999792E-4</c:v>
                </c:pt>
                <c:pt idx="475">
                  <c:v>3.8712499999999858E-4</c:v>
                </c:pt>
                <c:pt idx="476">
                  <c:v>4.3593999999999924E-4</c:v>
                </c:pt>
                <c:pt idx="477">
                  <c:v>4.8475499999999991E-4</c:v>
                </c:pt>
                <c:pt idx="478">
                  <c:v>5.3357000000000057E-4</c:v>
                </c:pt>
                <c:pt idx="479">
                  <c:v>5.8238499999999777E-4</c:v>
                </c:pt>
                <c:pt idx="480">
                  <c:v>6.3119999999999843E-4</c:v>
                </c:pt>
                <c:pt idx="481">
                  <c:v>6.8001499999999909E-4</c:v>
                </c:pt>
                <c:pt idx="482">
                  <c:v>7.2882999999999976E-4</c:v>
                </c:pt>
                <c:pt idx="483">
                  <c:v>7.7764500000000042E-4</c:v>
                </c:pt>
                <c:pt idx="484">
                  <c:v>8.2645999999999761E-4</c:v>
                </c:pt>
                <c:pt idx="485">
                  <c:v>8.7527499999999828E-4</c:v>
                </c:pt>
                <c:pt idx="486">
                  <c:v>9.2408999999999894E-4</c:v>
                </c:pt>
                <c:pt idx="487">
                  <c:v>9.729049999999996E-4</c:v>
                </c:pt>
                <c:pt idx="488">
                  <c:v>1.0217200000000003E-3</c:v>
                </c:pt>
                <c:pt idx="489">
                  <c:v>1.0705349999999975E-3</c:v>
                </c:pt>
                <c:pt idx="490">
                  <c:v>1.1193499999999981E-3</c:v>
                </c:pt>
                <c:pt idx="491">
                  <c:v>1.1681649999999988E-3</c:v>
                </c:pt>
                <c:pt idx="492">
                  <c:v>1.2169799999999995E-3</c:v>
                </c:pt>
                <c:pt idx="493">
                  <c:v>1.2657950000000001E-3</c:v>
                </c:pt>
                <c:pt idx="494">
                  <c:v>1.3146100000000008E-3</c:v>
                </c:pt>
                <c:pt idx="495">
                  <c:v>1.363424999999998E-3</c:v>
                </c:pt>
                <c:pt idx="496">
                  <c:v>1.4122399999999986E-3</c:v>
                </c:pt>
                <c:pt idx="497">
                  <c:v>1.4610549999999993E-3</c:v>
                </c:pt>
                <c:pt idx="498">
                  <c:v>1.50987E-3</c:v>
                </c:pt>
                <c:pt idx="499">
                  <c:v>1.5586850000000006E-3</c:v>
                </c:pt>
                <c:pt idx="500">
                  <c:v>1.6074999999999978E-3</c:v>
                </c:pt>
                <c:pt idx="501">
                  <c:v>1.6563149999999985E-3</c:v>
                </c:pt>
                <c:pt idx="502">
                  <c:v>1.7051299999999991E-3</c:v>
                </c:pt>
                <c:pt idx="503">
                  <c:v>1.7539449999999998E-3</c:v>
                </c:pt>
                <c:pt idx="504">
                  <c:v>1.8027600000000005E-3</c:v>
                </c:pt>
                <c:pt idx="505">
                  <c:v>1.8515749999999977E-3</c:v>
                </c:pt>
                <c:pt idx="506">
                  <c:v>1.9003899999999983E-3</c:v>
                </c:pt>
                <c:pt idx="507">
                  <c:v>1.949204999999999E-3</c:v>
                </c:pt>
                <c:pt idx="508">
                  <c:v>1.9980199999999997E-3</c:v>
                </c:pt>
                <c:pt idx="509">
                  <c:v>2.0468350000000003E-3</c:v>
                </c:pt>
                <c:pt idx="510">
                  <c:v>2.0956499999999975E-3</c:v>
                </c:pt>
                <c:pt idx="511">
                  <c:v>2.1444649999999982E-3</c:v>
                </c:pt>
                <c:pt idx="512">
                  <c:v>2.1932799999999988E-3</c:v>
                </c:pt>
                <c:pt idx="513">
                  <c:v>2.2420949999999995E-3</c:v>
                </c:pt>
                <c:pt idx="514">
                  <c:v>2.2909100000000002E-3</c:v>
                </c:pt>
                <c:pt idx="515">
                  <c:v>2.3397250000000008E-3</c:v>
                </c:pt>
                <c:pt idx="516">
                  <c:v>2.388539999999998E-3</c:v>
                </c:pt>
                <c:pt idx="517">
                  <c:v>2.4373549999999987E-3</c:v>
                </c:pt>
                <c:pt idx="518">
                  <c:v>2.4861699999999994E-3</c:v>
                </c:pt>
                <c:pt idx="519">
                  <c:v>2.534985E-3</c:v>
                </c:pt>
                <c:pt idx="520">
                  <c:v>2.5838000000000007E-3</c:v>
                </c:pt>
                <c:pt idx="521">
                  <c:v>2.6326149999999979E-3</c:v>
                </c:pt>
                <c:pt idx="522">
                  <c:v>2.6814299999999985E-3</c:v>
                </c:pt>
                <c:pt idx="523">
                  <c:v>2.7302449999999992E-3</c:v>
                </c:pt>
                <c:pt idx="524">
                  <c:v>2.7790599999999999E-3</c:v>
                </c:pt>
                <c:pt idx="525">
                  <c:v>2.8278750000000005E-3</c:v>
                </c:pt>
                <c:pt idx="526">
                  <c:v>2.8766899999999977E-3</c:v>
                </c:pt>
                <c:pt idx="527">
                  <c:v>2.9255049999999984E-3</c:v>
                </c:pt>
                <c:pt idx="528">
                  <c:v>2.974319999999999E-3</c:v>
                </c:pt>
                <c:pt idx="529">
                  <c:v>3.0231349999999997E-3</c:v>
                </c:pt>
                <c:pt idx="530">
                  <c:v>3.0719500000000004E-3</c:v>
                </c:pt>
                <c:pt idx="531">
                  <c:v>3.1207649999999976E-3</c:v>
                </c:pt>
                <c:pt idx="532">
                  <c:v>3.1695799999999982E-3</c:v>
                </c:pt>
                <c:pt idx="533">
                  <c:v>3.2183949999999989E-3</c:v>
                </c:pt>
                <c:pt idx="534">
                  <c:v>3.2672099999999996E-3</c:v>
                </c:pt>
                <c:pt idx="535">
                  <c:v>3.3160250000000002E-3</c:v>
                </c:pt>
                <c:pt idx="536">
                  <c:v>3.3648400000000009E-3</c:v>
                </c:pt>
                <c:pt idx="537">
                  <c:v>3.4136549999999981E-3</c:v>
                </c:pt>
                <c:pt idx="538">
                  <c:v>3.4624699999999987E-3</c:v>
                </c:pt>
                <c:pt idx="539">
                  <c:v>3.5112849999999994E-3</c:v>
                </c:pt>
                <c:pt idx="540">
                  <c:v>3.5601000000000001E-3</c:v>
                </c:pt>
                <c:pt idx="541">
                  <c:v>3.6089150000000007E-3</c:v>
                </c:pt>
                <c:pt idx="542">
                  <c:v>3.6577299999999979E-3</c:v>
                </c:pt>
                <c:pt idx="543">
                  <c:v>3.7065449999999986E-3</c:v>
                </c:pt>
                <c:pt idx="544">
                  <c:v>3.7553599999999993E-3</c:v>
                </c:pt>
                <c:pt idx="545">
                  <c:v>3.8041749999999999E-3</c:v>
                </c:pt>
                <c:pt idx="546">
                  <c:v>3.8529900000000006E-3</c:v>
                </c:pt>
                <c:pt idx="547">
                  <c:v>3.9018049999999978E-3</c:v>
                </c:pt>
                <c:pt idx="548">
                  <c:v>3.9506199999999984E-3</c:v>
                </c:pt>
                <c:pt idx="549">
                  <c:v>3.9994349999999991E-3</c:v>
                </c:pt>
                <c:pt idx="550">
                  <c:v>4.0482499999999998E-3</c:v>
                </c:pt>
                <c:pt idx="551">
                  <c:v>4.0970650000000004E-3</c:v>
                </c:pt>
                <c:pt idx="552">
                  <c:v>4.1458799999999976E-3</c:v>
                </c:pt>
                <c:pt idx="553">
                  <c:v>4.1946949999999983E-3</c:v>
                </c:pt>
                <c:pt idx="554">
                  <c:v>4.2435099999999989E-3</c:v>
                </c:pt>
                <c:pt idx="555">
                  <c:v>4.2923249999999996E-3</c:v>
                </c:pt>
                <c:pt idx="556">
                  <c:v>4.3411400000000003E-3</c:v>
                </c:pt>
                <c:pt idx="557">
                  <c:v>4.3899549999999975E-3</c:v>
                </c:pt>
                <c:pt idx="558">
                  <c:v>4.4387699999999981E-3</c:v>
                </c:pt>
                <c:pt idx="559">
                  <c:v>4.4875849999999988E-3</c:v>
                </c:pt>
                <c:pt idx="560">
                  <c:v>4.5363999999999995E-3</c:v>
                </c:pt>
                <c:pt idx="561">
                  <c:v>4.5852150000000001E-3</c:v>
                </c:pt>
                <c:pt idx="562">
                  <c:v>4.6340300000000008E-3</c:v>
                </c:pt>
                <c:pt idx="563">
                  <c:v>4.682844999999998E-3</c:v>
                </c:pt>
                <c:pt idx="564">
                  <c:v>4.7316599999999986E-3</c:v>
                </c:pt>
                <c:pt idx="565">
                  <c:v>4.7804749999999993E-3</c:v>
                </c:pt>
                <c:pt idx="566">
                  <c:v>4.82929E-3</c:v>
                </c:pt>
                <c:pt idx="567">
                  <c:v>4.8781050000000006E-3</c:v>
                </c:pt>
                <c:pt idx="568">
                  <c:v>4.9269199999999978E-3</c:v>
                </c:pt>
                <c:pt idx="569">
                  <c:v>4.9757349999999985E-3</c:v>
                </c:pt>
                <c:pt idx="570">
                  <c:v>5.0245499999999992E-3</c:v>
                </c:pt>
                <c:pt idx="571">
                  <c:v>5.0733649999999998E-3</c:v>
                </c:pt>
                <c:pt idx="572">
                  <c:v>5.1221800000000005E-3</c:v>
                </c:pt>
                <c:pt idx="573">
                  <c:v>5.1709949999999977E-3</c:v>
                </c:pt>
                <c:pt idx="574">
                  <c:v>5.2198099999999983E-3</c:v>
                </c:pt>
                <c:pt idx="575">
                  <c:v>5.268624999999999E-3</c:v>
                </c:pt>
                <c:pt idx="576">
                  <c:v>5.3174399999999997E-3</c:v>
                </c:pt>
                <c:pt idx="577">
                  <c:v>5.3662550000000003E-3</c:v>
                </c:pt>
                <c:pt idx="578">
                  <c:v>5.4150699999999975E-3</c:v>
                </c:pt>
                <c:pt idx="579">
                  <c:v>5.4638849999999982E-3</c:v>
                </c:pt>
                <c:pt idx="580">
                  <c:v>5.5126999999999989E-3</c:v>
                </c:pt>
                <c:pt idx="581">
                  <c:v>5.5615149999999995E-3</c:v>
                </c:pt>
                <c:pt idx="582">
                  <c:v>5.6103300000000002E-3</c:v>
                </c:pt>
                <c:pt idx="583">
                  <c:v>5.6591450000000008E-3</c:v>
                </c:pt>
                <c:pt idx="584">
                  <c:v>5.707959999999998E-3</c:v>
                </c:pt>
                <c:pt idx="585">
                  <c:v>5.7567749999999987E-3</c:v>
                </c:pt>
                <c:pt idx="586">
                  <c:v>5.8055899999999994E-3</c:v>
                </c:pt>
                <c:pt idx="587">
                  <c:v>5.854405E-3</c:v>
                </c:pt>
                <c:pt idx="588">
                  <c:v>5.9032200000000007E-3</c:v>
                </c:pt>
                <c:pt idx="589">
                  <c:v>5.9520349999999979E-3</c:v>
                </c:pt>
                <c:pt idx="590">
                  <c:v>6.0008499999999985E-3</c:v>
                </c:pt>
                <c:pt idx="591">
                  <c:v>6.0496649999999992E-3</c:v>
                </c:pt>
                <c:pt idx="592">
                  <c:v>6.0984799999999999E-3</c:v>
                </c:pt>
                <c:pt idx="593">
                  <c:v>6.1472950000000005E-3</c:v>
                </c:pt>
                <c:pt idx="594">
                  <c:v>6.1961099999999977E-3</c:v>
                </c:pt>
                <c:pt idx="595">
                  <c:v>6.2449249999999984E-3</c:v>
                </c:pt>
                <c:pt idx="596">
                  <c:v>6.2937399999999991E-3</c:v>
                </c:pt>
                <c:pt idx="597">
                  <c:v>6.3425549999999997E-3</c:v>
                </c:pt>
                <c:pt idx="598">
                  <c:v>6.3913700000000004E-3</c:v>
                </c:pt>
                <c:pt idx="599">
                  <c:v>6.4401849999999976E-3</c:v>
                </c:pt>
                <c:pt idx="600">
                  <c:v>6.4889999999999982E-3</c:v>
                </c:pt>
                <c:pt idx="601">
                  <c:v>6.5378149999999989E-3</c:v>
                </c:pt>
                <c:pt idx="602">
                  <c:v>6.5866299999999996E-3</c:v>
                </c:pt>
                <c:pt idx="603">
                  <c:v>6.6354450000000002E-3</c:v>
                </c:pt>
                <c:pt idx="604">
                  <c:v>6.6842600000000009E-3</c:v>
                </c:pt>
                <c:pt idx="605">
                  <c:v>6.7330749999999981E-3</c:v>
                </c:pt>
                <c:pt idx="606">
                  <c:v>6.7818899999999988E-3</c:v>
                </c:pt>
                <c:pt idx="607">
                  <c:v>6.8307049999999994E-3</c:v>
                </c:pt>
                <c:pt idx="608">
                  <c:v>6.8795200000000001E-3</c:v>
                </c:pt>
                <c:pt idx="609">
                  <c:v>6.9283350000000007E-3</c:v>
                </c:pt>
                <c:pt idx="610">
                  <c:v>6.9771499999999979E-3</c:v>
                </c:pt>
                <c:pt idx="611">
                  <c:v>7.0259649999999986E-3</c:v>
                </c:pt>
                <c:pt idx="612">
                  <c:v>7.0747799999999993E-3</c:v>
                </c:pt>
                <c:pt idx="613">
                  <c:v>7.1235949999999999E-3</c:v>
                </c:pt>
                <c:pt idx="614">
                  <c:v>7.1724100000000006E-3</c:v>
                </c:pt>
                <c:pt idx="615">
                  <c:v>7.2212249999999978E-3</c:v>
                </c:pt>
                <c:pt idx="616">
                  <c:v>7.2700399999999984E-3</c:v>
                </c:pt>
                <c:pt idx="617">
                  <c:v>7.3188549999999991E-3</c:v>
                </c:pt>
                <c:pt idx="618">
                  <c:v>7.3676699999999998E-3</c:v>
                </c:pt>
                <c:pt idx="619">
                  <c:v>7.4164850000000004E-3</c:v>
                </c:pt>
                <c:pt idx="620">
                  <c:v>7.4652999999999976E-3</c:v>
                </c:pt>
                <c:pt idx="621">
                  <c:v>7.5141149999999983E-3</c:v>
                </c:pt>
                <c:pt idx="622">
                  <c:v>7.562929999999999E-3</c:v>
                </c:pt>
                <c:pt idx="623">
                  <c:v>7.6117449999999996E-3</c:v>
                </c:pt>
                <c:pt idx="624">
                  <c:v>7.6605600000000003E-3</c:v>
                </c:pt>
                <c:pt idx="625">
                  <c:v>7.7093749999999975E-3</c:v>
                </c:pt>
                <c:pt idx="626">
                  <c:v>7.7581899999999981E-3</c:v>
                </c:pt>
                <c:pt idx="627">
                  <c:v>7.8070049999999988E-3</c:v>
                </c:pt>
                <c:pt idx="628">
                  <c:v>7.8558199999999995E-3</c:v>
                </c:pt>
                <c:pt idx="629">
                  <c:v>7.9046350000000001E-3</c:v>
                </c:pt>
                <c:pt idx="630">
                  <c:v>7.9534500000000008E-3</c:v>
                </c:pt>
                <c:pt idx="631">
                  <c:v>8.002264999999998E-3</c:v>
                </c:pt>
                <c:pt idx="632">
                  <c:v>8.0510799999999987E-3</c:v>
                </c:pt>
                <c:pt idx="633">
                  <c:v>8.0998949999999993E-3</c:v>
                </c:pt>
                <c:pt idx="634">
                  <c:v>8.14871E-3</c:v>
                </c:pt>
                <c:pt idx="635">
                  <c:v>8.1975250000000006E-3</c:v>
                </c:pt>
                <c:pt idx="636">
                  <c:v>8.2463399999999978E-3</c:v>
                </c:pt>
                <c:pt idx="637">
                  <c:v>8.2951549999999985E-3</c:v>
                </c:pt>
                <c:pt idx="638">
                  <c:v>8.3439699999999992E-3</c:v>
                </c:pt>
                <c:pt idx="639">
                  <c:v>8.3927849999999998E-3</c:v>
                </c:pt>
                <c:pt idx="640">
                  <c:v>8.4416000000000005E-3</c:v>
                </c:pt>
                <c:pt idx="641">
                  <c:v>8.4904150000000012E-3</c:v>
                </c:pt>
                <c:pt idx="642">
                  <c:v>8.5392300000000018E-3</c:v>
                </c:pt>
                <c:pt idx="643">
                  <c:v>8.5880450000000025E-3</c:v>
                </c:pt>
                <c:pt idx="644">
                  <c:v>8.6368599999999962E-3</c:v>
                </c:pt>
                <c:pt idx="645">
                  <c:v>8.6856749999999969E-3</c:v>
                </c:pt>
                <c:pt idx="646">
                  <c:v>8.7344899999999975E-3</c:v>
                </c:pt>
                <c:pt idx="647">
                  <c:v>8.7833049999999982E-3</c:v>
                </c:pt>
                <c:pt idx="648">
                  <c:v>8.8321199999999989E-3</c:v>
                </c:pt>
                <c:pt idx="649">
                  <c:v>8.8809349999999995E-3</c:v>
                </c:pt>
                <c:pt idx="650">
                  <c:v>8.9297500000000002E-3</c:v>
                </c:pt>
                <c:pt idx="651">
                  <c:v>8.9785650000000009E-3</c:v>
                </c:pt>
                <c:pt idx="652">
                  <c:v>9.0273800000000015E-3</c:v>
                </c:pt>
                <c:pt idx="653">
                  <c:v>9.0761950000000022E-3</c:v>
                </c:pt>
                <c:pt idx="654">
                  <c:v>9.1250099999999959E-3</c:v>
                </c:pt>
                <c:pt idx="655">
                  <c:v>9.1738249999999966E-3</c:v>
                </c:pt>
                <c:pt idx="656">
                  <c:v>9.2226399999999972E-3</c:v>
                </c:pt>
                <c:pt idx="657">
                  <c:v>9.2714549999999979E-3</c:v>
                </c:pt>
                <c:pt idx="658">
                  <c:v>9.3202699999999986E-3</c:v>
                </c:pt>
                <c:pt idx="659">
                  <c:v>9.3690849999999992E-3</c:v>
                </c:pt>
                <c:pt idx="660">
                  <c:v>9.4178999999999999E-3</c:v>
                </c:pt>
                <c:pt idx="661">
                  <c:v>9.4667150000000005E-3</c:v>
                </c:pt>
                <c:pt idx="662">
                  <c:v>9.5155300000000012E-3</c:v>
                </c:pt>
                <c:pt idx="663">
                  <c:v>9.5643450000000019E-3</c:v>
                </c:pt>
                <c:pt idx="664">
                  <c:v>9.6131600000000025E-3</c:v>
                </c:pt>
                <c:pt idx="665">
                  <c:v>9.6619749999999963E-3</c:v>
                </c:pt>
                <c:pt idx="666">
                  <c:v>9.7107899999999969E-3</c:v>
                </c:pt>
                <c:pt idx="667">
                  <c:v>9.7596049999999976E-3</c:v>
                </c:pt>
                <c:pt idx="668">
                  <c:v>9.8084199999999983E-3</c:v>
                </c:pt>
                <c:pt idx="669">
                  <c:v>9.8572349999999989E-3</c:v>
                </c:pt>
                <c:pt idx="670">
                  <c:v>9.9060499999999996E-3</c:v>
                </c:pt>
                <c:pt idx="671">
                  <c:v>9.9548650000000002E-3</c:v>
                </c:pt>
                <c:pt idx="672">
                  <c:v>1.0003680000000001E-2</c:v>
                </c:pt>
                <c:pt idx="673">
                  <c:v>1.0052495000000002E-2</c:v>
                </c:pt>
                <c:pt idx="674">
                  <c:v>1.0101310000000002E-2</c:v>
                </c:pt>
                <c:pt idx="675">
                  <c:v>1.0150124999999996E-2</c:v>
                </c:pt>
                <c:pt idx="676">
                  <c:v>1.0198939999999997E-2</c:v>
                </c:pt>
                <c:pt idx="677">
                  <c:v>1.0247754999999997E-2</c:v>
                </c:pt>
                <c:pt idx="678">
                  <c:v>1.0296569999999998E-2</c:v>
                </c:pt>
                <c:pt idx="679">
                  <c:v>1.0345384999999999E-2</c:v>
                </c:pt>
                <c:pt idx="680">
                  <c:v>1.0394199999999999E-2</c:v>
                </c:pt>
                <c:pt idx="681">
                  <c:v>1.0443015E-2</c:v>
                </c:pt>
                <c:pt idx="682">
                  <c:v>1.0491830000000001E-2</c:v>
                </c:pt>
                <c:pt idx="683">
                  <c:v>1.0540645000000001E-2</c:v>
                </c:pt>
                <c:pt idx="684">
                  <c:v>1.0589460000000002E-2</c:v>
                </c:pt>
                <c:pt idx="685">
                  <c:v>1.0638275000000003E-2</c:v>
                </c:pt>
                <c:pt idx="686">
                  <c:v>1.0687089999999996E-2</c:v>
                </c:pt>
                <c:pt idx="687">
                  <c:v>1.0735904999999997E-2</c:v>
                </c:pt>
                <c:pt idx="688">
                  <c:v>1.0784719999999998E-2</c:v>
                </c:pt>
                <c:pt idx="689">
                  <c:v>1.0833534999999998E-2</c:v>
                </c:pt>
                <c:pt idx="690">
                  <c:v>1.0882349999999999E-2</c:v>
                </c:pt>
                <c:pt idx="691">
                  <c:v>1.0931165E-2</c:v>
                </c:pt>
                <c:pt idx="692">
                  <c:v>1.097998E-2</c:v>
                </c:pt>
                <c:pt idx="693">
                  <c:v>1.1028795000000001E-2</c:v>
                </c:pt>
                <c:pt idx="694">
                  <c:v>1.1077610000000002E-2</c:v>
                </c:pt>
                <c:pt idx="695">
                  <c:v>1.1126425000000002E-2</c:v>
                </c:pt>
                <c:pt idx="696">
                  <c:v>1.1175239999999996E-2</c:v>
                </c:pt>
                <c:pt idx="697">
                  <c:v>1.1224054999999997E-2</c:v>
                </c:pt>
                <c:pt idx="698">
                  <c:v>1.1272869999999997E-2</c:v>
                </c:pt>
                <c:pt idx="699">
                  <c:v>1.1321684999999998E-2</c:v>
                </c:pt>
                <c:pt idx="700">
                  <c:v>1.1370499999999999E-2</c:v>
                </c:pt>
                <c:pt idx="701">
                  <c:v>1.1419314999999999E-2</c:v>
                </c:pt>
                <c:pt idx="702">
                  <c:v>1.146813E-2</c:v>
                </c:pt>
                <c:pt idx="703">
                  <c:v>1.1516945000000001E-2</c:v>
                </c:pt>
                <c:pt idx="704">
                  <c:v>1.1565760000000001E-2</c:v>
                </c:pt>
                <c:pt idx="705">
                  <c:v>1.1614575000000002E-2</c:v>
                </c:pt>
                <c:pt idx="706">
                  <c:v>1.1663390000000003E-2</c:v>
                </c:pt>
                <c:pt idx="707">
                  <c:v>1.1712204999999996E-2</c:v>
                </c:pt>
                <c:pt idx="708">
                  <c:v>1.1761019999999997E-2</c:v>
                </c:pt>
                <c:pt idx="709">
                  <c:v>1.1809834999999998E-2</c:v>
                </c:pt>
                <c:pt idx="710">
                  <c:v>1.1858649999999998E-2</c:v>
                </c:pt>
                <c:pt idx="711">
                  <c:v>1.1907464999999999E-2</c:v>
                </c:pt>
                <c:pt idx="712">
                  <c:v>1.195628E-2</c:v>
                </c:pt>
                <c:pt idx="713">
                  <c:v>1.2005095E-2</c:v>
                </c:pt>
                <c:pt idx="714">
                  <c:v>1.2053910000000001E-2</c:v>
                </c:pt>
                <c:pt idx="715">
                  <c:v>1.2102725000000002E-2</c:v>
                </c:pt>
                <c:pt idx="716">
                  <c:v>1.2151540000000002E-2</c:v>
                </c:pt>
                <c:pt idx="717">
                  <c:v>1.2200354999999996E-2</c:v>
                </c:pt>
                <c:pt idx="718">
                  <c:v>1.2249169999999997E-2</c:v>
                </c:pt>
                <c:pt idx="719">
                  <c:v>1.2297984999999997E-2</c:v>
                </c:pt>
                <c:pt idx="720">
                  <c:v>1.2346799999999998E-2</c:v>
                </c:pt>
                <c:pt idx="721">
                  <c:v>1.2395614999999999E-2</c:v>
                </c:pt>
                <c:pt idx="722">
                  <c:v>1.2444429999999999E-2</c:v>
                </c:pt>
                <c:pt idx="723">
                  <c:v>1.2493245E-2</c:v>
                </c:pt>
                <c:pt idx="724">
                  <c:v>1.2542060000000001E-2</c:v>
                </c:pt>
                <c:pt idx="725">
                  <c:v>1.2590875000000001E-2</c:v>
                </c:pt>
                <c:pt idx="726">
                  <c:v>1.2639690000000002E-2</c:v>
                </c:pt>
                <c:pt idx="727">
                  <c:v>1.2688504999999996E-2</c:v>
                </c:pt>
                <c:pt idx="728">
                  <c:v>1.2737319999999996E-2</c:v>
                </c:pt>
                <c:pt idx="729">
                  <c:v>1.2786134999999997E-2</c:v>
                </c:pt>
                <c:pt idx="730">
                  <c:v>1.2834949999999998E-2</c:v>
                </c:pt>
                <c:pt idx="731">
                  <c:v>1.2883764999999998E-2</c:v>
                </c:pt>
                <c:pt idx="732">
                  <c:v>1.2932579999999999E-2</c:v>
                </c:pt>
                <c:pt idx="733">
                  <c:v>1.2981395E-2</c:v>
                </c:pt>
                <c:pt idx="734">
                  <c:v>1.303021E-2</c:v>
                </c:pt>
                <c:pt idx="735">
                  <c:v>1.3079025000000001E-2</c:v>
                </c:pt>
                <c:pt idx="736">
                  <c:v>1.3127840000000002E-2</c:v>
                </c:pt>
                <c:pt idx="737">
                  <c:v>1.3176655000000002E-2</c:v>
                </c:pt>
                <c:pt idx="738">
                  <c:v>1.3225469999999996E-2</c:v>
                </c:pt>
                <c:pt idx="739">
                  <c:v>1.3274284999999997E-2</c:v>
                </c:pt>
                <c:pt idx="740">
                  <c:v>1.3323099999999997E-2</c:v>
                </c:pt>
                <c:pt idx="741">
                  <c:v>1.3371914999999998E-2</c:v>
                </c:pt>
                <c:pt idx="742">
                  <c:v>1.3420729999999999E-2</c:v>
                </c:pt>
                <c:pt idx="743">
                  <c:v>1.3469544999999999E-2</c:v>
                </c:pt>
                <c:pt idx="744">
                  <c:v>1.351836E-2</c:v>
                </c:pt>
                <c:pt idx="745">
                  <c:v>1.3567175000000001E-2</c:v>
                </c:pt>
                <c:pt idx="746">
                  <c:v>1.3615990000000001E-2</c:v>
                </c:pt>
                <c:pt idx="747">
                  <c:v>1.3664805000000002E-2</c:v>
                </c:pt>
                <c:pt idx="748">
                  <c:v>1.3713619999999996E-2</c:v>
                </c:pt>
                <c:pt idx="749">
                  <c:v>1.3762434999999996E-2</c:v>
                </c:pt>
                <c:pt idx="750">
                  <c:v>1.3811249999999997E-2</c:v>
                </c:pt>
                <c:pt idx="751">
                  <c:v>1.3860064999999998E-2</c:v>
                </c:pt>
                <c:pt idx="752">
                  <c:v>1.3908879999999998E-2</c:v>
                </c:pt>
                <c:pt idx="753">
                  <c:v>1.3957694999999999E-2</c:v>
                </c:pt>
                <c:pt idx="754">
                  <c:v>1.400651E-2</c:v>
                </c:pt>
                <c:pt idx="755">
                  <c:v>1.4055325E-2</c:v>
                </c:pt>
                <c:pt idx="756">
                  <c:v>1.4104140000000001E-2</c:v>
                </c:pt>
                <c:pt idx="757">
                  <c:v>1.4152955000000002E-2</c:v>
                </c:pt>
                <c:pt idx="758">
                  <c:v>1.4201770000000002E-2</c:v>
                </c:pt>
                <c:pt idx="759">
                  <c:v>1.4250584999999996E-2</c:v>
                </c:pt>
                <c:pt idx="760">
                  <c:v>1.4299399999999997E-2</c:v>
                </c:pt>
                <c:pt idx="761">
                  <c:v>1.4348214999999997E-2</c:v>
                </c:pt>
                <c:pt idx="762">
                  <c:v>1.4397029999999998E-2</c:v>
                </c:pt>
                <c:pt idx="763">
                  <c:v>1.4445844999999999E-2</c:v>
                </c:pt>
                <c:pt idx="764">
                  <c:v>1.4494659999999999E-2</c:v>
                </c:pt>
                <c:pt idx="765">
                  <c:v>1.4543475E-2</c:v>
                </c:pt>
                <c:pt idx="766">
                  <c:v>1.4592290000000001E-2</c:v>
                </c:pt>
                <c:pt idx="767">
                  <c:v>1.4641105000000001E-2</c:v>
                </c:pt>
                <c:pt idx="768">
                  <c:v>1.4689920000000002E-2</c:v>
                </c:pt>
                <c:pt idx="769">
                  <c:v>1.4738734999999996E-2</c:v>
                </c:pt>
                <c:pt idx="770">
                  <c:v>1.4787549999999997E-2</c:v>
                </c:pt>
                <c:pt idx="771">
                  <c:v>1.4836364999999997E-2</c:v>
                </c:pt>
                <c:pt idx="772">
                  <c:v>1.4885179999999998E-2</c:v>
                </c:pt>
                <c:pt idx="773">
                  <c:v>1.4933994999999999E-2</c:v>
                </c:pt>
                <c:pt idx="774">
                  <c:v>1.4982809999999999E-2</c:v>
                </c:pt>
                <c:pt idx="775">
                  <c:v>1.5031625E-2</c:v>
                </c:pt>
                <c:pt idx="776">
                  <c:v>1.5080440000000001E-2</c:v>
                </c:pt>
                <c:pt idx="777">
                  <c:v>1.5129255000000001E-2</c:v>
                </c:pt>
                <c:pt idx="778">
                  <c:v>1.5178070000000002E-2</c:v>
                </c:pt>
                <c:pt idx="779">
                  <c:v>1.5226885000000003E-2</c:v>
                </c:pt>
                <c:pt idx="780">
                  <c:v>1.5275699999999996E-2</c:v>
                </c:pt>
                <c:pt idx="781">
                  <c:v>1.5324514999999997E-2</c:v>
                </c:pt>
                <c:pt idx="782">
                  <c:v>1.5373329999999998E-2</c:v>
                </c:pt>
                <c:pt idx="783">
                  <c:v>1.5422144999999998E-2</c:v>
                </c:pt>
                <c:pt idx="784">
                  <c:v>1.5470959999999999E-2</c:v>
                </c:pt>
                <c:pt idx="785">
                  <c:v>1.5519775E-2</c:v>
                </c:pt>
                <c:pt idx="786">
                  <c:v>1.556859E-2</c:v>
                </c:pt>
                <c:pt idx="787">
                  <c:v>1.5617405000000001E-2</c:v>
                </c:pt>
                <c:pt idx="788">
                  <c:v>1.5666220000000002E-2</c:v>
                </c:pt>
                <c:pt idx="789">
                  <c:v>1.5715035000000002E-2</c:v>
                </c:pt>
                <c:pt idx="790">
                  <c:v>1.5763849999999996E-2</c:v>
                </c:pt>
                <c:pt idx="791">
                  <c:v>1.5812664999999997E-2</c:v>
                </c:pt>
                <c:pt idx="792">
                  <c:v>1.5861479999999997E-2</c:v>
                </c:pt>
                <c:pt idx="793">
                  <c:v>1.5910294999999998E-2</c:v>
                </c:pt>
                <c:pt idx="794">
                  <c:v>1.5959109999999999E-2</c:v>
                </c:pt>
                <c:pt idx="795">
                  <c:v>1.6007924999999999E-2</c:v>
                </c:pt>
                <c:pt idx="796">
                  <c:v>1.605674E-2</c:v>
                </c:pt>
                <c:pt idx="797">
                  <c:v>1.6105555000000001E-2</c:v>
                </c:pt>
                <c:pt idx="798">
                  <c:v>1.6154370000000001E-2</c:v>
                </c:pt>
                <c:pt idx="799">
                  <c:v>1.6203185000000002E-2</c:v>
                </c:pt>
                <c:pt idx="800">
                  <c:v>1.6252000000000003E-2</c:v>
                </c:pt>
                <c:pt idx="801">
                  <c:v>1.6300814999999996E-2</c:v>
                </c:pt>
                <c:pt idx="802">
                  <c:v>1.6349629999999997E-2</c:v>
                </c:pt>
                <c:pt idx="803">
                  <c:v>1.6398444999999998E-2</c:v>
                </c:pt>
                <c:pt idx="804">
                  <c:v>1.6447259999999998E-2</c:v>
                </c:pt>
                <c:pt idx="805">
                  <c:v>1.6496074999999999E-2</c:v>
                </c:pt>
                <c:pt idx="806">
                  <c:v>1.654489E-2</c:v>
                </c:pt>
                <c:pt idx="807">
                  <c:v>1.6593705E-2</c:v>
                </c:pt>
                <c:pt idx="808">
                  <c:v>1.6642520000000001E-2</c:v>
                </c:pt>
                <c:pt idx="809">
                  <c:v>1.6691335000000002E-2</c:v>
                </c:pt>
                <c:pt idx="810">
                  <c:v>1.6740150000000002E-2</c:v>
                </c:pt>
                <c:pt idx="811">
                  <c:v>1.6788964999999996E-2</c:v>
                </c:pt>
                <c:pt idx="812">
                  <c:v>1.6837779999999997E-2</c:v>
                </c:pt>
                <c:pt idx="813">
                  <c:v>1.6886594999999997E-2</c:v>
                </c:pt>
                <c:pt idx="814">
                  <c:v>1.6935409999999998E-2</c:v>
                </c:pt>
                <c:pt idx="815">
                  <c:v>1.6984224999999999E-2</c:v>
                </c:pt>
                <c:pt idx="816">
                  <c:v>1.7033039999999999E-2</c:v>
                </c:pt>
                <c:pt idx="817">
                  <c:v>1.7081855E-2</c:v>
                </c:pt>
                <c:pt idx="818">
                  <c:v>1.7130670000000001E-2</c:v>
                </c:pt>
                <c:pt idx="819">
                  <c:v>1.7179485000000001E-2</c:v>
                </c:pt>
                <c:pt idx="820">
                  <c:v>1.7228300000000002E-2</c:v>
                </c:pt>
                <c:pt idx="821">
                  <c:v>1.7277115000000003E-2</c:v>
                </c:pt>
                <c:pt idx="822">
                  <c:v>1.7325929999999996E-2</c:v>
                </c:pt>
                <c:pt idx="823">
                  <c:v>1.7374744999999997E-2</c:v>
                </c:pt>
                <c:pt idx="824">
                  <c:v>1.7423559999999998E-2</c:v>
                </c:pt>
                <c:pt idx="825">
                  <c:v>1.7472374999999998E-2</c:v>
                </c:pt>
                <c:pt idx="826">
                  <c:v>1.7521189999999999E-2</c:v>
                </c:pt>
                <c:pt idx="827">
                  <c:v>1.7570005E-2</c:v>
                </c:pt>
                <c:pt idx="828">
                  <c:v>1.761882E-2</c:v>
                </c:pt>
                <c:pt idx="829">
                  <c:v>1.7667635000000001E-2</c:v>
                </c:pt>
                <c:pt idx="830">
                  <c:v>1.7716450000000002E-2</c:v>
                </c:pt>
                <c:pt idx="831">
                  <c:v>1.7765265000000002E-2</c:v>
                </c:pt>
                <c:pt idx="832">
                  <c:v>1.7814079999999996E-2</c:v>
                </c:pt>
                <c:pt idx="833">
                  <c:v>1.7862894999999997E-2</c:v>
                </c:pt>
                <c:pt idx="834">
                  <c:v>1.7911709999999997E-2</c:v>
                </c:pt>
                <c:pt idx="835">
                  <c:v>1.7960524999999998E-2</c:v>
                </c:pt>
                <c:pt idx="836">
                  <c:v>1.8009339999999999E-2</c:v>
                </c:pt>
                <c:pt idx="837">
                  <c:v>1.8058154999999999E-2</c:v>
                </c:pt>
                <c:pt idx="838">
                  <c:v>1.810697E-2</c:v>
                </c:pt>
                <c:pt idx="839">
                  <c:v>1.8155785000000001E-2</c:v>
                </c:pt>
                <c:pt idx="840">
                  <c:v>1.8204600000000001E-2</c:v>
                </c:pt>
                <c:pt idx="841">
                  <c:v>1.8253415000000002E-2</c:v>
                </c:pt>
                <c:pt idx="842">
                  <c:v>1.8302229999999996E-2</c:v>
                </c:pt>
                <c:pt idx="843">
                  <c:v>1.8351044999999996E-2</c:v>
                </c:pt>
                <c:pt idx="844">
                  <c:v>1.8399859999999997E-2</c:v>
                </c:pt>
                <c:pt idx="845">
                  <c:v>1.8448674999999998E-2</c:v>
                </c:pt>
                <c:pt idx="846">
                  <c:v>1.8497489999999998E-2</c:v>
                </c:pt>
                <c:pt idx="847">
                  <c:v>1.8546304999999999E-2</c:v>
                </c:pt>
                <c:pt idx="848">
                  <c:v>1.859512E-2</c:v>
                </c:pt>
                <c:pt idx="849">
                  <c:v>1.8643935E-2</c:v>
                </c:pt>
                <c:pt idx="850">
                  <c:v>1.8692750000000001E-2</c:v>
                </c:pt>
                <c:pt idx="851">
                  <c:v>1.8741565000000002E-2</c:v>
                </c:pt>
                <c:pt idx="852">
                  <c:v>1.8790380000000002E-2</c:v>
                </c:pt>
                <c:pt idx="853">
                  <c:v>1.8839194999999996E-2</c:v>
                </c:pt>
                <c:pt idx="854">
                  <c:v>1.8888009999999997E-2</c:v>
                </c:pt>
                <c:pt idx="855">
                  <c:v>1.8936824999999997E-2</c:v>
                </c:pt>
                <c:pt idx="856">
                  <c:v>1.8985639999999998E-2</c:v>
                </c:pt>
                <c:pt idx="857">
                  <c:v>1.9034454999999999E-2</c:v>
                </c:pt>
                <c:pt idx="858">
                  <c:v>1.9083269999999999E-2</c:v>
                </c:pt>
                <c:pt idx="859">
                  <c:v>1.9132085E-2</c:v>
                </c:pt>
                <c:pt idx="860">
                  <c:v>1.9180900000000001E-2</c:v>
                </c:pt>
                <c:pt idx="861">
                  <c:v>1.9229715000000001E-2</c:v>
                </c:pt>
                <c:pt idx="862">
                  <c:v>1.9278530000000002E-2</c:v>
                </c:pt>
                <c:pt idx="863">
                  <c:v>1.9327344999999996E-2</c:v>
                </c:pt>
                <c:pt idx="864">
                  <c:v>1.9376159999999996E-2</c:v>
                </c:pt>
                <c:pt idx="865">
                  <c:v>1.9424974999999997E-2</c:v>
                </c:pt>
                <c:pt idx="866">
                  <c:v>1.9473789999999998E-2</c:v>
                </c:pt>
                <c:pt idx="867">
                  <c:v>1.9522604999999998E-2</c:v>
                </c:pt>
                <c:pt idx="868">
                  <c:v>1.9571419999999999E-2</c:v>
                </c:pt>
                <c:pt idx="869">
                  <c:v>1.9620235E-2</c:v>
                </c:pt>
                <c:pt idx="870">
                  <c:v>1.966905E-2</c:v>
                </c:pt>
                <c:pt idx="871">
                  <c:v>1.9717865000000001E-2</c:v>
                </c:pt>
                <c:pt idx="872">
                  <c:v>1.9766680000000002E-2</c:v>
                </c:pt>
                <c:pt idx="873">
                  <c:v>1.9815495000000002E-2</c:v>
                </c:pt>
                <c:pt idx="874">
                  <c:v>1.9864309999999996E-2</c:v>
                </c:pt>
                <c:pt idx="875">
                  <c:v>1.9913124999999997E-2</c:v>
                </c:pt>
                <c:pt idx="876">
                  <c:v>1.9961939999999997E-2</c:v>
                </c:pt>
                <c:pt idx="877">
                  <c:v>2.0010754999999998E-2</c:v>
                </c:pt>
                <c:pt idx="878">
                  <c:v>2.0059569999999999E-2</c:v>
                </c:pt>
                <c:pt idx="879">
                  <c:v>2.0108384999999999E-2</c:v>
                </c:pt>
                <c:pt idx="880">
                  <c:v>2.01572E-2</c:v>
                </c:pt>
                <c:pt idx="881">
                  <c:v>2.0206015000000001E-2</c:v>
                </c:pt>
                <c:pt idx="882">
                  <c:v>2.0254830000000001E-2</c:v>
                </c:pt>
                <c:pt idx="883">
                  <c:v>2.0303645000000002E-2</c:v>
                </c:pt>
                <c:pt idx="884">
                  <c:v>2.0352459999999996E-2</c:v>
                </c:pt>
                <c:pt idx="885">
                  <c:v>2.0401274999999996E-2</c:v>
                </c:pt>
                <c:pt idx="886">
                  <c:v>2.0450089999999997E-2</c:v>
                </c:pt>
                <c:pt idx="887">
                  <c:v>2.0498904999999998E-2</c:v>
                </c:pt>
                <c:pt idx="888">
                  <c:v>2.0547719999999998E-2</c:v>
                </c:pt>
                <c:pt idx="889">
                  <c:v>2.0596534999999999E-2</c:v>
                </c:pt>
                <c:pt idx="890">
                  <c:v>2.064535E-2</c:v>
                </c:pt>
                <c:pt idx="891">
                  <c:v>2.0694165E-2</c:v>
                </c:pt>
                <c:pt idx="892">
                  <c:v>2.0742980000000001E-2</c:v>
                </c:pt>
                <c:pt idx="893">
                  <c:v>2.0791795000000002E-2</c:v>
                </c:pt>
                <c:pt idx="894">
                  <c:v>2.0840610000000002E-2</c:v>
                </c:pt>
                <c:pt idx="895">
                  <c:v>2.0889424999999996E-2</c:v>
                </c:pt>
                <c:pt idx="896">
                  <c:v>2.0938239999999997E-2</c:v>
                </c:pt>
                <c:pt idx="897">
                  <c:v>2.0987054999999998E-2</c:v>
                </c:pt>
                <c:pt idx="898">
                  <c:v>2.1035869999999998E-2</c:v>
                </c:pt>
                <c:pt idx="899">
                  <c:v>2.1084684999999999E-2</c:v>
                </c:pt>
                <c:pt idx="900">
                  <c:v>2.11335E-2</c:v>
                </c:pt>
                <c:pt idx="901">
                  <c:v>2.1182315E-2</c:v>
                </c:pt>
                <c:pt idx="902">
                  <c:v>2.1231130000000001E-2</c:v>
                </c:pt>
                <c:pt idx="903">
                  <c:v>2.1279945000000001E-2</c:v>
                </c:pt>
                <c:pt idx="904">
                  <c:v>2.1328760000000002E-2</c:v>
                </c:pt>
                <c:pt idx="905">
                  <c:v>2.1377574999999996E-2</c:v>
                </c:pt>
                <c:pt idx="906">
                  <c:v>2.1426389999999997E-2</c:v>
                </c:pt>
                <c:pt idx="907">
                  <c:v>2.1475204999999997E-2</c:v>
                </c:pt>
                <c:pt idx="908">
                  <c:v>2.1524019999999998E-2</c:v>
                </c:pt>
                <c:pt idx="909">
                  <c:v>2.1572834999999999E-2</c:v>
                </c:pt>
                <c:pt idx="910">
                  <c:v>2.1621649999999999E-2</c:v>
                </c:pt>
                <c:pt idx="911">
                  <c:v>2.1670465E-2</c:v>
                </c:pt>
                <c:pt idx="912">
                  <c:v>2.1719280000000001E-2</c:v>
                </c:pt>
                <c:pt idx="913">
                  <c:v>2.1768095000000001E-2</c:v>
                </c:pt>
                <c:pt idx="914">
                  <c:v>2.1816910000000002E-2</c:v>
                </c:pt>
                <c:pt idx="915">
                  <c:v>2.1865725000000003E-2</c:v>
                </c:pt>
                <c:pt idx="916">
                  <c:v>2.1914539999999996E-2</c:v>
                </c:pt>
                <c:pt idx="917">
                  <c:v>2.1963354999999997E-2</c:v>
                </c:pt>
                <c:pt idx="918">
                  <c:v>2.2012169999999998E-2</c:v>
                </c:pt>
                <c:pt idx="919">
                  <c:v>2.2060984999999998E-2</c:v>
                </c:pt>
                <c:pt idx="920">
                  <c:v>2.2109799999999999E-2</c:v>
                </c:pt>
                <c:pt idx="921">
                  <c:v>2.2158615E-2</c:v>
                </c:pt>
                <c:pt idx="922">
                  <c:v>2.220743E-2</c:v>
                </c:pt>
                <c:pt idx="923">
                  <c:v>2.2256245000000001E-2</c:v>
                </c:pt>
                <c:pt idx="924">
                  <c:v>2.2305060000000002E-2</c:v>
                </c:pt>
                <c:pt idx="925">
                  <c:v>2.2353875000000002E-2</c:v>
                </c:pt>
                <c:pt idx="926">
                  <c:v>2.2402689999999996E-2</c:v>
                </c:pt>
                <c:pt idx="927">
                  <c:v>2.2451504999999997E-2</c:v>
                </c:pt>
                <c:pt idx="928">
                  <c:v>2.2500319999999997E-2</c:v>
                </c:pt>
                <c:pt idx="929">
                  <c:v>2.2549134999999998E-2</c:v>
                </c:pt>
                <c:pt idx="930">
                  <c:v>2.2597949999999999E-2</c:v>
                </c:pt>
                <c:pt idx="931">
                  <c:v>2.2646764999999999E-2</c:v>
                </c:pt>
                <c:pt idx="932">
                  <c:v>2.269558E-2</c:v>
                </c:pt>
                <c:pt idx="933">
                  <c:v>2.2744395000000001E-2</c:v>
                </c:pt>
                <c:pt idx="934">
                  <c:v>2.2793210000000001E-2</c:v>
                </c:pt>
                <c:pt idx="935">
                  <c:v>2.2842025000000002E-2</c:v>
                </c:pt>
                <c:pt idx="936">
                  <c:v>2.2890840000000003E-2</c:v>
                </c:pt>
                <c:pt idx="937">
                  <c:v>2.2939654999999996E-2</c:v>
                </c:pt>
                <c:pt idx="938">
                  <c:v>2.2988469999999997E-2</c:v>
                </c:pt>
                <c:pt idx="939">
                  <c:v>2.3037284999999998E-2</c:v>
                </c:pt>
                <c:pt idx="940">
                  <c:v>2.3086099999999998E-2</c:v>
                </c:pt>
                <c:pt idx="941">
                  <c:v>2.3134914999999999E-2</c:v>
                </c:pt>
                <c:pt idx="942">
                  <c:v>2.318373E-2</c:v>
                </c:pt>
                <c:pt idx="943">
                  <c:v>2.3232545E-2</c:v>
                </c:pt>
                <c:pt idx="944">
                  <c:v>2.3281360000000001E-2</c:v>
                </c:pt>
                <c:pt idx="945">
                  <c:v>2.3330175000000002E-2</c:v>
                </c:pt>
                <c:pt idx="946">
                  <c:v>2.3378990000000002E-2</c:v>
                </c:pt>
                <c:pt idx="947">
                  <c:v>2.3427804999999996E-2</c:v>
                </c:pt>
                <c:pt idx="948">
                  <c:v>2.3476619999999997E-2</c:v>
                </c:pt>
                <c:pt idx="949">
                  <c:v>2.3525434999999997E-2</c:v>
                </c:pt>
                <c:pt idx="950">
                  <c:v>2.3574249999999998E-2</c:v>
                </c:pt>
                <c:pt idx="951">
                  <c:v>2.3623064999999999E-2</c:v>
                </c:pt>
                <c:pt idx="952">
                  <c:v>2.3671879999999999E-2</c:v>
                </c:pt>
                <c:pt idx="953">
                  <c:v>2.3720695E-2</c:v>
                </c:pt>
                <c:pt idx="954">
                  <c:v>2.3769510000000001E-2</c:v>
                </c:pt>
                <c:pt idx="955">
                  <c:v>2.3818325000000001E-2</c:v>
                </c:pt>
                <c:pt idx="956">
                  <c:v>2.3867140000000002E-2</c:v>
                </c:pt>
                <c:pt idx="957">
                  <c:v>2.3915955000000003E-2</c:v>
                </c:pt>
                <c:pt idx="958">
                  <c:v>2.3964769999999996E-2</c:v>
                </c:pt>
                <c:pt idx="959">
                  <c:v>2.4013584999999997E-2</c:v>
                </c:pt>
                <c:pt idx="960">
                  <c:v>2.4062399999999998E-2</c:v>
                </c:pt>
                <c:pt idx="961">
                  <c:v>2.4111214999999998E-2</c:v>
                </c:pt>
                <c:pt idx="962">
                  <c:v>2.4160029999999999E-2</c:v>
                </c:pt>
                <c:pt idx="963">
                  <c:v>2.4208845E-2</c:v>
                </c:pt>
                <c:pt idx="964">
                  <c:v>2.425766E-2</c:v>
                </c:pt>
                <c:pt idx="965">
                  <c:v>2.4306475000000001E-2</c:v>
                </c:pt>
                <c:pt idx="966">
                  <c:v>2.4355290000000002E-2</c:v>
                </c:pt>
                <c:pt idx="967">
                  <c:v>2.4404105000000002E-2</c:v>
                </c:pt>
                <c:pt idx="968">
                  <c:v>2.4452919999999996E-2</c:v>
                </c:pt>
                <c:pt idx="969">
                  <c:v>2.4501734999999997E-2</c:v>
                </c:pt>
                <c:pt idx="970">
                  <c:v>2.4550549999999997E-2</c:v>
                </c:pt>
                <c:pt idx="971">
                  <c:v>2.4599364999999998E-2</c:v>
                </c:pt>
                <c:pt idx="972">
                  <c:v>2.4648179999999999E-2</c:v>
                </c:pt>
                <c:pt idx="973">
                  <c:v>2.4696994999999999E-2</c:v>
                </c:pt>
                <c:pt idx="974">
                  <c:v>2.474581E-2</c:v>
                </c:pt>
                <c:pt idx="975">
                  <c:v>2.4794625000000001E-2</c:v>
                </c:pt>
                <c:pt idx="976">
                  <c:v>2.4843440000000001E-2</c:v>
                </c:pt>
                <c:pt idx="977">
                  <c:v>2.4892255000000002E-2</c:v>
                </c:pt>
                <c:pt idx="978">
                  <c:v>2.4941069999999996E-2</c:v>
                </c:pt>
                <c:pt idx="979">
                  <c:v>2.4989884999999996E-2</c:v>
                </c:pt>
                <c:pt idx="980">
                  <c:v>2.5038699999999997E-2</c:v>
                </c:pt>
                <c:pt idx="981">
                  <c:v>2.5087514999999998E-2</c:v>
                </c:pt>
                <c:pt idx="982">
                  <c:v>2.5136329999999998E-2</c:v>
                </c:pt>
                <c:pt idx="983">
                  <c:v>2.5185144999999999E-2</c:v>
                </c:pt>
                <c:pt idx="984">
                  <c:v>2.523396E-2</c:v>
                </c:pt>
                <c:pt idx="985">
                  <c:v>2.5282775E-2</c:v>
                </c:pt>
                <c:pt idx="986">
                  <c:v>2.5331590000000001E-2</c:v>
                </c:pt>
                <c:pt idx="987">
                  <c:v>2.5380405000000002E-2</c:v>
                </c:pt>
                <c:pt idx="988">
                  <c:v>2.5429220000000002E-2</c:v>
                </c:pt>
                <c:pt idx="989">
                  <c:v>2.5478034999999996E-2</c:v>
                </c:pt>
                <c:pt idx="990">
                  <c:v>2.5526849999999997E-2</c:v>
                </c:pt>
                <c:pt idx="991">
                  <c:v>2.5575664999999997E-2</c:v>
                </c:pt>
                <c:pt idx="992">
                  <c:v>2.5624479999999998E-2</c:v>
                </c:pt>
                <c:pt idx="993">
                  <c:v>2.5673294999999999E-2</c:v>
                </c:pt>
                <c:pt idx="994">
                  <c:v>2.5722109999999999E-2</c:v>
                </c:pt>
                <c:pt idx="995">
                  <c:v>2.5770925E-2</c:v>
                </c:pt>
                <c:pt idx="996">
                  <c:v>2.5819740000000001E-2</c:v>
                </c:pt>
                <c:pt idx="997">
                  <c:v>2.5868555000000001E-2</c:v>
                </c:pt>
                <c:pt idx="998">
                  <c:v>2.5917370000000002E-2</c:v>
                </c:pt>
                <c:pt idx="999">
                  <c:v>2.5966184999999996E-2</c:v>
                </c:pt>
                <c:pt idx="1000">
                  <c:v>2.6014999999999996E-2</c:v>
                </c:pt>
                <c:pt idx="1001">
                  <c:v>2.6063814999999997E-2</c:v>
                </c:pt>
                <c:pt idx="1002">
                  <c:v>2.6112629999999998E-2</c:v>
                </c:pt>
                <c:pt idx="1003">
                  <c:v>2.6161444999999998E-2</c:v>
                </c:pt>
                <c:pt idx="1004">
                  <c:v>2.6210259999999999E-2</c:v>
                </c:pt>
                <c:pt idx="1005">
                  <c:v>2.6259075E-2</c:v>
                </c:pt>
                <c:pt idx="1006">
                  <c:v>2.630789E-2</c:v>
                </c:pt>
                <c:pt idx="1007">
                  <c:v>2.6356705000000001E-2</c:v>
                </c:pt>
                <c:pt idx="1008">
                  <c:v>2.6405520000000002E-2</c:v>
                </c:pt>
                <c:pt idx="1009">
                  <c:v>2.6454335000000002E-2</c:v>
                </c:pt>
                <c:pt idx="1010">
                  <c:v>2.6503149999999996E-2</c:v>
                </c:pt>
                <c:pt idx="1011">
                  <c:v>2.6551964999999997E-2</c:v>
                </c:pt>
                <c:pt idx="1012">
                  <c:v>2.6600779999999997E-2</c:v>
                </c:pt>
                <c:pt idx="1013">
                  <c:v>2.6649594999999998E-2</c:v>
                </c:pt>
                <c:pt idx="1014">
                  <c:v>2.6698409999999999E-2</c:v>
                </c:pt>
                <c:pt idx="1015">
                  <c:v>2.6747224999999999E-2</c:v>
                </c:pt>
                <c:pt idx="1016">
                  <c:v>2.679604E-2</c:v>
                </c:pt>
                <c:pt idx="1017">
                  <c:v>2.6844855000000001E-2</c:v>
                </c:pt>
                <c:pt idx="1018">
                  <c:v>2.6893670000000001E-2</c:v>
                </c:pt>
                <c:pt idx="1019">
                  <c:v>2.6942485000000002E-2</c:v>
                </c:pt>
                <c:pt idx="1020">
                  <c:v>2.6991299999999996E-2</c:v>
                </c:pt>
                <c:pt idx="1021">
                  <c:v>2.7040114999999997E-2</c:v>
                </c:pt>
                <c:pt idx="1022">
                  <c:v>2.7088929999999997E-2</c:v>
                </c:pt>
                <c:pt idx="1023">
                  <c:v>2.7137744999999998E-2</c:v>
                </c:pt>
                <c:pt idx="1024">
                  <c:v>2.7186559999999999E-2</c:v>
                </c:pt>
                <c:pt idx="1025">
                  <c:v>2.7235374999999999E-2</c:v>
                </c:pt>
                <c:pt idx="1026">
                  <c:v>2.728419E-2</c:v>
                </c:pt>
                <c:pt idx="1027">
                  <c:v>2.7333005E-2</c:v>
                </c:pt>
                <c:pt idx="1028">
                  <c:v>2.7381820000000001E-2</c:v>
                </c:pt>
                <c:pt idx="1029">
                  <c:v>2.7430635000000002E-2</c:v>
                </c:pt>
                <c:pt idx="1030">
                  <c:v>2.7479450000000002E-2</c:v>
                </c:pt>
                <c:pt idx="1031">
                  <c:v>2.7528264999999996E-2</c:v>
                </c:pt>
                <c:pt idx="1032">
                  <c:v>2.7577079999999997E-2</c:v>
                </c:pt>
                <c:pt idx="1033">
                  <c:v>2.7625894999999998E-2</c:v>
                </c:pt>
                <c:pt idx="1034">
                  <c:v>2.7674709999999998E-2</c:v>
                </c:pt>
                <c:pt idx="1035">
                  <c:v>2.7723524999999999E-2</c:v>
                </c:pt>
                <c:pt idx="1036">
                  <c:v>2.777234E-2</c:v>
                </c:pt>
                <c:pt idx="1037">
                  <c:v>2.7821155E-2</c:v>
                </c:pt>
                <c:pt idx="1038">
                  <c:v>2.7869970000000001E-2</c:v>
                </c:pt>
                <c:pt idx="1039">
                  <c:v>2.7918785000000002E-2</c:v>
                </c:pt>
                <c:pt idx="1040">
                  <c:v>2.7967600000000002E-2</c:v>
                </c:pt>
                <c:pt idx="1041">
                  <c:v>2.8016414999999996E-2</c:v>
                </c:pt>
                <c:pt idx="1042">
                  <c:v>2.8065229999999997E-2</c:v>
                </c:pt>
                <c:pt idx="1043">
                  <c:v>2.8114044999999997E-2</c:v>
                </c:pt>
                <c:pt idx="1044">
                  <c:v>2.8162859999999998E-2</c:v>
                </c:pt>
                <c:pt idx="1045">
                  <c:v>2.8211674999999999E-2</c:v>
                </c:pt>
                <c:pt idx="1046">
                  <c:v>2.8260489999999999E-2</c:v>
                </c:pt>
                <c:pt idx="1047">
                  <c:v>2.8309305E-2</c:v>
                </c:pt>
                <c:pt idx="1048">
                  <c:v>2.8358120000000001E-2</c:v>
                </c:pt>
                <c:pt idx="1049">
                  <c:v>2.8406935000000001E-2</c:v>
                </c:pt>
                <c:pt idx="1050">
                  <c:v>2.8455750000000002E-2</c:v>
                </c:pt>
                <c:pt idx="1051">
                  <c:v>2.8504565000000003E-2</c:v>
                </c:pt>
                <c:pt idx="1052">
                  <c:v>2.8553379999999996E-2</c:v>
                </c:pt>
                <c:pt idx="1053">
                  <c:v>2.8602194999999997E-2</c:v>
                </c:pt>
                <c:pt idx="1054">
                  <c:v>2.8651009999999998E-2</c:v>
                </c:pt>
                <c:pt idx="1055">
                  <c:v>2.8699824999999998E-2</c:v>
                </c:pt>
                <c:pt idx="1056">
                  <c:v>2.8748639999999999E-2</c:v>
                </c:pt>
                <c:pt idx="1057">
                  <c:v>2.8797455E-2</c:v>
                </c:pt>
                <c:pt idx="1058">
                  <c:v>2.884627E-2</c:v>
                </c:pt>
                <c:pt idx="1059">
                  <c:v>2.8895085000000001E-2</c:v>
                </c:pt>
                <c:pt idx="1060">
                  <c:v>2.8943900000000002E-2</c:v>
                </c:pt>
                <c:pt idx="1061">
                  <c:v>2.8992715000000002E-2</c:v>
                </c:pt>
                <c:pt idx="1062">
                  <c:v>2.9041529999999996E-2</c:v>
                </c:pt>
                <c:pt idx="1063">
                  <c:v>2.9090344999999997E-2</c:v>
                </c:pt>
                <c:pt idx="1064">
                  <c:v>2.9139159999999997E-2</c:v>
                </c:pt>
                <c:pt idx="1065">
                  <c:v>2.9187974999999998E-2</c:v>
                </c:pt>
                <c:pt idx="1066">
                  <c:v>2.9236789999999999E-2</c:v>
                </c:pt>
                <c:pt idx="1067">
                  <c:v>2.9285604999999999E-2</c:v>
                </c:pt>
                <c:pt idx="1068">
                  <c:v>2.933442E-2</c:v>
                </c:pt>
                <c:pt idx="1069">
                  <c:v>2.9383235000000001E-2</c:v>
                </c:pt>
                <c:pt idx="1070">
                  <c:v>2.9432050000000001E-2</c:v>
                </c:pt>
                <c:pt idx="1071">
                  <c:v>2.9480865000000002E-2</c:v>
                </c:pt>
                <c:pt idx="1072">
                  <c:v>2.9529680000000003E-2</c:v>
                </c:pt>
                <c:pt idx="1073">
                  <c:v>2.9578494999999996E-2</c:v>
                </c:pt>
                <c:pt idx="1074">
                  <c:v>2.9627309999999997E-2</c:v>
                </c:pt>
                <c:pt idx="1075">
                  <c:v>2.9676124999999998E-2</c:v>
                </c:pt>
                <c:pt idx="1076">
                  <c:v>2.9724939999999998E-2</c:v>
                </c:pt>
                <c:pt idx="1077">
                  <c:v>2.9773754999999999E-2</c:v>
                </c:pt>
                <c:pt idx="1078">
                  <c:v>2.982257E-2</c:v>
                </c:pt>
                <c:pt idx="1079">
                  <c:v>2.9871385E-2</c:v>
                </c:pt>
                <c:pt idx="1080">
                  <c:v>2.9920200000000001E-2</c:v>
                </c:pt>
                <c:pt idx="1081">
                  <c:v>2.9969015000000002E-2</c:v>
                </c:pt>
                <c:pt idx="1082">
                  <c:v>3.0017830000000002E-2</c:v>
                </c:pt>
                <c:pt idx="1083">
                  <c:v>3.0066644999999996E-2</c:v>
                </c:pt>
                <c:pt idx="1084">
                  <c:v>3.0115459999999997E-2</c:v>
                </c:pt>
                <c:pt idx="1085">
                  <c:v>3.0164274999999997E-2</c:v>
                </c:pt>
                <c:pt idx="1086">
                  <c:v>3.0213089999999998E-2</c:v>
                </c:pt>
                <c:pt idx="1087">
                  <c:v>3.0261904999999999E-2</c:v>
                </c:pt>
                <c:pt idx="1088">
                  <c:v>3.0310719999999999E-2</c:v>
                </c:pt>
                <c:pt idx="1089">
                  <c:v>3.0359535E-2</c:v>
                </c:pt>
                <c:pt idx="1090">
                  <c:v>3.0408350000000001E-2</c:v>
                </c:pt>
                <c:pt idx="1091">
                  <c:v>3.0457165000000001E-2</c:v>
                </c:pt>
                <c:pt idx="1092">
                  <c:v>3.0505980000000002E-2</c:v>
                </c:pt>
                <c:pt idx="1093">
                  <c:v>3.0554794999999996E-2</c:v>
                </c:pt>
                <c:pt idx="1094">
                  <c:v>3.0603609999999996E-2</c:v>
                </c:pt>
                <c:pt idx="1095">
                  <c:v>3.0652424999999997E-2</c:v>
                </c:pt>
                <c:pt idx="1096">
                  <c:v>3.0701239999999998E-2</c:v>
                </c:pt>
                <c:pt idx="1097">
                  <c:v>3.0750054999999998E-2</c:v>
                </c:pt>
                <c:pt idx="1098">
                  <c:v>3.0798869999999999E-2</c:v>
                </c:pt>
                <c:pt idx="1099">
                  <c:v>3.0847685E-2</c:v>
                </c:pt>
                <c:pt idx="1100">
                  <c:v>3.08965E-2</c:v>
                </c:pt>
                <c:pt idx="1101">
                  <c:v>3.0945315000000001E-2</c:v>
                </c:pt>
                <c:pt idx="1102">
                  <c:v>3.0994130000000002E-2</c:v>
                </c:pt>
                <c:pt idx="1103">
                  <c:v>3.1042945000000002E-2</c:v>
                </c:pt>
                <c:pt idx="1104">
                  <c:v>3.1091759999999996E-2</c:v>
                </c:pt>
                <c:pt idx="1105">
                  <c:v>3.1140574999999997E-2</c:v>
                </c:pt>
                <c:pt idx="1106">
                  <c:v>3.1189389999999997E-2</c:v>
                </c:pt>
                <c:pt idx="1107">
                  <c:v>3.1238204999999998E-2</c:v>
                </c:pt>
                <c:pt idx="1108">
                  <c:v>3.1287019999999999E-2</c:v>
                </c:pt>
                <c:pt idx="1109">
                  <c:v>3.1335834999999999E-2</c:v>
                </c:pt>
                <c:pt idx="1110">
                  <c:v>3.138465E-2</c:v>
                </c:pt>
                <c:pt idx="1111">
                  <c:v>3.1433465000000001E-2</c:v>
                </c:pt>
                <c:pt idx="1112">
                  <c:v>3.1482280000000001E-2</c:v>
                </c:pt>
                <c:pt idx="1113">
                  <c:v>3.1531095000000002E-2</c:v>
                </c:pt>
                <c:pt idx="1114">
                  <c:v>3.1579909999999996E-2</c:v>
                </c:pt>
                <c:pt idx="1115">
                  <c:v>3.1628724999999996E-2</c:v>
                </c:pt>
                <c:pt idx="1116">
                  <c:v>3.1677539999999997E-2</c:v>
                </c:pt>
                <c:pt idx="1117">
                  <c:v>3.1726354999999998E-2</c:v>
                </c:pt>
                <c:pt idx="1118">
                  <c:v>3.1775169999999998E-2</c:v>
                </c:pt>
                <c:pt idx="1119">
                  <c:v>3.1823984999999999E-2</c:v>
                </c:pt>
                <c:pt idx="1120">
                  <c:v>3.18728E-2</c:v>
                </c:pt>
                <c:pt idx="1121">
                  <c:v>3.1921615E-2</c:v>
                </c:pt>
                <c:pt idx="1122">
                  <c:v>3.1970430000000001E-2</c:v>
                </c:pt>
                <c:pt idx="1123">
                  <c:v>3.2019245000000002E-2</c:v>
                </c:pt>
                <c:pt idx="1124">
                  <c:v>3.2068060000000002E-2</c:v>
                </c:pt>
                <c:pt idx="1125">
                  <c:v>3.2116874999999996E-2</c:v>
                </c:pt>
                <c:pt idx="1126">
                  <c:v>3.2165689999999997E-2</c:v>
                </c:pt>
                <c:pt idx="1127">
                  <c:v>3.2214504999999997E-2</c:v>
                </c:pt>
                <c:pt idx="1128">
                  <c:v>3.2263319999999998E-2</c:v>
                </c:pt>
                <c:pt idx="1129">
                  <c:v>3.2312134999999999E-2</c:v>
                </c:pt>
                <c:pt idx="1130">
                  <c:v>3.2360949999999999E-2</c:v>
                </c:pt>
                <c:pt idx="1131">
                  <c:v>3.2409765E-2</c:v>
                </c:pt>
                <c:pt idx="1132">
                  <c:v>3.2458580000000001E-2</c:v>
                </c:pt>
                <c:pt idx="1133">
                  <c:v>3.2507395000000001E-2</c:v>
                </c:pt>
                <c:pt idx="1134">
                  <c:v>3.2556210000000002E-2</c:v>
                </c:pt>
                <c:pt idx="1135">
                  <c:v>3.2605024999999996E-2</c:v>
                </c:pt>
                <c:pt idx="1136">
                  <c:v>3.2653839999999996E-2</c:v>
                </c:pt>
                <c:pt idx="1137">
                  <c:v>3.2702654999999997E-2</c:v>
                </c:pt>
                <c:pt idx="1138">
                  <c:v>3.2751469999999998E-2</c:v>
                </c:pt>
                <c:pt idx="1139">
                  <c:v>3.2800284999999998E-2</c:v>
                </c:pt>
                <c:pt idx="1140">
                  <c:v>3.2849099999999999E-2</c:v>
                </c:pt>
                <c:pt idx="1141">
                  <c:v>3.2897915E-2</c:v>
                </c:pt>
                <c:pt idx="1142">
                  <c:v>3.294673E-2</c:v>
                </c:pt>
                <c:pt idx="1143">
                  <c:v>3.2995545000000001E-2</c:v>
                </c:pt>
                <c:pt idx="1144">
                  <c:v>3.3044360000000002E-2</c:v>
                </c:pt>
                <c:pt idx="1145">
                  <c:v>3.3093175000000002E-2</c:v>
                </c:pt>
                <c:pt idx="1146">
                  <c:v>3.3141989999999996E-2</c:v>
                </c:pt>
                <c:pt idx="1147">
                  <c:v>3.3190804999999997E-2</c:v>
                </c:pt>
                <c:pt idx="1148">
                  <c:v>3.3239619999999998E-2</c:v>
                </c:pt>
                <c:pt idx="1149">
                  <c:v>3.3288434999999998E-2</c:v>
                </c:pt>
                <c:pt idx="1150">
                  <c:v>3.3337249999999999E-2</c:v>
                </c:pt>
                <c:pt idx="1151">
                  <c:v>3.3386064999999999E-2</c:v>
                </c:pt>
                <c:pt idx="1152">
                  <c:v>3.343488E-2</c:v>
                </c:pt>
                <c:pt idx="1153">
                  <c:v>3.3483695000000001E-2</c:v>
                </c:pt>
                <c:pt idx="1154">
                  <c:v>3.3532510000000001E-2</c:v>
                </c:pt>
                <c:pt idx="1155">
                  <c:v>3.3581325000000002E-2</c:v>
                </c:pt>
                <c:pt idx="1156">
                  <c:v>3.3630139999999996E-2</c:v>
                </c:pt>
                <c:pt idx="1157">
                  <c:v>3.3678954999999997E-2</c:v>
                </c:pt>
                <c:pt idx="1158">
                  <c:v>3.3727769999999997E-2</c:v>
                </c:pt>
                <c:pt idx="1159">
                  <c:v>3.3776584999999998E-2</c:v>
                </c:pt>
                <c:pt idx="1160">
                  <c:v>3.3825399999999999E-2</c:v>
                </c:pt>
                <c:pt idx="1161">
                  <c:v>3.3874214999999999E-2</c:v>
                </c:pt>
                <c:pt idx="1162">
                  <c:v>3.392303E-2</c:v>
                </c:pt>
                <c:pt idx="1163">
                  <c:v>3.3971845000000001E-2</c:v>
                </c:pt>
                <c:pt idx="1164">
                  <c:v>3.4020660000000001E-2</c:v>
                </c:pt>
                <c:pt idx="1165">
                  <c:v>3.4069475000000002E-2</c:v>
                </c:pt>
                <c:pt idx="1166">
                  <c:v>3.4118290000000003E-2</c:v>
                </c:pt>
                <c:pt idx="1167">
                  <c:v>3.4167104999999996E-2</c:v>
                </c:pt>
                <c:pt idx="1168">
                  <c:v>3.4215919999999997E-2</c:v>
                </c:pt>
                <c:pt idx="1169">
                  <c:v>3.4264734999999998E-2</c:v>
                </c:pt>
                <c:pt idx="1170">
                  <c:v>3.4313549999999998E-2</c:v>
                </c:pt>
                <c:pt idx="1171">
                  <c:v>3.4362364999999999E-2</c:v>
                </c:pt>
                <c:pt idx="1172">
                  <c:v>3.441118E-2</c:v>
                </c:pt>
                <c:pt idx="1173">
                  <c:v>3.4459995E-2</c:v>
                </c:pt>
                <c:pt idx="1174">
                  <c:v>3.4508810000000001E-2</c:v>
                </c:pt>
                <c:pt idx="1175">
                  <c:v>3.4557625000000002E-2</c:v>
                </c:pt>
                <c:pt idx="1176">
                  <c:v>3.4606440000000002E-2</c:v>
                </c:pt>
                <c:pt idx="1177">
                  <c:v>3.4655254999999996E-2</c:v>
                </c:pt>
                <c:pt idx="1178">
                  <c:v>3.4704069999999997E-2</c:v>
                </c:pt>
                <c:pt idx="1179">
                  <c:v>3.4752884999999997E-2</c:v>
                </c:pt>
                <c:pt idx="1180">
                  <c:v>3.4801699999999998E-2</c:v>
                </c:pt>
                <c:pt idx="1181">
                  <c:v>3.4850514999999999E-2</c:v>
                </c:pt>
                <c:pt idx="1182">
                  <c:v>3.4899329999999999E-2</c:v>
                </c:pt>
                <c:pt idx="1183">
                  <c:v>3.4948145E-2</c:v>
                </c:pt>
                <c:pt idx="1184">
                  <c:v>3.4996960000000001E-2</c:v>
                </c:pt>
                <c:pt idx="1185">
                  <c:v>3.5045775000000001E-2</c:v>
                </c:pt>
                <c:pt idx="1186">
                  <c:v>3.5094590000000002E-2</c:v>
                </c:pt>
                <c:pt idx="1187">
                  <c:v>3.5143405000000003E-2</c:v>
                </c:pt>
                <c:pt idx="1188">
                  <c:v>3.5192219999999996E-2</c:v>
                </c:pt>
                <c:pt idx="1189">
                  <c:v>3.5241034999999997E-2</c:v>
                </c:pt>
                <c:pt idx="1190">
                  <c:v>3.5289849999999998E-2</c:v>
                </c:pt>
                <c:pt idx="1191">
                  <c:v>3.5338664999999998E-2</c:v>
                </c:pt>
                <c:pt idx="1192">
                  <c:v>3.5387479999999999E-2</c:v>
                </c:pt>
                <c:pt idx="1193">
                  <c:v>3.5436295E-2</c:v>
                </c:pt>
                <c:pt idx="1194">
                  <c:v>3.548511E-2</c:v>
                </c:pt>
                <c:pt idx="1195">
                  <c:v>3.5533925000000001E-2</c:v>
                </c:pt>
                <c:pt idx="1196">
                  <c:v>3.5582740000000002E-2</c:v>
                </c:pt>
                <c:pt idx="1197">
                  <c:v>3.5631555000000002E-2</c:v>
                </c:pt>
                <c:pt idx="1198">
                  <c:v>3.5680369999999996E-2</c:v>
                </c:pt>
                <c:pt idx="1199">
                  <c:v>3.5729184999999997E-2</c:v>
                </c:pt>
                <c:pt idx="1200">
                  <c:v>3.5777999999999997E-2</c:v>
                </c:pt>
                <c:pt idx="1201">
                  <c:v>3.5826814999999998E-2</c:v>
                </c:pt>
                <c:pt idx="1202">
                  <c:v>3.5875629999999999E-2</c:v>
                </c:pt>
                <c:pt idx="1203">
                  <c:v>3.5924444999999999E-2</c:v>
                </c:pt>
                <c:pt idx="1204">
                  <c:v>3.597326E-2</c:v>
                </c:pt>
                <c:pt idx="1205">
                  <c:v>3.6022075000000001E-2</c:v>
                </c:pt>
                <c:pt idx="1206">
                  <c:v>3.6070890000000001E-2</c:v>
                </c:pt>
                <c:pt idx="1207">
                  <c:v>3.6119705000000002E-2</c:v>
                </c:pt>
                <c:pt idx="1208">
                  <c:v>3.6168520000000003E-2</c:v>
                </c:pt>
                <c:pt idx="1209">
                  <c:v>3.6217334999999996E-2</c:v>
                </c:pt>
                <c:pt idx="1210">
                  <c:v>3.6266149999999997E-2</c:v>
                </c:pt>
                <c:pt idx="1211">
                  <c:v>3.6314964999999998E-2</c:v>
                </c:pt>
                <c:pt idx="1212">
                  <c:v>3.6363779999999998E-2</c:v>
                </c:pt>
                <c:pt idx="1213">
                  <c:v>3.6412594999999999E-2</c:v>
                </c:pt>
                <c:pt idx="1214">
                  <c:v>3.646141E-2</c:v>
                </c:pt>
                <c:pt idx="1215">
                  <c:v>3.6510225E-2</c:v>
                </c:pt>
                <c:pt idx="1216">
                  <c:v>3.6559040000000001E-2</c:v>
                </c:pt>
                <c:pt idx="1217">
                  <c:v>3.6607855000000002E-2</c:v>
                </c:pt>
                <c:pt idx="1218">
                  <c:v>3.6656670000000002E-2</c:v>
                </c:pt>
                <c:pt idx="1219">
                  <c:v>3.6705484999999996E-2</c:v>
                </c:pt>
                <c:pt idx="1220">
                  <c:v>3.6754299999999997E-2</c:v>
                </c:pt>
                <c:pt idx="1221">
                  <c:v>3.6803114999999997E-2</c:v>
                </c:pt>
                <c:pt idx="1222">
                  <c:v>3.6851929999999998E-2</c:v>
                </c:pt>
                <c:pt idx="1223">
                  <c:v>3.6900744999999999E-2</c:v>
                </c:pt>
                <c:pt idx="1224">
                  <c:v>3.6949559999999999E-2</c:v>
                </c:pt>
                <c:pt idx="1225">
                  <c:v>3.6998375E-2</c:v>
                </c:pt>
                <c:pt idx="1226">
                  <c:v>3.7047190000000001E-2</c:v>
                </c:pt>
                <c:pt idx="1227">
                  <c:v>3.7096005000000001E-2</c:v>
                </c:pt>
                <c:pt idx="1228">
                  <c:v>3.7144820000000002E-2</c:v>
                </c:pt>
                <c:pt idx="1229">
                  <c:v>3.7193634999999996E-2</c:v>
                </c:pt>
                <c:pt idx="1230">
                  <c:v>3.7242449999999996E-2</c:v>
                </c:pt>
                <c:pt idx="1231">
                  <c:v>3.7291264999999997E-2</c:v>
                </c:pt>
                <c:pt idx="1232">
                  <c:v>3.7340079999999998E-2</c:v>
                </c:pt>
                <c:pt idx="1233">
                  <c:v>3.7388894999999998E-2</c:v>
                </c:pt>
                <c:pt idx="1234">
                  <c:v>3.7437709999999999E-2</c:v>
                </c:pt>
                <c:pt idx="1235">
                  <c:v>3.7486525E-2</c:v>
                </c:pt>
                <c:pt idx="1236">
                  <c:v>3.753534E-2</c:v>
                </c:pt>
                <c:pt idx="1237">
                  <c:v>3.7584155000000001E-2</c:v>
                </c:pt>
                <c:pt idx="1238">
                  <c:v>3.7632970000000002E-2</c:v>
                </c:pt>
                <c:pt idx="1239">
                  <c:v>3.7681785000000002E-2</c:v>
                </c:pt>
                <c:pt idx="1240">
                  <c:v>3.7730599999999996E-2</c:v>
                </c:pt>
                <c:pt idx="1241">
                  <c:v>3.7779414999999997E-2</c:v>
                </c:pt>
                <c:pt idx="1242">
                  <c:v>3.7828229999999997E-2</c:v>
                </c:pt>
                <c:pt idx="1243">
                  <c:v>3.7877044999999998E-2</c:v>
                </c:pt>
                <c:pt idx="1244">
                  <c:v>3.7925859999999999E-2</c:v>
                </c:pt>
                <c:pt idx="1245">
                  <c:v>3.7974674999999999E-2</c:v>
                </c:pt>
                <c:pt idx="1246">
                  <c:v>3.802349E-2</c:v>
                </c:pt>
                <c:pt idx="1247">
                  <c:v>3.8072305000000001E-2</c:v>
                </c:pt>
                <c:pt idx="1248">
                  <c:v>3.8121120000000001E-2</c:v>
                </c:pt>
                <c:pt idx="1249">
                  <c:v>3.8169935000000002E-2</c:v>
                </c:pt>
                <c:pt idx="1250">
                  <c:v>3.8218749999999996E-2</c:v>
                </c:pt>
                <c:pt idx="1251">
                  <c:v>3.8267564999999996E-2</c:v>
                </c:pt>
                <c:pt idx="1252">
                  <c:v>3.8316379999999997E-2</c:v>
                </c:pt>
                <c:pt idx="1253">
                  <c:v>3.8365194999999998E-2</c:v>
                </c:pt>
                <c:pt idx="1254">
                  <c:v>3.8414009999999998E-2</c:v>
                </c:pt>
                <c:pt idx="1255">
                  <c:v>3.8462824999999999E-2</c:v>
                </c:pt>
                <c:pt idx="1256">
                  <c:v>3.851164E-2</c:v>
                </c:pt>
                <c:pt idx="1257">
                  <c:v>3.8560455E-2</c:v>
                </c:pt>
                <c:pt idx="1258">
                  <c:v>3.8609270000000001E-2</c:v>
                </c:pt>
                <c:pt idx="1259">
                  <c:v>3.8658085000000002E-2</c:v>
                </c:pt>
                <c:pt idx="1260">
                  <c:v>3.8706900000000002E-2</c:v>
                </c:pt>
                <c:pt idx="1261">
                  <c:v>3.8755714999999996E-2</c:v>
                </c:pt>
                <c:pt idx="1262">
                  <c:v>3.8804529999999997E-2</c:v>
                </c:pt>
                <c:pt idx="1263">
                  <c:v>3.8853344999999997E-2</c:v>
                </c:pt>
                <c:pt idx="1264">
                  <c:v>3.8902159999999998E-2</c:v>
                </c:pt>
                <c:pt idx="1265">
                  <c:v>3.8950974999999999E-2</c:v>
                </c:pt>
                <c:pt idx="1266">
                  <c:v>3.8999789999999999E-2</c:v>
                </c:pt>
                <c:pt idx="1267">
                  <c:v>3.9048605E-2</c:v>
                </c:pt>
                <c:pt idx="1268">
                  <c:v>3.9097420000000001E-2</c:v>
                </c:pt>
                <c:pt idx="1269">
                  <c:v>3.9146235000000001E-2</c:v>
                </c:pt>
                <c:pt idx="1270">
                  <c:v>3.9195050000000002E-2</c:v>
                </c:pt>
                <c:pt idx="1271">
                  <c:v>3.9243864999999996E-2</c:v>
                </c:pt>
                <c:pt idx="1272">
                  <c:v>3.9292679999999996E-2</c:v>
                </c:pt>
                <c:pt idx="1273">
                  <c:v>3.9341494999999997E-2</c:v>
                </c:pt>
                <c:pt idx="1274">
                  <c:v>3.9390309999999998E-2</c:v>
                </c:pt>
                <c:pt idx="1275">
                  <c:v>3.9439124999999998E-2</c:v>
                </c:pt>
                <c:pt idx="1276">
                  <c:v>3.9487939999999999E-2</c:v>
                </c:pt>
                <c:pt idx="1277">
                  <c:v>3.9536755E-2</c:v>
                </c:pt>
                <c:pt idx="1278">
                  <c:v>3.958557E-2</c:v>
                </c:pt>
                <c:pt idx="1279">
                  <c:v>3.9634385000000001E-2</c:v>
                </c:pt>
                <c:pt idx="1280">
                  <c:v>3.9683200000000002E-2</c:v>
                </c:pt>
                <c:pt idx="1281">
                  <c:v>3.9732014999999996E-2</c:v>
                </c:pt>
                <c:pt idx="1282">
                  <c:v>3.9780830000000003E-2</c:v>
                </c:pt>
                <c:pt idx="1283">
                  <c:v>3.9829644999999997E-2</c:v>
                </c:pt>
                <c:pt idx="1284">
                  <c:v>3.9878460000000004E-2</c:v>
                </c:pt>
                <c:pt idx="1285">
                  <c:v>3.9927274999999998E-2</c:v>
                </c:pt>
                <c:pt idx="1286">
                  <c:v>3.9976090000000006E-2</c:v>
                </c:pt>
                <c:pt idx="1287">
                  <c:v>4.0024905E-2</c:v>
                </c:pt>
                <c:pt idx="1288">
                  <c:v>4.0073719999999993E-2</c:v>
                </c:pt>
                <c:pt idx="1289">
                  <c:v>4.0122535000000001E-2</c:v>
                </c:pt>
                <c:pt idx="1290">
                  <c:v>4.0171349999999995E-2</c:v>
                </c:pt>
                <c:pt idx="1291">
                  <c:v>4.0220165000000002E-2</c:v>
                </c:pt>
                <c:pt idx="1292">
                  <c:v>4.0268979999999996E-2</c:v>
                </c:pt>
                <c:pt idx="1293">
                  <c:v>4.0317795000000003E-2</c:v>
                </c:pt>
                <c:pt idx="1294">
                  <c:v>4.0366609999999997E-2</c:v>
                </c:pt>
                <c:pt idx="1295">
                  <c:v>4.0415425000000005E-2</c:v>
                </c:pt>
                <c:pt idx="1296">
                  <c:v>4.0464239999999999E-2</c:v>
                </c:pt>
                <c:pt idx="1297">
                  <c:v>4.0513054999999992E-2</c:v>
                </c:pt>
                <c:pt idx="1298">
                  <c:v>4.056187E-2</c:v>
                </c:pt>
                <c:pt idx="1299">
                  <c:v>4.0610684999999994E-2</c:v>
                </c:pt>
                <c:pt idx="1300">
                  <c:v>4.0659500000000001E-2</c:v>
                </c:pt>
                <c:pt idx="1301">
                  <c:v>4.0708314999999995E-2</c:v>
                </c:pt>
                <c:pt idx="1302">
                  <c:v>4.0757130000000003E-2</c:v>
                </c:pt>
                <c:pt idx="1303">
                  <c:v>4.0805944999999996E-2</c:v>
                </c:pt>
                <c:pt idx="1304">
                  <c:v>4.0854760000000004E-2</c:v>
                </c:pt>
                <c:pt idx="1305">
                  <c:v>4.0903574999999998E-2</c:v>
                </c:pt>
                <c:pt idx="1306">
                  <c:v>4.0952390000000005E-2</c:v>
                </c:pt>
                <c:pt idx="1307">
                  <c:v>4.1001204999999999E-2</c:v>
                </c:pt>
                <c:pt idx="1308">
                  <c:v>4.1050019999999993E-2</c:v>
                </c:pt>
                <c:pt idx="1309">
                  <c:v>4.1098835E-2</c:v>
                </c:pt>
                <c:pt idx="1310">
                  <c:v>4.1147649999999994E-2</c:v>
                </c:pt>
                <c:pt idx="1311">
                  <c:v>4.1196465000000002E-2</c:v>
                </c:pt>
                <c:pt idx="1312">
                  <c:v>4.1245279999999995E-2</c:v>
                </c:pt>
                <c:pt idx="1313">
                  <c:v>4.1294095000000003E-2</c:v>
                </c:pt>
                <c:pt idx="1314">
                  <c:v>4.1342909999999997E-2</c:v>
                </c:pt>
                <c:pt idx="1315">
                  <c:v>4.1391725000000004E-2</c:v>
                </c:pt>
                <c:pt idx="1316">
                  <c:v>4.1440539999999998E-2</c:v>
                </c:pt>
                <c:pt idx="1317">
                  <c:v>4.1489355000000006E-2</c:v>
                </c:pt>
                <c:pt idx="1318">
                  <c:v>4.1538169999999999E-2</c:v>
                </c:pt>
                <c:pt idx="1319">
                  <c:v>4.1586984999999993E-2</c:v>
                </c:pt>
                <c:pt idx="1320">
                  <c:v>4.1635800000000001E-2</c:v>
                </c:pt>
                <c:pt idx="1321">
                  <c:v>4.1684614999999994E-2</c:v>
                </c:pt>
                <c:pt idx="1322">
                  <c:v>4.1733430000000002E-2</c:v>
                </c:pt>
                <c:pt idx="1323">
                  <c:v>4.1782244999999996E-2</c:v>
                </c:pt>
                <c:pt idx="1324">
                  <c:v>4.1831060000000003E-2</c:v>
                </c:pt>
                <c:pt idx="1325">
                  <c:v>4.1879874999999997E-2</c:v>
                </c:pt>
                <c:pt idx="1326">
                  <c:v>4.1928690000000005E-2</c:v>
                </c:pt>
                <c:pt idx="1327">
                  <c:v>4.1977504999999998E-2</c:v>
                </c:pt>
                <c:pt idx="1328">
                  <c:v>4.2026320000000006E-2</c:v>
                </c:pt>
                <c:pt idx="1329">
                  <c:v>4.2075135E-2</c:v>
                </c:pt>
                <c:pt idx="1330">
                  <c:v>4.2123949999999993E-2</c:v>
                </c:pt>
                <c:pt idx="1331">
                  <c:v>4.2172765000000001E-2</c:v>
                </c:pt>
                <c:pt idx="1332">
                  <c:v>4.2221579999999995E-2</c:v>
                </c:pt>
                <c:pt idx="1333">
                  <c:v>4.2270395000000002E-2</c:v>
                </c:pt>
                <c:pt idx="1334">
                  <c:v>4.2319209999999996E-2</c:v>
                </c:pt>
                <c:pt idx="1335">
                  <c:v>4.2368025000000004E-2</c:v>
                </c:pt>
                <c:pt idx="1336">
                  <c:v>4.2416839999999997E-2</c:v>
                </c:pt>
                <c:pt idx="1337">
                  <c:v>4.2465655000000005E-2</c:v>
                </c:pt>
                <c:pt idx="1338">
                  <c:v>4.2514469999999999E-2</c:v>
                </c:pt>
                <c:pt idx="1339">
                  <c:v>4.2563284999999992E-2</c:v>
                </c:pt>
                <c:pt idx="1340">
                  <c:v>4.26121E-2</c:v>
                </c:pt>
                <c:pt idx="1341">
                  <c:v>4.2660914999999994E-2</c:v>
                </c:pt>
                <c:pt idx="1342">
                  <c:v>4.2709730000000001E-2</c:v>
                </c:pt>
                <c:pt idx="1343">
                  <c:v>4.2758544999999995E-2</c:v>
                </c:pt>
                <c:pt idx="1344">
                  <c:v>4.2807360000000003E-2</c:v>
                </c:pt>
                <c:pt idx="1345">
                  <c:v>4.2856174999999996E-2</c:v>
                </c:pt>
                <c:pt idx="1346">
                  <c:v>4.2904990000000004E-2</c:v>
                </c:pt>
                <c:pt idx="1347">
                  <c:v>4.2953804999999998E-2</c:v>
                </c:pt>
                <c:pt idx="1348">
                  <c:v>4.3002620000000005E-2</c:v>
                </c:pt>
                <c:pt idx="1349">
                  <c:v>4.3051434999999999E-2</c:v>
                </c:pt>
                <c:pt idx="1350">
                  <c:v>4.3100249999999993E-2</c:v>
                </c:pt>
                <c:pt idx="1351">
                  <c:v>4.3149065E-2</c:v>
                </c:pt>
                <c:pt idx="1352">
                  <c:v>4.3197879999999994E-2</c:v>
                </c:pt>
                <c:pt idx="1353">
                  <c:v>4.3246695000000002E-2</c:v>
                </c:pt>
                <c:pt idx="1354">
                  <c:v>4.3295509999999995E-2</c:v>
                </c:pt>
                <c:pt idx="1355">
                  <c:v>4.3344325000000003E-2</c:v>
                </c:pt>
                <c:pt idx="1356">
                  <c:v>4.3393139999999997E-2</c:v>
                </c:pt>
                <c:pt idx="1357">
                  <c:v>4.3441955000000004E-2</c:v>
                </c:pt>
                <c:pt idx="1358">
                  <c:v>4.3490769999999998E-2</c:v>
                </c:pt>
                <c:pt idx="1359">
                  <c:v>4.3539585000000006E-2</c:v>
                </c:pt>
                <c:pt idx="1360">
                  <c:v>4.3588399999999999E-2</c:v>
                </c:pt>
                <c:pt idx="1361">
                  <c:v>4.3637214999999993E-2</c:v>
                </c:pt>
                <c:pt idx="1362">
                  <c:v>4.3686030000000001E-2</c:v>
                </c:pt>
                <c:pt idx="1363">
                  <c:v>4.3734844999999994E-2</c:v>
                </c:pt>
                <c:pt idx="1364">
                  <c:v>4.3783660000000002E-2</c:v>
                </c:pt>
                <c:pt idx="1365">
                  <c:v>4.3832474999999996E-2</c:v>
                </c:pt>
                <c:pt idx="1366">
                  <c:v>4.3881290000000003E-2</c:v>
                </c:pt>
                <c:pt idx="1367">
                  <c:v>4.3930104999999997E-2</c:v>
                </c:pt>
                <c:pt idx="1368">
                  <c:v>4.3978920000000005E-2</c:v>
                </c:pt>
                <c:pt idx="1369">
                  <c:v>4.4027734999999998E-2</c:v>
                </c:pt>
                <c:pt idx="1370">
                  <c:v>4.4076550000000006E-2</c:v>
                </c:pt>
                <c:pt idx="1371">
                  <c:v>4.4125365E-2</c:v>
                </c:pt>
                <c:pt idx="1372">
                  <c:v>4.4174179999999993E-2</c:v>
                </c:pt>
                <c:pt idx="1373">
                  <c:v>4.4222995000000001E-2</c:v>
                </c:pt>
                <c:pt idx="1374">
                  <c:v>4.4271809999999995E-2</c:v>
                </c:pt>
                <c:pt idx="1375">
                  <c:v>4.4320625000000002E-2</c:v>
                </c:pt>
                <c:pt idx="1376">
                  <c:v>4.4369439999999996E-2</c:v>
                </c:pt>
                <c:pt idx="1377">
                  <c:v>4.4418255000000004E-2</c:v>
                </c:pt>
                <c:pt idx="1378">
                  <c:v>4.4467069999999997E-2</c:v>
                </c:pt>
                <c:pt idx="1379">
                  <c:v>4.4515885000000005E-2</c:v>
                </c:pt>
                <c:pt idx="1380">
                  <c:v>4.4564699999999999E-2</c:v>
                </c:pt>
                <c:pt idx="1381">
                  <c:v>4.4613514999999992E-2</c:v>
                </c:pt>
                <c:pt idx="1382">
                  <c:v>4.466233E-2</c:v>
                </c:pt>
                <c:pt idx="1383">
                  <c:v>4.4711144999999994E-2</c:v>
                </c:pt>
                <c:pt idx="1384">
                  <c:v>4.4759960000000001E-2</c:v>
                </c:pt>
                <c:pt idx="1385">
                  <c:v>4.4808774999999995E-2</c:v>
                </c:pt>
                <c:pt idx="1386">
                  <c:v>4.4857590000000003E-2</c:v>
                </c:pt>
                <c:pt idx="1387">
                  <c:v>4.4906404999999996E-2</c:v>
                </c:pt>
                <c:pt idx="1388">
                  <c:v>4.4955220000000004E-2</c:v>
                </c:pt>
                <c:pt idx="1389">
                  <c:v>4.5004034999999998E-2</c:v>
                </c:pt>
                <c:pt idx="1390">
                  <c:v>4.5052850000000005E-2</c:v>
                </c:pt>
                <c:pt idx="1391">
                  <c:v>4.5101664999999999E-2</c:v>
                </c:pt>
                <c:pt idx="1392">
                  <c:v>4.5150479999999993E-2</c:v>
                </c:pt>
                <c:pt idx="1393">
                  <c:v>4.5199295E-2</c:v>
                </c:pt>
                <c:pt idx="1394">
                  <c:v>4.5248109999999994E-2</c:v>
                </c:pt>
                <c:pt idx="1395">
                  <c:v>4.5296925000000002E-2</c:v>
                </c:pt>
                <c:pt idx="1396">
                  <c:v>4.5345739999999995E-2</c:v>
                </c:pt>
                <c:pt idx="1397">
                  <c:v>4.5394555000000003E-2</c:v>
                </c:pt>
                <c:pt idx="1398">
                  <c:v>4.5443369999999997E-2</c:v>
                </c:pt>
                <c:pt idx="1399">
                  <c:v>4.5492185000000004E-2</c:v>
                </c:pt>
                <c:pt idx="1400">
                  <c:v>4.5540999999999998E-2</c:v>
                </c:pt>
                <c:pt idx="1401">
                  <c:v>4.5589815000000006E-2</c:v>
                </c:pt>
                <c:pt idx="1402">
                  <c:v>4.5638629999999999E-2</c:v>
                </c:pt>
                <c:pt idx="1403">
                  <c:v>4.5687444999999993E-2</c:v>
                </c:pt>
                <c:pt idx="1404">
                  <c:v>4.5736260000000001E-2</c:v>
                </c:pt>
                <c:pt idx="1405">
                  <c:v>4.5785074999999995E-2</c:v>
                </c:pt>
                <c:pt idx="1406">
                  <c:v>4.5833890000000002E-2</c:v>
                </c:pt>
                <c:pt idx="1407">
                  <c:v>4.5882704999999996E-2</c:v>
                </c:pt>
                <c:pt idx="1408">
                  <c:v>4.5931520000000003E-2</c:v>
                </c:pt>
                <c:pt idx="1409">
                  <c:v>4.5980334999999997E-2</c:v>
                </c:pt>
                <c:pt idx="1410">
                  <c:v>4.6029150000000005E-2</c:v>
                </c:pt>
                <c:pt idx="1411">
                  <c:v>4.6077964999999999E-2</c:v>
                </c:pt>
                <c:pt idx="1412">
                  <c:v>4.6126780000000006E-2</c:v>
                </c:pt>
                <c:pt idx="1413">
                  <c:v>4.6175595E-2</c:v>
                </c:pt>
                <c:pt idx="1414">
                  <c:v>4.6224409999999994E-2</c:v>
                </c:pt>
                <c:pt idx="1415">
                  <c:v>4.6273225000000001E-2</c:v>
                </c:pt>
                <c:pt idx="1416">
                  <c:v>4.6322039999999995E-2</c:v>
                </c:pt>
                <c:pt idx="1417">
                  <c:v>4.6370855000000002E-2</c:v>
                </c:pt>
                <c:pt idx="1418">
                  <c:v>4.6419669999999996E-2</c:v>
                </c:pt>
                <c:pt idx="1419">
                  <c:v>4.6468485000000004E-2</c:v>
                </c:pt>
                <c:pt idx="1420">
                  <c:v>4.6517299999999998E-2</c:v>
                </c:pt>
                <c:pt idx="1421">
                  <c:v>4.6566115000000005E-2</c:v>
                </c:pt>
                <c:pt idx="1422">
                  <c:v>4.6614929999999999E-2</c:v>
                </c:pt>
                <c:pt idx="1423">
                  <c:v>4.6663744999999993E-2</c:v>
                </c:pt>
                <c:pt idx="1424">
                  <c:v>4.671256E-2</c:v>
                </c:pt>
                <c:pt idx="1425">
                  <c:v>4.6761374999999994E-2</c:v>
                </c:pt>
                <c:pt idx="1426">
                  <c:v>4.6810190000000002E-2</c:v>
                </c:pt>
                <c:pt idx="1427">
                  <c:v>4.6859004999999995E-2</c:v>
                </c:pt>
                <c:pt idx="1428">
                  <c:v>4.6907820000000003E-2</c:v>
                </c:pt>
                <c:pt idx="1429">
                  <c:v>4.6956634999999997E-2</c:v>
                </c:pt>
                <c:pt idx="1430">
                  <c:v>4.7005450000000004E-2</c:v>
                </c:pt>
                <c:pt idx="1431">
                  <c:v>4.7054264999999998E-2</c:v>
                </c:pt>
                <c:pt idx="1432">
                  <c:v>4.7103080000000006E-2</c:v>
                </c:pt>
                <c:pt idx="1433">
                  <c:v>4.7151894999999999E-2</c:v>
                </c:pt>
                <c:pt idx="1434">
                  <c:v>4.7200709999999993E-2</c:v>
                </c:pt>
                <c:pt idx="1435">
                  <c:v>4.7249525000000001E-2</c:v>
                </c:pt>
                <c:pt idx="1436">
                  <c:v>4.7298339999999994E-2</c:v>
                </c:pt>
                <c:pt idx="1437">
                  <c:v>4.7347155000000002E-2</c:v>
                </c:pt>
                <c:pt idx="1438">
                  <c:v>4.7395969999999996E-2</c:v>
                </c:pt>
                <c:pt idx="1439">
                  <c:v>4.7444785000000003E-2</c:v>
                </c:pt>
                <c:pt idx="1440">
                  <c:v>4.7493599999999997E-2</c:v>
                </c:pt>
                <c:pt idx="1441">
                  <c:v>4.7542415000000005E-2</c:v>
                </c:pt>
                <c:pt idx="1442">
                  <c:v>4.7591229999999998E-2</c:v>
                </c:pt>
                <c:pt idx="1443">
                  <c:v>4.7640045000000006E-2</c:v>
                </c:pt>
                <c:pt idx="1444">
                  <c:v>4.768886E-2</c:v>
                </c:pt>
                <c:pt idx="1445">
                  <c:v>4.7737674999999993E-2</c:v>
                </c:pt>
                <c:pt idx="1446">
                  <c:v>4.7786490000000001E-2</c:v>
                </c:pt>
                <c:pt idx="1447">
                  <c:v>4.7835304999999995E-2</c:v>
                </c:pt>
                <c:pt idx="1448">
                  <c:v>4.7884120000000002E-2</c:v>
                </c:pt>
                <c:pt idx="1449">
                  <c:v>4.7932934999999996E-2</c:v>
                </c:pt>
                <c:pt idx="1450">
                  <c:v>4.7981750000000004E-2</c:v>
                </c:pt>
                <c:pt idx="1451">
                  <c:v>4.8030564999999997E-2</c:v>
                </c:pt>
                <c:pt idx="1452">
                  <c:v>4.8079380000000005E-2</c:v>
                </c:pt>
                <c:pt idx="1453">
                  <c:v>4.8128194999999999E-2</c:v>
                </c:pt>
                <c:pt idx="1454">
                  <c:v>4.8177009999999992E-2</c:v>
                </c:pt>
                <c:pt idx="1455">
                  <c:v>4.8225825E-2</c:v>
                </c:pt>
                <c:pt idx="1456">
                  <c:v>4.8274639999999994E-2</c:v>
                </c:pt>
                <c:pt idx="1457">
                  <c:v>4.8323455000000001E-2</c:v>
                </c:pt>
                <c:pt idx="1458">
                  <c:v>4.8372269999999995E-2</c:v>
                </c:pt>
                <c:pt idx="1459">
                  <c:v>4.8421085000000003E-2</c:v>
                </c:pt>
                <c:pt idx="1460">
                  <c:v>4.8469899999999996E-2</c:v>
                </c:pt>
                <c:pt idx="1461">
                  <c:v>4.8518715000000004E-2</c:v>
                </c:pt>
                <c:pt idx="1462">
                  <c:v>4.8567529999999998E-2</c:v>
                </c:pt>
                <c:pt idx="1463">
                  <c:v>4.8616345000000005E-2</c:v>
                </c:pt>
                <c:pt idx="1464">
                  <c:v>4.8665159999999999E-2</c:v>
                </c:pt>
                <c:pt idx="1465">
                  <c:v>4.8713974999999993E-2</c:v>
                </c:pt>
                <c:pt idx="1466">
                  <c:v>4.876279E-2</c:v>
                </c:pt>
                <c:pt idx="1467">
                  <c:v>4.8811604999999994E-2</c:v>
                </c:pt>
                <c:pt idx="1468">
                  <c:v>4.8860420000000002E-2</c:v>
                </c:pt>
                <c:pt idx="1469">
                  <c:v>4.8909234999999995E-2</c:v>
                </c:pt>
                <c:pt idx="1470">
                  <c:v>4.8958050000000003E-2</c:v>
                </c:pt>
                <c:pt idx="1471">
                  <c:v>4.9006864999999997E-2</c:v>
                </c:pt>
                <c:pt idx="1472">
                  <c:v>4.9055680000000004E-2</c:v>
                </c:pt>
                <c:pt idx="1473">
                  <c:v>4.9104494999999998E-2</c:v>
                </c:pt>
                <c:pt idx="1474">
                  <c:v>4.9153310000000006E-2</c:v>
                </c:pt>
                <c:pt idx="1475">
                  <c:v>4.9202124999999999E-2</c:v>
                </c:pt>
                <c:pt idx="1476">
                  <c:v>4.9250939999999993E-2</c:v>
                </c:pt>
                <c:pt idx="1477">
                  <c:v>4.9299755000000001E-2</c:v>
                </c:pt>
                <c:pt idx="1478">
                  <c:v>4.9348569999999994E-2</c:v>
                </c:pt>
                <c:pt idx="1479">
                  <c:v>4.9397385000000002E-2</c:v>
                </c:pt>
                <c:pt idx="1480">
                  <c:v>4.9446199999999996E-2</c:v>
                </c:pt>
                <c:pt idx="1481">
                  <c:v>4.9495015000000003E-2</c:v>
                </c:pt>
                <c:pt idx="1482">
                  <c:v>4.9543829999999997E-2</c:v>
                </c:pt>
                <c:pt idx="1483">
                  <c:v>4.9592645000000005E-2</c:v>
                </c:pt>
                <c:pt idx="1484">
                  <c:v>4.9641459999999998E-2</c:v>
                </c:pt>
                <c:pt idx="1485">
                  <c:v>4.9690275000000006E-2</c:v>
                </c:pt>
                <c:pt idx="1486">
                  <c:v>4.973909E-2</c:v>
                </c:pt>
                <c:pt idx="1487">
                  <c:v>4.9787904999999993E-2</c:v>
                </c:pt>
                <c:pt idx="1488">
                  <c:v>4.9836720000000001E-2</c:v>
                </c:pt>
                <c:pt idx="1489">
                  <c:v>4.9885534999999995E-2</c:v>
                </c:pt>
                <c:pt idx="1490">
                  <c:v>4.9934350000000002E-2</c:v>
                </c:pt>
                <c:pt idx="1491">
                  <c:v>4.9983164999999996E-2</c:v>
                </c:pt>
                <c:pt idx="1492">
                  <c:v>5.0031980000000004E-2</c:v>
                </c:pt>
                <c:pt idx="1493">
                  <c:v>5.0080794999999997E-2</c:v>
                </c:pt>
                <c:pt idx="1494">
                  <c:v>5.0129610000000005E-2</c:v>
                </c:pt>
                <c:pt idx="1495">
                  <c:v>5.0178424999999999E-2</c:v>
                </c:pt>
                <c:pt idx="1496">
                  <c:v>5.0227239999999992E-2</c:v>
                </c:pt>
                <c:pt idx="1497">
                  <c:v>5.0276055E-2</c:v>
                </c:pt>
                <c:pt idx="1498">
                  <c:v>5.0324869999999994E-2</c:v>
                </c:pt>
                <c:pt idx="1499">
                  <c:v>5.0373685000000001E-2</c:v>
                </c:pt>
                <c:pt idx="1500">
                  <c:v>5.0422499999999995E-2</c:v>
                </c:pt>
                <c:pt idx="1501">
                  <c:v>5.0471315000000003E-2</c:v>
                </c:pt>
                <c:pt idx="1502">
                  <c:v>5.0520129999999996E-2</c:v>
                </c:pt>
                <c:pt idx="1503">
                  <c:v>5.0568945000000004E-2</c:v>
                </c:pt>
                <c:pt idx="1504">
                  <c:v>5.0617759999999998E-2</c:v>
                </c:pt>
                <c:pt idx="1505">
                  <c:v>5.0666575000000005E-2</c:v>
                </c:pt>
                <c:pt idx="1506">
                  <c:v>5.0715389999999999E-2</c:v>
                </c:pt>
                <c:pt idx="1507">
                  <c:v>5.0764204999999993E-2</c:v>
                </c:pt>
                <c:pt idx="1508">
                  <c:v>5.081302E-2</c:v>
                </c:pt>
                <c:pt idx="1509">
                  <c:v>5.0861834999999994E-2</c:v>
                </c:pt>
                <c:pt idx="1510">
                  <c:v>5.0910650000000002E-2</c:v>
                </c:pt>
                <c:pt idx="1511">
                  <c:v>5.0959464999999995E-2</c:v>
                </c:pt>
                <c:pt idx="1512">
                  <c:v>5.1008280000000003E-2</c:v>
                </c:pt>
                <c:pt idx="1513">
                  <c:v>5.1057094999999997E-2</c:v>
                </c:pt>
                <c:pt idx="1514">
                  <c:v>5.1105910000000004E-2</c:v>
                </c:pt>
                <c:pt idx="1515">
                  <c:v>5.1154724999999998E-2</c:v>
                </c:pt>
                <c:pt idx="1516">
                  <c:v>5.1203540000000006E-2</c:v>
                </c:pt>
                <c:pt idx="1517">
                  <c:v>5.1252354999999999E-2</c:v>
                </c:pt>
                <c:pt idx="1518">
                  <c:v>5.1301169999999993E-2</c:v>
                </c:pt>
                <c:pt idx="1519">
                  <c:v>5.1349985000000001E-2</c:v>
                </c:pt>
                <c:pt idx="1520">
                  <c:v>5.1398799999999994E-2</c:v>
                </c:pt>
                <c:pt idx="1521">
                  <c:v>5.1447615000000002E-2</c:v>
                </c:pt>
                <c:pt idx="1522">
                  <c:v>5.1496429999999996E-2</c:v>
                </c:pt>
                <c:pt idx="1523">
                  <c:v>5.1545245000000003E-2</c:v>
                </c:pt>
                <c:pt idx="1524">
                  <c:v>5.1594059999999997E-2</c:v>
                </c:pt>
                <c:pt idx="1525">
                  <c:v>5.1642875000000005E-2</c:v>
                </c:pt>
                <c:pt idx="1526">
                  <c:v>5.1691689999999998E-2</c:v>
                </c:pt>
                <c:pt idx="1527">
                  <c:v>5.1740505000000006E-2</c:v>
                </c:pt>
                <c:pt idx="1528">
                  <c:v>5.178932E-2</c:v>
                </c:pt>
                <c:pt idx="1529">
                  <c:v>5.1838134999999994E-2</c:v>
                </c:pt>
                <c:pt idx="1530">
                  <c:v>5.1886950000000001E-2</c:v>
                </c:pt>
                <c:pt idx="1531">
                  <c:v>5.1935764999999995E-2</c:v>
                </c:pt>
                <c:pt idx="1532">
                  <c:v>5.1984580000000002E-2</c:v>
                </c:pt>
                <c:pt idx="1533">
                  <c:v>5.2033394999999996E-2</c:v>
                </c:pt>
                <c:pt idx="1534">
                  <c:v>5.2082210000000004E-2</c:v>
                </c:pt>
                <c:pt idx="1535">
                  <c:v>5.2131024999999998E-2</c:v>
                </c:pt>
                <c:pt idx="1536">
                  <c:v>5.2179840000000005E-2</c:v>
                </c:pt>
                <c:pt idx="1537">
                  <c:v>5.2228654999999999E-2</c:v>
                </c:pt>
                <c:pt idx="1538">
                  <c:v>5.2277469999999993E-2</c:v>
                </c:pt>
                <c:pt idx="1539">
                  <c:v>5.2326285E-2</c:v>
                </c:pt>
                <c:pt idx="1540">
                  <c:v>5.2375099999999994E-2</c:v>
                </c:pt>
                <c:pt idx="1541">
                  <c:v>5.2423915000000001E-2</c:v>
                </c:pt>
                <c:pt idx="1542">
                  <c:v>5.2472729999999995E-2</c:v>
                </c:pt>
                <c:pt idx="1543">
                  <c:v>5.2521545000000003E-2</c:v>
                </c:pt>
                <c:pt idx="1544">
                  <c:v>5.2570359999999997E-2</c:v>
                </c:pt>
                <c:pt idx="1545">
                  <c:v>5.2619175000000004E-2</c:v>
                </c:pt>
                <c:pt idx="1546">
                  <c:v>5.2667989999999998E-2</c:v>
                </c:pt>
                <c:pt idx="1547">
                  <c:v>5.2716805000000005E-2</c:v>
                </c:pt>
                <c:pt idx="1548">
                  <c:v>5.2765619999999999E-2</c:v>
                </c:pt>
                <c:pt idx="1549">
                  <c:v>5.2814434999999993E-2</c:v>
                </c:pt>
                <c:pt idx="1550">
                  <c:v>5.2863250000000001E-2</c:v>
                </c:pt>
                <c:pt idx="1551">
                  <c:v>5.2912064999999994E-2</c:v>
                </c:pt>
                <c:pt idx="1552">
                  <c:v>5.2960880000000002E-2</c:v>
                </c:pt>
                <c:pt idx="1553">
                  <c:v>5.3009694999999996E-2</c:v>
                </c:pt>
                <c:pt idx="1554">
                  <c:v>5.3058510000000003E-2</c:v>
                </c:pt>
                <c:pt idx="1555">
                  <c:v>5.3107324999999997E-2</c:v>
                </c:pt>
                <c:pt idx="1556">
                  <c:v>5.3156140000000004E-2</c:v>
                </c:pt>
                <c:pt idx="1557">
                  <c:v>5.3204954999999998E-2</c:v>
                </c:pt>
                <c:pt idx="1558">
                  <c:v>5.3253770000000006E-2</c:v>
                </c:pt>
                <c:pt idx="1559">
                  <c:v>5.3302585E-2</c:v>
                </c:pt>
                <c:pt idx="1560">
                  <c:v>5.3351399999999993E-2</c:v>
                </c:pt>
                <c:pt idx="1561">
                  <c:v>5.3400215000000001E-2</c:v>
                </c:pt>
                <c:pt idx="1562">
                  <c:v>5.3449029999999995E-2</c:v>
                </c:pt>
                <c:pt idx="1563">
                  <c:v>5.3497845000000002E-2</c:v>
                </c:pt>
                <c:pt idx="1564">
                  <c:v>5.3546659999999996E-2</c:v>
                </c:pt>
                <c:pt idx="1565">
                  <c:v>5.3595475000000004E-2</c:v>
                </c:pt>
                <c:pt idx="1566">
                  <c:v>5.3644289999999997E-2</c:v>
                </c:pt>
                <c:pt idx="1567">
                  <c:v>5.3693105000000005E-2</c:v>
                </c:pt>
                <c:pt idx="1568">
                  <c:v>5.3741919999999999E-2</c:v>
                </c:pt>
                <c:pt idx="1569">
                  <c:v>5.3790734999999992E-2</c:v>
                </c:pt>
                <c:pt idx="1570">
                  <c:v>5.383955E-2</c:v>
                </c:pt>
                <c:pt idx="1571">
                  <c:v>5.3888364999999994E-2</c:v>
                </c:pt>
                <c:pt idx="1572">
                  <c:v>5.3937180000000001E-2</c:v>
                </c:pt>
                <c:pt idx="1573">
                  <c:v>5.3985994999999995E-2</c:v>
                </c:pt>
                <c:pt idx="1574">
                  <c:v>5.4034810000000003E-2</c:v>
                </c:pt>
                <c:pt idx="1575">
                  <c:v>5.4083624999999996E-2</c:v>
                </c:pt>
                <c:pt idx="1576">
                  <c:v>5.4132440000000004E-2</c:v>
                </c:pt>
                <c:pt idx="1577">
                  <c:v>5.4181254999999998E-2</c:v>
                </c:pt>
                <c:pt idx="1578">
                  <c:v>5.4230070000000005E-2</c:v>
                </c:pt>
                <c:pt idx="1579">
                  <c:v>5.4278884999999999E-2</c:v>
                </c:pt>
                <c:pt idx="1580">
                  <c:v>5.4327699999999993E-2</c:v>
                </c:pt>
                <c:pt idx="1581">
                  <c:v>5.4376515E-2</c:v>
                </c:pt>
                <c:pt idx="1582">
                  <c:v>5.4425329999999994E-2</c:v>
                </c:pt>
                <c:pt idx="1583">
                  <c:v>5.4474145000000002E-2</c:v>
                </c:pt>
                <c:pt idx="1584">
                  <c:v>5.4522959999999995E-2</c:v>
                </c:pt>
                <c:pt idx="1585">
                  <c:v>5.4571775000000003E-2</c:v>
                </c:pt>
                <c:pt idx="1586">
                  <c:v>5.4620589999999997E-2</c:v>
                </c:pt>
                <c:pt idx="1587">
                  <c:v>5.4669405000000004E-2</c:v>
                </c:pt>
                <c:pt idx="1588">
                  <c:v>5.4718219999999998E-2</c:v>
                </c:pt>
                <c:pt idx="1589">
                  <c:v>5.4767035000000006E-2</c:v>
                </c:pt>
                <c:pt idx="1590">
                  <c:v>5.4815849999999999E-2</c:v>
                </c:pt>
                <c:pt idx="1591">
                  <c:v>5.4864664999999993E-2</c:v>
                </c:pt>
                <c:pt idx="1592">
                  <c:v>5.4913480000000001E-2</c:v>
                </c:pt>
                <c:pt idx="1593">
                  <c:v>5.4962294999999994E-2</c:v>
                </c:pt>
                <c:pt idx="1594">
                  <c:v>5.5011110000000002E-2</c:v>
                </c:pt>
                <c:pt idx="1595">
                  <c:v>5.5059924999999996E-2</c:v>
                </c:pt>
                <c:pt idx="1596">
                  <c:v>5.5108740000000003E-2</c:v>
                </c:pt>
                <c:pt idx="1597">
                  <c:v>5.5157554999999997E-2</c:v>
                </c:pt>
                <c:pt idx="1598">
                  <c:v>5.5206370000000005E-2</c:v>
                </c:pt>
                <c:pt idx="1599">
                  <c:v>5.5255184999999998E-2</c:v>
                </c:pt>
                <c:pt idx="1600">
                  <c:v>5.5304000000000006E-2</c:v>
                </c:pt>
                <c:pt idx="1601">
                  <c:v>5.5352815E-2</c:v>
                </c:pt>
                <c:pt idx="1602">
                  <c:v>5.5401629999999993E-2</c:v>
                </c:pt>
                <c:pt idx="1603">
                  <c:v>5.5450445000000001E-2</c:v>
                </c:pt>
                <c:pt idx="1604">
                  <c:v>5.5499259999999995E-2</c:v>
                </c:pt>
                <c:pt idx="1605">
                  <c:v>5.5548075000000002E-2</c:v>
                </c:pt>
                <c:pt idx="1606">
                  <c:v>5.5596889999999996E-2</c:v>
                </c:pt>
                <c:pt idx="1607">
                  <c:v>5.5645705000000004E-2</c:v>
                </c:pt>
                <c:pt idx="1608">
                  <c:v>5.5694519999999997E-2</c:v>
                </c:pt>
                <c:pt idx="1609">
                  <c:v>5.5743335000000005E-2</c:v>
                </c:pt>
                <c:pt idx="1610">
                  <c:v>5.5792149999999999E-2</c:v>
                </c:pt>
                <c:pt idx="1611">
                  <c:v>5.5840964999999992E-2</c:v>
                </c:pt>
                <c:pt idx="1612">
                  <c:v>5.588978E-2</c:v>
                </c:pt>
                <c:pt idx="1613">
                  <c:v>5.5938594999999994E-2</c:v>
                </c:pt>
                <c:pt idx="1614">
                  <c:v>5.5987410000000001E-2</c:v>
                </c:pt>
                <c:pt idx="1615">
                  <c:v>5.6036224999999995E-2</c:v>
                </c:pt>
                <c:pt idx="1616">
                  <c:v>5.6085040000000003E-2</c:v>
                </c:pt>
                <c:pt idx="1617">
                  <c:v>5.6133854999999996E-2</c:v>
                </c:pt>
                <c:pt idx="1618">
                  <c:v>5.6182670000000004E-2</c:v>
                </c:pt>
                <c:pt idx="1619">
                  <c:v>5.6231484999999998E-2</c:v>
                </c:pt>
                <c:pt idx="1620">
                  <c:v>5.6280300000000005E-2</c:v>
                </c:pt>
                <c:pt idx="1621">
                  <c:v>5.6329114999999999E-2</c:v>
                </c:pt>
                <c:pt idx="1622">
                  <c:v>5.6377929999999993E-2</c:v>
                </c:pt>
                <c:pt idx="1623">
                  <c:v>5.6426745E-2</c:v>
                </c:pt>
                <c:pt idx="1624">
                  <c:v>5.6475559999999994E-2</c:v>
                </c:pt>
                <c:pt idx="1625">
                  <c:v>5.6524375000000002E-2</c:v>
                </c:pt>
                <c:pt idx="1626">
                  <c:v>5.6573189999999995E-2</c:v>
                </c:pt>
                <c:pt idx="1627">
                  <c:v>5.6622005000000003E-2</c:v>
                </c:pt>
                <c:pt idx="1628">
                  <c:v>5.6670819999999997E-2</c:v>
                </c:pt>
                <c:pt idx="1629">
                  <c:v>5.6719635000000004E-2</c:v>
                </c:pt>
                <c:pt idx="1630">
                  <c:v>5.6768449999999998E-2</c:v>
                </c:pt>
                <c:pt idx="1631">
                  <c:v>5.6817265000000006E-2</c:v>
                </c:pt>
                <c:pt idx="1632">
                  <c:v>5.6866079999999999E-2</c:v>
                </c:pt>
                <c:pt idx="1633">
                  <c:v>5.6914894999999993E-2</c:v>
                </c:pt>
                <c:pt idx="1634">
                  <c:v>5.6963710000000001E-2</c:v>
                </c:pt>
                <c:pt idx="1635">
                  <c:v>5.7012524999999994E-2</c:v>
                </c:pt>
                <c:pt idx="1636">
                  <c:v>5.7061340000000002E-2</c:v>
                </c:pt>
                <c:pt idx="1637">
                  <c:v>5.7110154999999996E-2</c:v>
                </c:pt>
                <c:pt idx="1638">
                  <c:v>5.7158970000000003E-2</c:v>
                </c:pt>
                <c:pt idx="1639">
                  <c:v>5.7207784999999997E-2</c:v>
                </c:pt>
                <c:pt idx="1640">
                  <c:v>5.7256600000000005E-2</c:v>
                </c:pt>
                <c:pt idx="1641">
                  <c:v>5.7305414999999998E-2</c:v>
                </c:pt>
                <c:pt idx="1642">
                  <c:v>5.7354230000000006E-2</c:v>
                </c:pt>
                <c:pt idx="1643">
                  <c:v>5.7403045E-2</c:v>
                </c:pt>
                <c:pt idx="1644">
                  <c:v>5.7451859999999993E-2</c:v>
                </c:pt>
                <c:pt idx="1645">
                  <c:v>5.7500675000000001E-2</c:v>
                </c:pt>
                <c:pt idx="1646">
                  <c:v>5.7549489999999995E-2</c:v>
                </c:pt>
                <c:pt idx="1647">
                  <c:v>5.7598305000000002E-2</c:v>
                </c:pt>
                <c:pt idx="1648">
                  <c:v>5.7647119999999996E-2</c:v>
                </c:pt>
                <c:pt idx="1649">
                  <c:v>5.7695935000000004E-2</c:v>
                </c:pt>
                <c:pt idx="1650">
                  <c:v>5.7744749999999997E-2</c:v>
                </c:pt>
                <c:pt idx="1651">
                  <c:v>5.7793565000000005E-2</c:v>
                </c:pt>
                <c:pt idx="1652">
                  <c:v>5.7842379999999999E-2</c:v>
                </c:pt>
                <c:pt idx="1653">
                  <c:v>5.7891194999999993E-2</c:v>
                </c:pt>
                <c:pt idx="1654">
                  <c:v>5.794001E-2</c:v>
                </c:pt>
                <c:pt idx="1655">
                  <c:v>5.7988824999999994E-2</c:v>
                </c:pt>
                <c:pt idx="1656">
                  <c:v>5.8037640000000001E-2</c:v>
                </c:pt>
                <c:pt idx="1657">
                  <c:v>5.8086454999999995E-2</c:v>
                </c:pt>
                <c:pt idx="1658">
                  <c:v>5.8135270000000003E-2</c:v>
                </c:pt>
                <c:pt idx="1659">
                  <c:v>5.8184084999999997E-2</c:v>
                </c:pt>
                <c:pt idx="1660">
                  <c:v>5.8232900000000004E-2</c:v>
                </c:pt>
                <c:pt idx="1661">
                  <c:v>5.8281714999999998E-2</c:v>
                </c:pt>
                <c:pt idx="1662">
                  <c:v>5.8330530000000005E-2</c:v>
                </c:pt>
                <c:pt idx="1663">
                  <c:v>5.8379344999999999E-2</c:v>
                </c:pt>
                <c:pt idx="1664">
                  <c:v>5.8428159999999993E-2</c:v>
                </c:pt>
                <c:pt idx="1665">
                  <c:v>5.8476975E-2</c:v>
                </c:pt>
                <c:pt idx="1666">
                  <c:v>5.8525789999999994E-2</c:v>
                </c:pt>
                <c:pt idx="1667">
                  <c:v>5.8574605000000002E-2</c:v>
                </c:pt>
                <c:pt idx="1668">
                  <c:v>5.8623419999999996E-2</c:v>
                </c:pt>
                <c:pt idx="1669">
                  <c:v>5.8672235000000003E-2</c:v>
                </c:pt>
                <c:pt idx="1670">
                  <c:v>5.8721049999999997E-2</c:v>
                </c:pt>
                <c:pt idx="1671">
                  <c:v>5.8769865000000004E-2</c:v>
                </c:pt>
                <c:pt idx="1672">
                  <c:v>5.8818679999999998E-2</c:v>
                </c:pt>
                <c:pt idx="1673">
                  <c:v>5.8867495000000006E-2</c:v>
                </c:pt>
                <c:pt idx="1674">
                  <c:v>5.891631E-2</c:v>
                </c:pt>
                <c:pt idx="1675">
                  <c:v>5.8965124999999993E-2</c:v>
                </c:pt>
                <c:pt idx="1676">
                  <c:v>5.9013940000000001E-2</c:v>
                </c:pt>
                <c:pt idx="1677">
                  <c:v>5.9062754999999995E-2</c:v>
                </c:pt>
                <c:pt idx="1678">
                  <c:v>5.9111570000000002E-2</c:v>
                </c:pt>
                <c:pt idx="1679">
                  <c:v>5.9160384999999996E-2</c:v>
                </c:pt>
                <c:pt idx="1680">
                  <c:v>5.9209200000000003E-2</c:v>
                </c:pt>
                <c:pt idx="1681">
                  <c:v>5.9258014999999997E-2</c:v>
                </c:pt>
                <c:pt idx="1682">
                  <c:v>5.9306830000000005E-2</c:v>
                </c:pt>
                <c:pt idx="1683">
                  <c:v>5.9355644999999999E-2</c:v>
                </c:pt>
                <c:pt idx="1684">
                  <c:v>5.9404459999999992E-2</c:v>
                </c:pt>
                <c:pt idx="1685">
                  <c:v>5.9453275E-2</c:v>
                </c:pt>
                <c:pt idx="1686">
                  <c:v>5.9502089999999994E-2</c:v>
                </c:pt>
                <c:pt idx="1687">
                  <c:v>5.9550905000000001E-2</c:v>
                </c:pt>
                <c:pt idx="1688">
                  <c:v>5.9599719999999995E-2</c:v>
                </c:pt>
                <c:pt idx="1689">
                  <c:v>5.9648535000000003E-2</c:v>
                </c:pt>
                <c:pt idx="1690">
                  <c:v>5.9697349999999996E-2</c:v>
                </c:pt>
                <c:pt idx="1691">
                  <c:v>5.9746165000000004E-2</c:v>
                </c:pt>
                <c:pt idx="1692">
                  <c:v>5.9794979999999998E-2</c:v>
                </c:pt>
                <c:pt idx="1693">
                  <c:v>5.9843795000000005E-2</c:v>
                </c:pt>
                <c:pt idx="1694">
                  <c:v>5.9892609999999999E-2</c:v>
                </c:pt>
                <c:pt idx="1695">
                  <c:v>5.9941424999999993E-2</c:v>
                </c:pt>
                <c:pt idx="1696">
                  <c:v>5.999024E-2</c:v>
                </c:pt>
                <c:pt idx="1697">
                  <c:v>6.0039054999999994E-2</c:v>
                </c:pt>
                <c:pt idx="1698">
                  <c:v>6.0087870000000002E-2</c:v>
                </c:pt>
                <c:pt idx="1699">
                  <c:v>6.0136684999999995E-2</c:v>
                </c:pt>
                <c:pt idx="1700">
                  <c:v>6.0185500000000003E-2</c:v>
                </c:pt>
                <c:pt idx="1701">
                  <c:v>6.0234314999999997E-2</c:v>
                </c:pt>
                <c:pt idx="1702">
                  <c:v>6.0283130000000004E-2</c:v>
                </c:pt>
                <c:pt idx="1703">
                  <c:v>6.0331944999999998E-2</c:v>
                </c:pt>
                <c:pt idx="1704">
                  <c:v>6.0380760000000006E-2</c:v>
                </c:pt>
                <c:pt idx="1705">
                  <c:v>6.0429574999999999E-2</c:v>
                </c:pt>
                <c:pt idx="1706">
                  <c:v>6.0478389999999993E-2</c:v>
                </c:pt>
                <c:pt idx="1707">
                  <c:v>6.0527205000000001E-2</c:v>
                </c:pt>
                <c:pt idx="1708">
                  <c:v>6.0576019999999994E-2</c:v>
                </c:pt>
                <c:pt idx="1709">
                  <c:v>6.0624835000000002E-2</c:v>
                </c:pt>
                <c:pt idx="1710">
                  <c:v>6.0673649999999996E-2</c:v>
                </c:pt>
                <c:pt idx="1711">
                  <c:v>6.0722465000000003E-2</c:v>
                </c:pt>
                <c:pt idx="1712">
                  <c:v>6.0771279999999997E-2</c:v>
                </c:pt>
                <c:pt idx="1713">
                  <c:v>6.0820095000000005E-2</c:v>
                </c:pt>
                <c:pt idx="1714">
                  <c:v>6.0868909999999998E-2</c:v>
                </c:pt>
                <c:pt idx="1715">
                  <c:v>6.0917725000000006E-2</c:v>
                </c:pt>
                <c:pt idx="1716">
                  <c:v>6.096654E-2</c:v>
                </c:pt>
                <c:pt idx="1717">
                  <c:v>6.1015354999999993E-2</c:v>
                </c:pt>
                <c:pt idx="1718">
                  <c:v>6.1064170000000001E-2</c:v>
                </c:pt>
                <c:pt idx="1719">
                  <c:v>6.1112984999999995E-2</c:v>
                </c:pt>
                <c:pt idx="1720">
                  <c:v>6.1161800000000002E-2</c:v>
                </c:pt>
                <c:pt idx="1721">
                  <c:v>6.1210614999999996E-2</c:v>
                </c:pt>
                <c:pt idx="1722">
                  <c:v>6.1259430000000004E-2</c:v>
                </c:pt>
                <c:pt idx="1723">
                  <c:v>6.1308244999999997E-2</c:v>
                </c:pt>
                <c:pt idx="1724">
                  <c:v>6.1357060000000005E-2</c:v>
                </c:pt>
                <c:pt idx="1725">
                  <c:v>6.1405874999999999E-2</c:v>
                </c:pt>
                <c:pt idx="1726">
                  <c:v>6.1454689999999992E-2</c:v>
                </c:pt>
                <c:pt idx="1727">
                  <c:v>6.1503505E-2</c:v>
                </c:pt>
                <c:pt idx="1728">
                  <c:v>6.1552319999999994E-2</c:v>
                </c:pt>
                <c:pt idx="1729">
                  <c:v>6.1601135000000001E-2</c:v>
                </c:pt>
                <c:pt idx="1730">
                  <c:v>6.1649949999999995E-2</c:v>
                </c:pt>
                <c:pt idx="1731">
                  <c:v>6.1698765000000003E-2</c:v>
                </c:pt>
                <c:pt idx="1732">
                  <c:v>6.1747579999999996E-2</c:v>
                </c:pt>
                <c:pt idx="1733">
                  <c:v>6.1796395000000004E-2</c:v>
                </c:pt>
                <c:pt idx="1734">
                  <c:v>6.1845209999999998E-2</c:v>
                </c:pt>
                <c:pt idx="1735">
                  <c:v>6.1894025000000005E-2</c:v>
                </c:pt>
                <c:pt idx="1736">
                  <c:v>6.1942839999999999E-2</c:v>
                </c:pt>
                <c:pt idx="1737">
                  <c:v>6.1991654999999993E-2</c:v>
                </c:pt>
                <c:pt idx="1738">
                  <c:v>6.204047E-2</c:v>
                </c:pt>
                <c:pt idx="1739">
                  <c:v>6.2089284999999994E-2</c:v>
                </c:pt>
                <c:pt idx="1740">
                  <c:v>6.2138100000000002E-2</c:v>
                </c:pt>
                <c:pt idx="1741">
                  <c:v>6.2186914999999995E-2</c:v>
                </c:pt>
                <c:pt idx="1742">
                  <c:v>6.2235730000000003E-2</c:v>
                </c:pt>
                <c:pt idx="1743">
                  <c:v>6.2284544999999997E-2</c:v>
                </c:pt>
                <c:pt idx="1744">
                  <c:v>6.2333360000000004E-2</c:v>
                </c:pt>
                <c:pt idx="1745">
                  <c:v>6.2382174999999998E-2</c:v>
                </c:pt>
                <c:pt idx="1746">
                  <c:v>6.2430990000000006E-2</c:v>
                </c:pt>
                <c:pt idx="1747">
                  <c:v>6.2479804999999999E-2</c:v>
                </c:pt>
                <c:pt idx="1748">
                  <c:v>6.2528619999999993E-2</c:v>
                </c:pt>
                <c:pt idx="1749">
                  <c:v>6.2577435000000001E-2</c:v>
                </c:pt>
                <c:pt idx="1750">
                  <c:v>6.2626249999999994E-2</c:v>
                </c:pt>
                <c:pt idx="1751">
                  <c:v>6.2675065000000002E-2</c:v>
                </c:pt>
                <c:pt idx="1752">
                  <c:v>6.2723879999999996E-2</c:v>
                </c:pt>
                <c:pt idx="1753">
                  <c:v>6.2772695000000003E-2</c:v>
                </c:pt>
                <c:pt idx="1754">
                  <c:v>6.2821509999999997E-2</c:v>
                </c:pt>
                <c:pt idx="1755">
                  <c:v>6.2870325000000005E-2</c:v>
                </c:pt>
                <c:pt idx="1756">
                  <c:v>6.2919139999999998E-2</c:v>
                </c:pt>
                <c:pt idx="1757">
                  <c:v>6.2967955000000006E-2</c:v>
                </c:pt>
                <c:pt idx="1758">
                  <c:v>6.301677E-2</c:v>
                </c:pt>
                <c:pt idx="1759">
                  <c:v>6.3065584999999993E-2</c:v>
                </c:pt>
                <c:pt idx="1760">
                  <c:v>6.3114400000000001E-2</c:v>
                </c:pt>
                <c:pt idx="1761">
                  <c:v>6.3163214999999995E-2</c:v>
                </c:pt>
                <c:pt idx="1762">
                  <c:v>6.3212030000000002E-2</c:v>
                </c:pt>
                <c:pt idx="1763">
                  <c:v>6.3260844999999996E-2</c:v>
                </c:pt>
                <c:pt idx="1764">
                  <c:v>6.3309660000000004E-2</c:v>
                </c:pt>
                <c:pt idx="1765">
                  <c:v>6.3358474999999997E-2</c:v>
                </c:pt>
                <c:pt idx="1766">
                  <c:v>6.3407290000000005E-2</c:v>
                </c:pt>
                <c:pt idx="1767">
                  <c:v>6.3456104999999999E-2</c:v>
                </c:pt>
                <c:pt idx="1768">
                  <c:v>6.3504919999999992E-2</c:v>
                </c:pt>
                <c:pt idx="1769">
                  <c:v>6.3553735E-2</c:v>
                </c:pt>
                <c:pt idx="1770">
                  <c:v>6.3602549999999994E-2</c:v>
                </c:pt>
                <c:pt idx="1771">
                  <c:v>6.3651365000000001E-2</c:v>
                </c:pt>
                <c:pt idx="1772">
                  <c:v>6.3700179999999995E-2</c:v>
                </c:pt>
                <c:pt idx="1773">
                  <c:v>6.3748995000000003E-2</c:v>
                </c:pt>
                <c:pt idx="1774">
                  <c:v>6.3797809999999996E-2</c:v>
                </c:pt>
                <c:pt idx="1775">
                  <c:v>6.3846625000000004E-2</c:v>
                </c:pt>
                <c:pt idx="1776">
                  <c:v>6.3895439999999998E-2</c:v>
                </c:pt>
                <c:pt idx="1777">
                  <c:v>6.3944255000000005E-2</c:v>
                </c:pt>
                <c:pt idx="1778">
                  <c:v>6.3993069999999999E-2</c:v>
                </c:pt>
                <c:pt idx="1779">
                  <c:v>6.4041884999999993E-2</c:v>
                </c:pt>
                <c:pt idx="1780">
                  <c:v>6.40907E-2</c:v>
                </c:pt>
                <c:pt idx="1781">
                  <c:v>6.4139514999999994E-2</c:v>
                </c:pt>
                <c:pt idx="1782">
                  <c:v>6.4188330000000002E-2</c:v>
                </c:pt>
                <c:pt idx="1783">
                  <c:v>6.4237144999999995E-2</c:v>
                </c:pt>
                <c:pt idx="1784">
                  <c:v>6.4285960000000003E-2</c:v>
                </c:pt>
                <c:pt idx="1785">
                  <c:v>6.4334774999999997E-2</c:v>
                </c:pt>
                <c:pt idx="1786">
                  <c:v>6.4383590000000004E-2</c:v>
                </c:pt>
                <c:pt idx="1787">
                  <c:v>6.4432404999999998E-2</c:v>
                </c:pt>
                <c:pt idx="1788">
                  <c:v>6.4481220000000006E-2</c:v>
                </c:pt>
                <c:pt idx="1789">
                  <c:v>6.4530034999999999E-2</c:v>
                </c:pt>
                <c:pt idx="1790">
                  <c:v>6.4578849999999993E-2</c:v>
                </c:pt>
                <c:pt idx="1791">
                  <c:v>6.4627665000000001E-2</c:v>
                </c:pt>
                <c:pt idx="1792">
                  <c:v>6.4676479999999995E-2</c:v>
                </c:pt>
                <c:pt idx="1793">
                  <c:v>6.4725295000000002E-2</c:v>
                </c:pt>
                <c:pt idx="1794">
                  <c:v>6.4774109999999996E-2</c:v>
                </c:pt>
                <c:pt idx="1795">
                  <c:v>6.4822925000000003E-2</c:v>
                </c:pt>
                <c:pt idx="1796">
                  <c:v>6.4871739999999997E-2</c:v>
                </c:pt>
                <c:pt idx="1797">
                  <c:v>6.4920555000000005E-2</c:v>
                </c:pt>
                <c:pt idx="1798">
                  <c:v>6.4969369999999999E-2</c:v>
                </c:pt>
                <c:pt idx="1799">
                  <c:v>6.5018184999999992E-2</c:v>
                </c:pt>
                <c:pt idx="1800">
                  <c:v>6.5067E-2</c:v>
                </c:pt>
                <c:pt idx="1801">
                  <c:v>6.5115814999999994E-2</c:v>
                </c:pt>
                <c:pt idx="1802">
                  <c:v>6.5164630000000001E-2</c:v>
                </c:pt>
                <c:pt idx="1803">
                  <c:v>6.5213444999999995E-2</c:v>
                </c:pt>
                <c:pt idx="1804">
                  <c:v>6.5262260000000002E-2</c:v>
                </c:pt>
                <c:pt idx="1805">
                  <c:v>6.5311074999999996E-2</c:v>
                </c:pt>
                <c:pt idx="1806">
                  <c:v>6.5359890000000004E-2</c:v>
                </c:pt>
                <c:pt idx="1807">
                  <c:v>6.5408704999999998E-2</c:v>
                </c:pt>
                <c:pt idx="1808">
                  <c:v>6.5457520000000005E-2</c:v>
                </c:pt>
                <c:pt idx="1809">
                  <c:v>6.5506334999999999E-2</c:v>
                </c:pt>
                <c:pt idx="1810">
                  <c:v>6.5555149999999993E-2</c:v>
                </c:pt>
                <c:pt idx="1811">
                  <c:v>6.5603965E-2</c:v>
                </c:pt>
                <c:pt idx="1812">
                  <c:v>6.5652779999999994E-2</c:v>
                </c:pt>
                <c:pt idx="1813">
                  <c:v>6.5701595000000002E-2</c:v>
                </c:pt>
                <c:pt idx="1814">
                  <c:v>6.5750409999999995E-2</c:v>
                </c:pt>
                <c:pt idx="1815">
                  <c:v>6.5799225000000003E-2</c:v>
                </c:pt>
                <c:pt idx="1816">
                  <c:v>6.5848039999999997E-2</c:v>
                </c:pt>
                <c:pt idx="1817">
                  <c:v>6.5896855000000004E-2</c:v>
                </c:pt>
                <c:pt idx="1818">
                  <c:v>6.5945669999999998E-2</c:v>
                </c:pt>
                <c:pt idx="1819">
                  <c:v>6.5994485000000006E-2</c:v>
                </c:pt>
                <c:pt idx="1820">
                  <c:v>6.6043299999999999E-2</c:v>
                </c:pt>
                <c:pt idx="1821">
                  <c:v>6.6092114999999993E-2</c:v>
                </c:pt>
                <c:pt idx="1822">
                  <c:v>6.6140930000000001E-2</c:v>
                </c:pt>
                <c:pt idx="1823">
                  <c:v>6.6189744999999994E-2</c:v>
                </c:pt>
                <c:pt idx="1824">
                  <c:v>6.6238560000000002E-2</c:v>
                </c:pt>
                <c:pt idx="1825">
                  <c:v>6.6287374999999996E-2</c:v>
                </c:pt>
                <c:pt idx="1826">
                  <c:v>6.6336190000000003E-2</c:v>
                </c:pt>
                <c:pt idx="1827">
                  <c:v>6.6385004999999997E-2</c:v>
                </c:pt>
                <c:pt idx="1828">
                  <c:v>6.6433820000000005E-2</c:v>
                </c:pt>
                <c:pt idx="1829">
                  <c:v>6.6482634999999998E-2</c:v>
                </c:pt>
                <c:pt idx="1830">
                  <c:v>6.6531450000000006E-2</c:v>
                </c:pt>
                <c:pt idx="1831">
                  <c:v>6.6580265E-2</c:v>
                </c:pt>
                <c:pt idx="1832">
                  <c:v>6.6629079999999993E-2</c:v>
                </c:pt>
                <c:pt idx="1833">
                  <c:v>6.6677895000000001E-2</c:v>
                </c:pt>
                <c:pt idx="1834">
                  <c:v>6.6726709999999995E-2</c:v>
                </c:pt>
                <c:pt idx="1835">
                  <c:v>6.6775525000000002E-2</c:v>
                </c:pt>
                <c:pt idx="1836">
                  <c:v>6.6824339999999996E-2</c:v>
                </c:pt>
                <c:pt idx="1837">
                  <c:v>6.6873155000000004E-2</c:v>
                </c:pt>
                <c:pt idx="1838">
                  <c:v>6.6921969999999997E-2</c:v>
                </c:pt>
                <c:pt idx="1839">
                  <c:v>6.6970785000000005E-2</c:v>
                </c:pt>
                <c:pt idx="1840">
                  <c:v>6.7019599999999999E-2</c:v>
                </c:pt>
                <c:pt idx="1841">
                  <c:v>6.7068414999999992E-2</c:v>
                </c:pt>
                <c:pt idx="1842">
                  <c:v>6.711723E-2</c:v>
                </c:pt>
                <c:pt idx="1843">
                  <c:v>6.7166044999999994E-2</c:v>
                </c:pt>
                <c:pt idx="1844">
                  <c:v>6.7214860000000001E-2</c:v>
                </c:pt>
                <c:pt idx="1845">
                  <c:v>6.7263674999999995E-2</c:v>
                </c:pt>
                <c:pt idx="1846">
                  <c:v>6.7312490000000003E-2</c:v>
                </c:pt>
                <c:pt idx="1847">
                  <c:v>6.7361304999999996E-2</c:v>
                </c:pt>
                <c:pt idx="1848">
                  <c:v>6.7410120000000004E-2</c:v>
                </c:pt>
                <c:pt idx="1849">
                  <c:v>6.7458934999999998E-2</c:v>
                </c:pt>
                <c:pt idx="1850">
                  <c:v>6.7507750000000005E-2</c:v>
                </c:pt>
                <c:pt idx="1851">
                  <c:v>6.7556564999999999E-2</c:v>
                </c:pt>
                <c:pt idx="1852">
                  <c:v>6.7605379999999993E-2</c:v>
                </c:pt>
                <c:pt idx="1853">
                  <c:v>6.7654195E-2</c:v>
                </c:pt>
                <c:pt idx="1854">
                  <c:v>6.7703009999999994E-2</c:v>
                </c:pt>
                <c:pt idx="1855">
                  <c:v>6.7751825000000002E-2</c:v>
                </c:pt>
                <c:pt idx="1856">
                  <c:v>6.7800639999999995E-2</c:v>
                </c:pt>
                <c:pt idx="1857">
                  <c:v>6.7849455000000003E-2</c:v>
                </c:pt>
                <c:pt idx="1858">
                  <c:v>6.7898269999999997E-2</c:v>
                </c:pt>
                <c:pt idx="1859">
                  <c:v>6.7947085000000004E-2</c:v>
                </c:pt>
                <c:pt idx="1860">
                  <c:v>6.7995899999999998E-2</c:v>
                </c:pt>
                <c:pt idx="1861">
                  <c:v>6.8044715000000006E-2</c:v>
                </c:pt>
                <c:pt idx="1862">
                  <c:v>6.8093529999999999E-2</c:v>
                </c:pt>
                <c:pt idx="1863">
                  <c:v>6.8142344999999993E-2</c:v>
                </c:pt>
                <c:pt idx="1864">
                  <c:v>6.8191160000000001E-2</c:v>
                </c:pt>
                <c:pt idx="1865">
                  <c:v>6.8239974999999994E-2</c:v>
                </c:pt>
                <c:pt idx="1866">
                  <c:v>6.8288790000000002E-2</c:v>
                </c:pt>
                <c:pt idx="1867">
                  <c:v>6.8337604999999996E-2</c:v>
                </c:pt>
                <c:pt idx="1868">
                  <c:v>6.8386420000000003E-2</c:v>
                </c:pt>
                <c:pt idx="1869">
                  <c:v>6.8435234999999997E-2</c:v>
                </c:pt>
                <c:pt idx="1870">
                  <c:v>6.8484050000000005E-2</c:v>
                </c:pt>
                <c:pt idx="1871">
                  <c:v>6.8532864999999998E-2</c:v>
                </c:pt>
                <c:pt idx="1872">
                  <c:v>6.8581680000000006E-2</c:v>
                </c:pt>
                <c:pt idx="1873">
                  <c:v>6.8630495E-2</c:v>
                </c:pt>
                <c:pt idx="1874">
                  <c:v>6.8679309999999993E-2</c:v>
                </c:pt>
                <c:pt idx="1875">
                  <c:v>6.8728125000000001E-2</c:v>
                </c:pt>
                <c:pt idx="1876">
                  <c:v>6.8776939999999995E-2</c:v>
                </c:pt>
                <c:pt idx="1877">
                  <c:v>6.8825755000000002E-2</c:v>
                </c:pt>
                <c:pt idx="1878">
                  <c:v>6.8874569999999996E-2</c:v>
                </c:pt>
                <c:pt idx="1879">
                  <c:v>6.8923385000000004E-2</c:v>
                </c:pt>
                <c:pt idx="1880">
                  <c:v>6.8972199999999997E-2</c:v>
                </c:pt>
                <c:pt idx="1881">
                  <c:v>6.9021015000000005E-2</c:v>
                </c:pt>
                <c:pt idx="1882">
                  <c:v>6.9069829999999999E-2</c:v>
                </c:pt>
                <c:pt idx="1883">
                  <c:v>6.9118644999999992E-2</c:v>
                </c:pt>
                <c:pt idx="1884">
                  <c:v>6.916746E-2</c:v>
                </c:pt>
                <c:pt idx="1885">
                  <c:v>6.9216274999999994E-2</c:v>
                </c:pt>
                <c:pt idx="1886">
                  <c:v>6.9265090000000001E-2</c:v>
                </c:pt>
                <c:pt idx="1887">
                  <c:v>6.9313904999999995E-2</c:v>
                </c:pt>
                <c:pt idx="1888">
                  <c:v>6.9362720000000003E-2</c:v>
                </c:pt>
                <c:pt idx="1889">
                  <c:v>6.9411534999999996E-2</c:v>
                </c:pt>
                <c:pt idx="1890">
                  <c:v>6.9460350000000004E-2</c:v>
                </c:pt>
                <c:pt idx="1891">
                  <c:v>6.9509164999999998E-2</c:v>
                </c:pt>
                <c:pt idx="1892">
                  <c:v>6.9557980000000005E-2</c:v>
                </c:pt>
                <c:pt idx="1893">
                  <c:v>6.9606794999999999E-2</c:v>
                </c:pt>
                <c:pt idx="1894">
                  <c:v>6.9655609999999993E-2</c:v>
                </c:pt>
                <c:pt idx="1895">
                  <c:v>6.9704425E-2</c:v>
                </c:pt>
                <c:pt idx="1896">
                  <c:v>6.9753239999999994E-2</c:v>
                </c:pt>
                <c:pt idx="1897">
                  <c:v>6.9802055000000002E-2</c:v>
                </c:pt>
                <c:pt idx="1898">
                  <c:v>6.9850869999999995E-2</c:v>
                </c:pt>
                <c:pt idx="1899">
                  <c:v>6.9899685000000003E-2</c:v>
                </c:pt>
                <c:pt idx="1900">
                  <c:v>6.9948499999999997E-2</c:v>
                </c:pt>
                <c:pt idx="1901">
                  <c:v>6.9997315000000004E-2</c:v>
                </c:pt>
                <c:pt idx="1902">
                  <c:v>7.0046129999999998E-2</c:v>
                </c:pt>
                <c:pt idx="1903">
                  <c:v>7.0094945000000006E-2</c:v>
                </c:pt>
                <c:pt idx="1904">
                  <c:v>7.0143759999999999E-2</c:v>
                </c:pt>
                <c:pt idx="1905">
                  <c:v>7.0192574999999993E-2</c:v>
                </c:pt>
                <c:pt idx="1906">
                  <c:v>7.0241390000000001E-2</c:v>
                </c:pt>
                <c:pt idx="1907">
                  <c:v>7.0290204999999994E-2</c:v>
                </c:pt>
                <c:pt idx="1908">
                  <c:v>7.0339020000000002E-2</c:v>
                </c:pt>
                <c:pt idx="1909">
                  <c:v>7.0387834999999996E-2</c:v>
                </c:pt>
                <c:pt idx="1910">
                  <c:v>7.0436650000000003E-2</c:v>
                </c:pt>
                <c:pt idx="1911">
                  <c:v>7.0485464999999997E-2</c:v>
                </c:pt>
                <c:pt idx="1912">
                  <c:v>7.0534280000000005E-2</c:v>
                </c:pt>
                <c:pt idx="1913">
                  <c:v>7.0583094999999998E-2</c:v>
                </c:pt>
                <c:pt idx="1914">
                  <c:v>7.0631910000000006E-2</c:v>
                </c:pt>
                <c:pt idx="1915">
                  <c:v>7.0680725E-2</c:v>
                </c:pt>
                <c:pt idx="1916">
                  <c:v>7.0729539999999994E-2</c:v>
                </c:pt>
                <c:pt idx="1917">
                  <c:v>7.0778355000000001E-2</c:v>
                </c:pt>
                <c:pt idx="1918">
                  <c:v>7.0827169999999995E-2</c:v>
                </c:pt>
                <c:pt idx="1919">
                  <c:v>7.0875985000000002E-2</c:v>
                </c:pt>
                <c:pt idx="1920">
                  <c:v>7.0924799999999996E-2</c:v>
                </c:pt>
                <c:pt idx="1921">
                  <c:v>7.0973615000000004E-2</c:v>
                </c:pt>
                <c:pt idx="1922">
                  <c:v>7.1022429999999998E-2</c:v>
                </c:pt>
                <c:pt idx="1923">
                  <c:v>7.1071245000000005E-2</c:v>
                </c:pt>
                <c:pt idx="1924">
                  <c:v>7.1120059999999999E-2</c:v>
                </c:pt>
                <c:pt idx="1925">
                  <c:v>7.1168874999999993E-2</c:v>
                </c:pt>
                <c:pt idx="1926">
                  <c:v>7.121769E-2</c:v>
                </c:pt>
                <c:pt idx="1927">
                  <c:v>7.1266504999999994E-2</c:v>
                </c:pt>
                <c:pt idx="1928">
                  <c:v>7.1315320000000001E-2</c:v>
                </c:pt>
                <c:pt idx="1929">
                  <c:v>7.1364134999999995E-2</c:v>
                </c:pt>
                <c:pt idx="1930">
                  <c:v>7.1412950000000003E-2</c:v>
                </c:pt>
                <c:pt idx="1931">
                  <c:v>7.1461764999999997E-2</c:v>
                </c:pt>
                <c:pt idx="1932">
                  <c:v>7.1510580000000004E-2</c:v>
                </c:pt>
                <c:pt idx="1933">
                  <c:v>7.1559394999999998E-2</c:v>
                </c:pt>
                <c:pt idx="1934">
                  <c:v>7.1608210000000005E-2</c:v>
                </c:pt>
                <c:pt idx="1935">
                  <c:v>7.1657024999999999E-2</c:v>
                </c:pt>
                <c:pt idx="1936">
                  <c:v>7.1705839999999993E-2</c:v>
                </c:pt>
                <c:pt idx="1937">
                  <c:v>7.1754655000000001E-2</c:v>
                </c:pt>
                <c:pt idx="1938">
                  <c:v>7.1803469999999994E-2</c:v>
                </c:pt>
                <c:pt idx="1939">
                  <c:v>7.1852285000000002E-2</c:v>
                </c:pt>
                <c:pt idx="1940">
                  <c:v>7.1901099999999996E-2</c:v>
                </c:pt>
                <c:pt idx="1941">
                  <c:v>7.1949915000000003E-2</c:v>
                </c:pt>
                <c:pt idx="1942">
                  <c:v>7.1998729999999997E-2</c:v>
                </c:pt>
                <c:pt idx="1943">
                  <c:v>7.2047545000000005E-2</c:v>
                </c:pt>
                <c:pt idx="1944">
                  <c:v>7.2096359999999998E-2</c:v>
                </c:pt>
                <c:pt idx="1945">
                  <c:v>7.2145175000000006E-2</c:v>
                </c:pt>
                <c:pt idx="1946">
                  <c:v>7.219399E-2</c:v>
                </c:pt>
                <c:pt idx="1947">
                  <c:v>7.2242804999999993E-2</c:v>
                </c:pt>
                <c:pt idx="1948">
                  <c:v>7.2291620000000001E-2</c:v>
                </c:pt>
                <c:pt idx="1949">
                  <c:v>7.2340434999999995E-2</c:v>
                </c:pt>
                <c:pt idx="1950">
                  <c:v>7.2389250000000002E-2</c:v>
                </c:pt>
                <c:pt idx="1951">
                  <c:v>7.2438064999999996E-2</c:v>
                </c:pt>
                <c:pt idx="1952">
                  <c:v>7.2486880000000004E-2</c:v>
                </c:pt>
                <c:pt idx="1953">
                  <c:v>7.2535694999999997E-2</c:v>
                </c:pt>
                <c:pt idx="1954">
                  <c:v>7.2584510000000005E-2</c:v>
                </c:pt>
                <c:pt idx="1955">
                  <c:v>7.2633324999999999E-2</c:v>
                </c:pt>
                <c:pt idx="1956">
                  <c:v>7.2682139999999992E-2</c:v>
                </c:pt>
                <c:pt idx="1957">
                  <c:v>7.2730955E-2</c:v>
                </c:pt>
                <c:pt idx="1958">
                  <c:v>7.2779769999999994E-2</c:v>
                </c:pt>
                <c:pt idx="1959">
                  <c:v>7.2828585000000001E-2</c:v>
                </c:pt>
                <c:pt idx="1960">
                  <c:v>7.2877399999999995E-2</c:v>
                </c:pt>
                <c:pt idx="1961">
                  <c:v>7.2926215000000003E-2</c:v>
                </c:pt>
                <c:pt idx="1962">
                  <c:v>7.2975029999999996E-2</c:v>
                </c:pt>
                <c:pt idx="1963">
                  <c:v>7.3023845000000004E-2</c:v>
                </c:pt>
                <c:pt idx="1964">
                  <c:v>7.3072659999999998E-2</c:v>
                </c:pt>
                <c:pt idx="1965">
                  <c:v>7.3121475000000005E-2</c:v>
                </c:pt>
                <c:pt idx="1966">
                  <c:v>7.3170289999999999E-2</c:v>
                </c:pt>
                <c:pt idx="1967">
                  <c:v>7.3219104999999993E-2</c:v>
                </c:pt>
                <c:pt idx="1968">
                  <c:v>7.326792E-2</c:v>
                </c:pt>
                <c:pt idx="1969">
                  <c:v>7.3316734999999994E-2</c:v>
                </c:pt>
                <c:pt idx="1970">
                  <c:v>7.3365550000000002E-2</c:v>
                </c:pt>
                <c:pt idx="1971">
                  <c:v>7.3414364999999995E-2</c:v>
                </c:pt>
                <c:pt idx="1972">
                  <c:v>7.3463180000000003E-2</c:v>
                </c:pt>
                <c:pt idx="1973">
                  <c:v>7.3511994999999997E-2</c:v>
                </c:pt>
                <c:pt idx="1974">
                  <c:v>7.3560810000000004E-2</c:v>
                </c:pt>
                <c:pt idx="1975">
                  <c:v>7.3609624999999998E-2</c:v>
                </c:pt>
                <c:pt idx="1976">
                  <c:v>7.3658440000000006E-2</c:v>
                </c:pt>
                <c:pt idx="1977">
                  <c:v>7.3707254999999999E-2</c:v>
                </c:pt>
                <c:pt idx="1978">
                  <c:v>7.3756069999999993E-2</c:v>
                </c:pt>
                <c:pt idx="1979">
                  <c:v>7.3804885000000001E-2</c:v>
                </c:pt>
                <c:pt idx="1980">
                  <c:v>7.3853699999999994E-2</c:v>
                </c:pt>
                <c:pt idx="1981">
                  <c:v>7.3902515000000002E-2</c:v>
                </c:pt>
                <c:pt idx="1982">
                  <c:v>7.3951329999999996E-2</c:v>
                </c:pt>
                <c:pt idx="1983">
                  <c:v>7.4000145000000003E-2</c:v>
                </c:pt>
                <c:pt idx="1984">
                  <c:v>7.4048959999999997E-2</c:v>
                </c:pt>
                <c:pt idx="1985">
                  <c:v>7.4097775000000005E-2</c:v>
                </c:pt>
                <c:pt idx="1986">
                  <c:v>7.4146589999999998E-2</c:v>
                </c:pt>
                <c:pt idx="1987">
                  <c:v>7.4195405000000006E-2</c:v>
                </c:pt>
                <c:pt idx="1988">
                  <c:v>7.424422E-2</c:v>
                </c:pt>
                <c:pt idx="1989">
                  <c:v>7.4293034999999993E-2</c:v>
                </c:pt>
                <c:pt idx="1990">
                  <c:v>7.4341850000000001E-2</c:v>
                </c:pt>
                <c:pt idx="1991">
                  <c:v>7.4390664999999995E-2</c:v>
                </c:pt>
                <c:pt idx="1992">
                  <c:v>7.4439480000000002E-2</c:v>
                </c:pt>
                <c:pt idx="1993">
                  <c:v>7.4488294999999996E-2</c:v>
                </c:pt>
                <c:pt idx="1994">
                  <c:v>7.4537110000000004E-2</c:v>
                </c:pt>
                <c:pt idx="1995">
                  <c:v>7.4585924999999997E-2</c:v>
                </c:pt>
                <c:pt idx="1996">
                  <c:v>7.4634740000000005E-2</c:v>
                </c:pt>
                <c:pt idx="1997">
                  <c:v>7.4683554999999999E-2</c:v>
                </c:pt>
                <c:pt idx="1998">
                  <c:v>7.4732369999999992E-2</c:v>
                </c:pt>
                <c:pt idx="1999">
                  <c:v>7.4781185E-2</c:v>
                </c:pt>
              </c:numCache>
            </c:numRef>
          </c:xVal>
          <c:yVal>
            <c:numRef>
              <c:f>RawData!$C$1:$C$2000</c:f>
              <c:numCache>
                <c:formatCode>General</c:formatCode>
                <c:ptCount val="2000"/>
                <c:pt idx="0">
                  <c:v>0.12753917346661409</c:v>
                </c:pt>
                <c:pt idx="1">
                  <c:v>0.12756340614674366</c:v>
                </c:pt>
                <c:pt idx="2">
                  <c:v>0.12757320233658329</c:v>
                </c:pt>
                <c:pt idx="3">
                  <c:v>0.12755154760114834</c:v>
                </c:pt>
                <c:pt idx="4">
                  <c:v>0.12756185937992687</c:v>
                </c:pt>
                <c:pt idx="5">
                  <c:v>0.12756804644719399</c:v>
                </c:pt>
                <c:pt idx="6">
                  <c:v>0.12754690730069801</c:v>
                </c:pt>
                <c:pt idx="7">
                  <c:v>0.12754742288963691</c:v>
                </c:pt>
                <c:pt idx="8">
                  <c:v>0.12756546850249936</c:v>
                </c:pt>
                <c:pt idx="9">
                  <c:v>0.1275623749688658</c:v>
                </c:pt>
                <c:pt idx="10">
                  <c:v>0.12755567231265977</c:v>
                </c:pt>
                <c:pt idx="11">
                  <c:v>0.12756804644719399</c:v>
                </c:pt>
                <c:pt idx="12">
                  <c:v>0.12755412554584297</c:v>
                </c:pt>
                <c:pt idx="13">
                  <c:v>0.12753504875510269</c:v>
                </c:pt>
                <c:pt idx="14">
                  <c:v>0.12753401757722482</c:v>
                </c:pt>
                <c:pt idx="15">
                  <c:v>0.12756495291356043</c:v>
                </c:pt>
                <c:pt idx="16">
                  <c:v>0.12756598409143829</c:v>
                </c:pt>
                <c:pt idx="17">
                  <c:v>0.12754381376706445</c:v>
                </c:pt>
                <c:pt idx="18">
                  <c:v>0.1275582502573544</c:v>
                </c:pt>
                <c:pt idx="19">
                  <c:v>0.1275525787790262</c:v>
                </c:pt>
                <c:pt idx="20">
                  <c:v>0.12755000083433157</c:v>
                </c:pt>
                <c:pt idx="21">
                  <c:v>0.12754793847857585</c:v>
                </c:pt>
                <c:pt idx="22">
                  <c:v>0.12755618790159867</c:v>
                </c:pt>
                <c:pt idx="23">
                  <c:v>0.12755000083433157</c:v>
                </c:pt>
                <c:pt idx="24">
                  <c:v>0.12754690730069801</c:v>
                </c:pt>
                <c:pt idx="25">
                  <c:v>0.12757113998082756</c:v>
                </c:pt>
                <c:pt idx="26">
                  <c:v>0.12756392173568259</c:v>
                </c:pt>
                <c:pt idx="27">
                  <c:v>0.12755773466841547</c:v>
                </c:pt>
                <c:pt idx="28">
                  <c:v>0.12754793847857585</c:v>
                </c:pt>
                <c:pt idx="29">
                  <c:v>0.12755515672372084</c:v>
                </c:pt>
                <c:pt idx="30">
                  <c:v>0.12755567231265977</c:v>
                </c:pt>
                <c:pt idx="31">
                  <c:v>0.12755000083433157</c:v>
                </c:pt>
                <c:pt idx="32">
                  <c:v>0.12755876584629333</c:v>
                </c:pt>
                <c:pt idx="33">
                  <c:v>0.12753917346661409</c:v>
                </c:pt>
                <c:pt idx="34">
                  <c:v>0.12754896965645371</c:v>
                </c:pt>
                <c:pt idx="35">
                  <c:v>0.1275582502573544</c:v>
                </c:pt>
                <c:pt idx="36">
                  <c:v>0.1275546411347819</c:v>
                </c:pt>
                <c:pt idx="37">
                  <c:v>0.12755051642327048</c:v>
                </c:pt>
                <c:pt idx="38">
                  <c:v>0.12755103201220941</c:v>
                </c:pt>
                <c:pt idx="39">
                  <c:v>0.12755979702417117</c:v>
                </c:pt>
                <c:pt idx="40">
                  <c:v>0.12754845406751478</c:v>
                </c:pt>
                <c:pt idx="41">
                  <c:v>0.12755876584629333</c:v>
                </c:pt>
                <c:pt idx="42">
                  <c:v>0.12756495291356043</c:v>
                </c:pt>
                <c:pt idx="43">
                  <c:v>0.12755103201220941</c:v>
                </c:pt>
                <c:pt idx="44">
                  <c:v>0.12754793847857585</c:v>
                </c:pt>
                <c:pt idx="45">
                  <c:v>0.12755000083433157</c:v>
                </c:pt>
                <c:pt idx="46">
                  <c:v>0.12754896965645371</c:v>
                </c:pt>
                <c:pt idx="47">
                  <c:v>0.12756546850249936</c:v>
                </c:pt>
                <c:pt idx="48">
                  <c:v>0.12756185937992687</c:v>
                </c:pt>
                <c:pt idx="49">
                  <c:v>0.12755154760114834</c:v>
                </c:pt>
                <c:pt idx="50">
                  <c:v>0.12755618790159867</c:v>
                </c:pt>
                <c:pt idx="51">
                  <c:v>0.12755928143523224</c:v>
                </c:pt>
                <c:pt idx="52">
                  <c:v>0.12756289055780473</c:v>
                </c:pt>
                <c:pt idx="53">
                  <c:v>0.12753453316616375</c:v>
                </c:pt>
                <c:pt idx="54">
                  <c:v>0.12755567231265977</c:v>
                </c:pt>
                <c:pt idx="55">
                  <c:v>0.12756340614674366</c:v>
                </c:pt>
                <c:pt idx="56">
                  <c:v>0.12755051642327048</c:v>
                </c:pt>
                <c:pt idx="57">
                  <c:v>0.1275603126131101</c:v>
                </c:pt>
                <c:pt idx="58">
                  <c:v>0.1275603126131101</c:v>
                </c:pt>
                <c:pt idx="59">
                  <c:v>0.12756289055780473</c:v>
                </c:pt>
                <c:pt idx="60">
                  <c:v>0.12755412554584297</c:v>
                </c:pt>
                <c:pt idx="61">
                  <c:v>0.12756495291356043</c:v>
                </c:pt>
                <c:pt idx="62">
                  <c:v>0.12755515672372084</c:v>
                </c:pt>
                <c:pt idx="63">
                  <c:v>0.12755206319008727</c:v>
                </c:pt>
                <c:pt idx="64">
                  <c:v>0.12754484494494228</c:v>
                </c:pt>
                <c:pt idx="65">
                  <c:v>0.12754742288963691</c:v>
                </c:pt>
                <c:pt idx="66">
                  <c:v>0.12756392173568259</c:v>
                </c:pt>
                <c:pt idx="67">
                  <c:v>0.12754896965645371</c:v>
                </c:pt>
                <c:pt idx="68">
                  <c:v>0.12756289055780473</c:v>
                </c:pt>
                <c:pt idx="69">
                  <c:v>0.12754742288963691</c:v>
                </c:pt>
                <c:pt idx="70">
                  <c:v>0.12754536053388121</c:v>
                </c:pt>
                <c:pt idx="71">
                  <c:v>0.12757320233658329</c:v>
                </c:pt>
                <c:pt idx="72">
                  <c:v>0.12754484494494228</c:v>
                </c:pt>
                <c:pt idx="73">
                  <c:v>0.12754896965645371</c:v>
                </c:pt>
                <c:pt idx="74">
                  <c:v>0.12755618790159867</c:v>
                </c:pt>
                <c:pt idx="75">
                  <c:v>0.12756082820204903</c:v>
                </c:pt>
                <c:pt idx="76">
                  <c:v>0.12757526469233899</c:v>
                </c:pt>
                <c:pt idx="77">
                  <c:v>0.12754948524539264</c:v>
                </c:pt>
                <c:pt idx="78">
                  <c:v>0.12757371792552219</c:v>
                </c:pt>
                <c:pt idx="79">
                  <c:v>0.12755979702417117</c:v>
                </c:pt>
                <c:pt idx="80">
                  <c:v>0.12755567231265977</c:v>
                </c:pt>
                <c:pt idx="81">
                  <c:v>0.12755979702417117</c:v>
                </c:pt>
                <c:pt idx="82">
                  <c:v>0.12753556434404159</c:v>
                </c:pt>
                <c:pt idx="83">
                  <c:v>0.12756804644719399</c:v>
                </c:pt>
                <c:pt idx="84">
                  <c:v>0.12755618790159867</c:v>
                </c:pt>
                <c:pt idx="85">
                  <c:v>0.12752937727677449</c:v>
                </c:pt>
                <c:pt idx="86">
                  <c:v>0.12753607993298052</c:v>
                </c:pt>
                <c:pt idx="87">
                  <c:v>0.12756907762507186</c:v>
                </c:pt>
                <c:pt idx="88">
                  <c:v>0.12754587612282015</c:v>
                </c:pt>
                <c:pt idx="89">
                  <c:v>0.12753504875510269</c:v>
                </c:pt>
                <c:pt idx="90">
                  <c:v>0.1275603126131101</c:v>
                </c:pt>
                <c:pt idx="91">
                  <c:v>0.12755103201220941</c:v>
                </c:pt>
                <c:pt idx="92">
                  <c:v>0.12754690730069801</c:v>
                </c:pt>
                <c:pt idx="93">
                  <c:v>0.12755360995690404</c:v>
                </c:pt>
                <c:pt idx="94">
                  <c:v>0.12757371792552219</c:v>
                </c:pt>
                <c:pt idx="95">
                  <c:v>0.12755103201220941</c:v>
                </c:pt>
                <c:pt idx="96">
                  <c:v>0.12756392173568259</c:v>
                </c:pt>
                <c:pt idx="97">
                  <c:v>0.12757165556976649</c:v>
                </c:pt>
                <c:pt idx="98">
                  <c:v>0.12755051642327048</c:v>
                </c:pt>
                <c:pt idx="99">
                  <c:v>0.12755154760114834</c:v>
                </c:pt>
                <c:pt idx="100">
                  <c:v>0.1275546411347819</c:v>
                </c:pt>
                <c:pt idx="101">
                  <c:v>0.12756082820204903</c:v>
                </c:pt>
                <c:pt idx="102">
                  <c:v>0.12754432935600335</c:v>
                </c:pt>
                <c:pt idx="103">
                  <c:v>0.1275525787790262</c:v>
                </c:pt>
                <c:pt idx="104">
                  <c:v>0.12755721907947654</c:v>
                </c:pt>
                <c:pt idx="105">
                  <c:v>0.12753917346661409</c:v>
                </c:pt>
                <c:pt idx="106">
                  <c:v>0.1275221590316295</c:v>
                </c:pt>
                <c:pt idx="107">
                  <c:v>0.12754536053388121</c:v>
                </c:pt>
                <c:pt idx="108">
                  <c:v>0.12757113998082756</c:v>
                </c:pt>
                <c:pt idx="109">
                  <c:v>0.12754432935600335</c:v>
                </c:pt>
                <c:pt idx="110">
                  <c:v>0.1275546411347819</c:v>
                </c:pt>
                <c:pt idx="111">
                  <c:v>0.12756289055780473</c:v>
                </c:pt>
                <c:pt idx="112">
                  <c:v>0.12754639171175908</c:v>
                </c:pt>
                <c:pt idx="113">
                  <c:v>0.12755928143523224</c:v>
                </c:pt>
                <c:pt idx="114">
                  <c:v>0.12755979702417117</c:v>
                </c:pt>
                <c:pt idx="115">
                  <c:v>0.12754896965645371</c:v>
                </c:pt>
                <c:pt idx="116">
                  <c:v>0.12755154760114834</c:v>
                </c:pt>
                <c:pt idx="117">
                  <c:v>0.12757165556976649</c:v>
                </c:pt>
                <c:pt idx="118">
                  <c:v>0.12755412554584297</c:v>
                </c:pt>
                <c:pt idx="119">
                  <c:v>0.12754226700024765</c:v>
                </c:pt>
                <c:pt idx="120">
                  <c:v>0.12756546850249936</c:v>
                </c:pt>
                <c:pt idx="121">
                  <c:v>0.12754896965645371</c:v>
                </c:pt>
                <c:pt idx="122">
                  <c:v>0.12755360995690404</c:v>
                </c:pt>
                <c:pt idx="123">
                  <c:v>0.12754123582236981</c:v>
                </c:pt>
                <c:pt idx="124">
                  <c:v>0.12754329817812551</c:v>
                </c:pt>
                <c:pt idx="125">
                  <c:v>0.12755773466841547</c:v>
                </c:pt>
                <c:pt idx="126">
                  <c:v>0.12754329817812551</c:v>
                </c:pt>
                <c:pt idx="127">
                  <c:v>0.1275567034905376</c:v>
                </c:pt>
                <c:pt idx="128">
                  <c:v>0.12754432935600335</c:v>
                </c:pt>
                <c:pt idx="129">
                  <c:v>0.12755876584629333</c:v>
                </c:pt>
                <c:pt idx="130">
                  <c:v>0.12756546850249936</c:v>
                </c:pt>
                <c:pt idx="131">
                  <c:v>0.12754639171175908</c:v>
                </c:pt>
                <c:pt idx="132">
                  <c:v>0.12755928143523224</c:v>
                </c:pt>
                <c:pt idx="133">
                  <c:v>0.12754948524539264</c:v>
                </c:pt>
                <c:pt idx="134">
                  <c:v>0.12756134379098796</c:v>
                </c:pt>
                <c:pt idx="135">
                  <c:v>0.12757113998082756</c:v>
                </c:pt>
                <c:pt idx="136">
                  <c:v>0.12755206319008727</c:v>
                </c:pt>
                <c:pt idx="137">
                  <c:v>0.12755412554584297</c:v>
                </c:pt>
                <c:pt idx="138">
                  <c:v>0.12754587612282015</c:v>
                </c:pt>
                <c:pt idx="139">
                  <c:v>0.1275582502573544</c:v>
                </c:pt>
                <c:pt idx="140">
                  <c:v>0.1275582502573544</c:v>
                </c:pt>
                <c:pt idx="141">
                  <c:v>0.1275525787790262</c:v>
                </c:pt>
                <c:pt idx="142">
                  <c:v>0.12755360995690404</c:v>
                </c:pt>
                <c:pt idx="143">
                  <c:v>0.12754639171175908</c:v>
                </c:pt>
                <c:pt idx="144">
                  <c:v>0.12755515672372084</c:v>
                </c:pt>
                <c:pt idx="145">
                  <c:v>0.12753711111085839</c:v>
                </c:pt>
                <c:pt idx="146">
                  <c:v>0.12755928143523224</c:v>
                </c:pt>
                <c:pt idx="147">
                  <c:v>0.12755618790159867</c:v>
                </c:pt>
                <c:pt idx="148">
                  <c:v>0.12754329817812551</c:v>
                </c:pt>
                <c:pt idx="149">
                  <c:v>0.12756546850249936</c:v>
                </c:pt>
                <c:pt idx="150">
                  <c:v>0.12754948524539264</c:v>
                </c:pt>
                <c:pt idx="151">
                  <c:v>0.12755103201220941</c:v>
                </c:pt>
                <c:pt idx="152">
                  <c:v>0.12755618790159867</c:v>
                </c:pt>
                <c:pt idx="153">
                  <c:v>0.12756495291356043</c:v>
                </c:pt>
                <c:pt idx="154">
                  <c:v>0.12755567231265977</c:v>
                </c:pt>
                <c:pt idx="155">
                  <c:v>0.12756185937992687</c:v>
                </c:pt>
                <c:pt idx="156">
                  <c:v>0.1275582502573544</c:v>
                </c:pt>
                <c:pt idx="157">
                  <c:v>0.12753917346661409</c:v>
                </c:pt>
                <c:pt idx="158">
                  <c:v>0.12754226700024765</c:v>
                </c:pt>
                <c:pt idx="159">
                  <c:v>0.12755206319008727</c:v>
                </c:pt>
                <c:pt idx="160">
                  <c:v>0.12757887381491148</c:v>
                </c:pt>
                <c:pt idx="161">
                  <c:v>0.12754226700024765</c:v>
                </c:pt>
                <c:pt idx="162">
                  <c:v>0.12753350198828589</c:v>
                </c:pt>
                <c:pt idx="163">
                  <c:v>0.12754381376706445</c:v>
                </c:pt>
                <c:pt idx="164">
                  <c:v>0.12754123582236981</c:v>
                </c:pt>
                <c:pt idx="165">
                  <c:v>0.12757371792552219</c:v>
                </c:pt>
                <c:pt idx="166">
                  <c:v>0.12754896965645371</c:v>
                </c:pt>
                <c:pt idx="167">
                  <c:v>0.12756753085825509</c:v>
                </c:pt>
                <c:pt idx="168">
                  <c:v>0.12760259090610213</c:v>
                </c:pt>
                <c:pt idx="169">
                  <c:v>0.12754845406751478</c:v>
                </c:pt>
                <c:pt idx="170">
                  <c:v>0.12753659552191945</c:v>
                </c:pt>
                <c:pt idx="171">
                  <c:v>0.12754123582236981</c:v>
                </c:pt>
                <c:pt idx="172">
                  <c:v>0.12755103201220941</c:v>
                </c:pt>
                <c:pt idx="173">
                  <c:v>0.12755515672372084</c:v>
                </c:pt>
                <c:pt idx="174">
                  <c:v>0.12754278258918658</c:v>
                </c:pt>
                <c:pt idx="175">
                  <c:v>0.12757526469233899</c:v>
                </c:pt>
                <c:pt idx="176">
                  <c:v>0.12754329817812551</c:v>
                </c:pt>
                <c:pt idx="177">
                  <c:v>0.12751700314224024</c:v>
                </c:pt>
                <c:pt idx="178">
                  <c:v>0.12754639171175908</c:v>
                </c:pt>
                <c:pt idx="179">
                  <c:v>0.12755567231265977</c:v>
                </c:pt>
                <c:pt idx="180">
                  <c:v>0.12755876584629333</c:v>
                </c:pt>
                <c:pt idx="181">
                  <c:v>0.12756495291356043</c:v>
                </c:pt>
                <c:pt idx="182">
                  <c:v>0.12755618790159867</c:v>
                </c:pt>
                <c:pt idx="183">
                  <c:v>0.1275603126131101</c:v>
                </c:pt>
                <c:pt idx="184">
                  <c:v>0.1275546411347819</c:v>
                </c:pt>
                <c:pt idx="185">
                  <c:v>0.12753865787767515</c:v>
                </c:pt>
                <c:pt idx="186">
                  <c:v>0.12758042058172825</c:v>
                </c:pt>
                <c:pt idx="187">
                  <c:v>0.12754690730069801</c:v>
                </c:pt>
                <c:pt idx="188">
                  <c:v>0.12753814228873625</c:v>
                </c:pt>
                <c:pt idx="189">
                  <c:v>0.12756495291356043</c:v>
                </c:pt>
                <c:pt idx="190">
                  <c:v>0.12754742288963691</c:v>
                </c:pt>
                <c:pt idx="191">
                  <c:v>0.12754278258918658</c:v>
                </c:pt>
                <c:pt idx="192">
                  <c:v>0.12754381376706445</c:v>
                </c:pt>
                <c:pt idx="193">
                  <c:v>0.1275582502573544</c:v>
                </c:pt>
                <c:pt idx="194">
                  <c:v>0.12753607993298052</c:v>
                </c:pt>
                <c:pt idx="195">
                  <c:v>0.12756134379098796</c:v>
                </c:pt>
                <c:pt idx="196">
                  <c:v>0.12756649968037723</c:v>
                </c:pt>
                <c:pt idx="197">
                  <c:v>0.1275525787790262</c:v>
                </c:pt>
                <c:pt idx="198">
                  <c:v>0.1275567034905376</c:v>
                </c:pt>
                <c:pt idx="199">
                  <c:v>0.12754690730069801</c:v>
                </c:pt>
                <c:pt idx="200">
                  <c:v>0.12756598409143829</c:v>
                </c:pt>
                <c:pt idx="201">
                  <c:v>0.12756289055780473</c:v>
                </c:pt>
                <c:pt idx="202">
                  <c:v>0.12756546850249936</c:v>
                </c:pt>
                <c:pt idx="203">
                  <c:v>0.1275525787790262</c:v>
                </c:pt>
                <c:pt idx="204">
                  <c:v>0.12753247081040806</c:v>
                </c:pt>
                <c:pt idx="205">
                  <c:v>0.12754329817812551</c:v>
                </c:pt>
                <c:pt idx="206">
                  <c:v>0.12757165556976649</c:v>
                </c:pt>
                <c:pt idx="207">
                  <c:v>0.12755154760114834</c:v>
                </c:pt>
                <c:pt idx="208">
                  <c:v>0.12754072023343088</c:v>
                </c:pt>
                <c:pt idx="209">
                  <c:v>0.12757371792552219</c:v>
                </c:pt>
                <c:pt idx="210">
                  <c:v>0.1275567034905376</c:v>
                </c:pt>
                <c:pt idx="211">
                  <c:v>0.12754381376706445</c:v>
                </c:pt>
                <c:pt idx="212">
                  <c:v>0.12754175141130872</c:v>
                </c:pt>
                <c:pt idx="213">
                  <c:v>0.1275623749688658</c:v>
                </c:pt>
                <c:pt idx="214">
                  <c:v>0.12756753085825509</c:v>
                </c:pt>
                <c:pt idx="215">
                  <c:v>0.1275525787790262</c:v>
                </c:pt>
                <c:pt idx="216">
                  <c:v>0.12757113998082756</c:v>
                </c:pt>
                <c:pt idx="217">
                  <c:v>0.1275525787790262</c:v>
                </c:pt>
                <c:pt idx="218">
                  <c:v>0.12754484494494228</c:v>
                </c:pt>
                <c:pt idx="219">
                  <c:v>0.12756082820204903</c:v>
                </c:pt>
                <c:pt idx="220">
                  <c:v>0.12755928143523224</c:v>
                </c:pt>
                <c:pt idx="221">
                  <c:v>0.12755206319008727</c:v>
                </c:pt>
                <c:pt idx="222">
                  <c:v>0.1275567034905376</c:v>
                </c:pt>
                <c:pt idx="223">
                  <c:v>0.12757062439188863</c:v>
                </c:pt>
                <c:pt idx="224">
                  <c:v>0.12754278258918658</c:v>
                </c:pt>
                <c:pt idx="225">
                  <c:v>0.12754536053388121</c:v>
                </c:pt>
                <c:pt idx="226">
                  <c:v>0.12756856203613293</c:v>
                </c:pt>
                <c:pt idx="227">
                  <c:v>0.1275546411347819</c:v>
                </c:pt>
                <c:pt idx="228">
                  <c:v>0.12755773466841547</c:v>
                </c:pt>
                <c:pt idx="229">
                  <c:v>0.12755876584629333</c:v>
                </c:pt>
                <c:pt idx="230">
                  <c:v>0.1275567034905376</c:v>
                </c:pt>
                <c:pt idx="231">
                  <c:v>0.12756289055780473</c:v>
                </c:pt>
                <c:pt idx="232">
                  <c:v>0.1275546411347819</c:v>
                </c:pt>
                <c:pt idx="233">
                  <c:v>0.12755876584629333</c:v>
                </c:pt>
                <c:pt idx="234">
                  <c:v>0.1275582502573544</c:v>
                </c:pt>
                <c:pt idx="235">
                  <c:v>0.12755154760114834</c:v>
                </c:pt>
                <c:pt idx="236">
                  <c:v>0.12756392173568259</c:v>
                </c:pt>
                <c:pt idx="237">
                  <c:v>0.12755979702417117</c:v>
                </c:pt>
                <c:pt idx="238">
                  <c:v>0.1275567034905376</c:v>
                </c:pt>
                <c:pt idx="239">
                  <c:v>0.12755567231265977</c:v>
                </c:pt>
                <c:pt idx="240">
                  <c:v>0.12754690730069801</c:v>
                </c:pt>
                <c:pt idx="241">
                  <c:v>0.12755515672372084</c:v>
                </c:pt>
                <c:pt idx="242">
                  <c:v>0.12755412554584297</c:v>
                </c:pt>
                <c:pt idx="243">
                  <c:v>0.12755360995690404</c:v>
                </c:pt>
                <c:pt idx="244">
                  <c:v>0.12755979702417117</c:v>
                </c:pt>
                <c:pt idx="245">
                  <c:v>0.12755567231265977</c:v>
                </c:pt>
                <c:pt idx="246">
                  <c:v>0.12755515672372084</c:v>
                </c:pt>
                <c:pt idx="247">
                  <c:v>0.12755876584629333</c:v>
                </c:pt>
                <c:pt idx="248">
                  <c:v>0.12755360995690404</c:v>
                </c:pt>
                <c:pt idx="249">
                  <c:v>0.12755051642327048</c:v>
                </c:pt>
                <c:pt idx="250">
                  <c:v>0.12754742288963691</c:v>
                </c:pt>
                <c:pt idx="251">
                  <c:v>0.12756134379098796</c:v>
                </c:pt>
                <c:pt idx="252">
                  <c:v>0.12757371792552219</c:v>
                </c:pt>
                <c:pt idx="253">
                  <c:v>0.1275546411347819</c:v>
                </c:pt>
                <c:pt idx="254">
                  <c:v>0.12755360995690404</c:v>
                </c:pt>
                <c:pt idx="255">
                  <c:v>0.12755515672372084</c:v>
                </c:pt>
                <c:pt idx="256">
                  <c:v>0.12755051642327048</c:v>
                </c:pt>
                <c:pt idx="257">
                  <c:v>0.12754381376706445</c:v>
                </c:pt>
                <c:pt idx="258">
                  <c:v>0.12756443732462153</c:v>
                </c:pt>
                <c:pt idx="259">
                  <c:v>0.12757113998082756</c:v>
                </c:pt>
                <c:pt idx="260">
                  <c:v>0.12754175141130872</c:v>
                </c:pt>
                <c:pt idx="261">
                  <c:v>0.1275603126131101</c:v>
                </c:pt>
                <c:pt idx="262">
                  <c:v>0.12755618790159867</c:v>
                </c:pt>
                <c:pt idx="263">
                  <c:v>0.12754690730069801</c:v>
                </c:pt>
                <c:pt idx="264">
                  <c:v>0.1275525787790262</c:v>
                </c:pt>
                <c:pt idx="265">
                  <c:v>0.12754175141130872</c:v>
                </c:pt>
                <c:pt idx="266">
                  <c:v>0.12754845406751478</c:v>
                </c:pt>
                <c:pt idx="267">
                  <c:v>0.12754896965645371</c:v>
                </c:pt>
                <c:pt idx="268">
                  <c:v>0.12757681145915575</c:v>
                </c:pt>
                <c:pt idx="269">
                  <c:v>0.12755721907947654</c:v>
                </c:pt>
                <c:pt idx="270">
                  <c:v>0.12754639171175908</c:v>
                </c:pt>
                <c:pt idx="271">
                  <c:v>0.127596403838835</c:v>
                </c:pt>
                <c:pt idx="272">
                  <c:v>0.12754845406751478</c:v>
                </c:pt>
                <c:pt idx="273">
                  <c:v>0.12756649968037723</c:v>
                </c:pt>
                <c:pt idx="274">
                  <c:v>0.12757938940385039</c:v>
                </c:pt>
                <c:pt idx="275">
                  <c:v>0.1275546411347819</c:v>
                </c:pt>
                <c:pt idx="276">
                  <c:v>0.12758454529323968</c:v>
                </c:pt>
                <c:pt idx="277">
                  <c:v>0.12755773466841547</c:v>
                </c:pt>
                <c:pt idx="278">
                  <c:v>0.12757268674764435</c:v>
                </c:pt>
                <c:pt idx="279">
                  <c:v>0.12754381376706445</c:v>
                </c:pt>
                <c:pt idx="280">
                  <c:v>0.12753504875510269</c:v>
                </c:pt>
                <c:pt idx="281">
                  <c:v>0.1275603126131101</c:v>
                </c:pt>
                <c:pt idx="282">
                  <c:v>0.12754278258918658</c:v>
                </c:pt>
                <c:pt idx="283">
                  <c:v>0.12754381376706445</c:v>
                </c:pt>
                <c:pt idx="284">
                  <c:v>0.12754742288963691</c:v>
                </c:pt>
                <c:pt idx="285">
                  <c:v>0.12757062439188863</c:v>
                </c:pt>
                <c:pt idx="286">
                  <c:v>0.12754793847857585</c:v>
                </c:pt>
                <c:pt idx="287">
                  <c:v>0.12756546850249936</c:v>
                </c:pt>
                <c:pt idx="288">
                  <c:v>0.12756959321401079</c:v>
                </c:pt>
                <c:pt idx="289">
                  <c:v>0.12754020464449195</c:v>
                </c:pt>
                <c:pt idx="290">
                  <c:v>0.12754484494494228</c:v>
                </c:pt>
                <c:pt idx="291">
                  <c:v>0.12755721907947654</c:v>
                </c:pt>
                <c:pt idx="292">
                  <c:v>0.12756443732462153</c:v>
                </c:pt>
                <c:pt idx="293">
                  <c:v>0.12755154760114834</c:v>
                </c:pt>
                <c:pt idx="294">
                  <c:v>0.12758351411536181</c:v>
                </c:pt>
                <c:pt idx="295">
                  <c:v>0.12756082820204903</c:v>
                </c:pt>
                <c:pt idx="296">
                  <c:v>0.12754381376706445</c:v>
                </c:pt>
                <c:pt idx="297">
                  <c:v>0.12755721907947654</c:v>
                </c:pt>
                <c:pt idx="298">
                  <c:v>0.1275525787790262</c:v>
                </c:pt>
                <c:pt idx="299">
                  <c:v>0.12756134379098796</c:v>
                </c:pt>
                <c:pt idx="300">
                  <c:v>0.12754381376706445</c:v>
                </c:pt>
                <c:pt idx="301">
                  <c:v>0.12756340614674366</c:v>
                </c:pt>
                <c:pt idx="302">
                  <c:v>0.1275603126131101</c:v>
                </c:pt>
                <c:pt idx="303">
                  <c:v>0.12753350198828589</c:v>
                </c:pt>
                <c:pt idx="304">
                  <c:v>0.12754690730069801</c:v>
                </c:pt>
                <c:pt idx="305">
                  <c:v>0.12756392173568259</c:v>
                </c:pt>
                <c:pt idx="306">
                  <c:v>0.12756701526931616</c:v>
                </c:pt>
                <c:pt idx="307">
                  <c:v>0.12755412554584297</c:v>
                </c:pt>
                <c:pt idx="308">
                  <c:v>0.12757062439188863</c:v>
                </c:pt>
                <c:pt idx="309">
                  <c:v>0.12756907762507186</c:v>
                </c:pt>
                <c:pt idx="310">
                  <c:v>0.12754072023343088</c:v>
                </c:pt>
                <c:pt idx="311">
                  <c:v>0.12754793847857585</c:v>
                </c:pt>
                <c:pt idx="312">
                  <c:v>0.12755876584629333</c:v>
                </c:pt>
                <c:pt idx="313">
                  <c:v>0.12755928143523224</c:v>
                </c:pt>
                <c:pt idx="314">
                  <c:v>0.12755979702417117</c:v>
                </c:pt>
                <c:pt idx="315">
                  <c:v>0.12755876584629333</c:v>
                </c:pt>
                <c:pt idx="316">
                  <c:v>0.12754536053388121</c:v>
                </c:pt>
                <c:pt idx="317">
                  <c:v>0.12754587612282015</c:v>
                </c:pt>
                <c:pt idx="318">
                  <c:v>0.12755515672372084</c:v>
                </c:pt>
                <c:pt idx="319">
                  <c:v>0.12754742288963691</c:v>
                </c:pt>
                <c:pt idx="320">
                  <c:v>0.12755876584629333</c:v>
                </c:pt>
                <c:pt idx="321">
                  <c:v>0.12756392173568259</c:v>
                </c:pt>
                <c:pt idx="322">
                  <c:v>0.12755309436796511</c:v>
                </c:pt>
                <c:pt idx="323">
                  <c:v>0.12754536053388121</c:v>
                </c:pt>
                <c:pt idx="324">
                  <c:v>0.12754432935600335</c:v>
                </c:pt>
                <c:pt idx="325">
                  <c:v>0.12756649968037723</c:v>
                </c:pt>
                <c:pt idx="326">
                  <c:v>0.12757474910340005</c:v>
                </c:pt>
                <c:pt idx="327">
                  <c:v>0.12755876584629333</c:v>
                </c:pt>
                <c:pt idx="328">
                  <c:v>0.12755309436796511</c:v>
                </c:pt>
                <c:pt idx="329">
                  <c:v>0.12756392173568259</c:v>
                </c:pt>
                <c:pt idx="330">
                  <c:v>0.1275603126131101</c:v>
                </c:pt>
                <c:pt idx="331">
                  <c:v>0.12755515672372084</c:v>
                </c:pt>
                <c:pt idx="332">
                  <c:v>0.12756340614674366</c:v>
                </c:pt>
                <c:pt idx="333">
                  <c:v>0.12755979702417117</c:v>
                </c:pt>
                <c:pt idx="334">
                  <c:v>0.12754793847857585</c:v>
                </c:pt>
                <c:pt idx="335">
                  <c:v>0.12754536053388121</c:v>
                </c:pt>
                <c:pt idx="336">
                  <c:v>0.12756495291356043</c:v>
                </c:pt>
                <c:pt idx="337">
                  <c:v>0.1275546411347819</c:v>
                </c:pt>
                <c:pt idx="338">
                  <c:v>0.12752834609889663</c:v>
                </c:pt>
                <c:pt idx="339">
                  <c:v>0.12755309436796511</c:v>
                </c:pt>
                <c:pt idx="340">
                  <c:v>0.12755928143523224</c:v>
                </c:pt>
                <c:pt idx="341">
                  <c:v>0.12755773466841547</c:v>
                </c:pt>
                <c:pt idx="342">
                  <c:v>0.12755412554584297</c:v>
                </c:pt>
                <c:pt idx="343">
                  <c:v>0.12754587612282015</c:v>
                </c:pt>
                <c:pt idx="344">
                  <c:v>0.12755515672372084</c:v>
                </c:pt>
                <c:pt idx="345">
                  <c:v>0.12755000083433157</c:v>
                </c:pt>
                <c:pt idx="346">
                  <c:v>0.12756134379098796</c:v>
                </c:pt>
                <c:pt idx="347">
                  <c:v>0.12755206319008727</c:v>
                </c:pt>
                <c:pt idx="348">
                  <c:v>0.12755567231265977</c:v>
                </c:pt>
                <c:pt idx="349">
                  <c:v>0.12754072023343088</c:v>
                </c:pt>
                <c:pt idx="350">
                  <c:v>0.12755412554584297</c:v>
                </c:pt>
                <c:pt idx="351">
                  <c:v>0.12757732704809469</c:v>
                </c:pt>
                <c:pt idx="352">
                  <c:v>0.12753659552191945</c:v>
                </c:pt>
                <c:pt idx="353">
                  <c:v>0.12755206319008727</c:v>
                </c:pt>
                <c:pt idx="354">
                  <c:v>0.12755412554584297</c:v>
                </c:pt>
                <c:pt idx="355">
                  <c:v>0.12756392173568259</c:v>
                </c:pt>
                <c:pt idx="356">
                  <c:v>0.12755103201220941</c:v>
                </c:pt>
                <c:pt idx="357">
                  <c:v>0.12754690730069801</c:v>
                </c:pt>
                <c:pt idx="358">
                  <c:v>0.12756082820204903</c:v>
                </c:pt>
                <c:pt idx="359">
                  <c:v>0.12753968905555302</c:v>
                </c:pt>
                <c:pt idx="360">
                  <c:v>0.12754896965645371</c:v>
                </c:pt>
                <c:pt idx="361">
                  <c:v>0.12754175141130872</c:v>
                </c:pt>
                <c:pt idx="362">
                  <c:v>0.12756340614674366</c:v>
                </c:pt>
                <c:pt idx="363">
                  <c:v>0.1275603126131101</c:v>
                </c:pt>
                <c:pt idx="364">
                  <c:v>0.12754329817812551</c:v>
                </c:pt>
                <c:pt idx="365">
                  <c:v>0.12756804644719399</c:v>
                </c:pt>
                <c:pt idx="366">
                  <c:v>0.1275582502573544</c:v>
                </c:pt>
                <c:pt idx="367">
                  <c:v>0.12756134379098796</c:v>
                </c:pt>
                <c:pt idx="368">
                  <c:v>0.12755206319008727</c:v>
                </c:pt>
                <c:pt idx="369">
                  <c:v>0.12753865787767515</c:v>
                </c:pt>
                <c:pt idx="370">
                  <c:v>0.12758145175960611</c:v>
                </c:pt>
                <c:pt idx="371">
                  <c:v>0.12755773466841547</c:v>
                </c:pt>
                <c:pt idx="372">
                  <c:v>0.12754948524539264</c:v>
                </c:pt>
                <c:pt idx="373">
                  <c:v>0.1275567034905376</c:v>
                </c:pt>
                <c:pt idx="374">
                  <c:v>0.12753659552191945</c:v>
                </c:pt>
                <c:pt idx="375">
                  <c:v>0.12756340614674366</c:v>
                </c:pt>
                <c:pt idx="376">
                  <c:v>0.12755154760114834</c:v>
                </c:pt>
                <c:pt idx="377">
                  <c:v>0.1275582502573544</c:v>
                </c:pt>
                <c:pt idx="378">
                  <c:v>0.1275567034905376</c:v>
                </c:pt>
                <c:pt idx="379">
                  <c:v>0.12754020464449195</c:v>
                </c:pt>
                <c:pt idx="380">
                  <c:v>0.12754742288963691</c:v>
                </c:pt>
                <c:pt idx="381">
                  <c:v>0.12754432935600335</c:v>
                </c:pt>
                <c:pt idx="382">
                  <c:v>0.12753917346661409</c:v>
                </c:pt>
                <c:pt idx="383">
                  <c:v>0.12755773466841547</c:v>
                </c:pt>
                <c:pt idx="384">
                  <c:v>0.12756753085825509</c:v>
                </c:pt>
                <c:pt idx="385">
                  <c:v>0.12754896965645371</c:v>
                </c:pt>
                <c:pt idx="386">
                  <c:v>0.12757010880294972</c:v>
                </c:pt>
                <c:pt idx="387">
                  <c:v>0.12756134379098796</c:v>
                </c:pt>
                <c:pt idx="388">
                  <c:v>0.12754329817812551</c:v>
                </c:pt>
                <c:pt idx="389">
                  <c:v>0.12754793847857585</c:v>
                </c:pt>
                <c:pt idx="390">
                  <c:v>0.12756443732462153</c:v>
                </c:pt>
                <c:pt idx="391">
                  <c:v>0.12756340614674366</c:v>
                </c:pt>
                <c:pt idx="392">
                  <c:v>0.12754175141130872</c:v>
                </c:pt>
                <c:pt idx="393">
                  <c:v>0.12756804644719399</c:v>
                </c:pt>
                <c:pt idx="394">
                  <c:v>0.1275603126131101</c:v>
                </c:pt>
                <c:pt idx="395">
                  <c:v>0.12752937727677449</c:v>
                </c:pt>
                <c:pt idx="396">
                  <c:v>0.12754845406751478</c:v>
                </c:pt>
                <c:pt idx="397">
                  <c:v>0.12756701526931616</c:v>
                </c:pt>
                <c:pt idx="398">
                  <c:v>0.12754948524539264</c:v>
                </c:pt>
                <c:pt idx="399">
                  <c:v>0.12754948524539264</c:v>
                </c:pt>
                <c:pt idx="400">
                  <c:v>0.12756392173568259</c:v>
                </c:pt>
                <c:pt idx="401">
                  <c:v>0.12756649968037723</c:v>
                </c:pt>
                <c:pt idx="402">
                  <c:v>0.12755412554584297</c:v>
                </c:pt>
                <c:pt idx="403">
                  <c:v>0.12755206319008727</c:v>
                </c:pt>
                <c:pt idx="404">
                  <c:v>0.12755154760114834</c:v>
                </c:pt>
                <c:pt idx="405">
                  <c:v>0.12754020464449195</c:v>
                </c:pt>
                <c:pt idx="406">
                  <c:v>0.12755309436796511</c:v>
                </c:pt>
                <c:pt idx="407">
                  <c:v>0.1275623749688658</c:v>
                </c:pt>
                <c:pt idx="408">
                  <c:v>0.1275546411347819</c:v>
                </c:pt>
                <c:pt idx="409">
                  <c:v>0.12753298639934696</c:v>
                </c:pt>
                <c:pt idx="410">
                  <c:v>0.12754587612282015</c:v>
                </c:pt>
                <c:pt idx="411">
                  <c:v>0.12755979702417117</c:v>
                </c:pt>
                <c:pt idx="412">
                  <c:v>0.12755051642327048</c:v>
                </c:pt>
                <c:pt idx="413">
                  <c:v>0.12756701526931616</c:v>
                </c:pt>
                <c:pt idx="414">
                  <c:v>0.12755876584629333</c:v>
                </c:pt>
                <c:pt idx="415">
                  <c:v>0.12755412554584297</c:v>
                </c:pt>
                <c:pt idx="416">
                  <c:v>0.12754278258918658</c:v>
                </c:pt>
                <c:pt idx="417">
                  <c:v>0.1275567034905376</c:v>
                </c:pt>
                <c:pt idx="418">
                  <c:v>0.12757732704809469</c:v>
                </c:pt>
                <c:pt idx="419">
                  <c:v>0.12755154760114834</c:v>
                </c:pt>
                <c:pt idx="420">
                  <c:v>0.12757578028127792</c:v>
                </c:pt>
                <c:pt idx="421">
                  <c:v>0.12755103201220941</c:v>
                </c:pt>
                <c:pt idx="422">
                  <c:v>0.12753711111085839</c:v>
                </c:pt>
                <c:pt idx="423">
                  <c:v>0.12756443732462153</c:v>
                </c:pt>
                <c:pt idx="424">
                  <c:v>0.12754278258918658</c:v>
                </c:pt>
                <c:pt idx="425">
                  <c:v>0.1275525787790262</c:v>
                </c:pt>
                <c:pt idx="426">
                  <c:v>0.12755928143523224</c:v>
                </c:pt>
                <c:pt idx="427">
                  <c:v>0.1275582502573544</c:v>
                </c:pt>
                <c:pt idx="428">
                  <c:v>0.1275567034905376</c:v>
                </c:pt>
                <c:pt idx="429">
                  <c:v>0.12755051642327048</c:v>
                </c:pt>
                <c:pt idx="430">
                  <c:v>0.12754742288963691</c:v>
                </c:pt>
                <c:pt idx="431">
                  <c:v>0.12756340614674366</c:v>
                </c:pt>
                <c:pt idx="432">
                  <c:v>0.1275623749688658</c:v>
                </c:pt>
                <c:pt idx="433">
                  <c:v>0.12754690730069801</c:v>
                </c:pt>
                <c:pt idx="434">
                  <c:v>0.12755000083433157</c:v>
                </c:pt>
                <c:pt idx="435">
                  <c:v>0.12753814228873625</c:v>
                </c:pt>
                <c:pt idx="436">
                  <c:v>0.12756495291356043</c:v>
                </c:pt>
                <c:pt idx="437">
                  <c:v>0.12755515672372084</c:v>
                </c:pt>
                <c:pt idx="438">
                  <c:v>0.12754329817812551</c:v>
                </c:pt>
                <c:pt idx="439">
                  <c:v>0.12756753085825509</c:v>
                </c:pt>
                <c:pt idx="440">
                  <c:v>0.12755154760114834</c:v>
                </c:pt>
                <c:pt idx="441">
                  <c:v>0.12755000083433157</c:v>
                </c:pt>
                <c:pt idx="442">
                  <c:v>0.12755154760114834</c:v>
                </c:pt>
                <c:pt idx="443">
                  <c:v>0.12756443732462153</c:v>
                </c:pt>
                <c:pt idx="444">
                  <c:v>0.12755309436796511</c:v>
                </c:pt>
                <c:pt idx="445">
                  <c:v>0.12753556434404159</c:v>
                </c:pt>
                <c:pt idx="446">
                  <c:v>0.12754175141130872</c:v>
                </c:pt>
                <c:pt idx="447">
                  <c:v>0.12755103201220941</c:v>
                </c:pt>
                <c:pt idx="448">
                  <c:v>0.12755515672372084</c:v>
                </c:pt>
                <c:pt idx="449">
                  <c:v>0.12754690730069801</c:v>
                </c:pt>
                <c:pt idx="450">
                  <c:v>0.1275525787790262</c:v>
                </c:pt>
                <c:pt idx="451">
                  <c:v>0.12754742288963691</c:v>
                </c:pt>
                <c:pt idx="452">
                  <c:v>0.12755979702417117</c:v>
                </c:pt>
                <c:pt idx="453">
                  <c:v>0.12755721907947654</c:v>
                </c:pt>
                <c:pt idx="454">
                  <c:v>0.12754639171175908</c:v>
                </c:pt>
                <c:pt idx="455">
                  <c:v>0.12754226700024765</c:v>
                </c:pt>
                <c:pt idx="456">
                  <c:v>0.12754896965645371</c:v>
                </c:pt>
                <c:pt idx="457">
                  <c:v>0.12757474910340005</c:v>
                </c:pt>
                <c:pt idx="458">
                  <c:v>0.12755051642327048</c:v>
                </c:pt>
                <c:pt idx="459">
                  <c:v>0.12756185937992687</c:v>
                </c:pt>
                <c:pt idx="460">
                  <c:v>0.12754948524539264</c:v>
                </c:pt>
                <c:pt idx="461">
                  <c:v>0.12755103201220941</c:v>
                </c:pt>
                <c:pt idx="462">
                  <c:v>0.12757938940385039</c:v>
                </c:pt>
                <c:pt idx="463">
                  <c:v>0.12754742288963691</c:v>
                </c:pt>
                <c:pt idx="464">
                  <c:v>0.12760413767291889</c:v>
                </c:pt>
                <c:pt idx="465">
                  <c:v>0.12754639171175908</c:v>
                </c:pt>
                <c:pt idx="466">
                  <c:v>0.12758351411536181</c:v>
                </c:pt>
                <c:pt idx="467">
                  <c:v>0.12767167982391833</c:v>
                </c:pt>
                <c:pt idx="468">
                  <c:v>0.12755360995690404</c:v>
                </c:pt>
                <c:pt idx="469">
                  <c:v>0.12755773466841547</c:v>
                </c:pt>
                <c:pt idx="470">
                  <c:v>0.12754484494494228</c:v>
                </c:pt>
                <c:pt idx="471">
                  <c:v>0.1275603126131101</c:v>
                </c:pt>
                <c:pt idx="472">
                  <c:v>0.12756804644719399</c:v>
                </c:pt>
                <c:pt idx="473">
                  <c:v>0.1275278305099577</c:v>
                </c:pt>
                <c:pt idx="474">
                  <c:v>0.12753865787767515</c:v>
                </c:pt>
                <c:pt idx="475">
                  <c:v>0.12755154760114834</c:v>
                </c:pt>
                <c:pt idx="476">
                  <c:v>0.12757732704809469</c:v>
                </c:pt>
                <c:pt idx="477">
                  <c:v>0.12754226700024765</c:v>
                </c:pt>
                <c:pt idx="478">
                  <c:v>0.1275603126131101</c:v>
                </c:pt>
                <c:pt idx="479">
                  <c:v>0.12755000083433157</c:v>
                </c:pt>
                <c:pt idx="480">
                  <c:v>0.12753762669979732</c:v>
                </c:pt>
                <c:pt idx="481">
                  <c:v>0.1275546411347819</c:v>
                </c:pt>
                <c:pt idx="482">
                  <c:v>0.12754639171175908</c:v>
                </c:pt>
                <c:pt idx="483">
                  <c:v>0.12755206319008727</c:v>
                </c:pt>
                <c:pt idx="484">
                  <c:v>0.12753814228873625</c:v>
                </c:pt>
                <c:pt idx="485">
                  <c:v>0.12756907762507186</c:v>
                </c:pt>
                <c:pt idx="486">
                  <c:v>0.12756134379098796</c:v>
                </c:pt>
                <c:pt idx="487">
                  <c:v>0.12753865787767515</c:v>
                </c:pt>
                <c:pt idx="488">
                  <c:v>0.12755876584629333</c:v>
                </c:pt>
                <c:pt idx="489">
                  <c:v>0.12758402970430074</c:v>
                </c:pt>
                <c:pt idx="490">
                  <c:v>0.12756289055780473</c:v>
                </c:pt>
                <c:pt idx="491">
                  <c:v>0.1275603126131101</c:v>
                </c:pt>
                <c:pt idx="492">
                  <c:v>0.12757165556976649</c:v>
                </c:pt>
                <c:pt idx="493">
                  <c:v>0.12753040845465233</c:v>
                </c:pt>
                <c:pt idx="494">
                  <c:v>0.12764590037697199</c:v>
                </c:pt>
                <c:pt idx="495">
                  <c:v>0.12765672774468945</c:v>
                </c:pt>
                <c:pt idx="496">
                  <c:v>0.12753195522146912</c:v>
                </c:pt>
                <c:pt idx="497">
                  <c:v>0.12754432935600335</c:v>
                </c:pt>
                <c:pt idx="498">
                  <c:v>0.12755979702417117</c:v>
                </c:pt>
                <c:pt idx="499">
                  <c:v>0.1275623749688658</c:v>
                </c:pt>
                <c:pt idx="500">
                  <c:v>0.12754278258918658</c:v>
                </c:pt>
                <c:pt idx="501">
                  <c:v>0.1275298928657134</c:v>
                </c:pt>
                <c:pt idx="502">
                  <c:v>0.12753968905555302</c:v>
                </c:pt>
                <c:pt idx="503">
                  <c:v>0.12755515672372084</c:v>
                </c:pt>
                <c:pt idx="504">
                  <c:v>0.12756443732462153</c:v>
                </c:pt>
                <c:pt idx="505">
                  <c:v>0.12755928143523224</c:v>
                </c:pt>
                <c:pt idx="506">
                  <c:v>0.12756856203613293</c:v>
                </c:pt>
                <c:pt idx="507">
                  <c:v>0.12753814228873625</c:v>
                </c:pt>
                <c:pt idx="508">
                  <c:v>0.12753711111085839</c:v>
                </c:pt>
                <c:pt idx="509">
                  <c:v>0.1275603126131101</c:v>
                </c:pt>
                <c:pt idx="510">
                  <c:v>0.12755154760114834</c:v>
                </c:pt>
                <c:pt idx="511">
                  <c:v>0.12755103201220941</c:v>
                </c:pt>
                <c:pt idx="512">
                  <c:v>0.12755412554584297</c:v>
                </c:pt>
                <c:pt idx="513">
                  <c:v>0.12757062439188863</c:v>
                </c:pt>
                <c:pt idx="514">
                  <c:v>0.12755515672372084</c:v>
                </c:pt>
                <c:pt idx="515">
                  <c:v>0.12755000083433157</c:v>
                </c:pt>
                <c:pt idx="516">
                  <c:v>0.1275525787790262</c:v>
                </c:pt>
                <c:pt idx="517">
                  <c:v>0.12754329817812551</c:v>
                </c:pt>
                <c:pt idx="518">
                  <c:v>0.12756340614674366</c:v>
                </c:pt>
                <c:pt idx="519">
                  <c:v>0.12756289055780473</c:v>
                </c:pt>
                <c:pt idx="520">
                  <c:v>0.12756289055780473</c:v>
                </c:pt>
                <c:pt idx="521">
                  <c:v>0.12754690730069801</c:v>
                </c:pt>
                <c:pt idx="522">
                  <c:v>0.12753607993298052</c:v>
                </c:pt>
                <c:pt idx="523">
                  <c:v>0.12755360995690404</c:v>
                </c:pt>
                <c:pt idx="524">
                  <c:v>0.12760207531716319</c:v>
                </c:pt>
                <c:pt idx="525">
                  <c:v>0.12775004934263523</c:v>
                </c:pt>
                <c:pt idx="526">
                  <c:v>0.12781243560424541</c:v>
                </c:pt>
                <c:pt idx="527">
                  <c:v>0.12777892232321514</c:v>
                </c:pt>
                <c:pt idx="528">
                  <c:v>0.12779129645774939</c:v>
                </c:pt>
                <c:pt idx="529">
                  <c:v>0.12769230338147541</c:v>
                </c:pt>
                <c:pt idx="530">
                  <c:v>0.12759227912732357</c:v>
                </c:pt>
                <c:pt idx="531">
                  <c:v>0.12757217115870542</c:v>
                </c:pt>
                <c:pt idx="532">
                  <c:v>0.12750875371921741</c:v>
                </c:pt>
                <c:pt idx="533">
                  <c:v>0.12750978489709525</c:v>
                </c:pt>
                <c:pt idx="534">
                  <c:v>0.12757681145915575</c:v>
                </c:pt>
                <c:pt idx="535">
                  <c:v>0.12756753085825509</c:v>
                </c:pt>
                <c:pt idx="536">
                  <c:v>0.12757938940385039</c:v>
                </c:pt>
                <c:pt idx="537">
                  <c:v>0.12762527681941491</c:v>
                </c:pt>
                <c:pt idx="538">
                  <c:v>0.12761444945169742</c:v>
                </c:pt>
                <c:pt idx="539">
                  <c:v>0.12763971330970486</c:v>
                </c:pt>
                <c:pt idx="540">
                  <c:v>0.12762321446365918</c:v>
                </c:pt>
                <c:pt idx="541">
                  <c:v>0.12764229125439949</c:v>
                </c:pt>
                <c:pt idx="542">
                  <c:v>0.12764590037697199</c:v>
                </c:pt>
                <c:pt idx="543">
                  <c:v>0.12756959321401079</c:v>
                </c:pt>
                <c:pt idx="544">
                  <c:v>0.12761496504063635</c:v>
                </c:pt>
                <c:pt idx="545">
                  <c:v>0.12760155972822426</c:v>
                </c:pt>
                <c:pt idx="546">
                  <c:v>0.12756185937992687</c:v>
                </c:pt>
                <c:pt idx="547">
                  <c:v>0.1275623749688658</c:v>
                </c:pt>
                <c:pt idx="548">
                  <c:v>0.12754948524539264</c:v>
                </c:pt>
                <c:pt idx="549">
                  <c:v>0.12754278258918658</c:v>
                </c:pt>
                <c:pt idx="550">
                  <c:v>0.12754690730069801</c:v>
                </c:pt>
                <c:pt idx="551">
                  <c:v>0.12756907762507186</c:v>
                </c:pt>
                <c:pt idx="552">
                  <c:v>0.12752164344269057</c:v>
                </c:pt>
                <c:pt idx="553">
                  <c:v>0.12750669136346168</c:v>
                </c:pt>
                <c:pt idx="554">
                  <c:v>0.1275278305099577</c:v>
                </c:pt>
                <c:pt idx="555">
                  <c:v>0.12751184725285097</c:v>
                </c:pt>
                <c:pt idx="556">
                  <c:v>0.12746183512577505</c:v>
                </c:pt>
                <c:pt idx="557">
                  <c:v>0.12747730279394284</c:v>
                </c:pt>
                <c:pt idx="558">
                  <c:v>0.12747111572667574</c:v>
                </c:pt>
                <c:pt idx="559">
                  <c:v>0.12741388535445483</c:v>
                </c:pt>
                <c:pt idx="560">
                  <c:v>0.12745616364744686</c:v>
                </c:pt>
                <c:pt idx="561">
                  <c:v>0.12745410129169113</c:v>
                </c:pt>
                <c:pt idx="562">
                  <c:v>0.12747060013773681</c:v>
                </c:pt>
                <c:pt idx="563">
                  <c:v>0.12749586399574422</c:v>
                </c:pt>
                <c:pt idx="564">
                  <c:v>0.1274840054501489</c:v>
                </c:pt>
                <c:pt idx="565">
                  <c:v>0.12749534840680529</c:v>
                </c:pt>
                <c:pt idx="566">
                  <c:v>0.12746183512577505</c:v>
                </c:pt>
                <c:pt idx="567">
                  <c:v>0.12749792635149992</c:v>
                </c:pt>
                <c:pt idx="568">
                  <c:v>0.12753711111085839</c:v>
                </c:pt>
                <c:pt idx="569">
                  <c:v>0.12749792635149992</c:v>
                </c:pt>
                <c:pt idx="570">
                  <c:v>0.12751287843072881</c:v>
                </c:pt>
                <c:pt idx="571">
                  <c:v>0.12752886168783556</c:v>
                </c:pt>
                <c:pt idx="572">
                  <c:v>0.12750153547407242</c:v>
                </c:pt>
                <c:pt idx="573">
                  <c:v>0.12748091191651534</c:v>
                </c:pt>
                <c:pt idx="574">
                  <c:v>0.12747936514969857</c:v>
                </c:pt>
                <c:pt idx="575">
                  <c:v>0.12749689517362209</c:v>
                </c:pt>
                <c:pt idx="576">
                  <c:v>0.12751442519754561</c:v>
                </c:pt>
                <c:pt idx="577">
                  <c:v>0.12751906549799594</c:v>
                </c:pt>
                <c:pt idx="578">
                  <c:v>0.12751545637542344</c:v>
                </c:pt>
                <c:pt idx="579">
                  <c:v>0.12750720695240061</c:v>
                </c:pt>
                <c:pt idx="580">
                  <c:v>0.12750101988513349</c:v>
                </c:pt>
                <c:pt idx="581">
                  <c:v>0.12753195522146912</c:v>
                </c:pt>
                <c:pt idx="582">
                  <c:v>0.12753298639934696</c:v>
                </c:pt>
                <c:pt idx="583">
                  <c:v>0.1275200966758738</c:v>
                </c:pt>
                <c:pt idx="584">
                  <c:v>0.12754484494494228</c:v>
                </c:pt>
                <c:pt idx="585">
                  <c:v>0.12755567231265977</c:v>
                </c:pt>
                <c:pt idx="586">
                  <c:v>0.12752473697632413</c:v>
                </c:pt>
                <c:pt idx="587">
                  <c:v>0.12750359782982812</c:v>
                </c:pt>
                <c:pt idx="588">
                  <c:v>0.1275237057984463</c:v>
                </c:pt>
                <c:pt idx="589">
                  <c:v>0.12751700314224024</c:v>
                </c:pt>
                <c:pt idx="590">
                  <c:v>0.12751958108693487</c:v>
                </c:pt>
                <c:pt idx="591">
                  <c:v>0.12753762669979732</c:v>
                </c:pt>
                <c:pt idx="592">
                  <c:v>0.1275298928657134</c:v>
                </c:pt>
                <c:pt idx="593">
                  <c:v>0.12750566018558385</c:v>
                </c:pt>
                <c:pt idx="594">
                  <c:v>0.127525768154202</c:v>
                </c:pt>
                <c:pt idx="595">
                  <c:v>0.12760155972822426</c:v>
                </c:pt>
                <c:pt idx="596">
                  <c:v>0.12764899391060555</c:v>
                </c:pt>
                <c:pt idx="597">
                  <c:v>0.12765672774468945</c:v>
                </c:pt>
                <c:pt idx="598">
                  <c:v>0.12762269887472028</c:v>
                </c:pt>
                <c:pt idx="599">
                  <c:v>0.12758815441581214</c:v>
                </c:pt>
                <c:pt idx="600">
                  <c:v>0.1275984661945907</c:v>
                </c:pt>
                <c:pt idx="601">
                  <c:v>0.12762682358623167</c:v>
                </c:pt>
                <c:pt idx="602">
                  <c:v>0.12766085245620087</c:v>
                </c:pt>
                <c:pt idx="603">
                  <c:v>0.12765569656681158</c:v>
                </c:pt>
                <c:pt idx="604">
                  <c:v>0.12763352624243773</c:v>
                </c:pt>
                <c:pt idx="605">
                  <c:v>0.12763404183137667</c:v>
                </c:pt>
                <c:pt idx="606">
                  <c:v>0.12762785476410954</c:v>
                </c:pt>
                <c:pt idx="607">
                  <c:v>0.12762115210790348</c:v>
                </c:pt>
                <c:pt idx="608">
                  <c:v>0.12762527681941491</c:v>
                </c:pt>
                <c:pt idx="609">
                  <c:v>0.12764590037697199</c:v>
                </c:pt>
                <c:pt idx="610">
                  <c:v>0.12761805857426992</c:v>
                </c:pt>
                <c:pt idx="611">
                  <c:v>0.12759898178352963</c:v>
                </c:pt>
                <c:pt idx="612">
                  <c:v>0.12763971330970486</c:v>
                </c:pt>
                <c:pt idx="613">
                  <c:v>0.12761548062957528</c:v>
                </c:pt>
                <c:pt idx="614">
                  <c:v>0.12755000083433157</c:v>
                </c:pt>
                <c:pt idx="615">
                  <c:v>0.1275200966758738</c:v>
                </c:pt>
                <c:pt idx="616">
                  <c:v>0.12749637958468316</c:v>
                </c:pt>
                <c:pt idx="617">
                  <c:v>0.12745513246956899</c:v>
                </c:pt>
                <c:pt idx="618">
                  <c:v>0.1274494609912408</c:v>
                </c:pt>
                <c:pt idx="619">
                  <c:v>0.12747060013773681</c:v>
                </c:pt>
                <c:pt idx="620">
                  <c:v>0.12751597196436237</c:v>
                </c:pt>
                <c:pt idx="621">
                  <c:v>0.12757629587021685</c:v>
                </c:pt>
                <c:pt idx="622">
                  <c:v>0.1275984661945907</c:v>
                </c:pt>
                <c:pt idx="623">
                  <c:v>0.12758815441581214</c:v>
                </c:pt>
                <c:pt idx="624">
                  <c:v>0.12758093617066718</c:v>
                </c:pt>
                <c:pt idx="625">
                  <c:v>0.12758145175960611</c:v>
                </c:pt>
                <c:pt idx="626">
                  <c:v>0.12757474910340005</c:v>
                </c:pt>
                <c:pt idx="627">
                  <c:v>0.12757732704809469</c:v>
                </c:pt>
                <c:pt idx="628">
                  <c:v>0.12756495291356043</c:v>
                </c:pt>
                <c:pt idx="629">
                  <c:v>0.12754329817812551</c:v>
                </c:pt>
                <c:pt idx="630">
                  <c:v>0.12754536053388121</c:v>
                </c:pt>
                <c:pt idx="631">
                  <c:v>0.12756082820204903</c:v>
                </c:pt>
                <c:pt idx="632">
                  <c:v>0.12753814228873625</c:v>
                </c:pt>
                <c:pt idx="633">
                  <c:v>0.12754329817812551</c:v>
                </c:pt>
                <c:pt idx="634">
                  <c:v>0.12755000083433157</c:v>
                </c:pt>
                <c:pt idx="635">
                  <c:v>0.12754690730069801</c:v>
                </c:pt>
                <c:pt idx="636">
                  <c:v>0.1276005285503464</c:v>
                </c:pt>
                <c:pt idx="637">
                  <c:v>0.1275567034905376</c:v>
                </c:pt>
                <c:pt idx="638">
                  <c:v>0.12752525256526306</c:v>
                </c:pt>
                <c:pt idx="639">
                  <c:v>0.12753762669979732</c:v>
                </c:pt>
                <c:pt idx="640">
                  <c:v>0.12753762669979732</c:v>
                </c:pt>
                <c:pt idx="641">
                  <c:v>0.12753143963253019</c:v>
                </c:pt>
                <c:pt idx="642">
                  <c:v>0.12749380163998852</c:v>
                </c:pt>
                <c:pt idx="643">
                  <c:v>0.12749380163998852</c:v>
                </c:pt>
                <c:pt idx="644">
                  <c:v>0.12752525256526306</c:v>
                </c:pt>
                <c:pt idx="645">
                  <c:v>0.12756495291356043</c:v>
                </c:pt>
                <c:pt idx="646">
                  <c:v>0.12757010880294972</c:v>
                </c:pt>
                <c:pt idx="647">
                  <c:v>0.12757578028127792</c:v>
                </c:pt>
                <c:pt idx="648">
                  <c:v>0.12752473697632413</c:v>
                </c:pt>
                <c:pt idx="649">
                  <c:v>0.12750256665195028</c:v>
                </c:pt>
                <c:pt idx="650">
                  <c:v>0.12752473697632413</c:v>
                </c:pt>
                <c:pt idx="651">
                  <c:v>0.12751081607497311</c:v>
                </c:pt>
                <c:pt idx="652">
                  <c:v>0.12752473697632413</c:v>
                </c:pt>
                <c:pt idx="653">
                  <c:v>0.12751597196436237</c:v>
                </c:pt>
                <c:pt idx="654">
                  <c:v>0.12753659552191945</c:v>
                </c:pt>
                <c:pt idx="655">
                  <c:v>0.12754896965645371</c:v>
                </c:pt>
                <c:pt idx="656">
                  <c:v>0.12756340614674366</c:v>
                </c:pt>
                <c:pt idx="657">
                  <c:v>0.12760516885079676</c:v>
                </c:pt>
                <c:pt idx="658">
                  <c:v>0.12761135591806388</c:v>
                </c:pt>
                <c:pt idx="659">
                  <c:v>0.12761084032912495</c:v>
                </c:pt>
                <c:pt idx="660">
                  <c:v>0.12758970118262894</c:v>
                </c:pt>
                <c:pt idx="661">
                  <c:v>0.12758093617066718</c:v>
                </c:pt>
                <c:pt idx="662">
                  <c:v>0.12755567231265977</c:v>
                </c:pt>
                <c:pt idx="663">
                  <c:v>0.12754329817812551</c:v>
                </c:pt>
                <c:pt idx="664">
                  <c:v>0.12757990499278932</c:v>
                </c:pt>
                <c:pt idx="665">
                  <c:v>0.1275525787790262</c:v>
                </c:pt>
                <c:pt idx="666">
                  <c:v>0.12750617577452278</c:v>
                </c:pt>
                <c:pt idx="667">
                  <c:v>0.12747317808243144</c:v>
                </c:pt>
                <c:pt idx="668">
                  <c:v>0.12747214690455358</c:v>
                </c:pt>
                <c:pt idx="669">
                  <c:v>0.12750308224088922</c:v>
                </c:pt>
                <c:pt idx="670">
                  <c:v>0.12750926930815631</c:v>
                </c:pt>
                <c:pt idx="671">
                  <c:v>0.12751700314224024</c:v>
                </c:pt>
                <c:pt idx="672">
                  <c:v>0.12751494078648454</c:v>
                </c:pt>
                <c:pt idx="673">
                  <c:v>0.12754381376706445</c:v>
                </c:pt>
                <c:pt idx="674">
                  <c:v>0.12754948524539264</c:v>
                </c:pt>
                <c:pt idx="675">
                  <c:v>0.12751803432011807</c:v>
                </c:pt>
                <c:pt idx="676">
                  <c:v>0.1275298928657134</c:v>
                </c:pt>
                <c:pt idx="677">
                  <c:v>0.12752886168783556</c:v>
                </c:pt>
                <c:pt idx="678">
                  <c:v>0.12750720695240061</c:v>
                </c:pt>
                <c:pt idx="679">
                  <c:v>0.12751854990905701</c:v>
                </c:pt>
                <c:pt idx="680">
                  <c:v>0.12755206319008727</c:v>
                </c:pt>
                <c:pt idx="681">
                  <c:v>0.12754587612282015</c:v>
                </c:pt>
                <c:pt idx="682">
                  <c:v>0.12755000083433157</c:v>
                </c:pt>
                <c:pt idx="683">
                  <c:v>0.12759124794944571</c:v>
                </c:pt>
                <c:pt idx="684">
                  <c:v>0.12760310649504103</c:v>
                </c:pt>
                <c:pt idx="685">
                  <c:v>0.1276005285503464</c:v>
                </c:pt>
                <c:pt idx="686">
                  <c:v>0.12758918559369001</c:v>
                </c:pt>
                <c:pt idx="687">
                  <c:v>0.12756701526931616</c:v>
                </c:pt>
                <c:pt idx="688">
                  <c:v>0.12752679933207983</c:v>
                </c:pt>
                <c:pt idx="689">
                  <c:v>0.12753453316616375</c:v>
                </c:pt>
                <c:pt idx="690">
                  <c:v>0.12758918559369001</c:v>
                </c:pt>
                <c:pt idx="691">
                  <c:v>0.12754948524539264</c:v>
                </c:pt>
                <c:pt idx="692">
                  <c:v>0.1275242213873852</c:v>
                </c:pt>
                <c:pt idx="693">
                  <c:v>0.12756185937992687</c:v>
                </c:pt>
                <c:pt idx="694">
                  <c:v>0.12755876584629333</c:v>
                </c:pt>
                <c:pt idx="695">
                  <c:v>0.12753711111085839</c:v>
                </c:pt>
                <c:pt idx="696">
                  <c:v>0.12758351411536181</c:v>
                </c:pt>
                <c:pt idx="697">
                  <c:v>0.12765569656681158</c:v>
                </c:pt>
                <c:pt idx="698">
                  <c:v>0.12761238709594172</c:v>
                </c:pt>
                <c:pt idx="699">
                  <c:v>0.12762012093002564</c:v>
                </c:pt>
                <c:pt idx="700">
                  <c:v>0.12767013305710154</c:v>
                </c:pt>
                <c:pt idx="701">
                  <c:v>0.12764590037697199</c:v>
                </c:pt>
                <c:pt idx="702">
                  <c:v>0.12763146388668203</c:v>
                </c:pt>
                <c:pt idx="703">
                  <c:v>0.12761908975214778</c:v>
                </c:pt>
                <c:pt idx="704">
                  <c:v>0.12758248293748395</c:v>
                </c:pt>
                <c:pt idx="705">
                  <c:v>0.12749689517362209</c:v>
                </c:pt>
                <c:pt idx="706">
                  <c:v>0.12748142750545427</c:v>
                </c:pt>
                <c:pt idx="707">
                  <c:v>0.12753092404359126</c:v>
                </c:pt>
                <c:pt idx="708">
                  <c:v>0.12753453316616375</c:v>
                </c:pt>
                <c:pt idx="709">
                  <c:v>0.12750153547407242</c:v>
                </c:pt>
                <c:pt idx="710">
                  <c:v>0.12750823813027848</c:v>
                </c:pt>
                <c:pt idx="711">
                  <c:v>0.12754742288963691</c:v>
                </c:pt>
                <c:pt idx="712">
                  <c:v>0.12755567231265977</c:v>
                </c:pt>
                <c:pt idx="713">
                  <c:v>0.12757423351446112</c:v>
                </c:pt>
                <c:pt idx="714">
                  <c:v>0.1275603126131101</c:v>
                </c:pt>
                <c:pt idx="715">
                  <c:v>0.12753453316616375</c:v>
                </c:pt>
                <c:pt idx="716">
                  <c:v>0.12753762669979732</c:v>
                </c:pt>
                <c:pt idx="717">
                  <c:v>0.12755360995690404</c:v>
                </c:pt>
                <c:pt idx="718">
                  <c:v>0.12756753085825509</c:v>
                </c:pt>
                <c:pt idx="719">
                  <c:v>0.12755928143523224</c:v>
                </c:pt>
                <c:pt idx="720">
                  <c:v>0.12757526469233899</c:v>
                </c:pt>
                <c:pt idx="721">
                  <c:v>0.1275927947162625</c:v>
                </c:pt>
                <c:pt idx="722">
                  <c:v>0.12757681145915575</c:v>
                </c:pt>
                <c:pt idx="723">
                  <c:v>0.12757474910340005</c:v>
                </c:pt>
                <c:pt idx="724">
                  <c:v>0.12760671561761353</c:v>
                </c:pt>
                <c:pt idx="725">
                  <c:v>0.12763816654288807</c:v>
                </c:pt>
                <c:pt idx="726">
                  <c:v>0.12761754298533098</c:v>
                </c:pt>
                <c:pt idx="727">
                  <c:v>0.12760001296140747</c:v>
                </c:pt>
                <c:pt idx="728">
                  <c:v>0.12760465326185783</c:v>
                </c:pt>
                <c:pt idx="729">
                  <c:v>0.12757990499278932</c:v>
                </c:pt>
                <c:pt idx="730">
                  <c:v>0.12758351411536181</c:v>
                </c:pt>
                <c:pt idx="731">
                  <c:v>0.12758506088217861</c:v>
                </c:pt>
                <c:pt idx="732">
                  <c:v>0.12755928143523224</c:v>
                </c:pt>
                <c:pt idx="733">
                  <c:v>0.12754639171175908</c:v>
                </c:pt>
                <c:pt idx="734">
                  <c:v>0.12754896965645371</c:v>
                </c:pt>
                <c:pt idx="735">
                  <c:v>0.12756649968037723</c:v>
                </c:pt>
                <c:pt idx="736">
                  <c:v>0.12756598409143829</c:v>
                </c:pt>
                <c:pt idx="737">
                  <c:v>0.12753865787767515</c:v>
                </c:pt>
                <c:pt idx="738">
                  <c:v>0.12752473697632413</c:v>
                </c:pt>
                <c:pt idx="739">
                  <c:v>0.12755309436796511</c:v>
                </c:pt>
                <c:pt idx="740">
                  <c:v>0.12757371792552219</c:v>
                </c:pt>
                <c:pt idx="741">
                  <c:v>0.12757784263703362</c:v>
                </c:pt>
                <c:pt idx="742">
                  <c:v>0.12757423351446112</c:v>
                </c:pt>
                <c:pt idx="743">
                  <c:v>0.12757526469233899</c:v>
                </c:pt>
                <c:pt idx="744">
                  <c:v>0.12755412554584297</c:v>
                </c:pt>
                <c:pt idx="745">
                  <c:v>0.12755000083433157</c:v>
                </c:pt>
                <c:pt idx="746">
                  <c:v>0.12756804644719399</c:v>
                </c:pt>
                <c:pt idx="747">
                  <c:v>0.12750308224088922</c:v>
                </c:pt>
                <c:pt idx="748">
                  <c:v>0.1274896769284771</c:v>
                </c:pt>
                <c:pt idx="749">
                  <c:v>0.12750823813027848</c:v>
                </c:pt>
                <c:pt idx="750">
                  <c:v>0.12750617577452278</c:v>
                </c:pt>
                <c:pt idx="751">
                  <c:v>0.12753453316616375</c:v>
                </c:pt>
                <c:pt idx="752">
                  <c:v>0.12752267462056843</c:v>
                </c:pt>
                <c:pt idx="753">
                  <c:v>0.12755721907947654</c:v>
                </c:pt>
                <c:pt idx="754">
                  <c:v>0.12761187150700279</c:v>
                </c:pt>
                <c:pt idx="755">
                  <c:v>0.12758609206005644</c:v>
                </c:pt>
                <c:pt idx="756">
                  <c:v>0.12754587612282015</c:v>
                </c:pt>
                <c:pt idx="757">
                  <c:v>0.12753504875510269</c:v>
                </c:pt>
                <c:pt idx="758">
                  <c:v>0.12754948524539264</c:v>
                </c:pt>
                <c:pt idx="759">
                  <c:v>0.12753195522146912</c:v>
                </c:pt>
                <c:pt idx="760">
                  <c:v>0.12753814228873625</c:v>
                </c:pt>
                <c:pt idx="761">
                  <c:v>0.12755876584629333</c:v>
                </c:pt>
                <c:pt idx="762">
                  <c:v>0.12753247081040806</c:v>
                </c:pt>
                <c:pt idx="763">
                  <c:v>0.12751906549799594</c:v>
                </c:pt>
                <c:pt idx="764">
                  <c:v>0.12752886168783556</c:v>
                </c:pt>
                <c:pt idx="765">
                  <c:v>0.12757474910340005</c:v>
                </c:pt>
                <c:pt idx="766">
                  <c:v>0.12756856203613293</c:v>
                </c:pt>
                <c:pt idx="767">
                  <c:v>0.12756753085825509</c:v>
                </c:pt>
                <c:pt idx="768">
                  <c:v>0.12755360995690404</c:v>
                </c:pt>
                <c:pt idx="769">
                  <c:v>0.12751390960860667</c:v>
                </c:pt>
                <c:pt idx="770">
                  <c:v>0.12752267462056843</c:v>
                </c:pt>
                <c:pt idx="771">
                  <c:v>0.12751803432011807</c:v>
                </c:pt>
                <c:pt idx="772">
                  <c:v>0.12755051642327048</c:v>
                </c:pt>
                <c:pt idx="773">
                  <c:v>0.12750926930815631</c:v>
                </c:pt>
                <c:pt idx="774">
                  <c:v>0.12749534840680529</c:v>
                </c:pt>
                <c:pt idx="775">
                  <c:v>0.12753401757722482</c:v>
                </c:pt>
                <c:pt idx="776">
                  <c:v>0.1275221590316295</c:v>
                </c:pt>
                <c:pt idx="777">
                  <c:v>0.12752628374314093</c:v>
                </c:pt>
                <c:pt idx="778">
                  <c:v>0.12754020464449195</c:v>
                </c:pt>
                <c:pt idx="779">
                  <c:v>0.12756959321401079</c:v>
                </c:pt>
                <c:pt idx="780">
                  <c:v>0.12755051642327048</c:v>
                </c:pt>
                <c:pt idx="781">
                  <c:v>0.12754329817812551</c:v>
                </c:pt>
                <c:pt idx="782">
                  <c:v>0.12754484494494228</c:v>
                </c:pt>
                <c:pt idx="783">
                  <c:v>0.12751648755330131</c:v>
                </c:pt>
                <c:pt idx="784">
                  <c:v>0.12748864575059926</c:v>
                </c:pt>
                <c:pt idx="785">
                  <c:v>0.12751906549799594</c:v>
                </c:pt>
                <c:pt idx="786">
                  <c:v>0.12756495291356043</c:v>
                </c:pt>
                <c:pt idx="787">
                  <c:v>0.12755154760114834</c:v>
                </c:pt>
                <c:pt idx="788">
                  <c:v>0.12757629587021685</c:v>
                </c:pt>
                <c:pt idx="789">
                  <c:v>0.12758351411536181</c:v>
                </c:pt>
                <c:pt idx="790">
                  <c:v>0.12757526469233899</c:v>
                </c:pt>
                <c:pt idx="791">
                  <c:v>0.127596403838835</c:v>
                </c:pt>
                <c:pt idx="792">
                  <c:v>0.12758970118262894</c:v>
                </c:pt>
                <c:pt idx="793">
                  <c:v>0.12755773466841547</c:v>
                </c:pt>
                <c:pt idx="794">
                  <c:v>0.12755154760114834</c:v>
                </c:pt>
                <c:pt idx="795">
                  <c:v>0.12754742288963691</c:v>
                </c:pt>
                <c:pt idx="796">
                  <c:v>0.12751287843072881</c:v>
                </c:pt>
                <c:pt idx="797">
                  <c:v>0.12750514459664491</c:v>
                </c:pt>
                <c:pt idx="798">
                  <c:v>0.12752112785375164</c:v>
                </c:pt>
                <c:pt idx="799">
                  <c:v>0.12753195522146912</c:v>
                </c:pt>
                <c:pt idx="800">
                  <c:v>0.12755876584629333</c:v>
                </c:pt>
                <c:pt idx="801">
                  <c:v>0.12758299852642288</c:v>
                </c:pt>
                <c:pt idx="802">
                  <c:v>0.12758970118262894</c:v>
                </c:pt>
                <c:pt idx="803">
                  <c:v>0.12757320233658329</c:v>
                </c:pt>
                <c:pt idx="804">
                  <c:v>0.12751494078648454</c:v>
                </c:pt>
                <c:pt idx="805">
                  <c:v>0.12753865787767515</c:v>
                </c:pt>
                <c:pt idx="806">
                  <c:v>0.12760207531716319</c:v>
                </c:pt>
                <c:pt idx="807">
                  <c:v>0.1275969194277739</c:v>
                </c:pt>
                <c:pt idx="808">
                  <c:v>0.12760826238443032</c:v>
                </c:pt>
                <c:pt idx="809">
                  <c:v>0.12762269887472028</c:v>
                </c:pt>
                <c:pt idx="810">
                  <c:v>0.12762579240835384</c:v>
                </c:pt>
                <c:pt idx="811">
                  <c:v>0.1276330106534988</c:v>
                </c:pt>
                <c:pt idx="812">
                  <c:v>0.1276309482977431</c:v>
                </c:pt>
                <c:pt idx="813">
                  <c:v>0.12761238709594172</c:v>
                </c:pt>
                <c:pt idx="814">
                  <c:v>0.12756959321401079</c:v>
                </c:pt>
                <c:pt idx="815">
                  <c:v>0.12754896965645371</c:v>
                </c:pt>
                <c:pt idx="816">
                  <c:v>0.12756340614674366</c:v>
                </c:pt>
                <c:pt idx="817">
                  <c:v>0.12757113998082756</c:v>
                </c:pt>
                <c:pt idx="818">
                  <c:v>0.12754536053388121</c:v>
                </c:pt>
                <c:pt idx="819">
                  <c:v>0.12752164344269057</c:v>
                </c:pt>
                <c:pt idx="820">
                  <c:v>0.12751906549799594</c:v>
                </c:pt>
                <c:pt idx="821">
                  <c:v>0.12752937727677449</c:v>
                </c:pt>
                <c:pt idx="822">
                  <c:v>0.12757217115870542</c:v>
                </c:pt>
                <c:pt idx="823">
                  <c:v>0.12758299852642288</c:v>
                </c:pt>
                <c:pt idx="824">
                  <c:v>0.12757681145915575</c:v>
                </c:pt>
                <c:pt idx="825">
                  <c:v>0.12758454529323968</c:v>
                </c:pt>
                <c:pt idx="826">
                  <c:v>0.12758351411536181</c:v>
                </c:pt>
                <c:pt idx="827">
                  <c:v>0.12757010880294972</c:v>
                </c:pt>
                <c:pt idx="828">
                  <c:v>0.12754896965645371</c:v>
                </c:pt>
                <c:pt idx="829">
                  <c:v>0.12753247081040806</c:v>
                </c:pt>
                <c:pt idx="830">
                  <c:v>0.12753040845465233</c:v>
                </c:pt>
                <c:pt idx="831">
                  <c:v>0.12754536053388121</c:v>
                </c:pt>
                <c:pt idx="832">
                  <c:v>0.12753968905555302</c:v>
                </c:pt>
                <c:pt idx="833">
                  <c:v>0.12756082820204903</c:v>
                </c:pt>
                <c:pt idx="834">
                  <c:v>0.12756701526931616</c:v>
                </c:pt>
                <c:pt idx="835">
                  <c:v>0.12756959321401079</c:v>
                </c:pt>
                <c:pt idx="836">
                  <c:v>0.12756856203613293</c:v>
                </c:pt>
                <c:pt idx="837">
                  <c:v>0.1275623749688658</c:v>
                </c:pt>
                <c:pt idx="838">
                  <c:v>0.12757320233658329</c:v>
                </c:pt>
                <c:pt idx="839">
                  <c:v>0.12753762669979732</c:v>
                </c:pt>
                <c:pt idx="840">
                  <c:v>0.12753917346661409</c:v>
                </c:pt>
                <c:pt idx="841">
                  <c:v>0.12752319020950736</c:v>
                </c:pt>
                <c:pt idx="842">
                  <c:v>0.12753453316616375</c:v>
                </c:pt>
                <c:pt idx="843">
                  <c:v>0.12754793847857585</c:v>
                </c:pt>
                <c:pt idx="844">
                  <c:v>0.12755360995690404</c:v>
                </c:pt>
                <c:pt idx="845">
                  <c:v>0.12759124794944571</c:v>
                </c:pt>
                <c:pt idx="846">
                  <c:v>0.1275525787790262</c:v>
                </c:pt>
                <c:pt idx="847">
                  <c:v>0.1275567034905376</c:v>
                </c:pt>
                <c:pt idx="848">
                  <c:v>0.12753040845465233</c:v>
                </c:pt>
                <c:pt idx="849">
                  <c:v>0.12751958108693487</c:v>
                </c:pt>
                <c:pt idx="850">
                  <c:v>0.12754639171175908</c:v>
                </c:pt>
                <c:pt idx="851">
                  <c:v>0.12752731492101876</c:v>
                </c:pt>
                <c:pt idx="852">
                  <c:v>0.12755051642327048</c:v>
                </c:pt>
                <c:pt idx="853">
                  <c:v>0.1275567034905376</c:v>
                </c:pt>
                <c:pt idx="854">
                  <c:v>0.12756907762507186</c:v>
                </c:pt>
                <c:pt idx="855">
                  <c:v>0.12755773466841547</c:v>
                </c:pt>
                <c:pt idx="856">
                  <c:v>0.12753195522146912</c:v>
                </c:pt>
                <c:pt idx="857">
                  <c:v>0.12754742288963691</c:v>
                </c:pt>
                <c:pt idx="858">
                  <c:v>0.12751906549799594</c:v>
                </c:pt>
                <c:pt idx="859">
                  <c:v>0.12751545637542344</c:v>
                </c:pt>
                <c:pt idx="860">
                  <c:v>0.12752319020950736</c:v>
                </c:pt>
                <c:pt idx="861">
                  <c:v>0.12750978489709525</c:v>
                </c:pt>
                <c:pt idx="862">
                  <c:v>0.1275221590316295</c:v>
                </c:pt>
                <c:pt idx="863">
                  <c:v>0.12753040845465233</c:v>
                </c:pt>
                <c:pt idx="864">
                  <c:v>0.12757268674764435</c:v>
                </c:pt>
                <c:pt idx="865">
                  <c:v>0.12755721907947654</c:v>
                </c:pt>
                <c:pt idx="866">
                  <c:v>0.12753711111085839</c:v>
                </c:pt>
                <c:pt idx="867">
                  <c:v>0.12757268674764435</c:v>
                </c:pt>
                <c:pt idx="868">
                  <c:v>0.12756598409143829</c:v>
                </c:pt>
                <c:pt idx="869">
                  <c:v>0.12755618790159867</c:v>
                </c:pt>
                <c:pt idx="870">
                  <c:v>0.12757526469233899</c:v>
                </c:pt>
                <c:pt idx="871">
                  <c:v>0.12760155972822426</c:v>
                </c:pt>
                <c:pt idx="872">
                  <c:v>0.12755515672372084</c:v>
                </c:pt>
                <c:pt idx="873">
                  <c:v>0.12752267462056843</c:v>
                </c:pt>
                <c:pt idx="874">
                  <c:v>0.12754536053388121</c:v>
                </c:pt>
                <c:pt idx="875">
                  <c:v>0.12754639171175908</c:v>
                </c:pt>
                <c:pt idx="876">
                  <c:v>0.12753711111085839</c:v>
                </c:pt>
                <c:pt idx="877">
                  <c:v>0.12757423351446112</c:v>
                </c:pt>
                <c:pt idx="878">
                  <c:v>0.12758145175960611</c:v>
                </c:pt>
                <c:pt idx="879">
                  <c:v>0.12753762669979732</c:v>
                </c:pt>
                <c:pt idx="880">
                  <c:v>0.12754845406751478</c:v>
                </c:pt>
                <c:pt idx="881">
                  <c:v>0.12754432935600335</c:v>
                </c:pt>
                <c:pt idx="882">
                  <c:v>0.12753659552191945</c:v>
                </c:pt>
                <c:pt idx="883">
                  <c:v>0.12753092404359126</c:v>
                </c:pt>
                <c:pt idx="884">
                  <c:v>0.12753814228873625</c:v>
                </c:pt>
                <c:pt idx="885">
                  <c:v>0.12755154760114834</c:v>
                </c:pt>
                <c:pt idx="886">
                  <c:v>0.12752112785375164</c:v>
                </c:pt>
                <c:pt idx="887">
                  <c:v>0.1275221590316295</c:v>
                </c:pt>
                <c:pt idx="888">
                  <c:v>0.12753247081040806</c:v>
                </c:pt>
                <c:pt idx="889">
                  <c:v>0.12751184725285097</c:v>
                </c:pt>
                <c:pt idx="890">
                  <c:v>0.12751081607497311</c:v>
                </c:pt>
                <c:pt idx="891">
                  <c:v>0.12753762669979732</c:v>
                </c:pt>
                <c:pt idx="892">
                  <c:v>0.12757320233658329</c:v>
                </c:pt>
                <c:pt idx="893">
                  <c:v>0.12761135591806388</c:v>
                </c:pt>
                <c:pt idx="894">
                  <c:v>0.12761960534108671</c:v>
                </c:pt>
                <c:pt idx="895">
                  <c:v>0.12761341827381958</c:v>
                </c:pt>
                <c:pt idx="896">
                  <c:v>0.12759331030520144</c:v>
                </c:pt>
                <c:pt idx="897">
                  <c:v>0.12758867000475108</c:v>
                </c:pt>
                <c:pt idx="898">
                  <c:v>0.1275927947162625</c:v>
                </c:pt>
                <c:pt idx="899">
                  <c:v>0.1275546411347819</c:v>
                </c:pt>
                <c:pt idx="900">
                  <c:v>0.12752886168783556</c:v>
                </c:pt>
                <c:pt idx="901">
                  <c:v>0.127525768154202</c:v>
                </c:pt>
                <c:pt idx="902">
                  <c:v>0.12753607993298052</c:v>
                </c:pt>
                <c:pt idx="903">
                  <c:v>0.12755567231265977</c:v>
                </c:pt>
                <c:pt idx="904">
                  <c:v>0.12756856203613293</c:v>
                </c:pt>
                <c:pt idx="905">
                  <c:v>0.12757990499278932</c:v>
                </c:pt>
                <c:pt idx="906">
                  <c:v>0.12756649968037723</c:v>
                </c:pt>
                <c:pt idx="907">
                  <c:v>0.1275567034905376</c:v>
                </c:pt>
                <c:pt idx="908">
                  <c:v>0.12758660764899538</c:v>
                </c:pt>
                <c:pt idx="909">
                  <c:v>0.1275623749688658</c:v>
                </c:pt>
                <c:pt idx="910">
                  <c:v>0.12753504875510269</c:v>
                </c:pt>
                <c:pt idx="911">
                  <c:v>0.12754793847857585</c:v>
                </c:pt>
                <c:pt idx="912">
                  <c:v>0.1275242213873852</c:v>
                </c:pt>
                <c:pt idx="913">
                  <c:v>0.12752525256526306</c:v>
                </c:pt>
                <c:pt idx="914">
                  <c:v>0.12753143963253019</c:v>
                </c:pt>
                <c:pt idx="915">
                  <c:v>0.12753040845465233</c:v>
                </c:pt>
                <c:pt idx="916">
                  <c:v>0.12754226700024765</c:v>
                </c:pt>
                <c:pt idx="917">
                  <c:v>0.12756443732462153</c:v>
                </c:pt>
                <c:pt idx="918">
                  <c:v>0.12756856203613293</c:v>
                </c:pt>
                <c:pt idx="919">
                  <c:v>0.12754896965645371</c:v>
                </c:pt>
                <c:pt idx="920">
                  <c:v>0.12756701526931616</c:v>
                </c:pt>
                <c:pt idx="921">
                  <c:v>0.12758248293748395</c:v>
                </c:pt>
                <c:pt idx="922">
                  <c:v>0.12760465326185783</c:v>
                </c:pt>
                <c:pt idx="923">
                  <c:v>0.12760568443973566</c:v>
                </c:pt>
                <c:pt idx="924">
                  <c:v>0.12756082820204903</c:v>
                </c:pt>
                <c:pt idx="925">
                  <c:v>0.12753504875510269</c:v>
                </c:pt>
                <c:pt idx="926">
                  <c:v>0.12753092404359126</c:v>
                </c:pt>
                <c:pt idx="927">
                  <c:v>0.12756082820204903</c:v>
                </c:pt>
                <c:pt idx="928">
                  <c:v>0.12757217115870542</c:v>
                </c:pt>
                <c:pt idx="929">
                  <c:v>0.12757268674764435</c:v>
                </c:pt>
                <c:pt idx="930">
                  <c:v>0.12759124794944571</c:v>
                </c:pt>
                <c:pt idx="931">
                  <c:v>0.12757990499278932</c:v>
                </c:pt>
                <c:pt idx="932">
                  <c:v>0.12758299852642288</c:v>
                </c:pt>
                <c:pt idx="933">
                  <c:v>0.12758918559369001</c:v>
                </c:pt>
                <c:pt idx="934">
                  <c:v>0.12757526469233899</c:v>
                </c:pt>
                <c:pt idx="935">
                  <c:v>0.12754175141130872</c:v>
                </c:pt>
                <c:pt idx="936">
                  <c:v>0.12754793847857585</c:v>
                </c:pt>
                <c:pt idx="937">
                  <c:v>0.12754381376706445</c:v>
                </c:pt>
                <c:pt idx="938">
                  <c:v>0.12753350198828589</c:v>
                </c:pt>
                <c:pt idx="939">
                  <c:v>0.12756289055780473</c:v>
                </c:pt>
                <c:pt idx="940">
                  <c:v>0.12755154760114834</c:v>
                </c:pt>
                <c:pt idx="941">
                  <c:v>0.12759898178352963</c:v>
                </c:pt>
                <c:pt idx="942">
                  <c:v>0.12759124794944571</c:v>
                </c:pt>
                <c:pt idx="943">
                  <c:v>0.1275603126131101</c:v>
                </c:pt>
                <c:pt idx="944">
                  <c:v>0.12753968905555302</c:v>
                </c:pt>
                <c:pt idx="945">
                  <c:v>0.12750617577452278</c:v>
                </c:pt>
                <c:pt idx="946">
                  <c:v>0.12753298639934696</c:v>
                </c:pt>
                <c:pt idx="947">
                  <c:v>0.12750617577452278</c:v>
                </c:pt>
                <c:pt idx="948">
                  <c:v>0.12752473697632413</c:v>
                </c:pt>
                <c:pt idx="949">
                  <c:v>0.12754226700024765</c:v>
                </c:pt>
                <c:pt idx="950">
                  <c:v>0.12758609206005644</c:v>
                </c:pt>
                <c:pt idx="951">
                  <c:v>0.12761135591806388</c:v>
                </c:pt>
                <c:pt idx="952">
                  <c:v>0.12752628374314093</c:v>
                </c:pt>
                <c:pt idx="953">
                  <c:v>0.12751133166391204</c:v>
                </c:pt>
                <c:pt idx="954">
                  <c:v>0.12748039632757641</c:v>
                </c:pt>
                <c:pt idx="955">
                  <c:v>0.1274860678059046</c:v>
                </c:pt>
                <c:pt idx="956">
                  <c:v>0.12755154760114834</c:v>
                </c:pt>
                <c:pt idx="957">
                  <c:v>0.12755103201220941</c:v>
                </c:pt>
                <c:pt idx="958">
                  <c:v>0.12755979702417117</c:v>
                </c:pt>
                <c:pt idx="959">
                  <c:v>0.12756649968037723</c:v>
                </c:pt>
                <c:pt idx="960">
                  <c:v>0.1275907323605068</c:v>
                </c:pt>
                <c:pt idx="961">
                  <c:v>0.12758454529323968</c:v>
                </c:pt>
                <c:pt idx="962">
                  <c:v>0.12756804644719399</c:v>
                </c:pt>
                <c:pt idx="963">
                  <c:v>0.12758506088217861</c:v>
                </c:pt>
                <c:pt idx="964">
                  <c:v>0.12754690730069801</c:v>
                </c:pt>
                <c:pt idx="965">
                  <c:v>0.12755154760114834</c:v>
                </c:pt>
                <c:pt idx="966">
                  <c:v>0.12756959321401079</c:v>
                </c:pt>
                <c:pt idx="967">
                  <c:v>0.12756082820204903</c:v>
                </c:pt>
                <c:pt idx="968">
                  <c:v>0.12753659552191945</c:v>
                </c:pt>
                <c:pt idx="969">
                  <c:v>0.12754536053388121</c:v>
                </c:pt>
                <c:pt idx="970">
                  <c:v>0.1275623749688658</c:v>
                </c:pt>
                <c:pt idx="971">
                  <c:v>0.12754329817812551</c:v>
                </c:pt>
                <c:pt idx="972">
                  <c:v>0.12755979702417117</c:v>
                </c:pt>
                <c:pt idx="973">
                  <c:v>0.12753917346661409</c:v>
                </c:pt>
                <c:pt idx="974">
                  <c:v>0.12753298639934696</c:v>
                </c:pt>
                <c:pt idx="975">
                  <c:v>0.12753143963253019</c:v>
                </c:pt>
                <c:pt idx="976">
                  <c:v>0.12755309436796511</c:v>
                </c:pt>
                <c:pt idx="977">
                  <c:v>0.12759537266095713</c:v>
                </c:pt>
                <c:pt idx="978">
                  <c:v>0.12759176353838464</c:v>
                </c:pt>
                <c:pt idx="979">
                  <c:v>0.12762733917517061</c:v>
                </c:pt>
                <c:pt idx="980">
                  <c:v>0.12765311862211695</c:v>
                </c:pt>
                <c:pt idx="981">
                  <c:v>0.12763816654288807</c:v>
                </c:pt>
                <c:pt idx="982">
                  <c:v>0.12762218328578134</c:v>
                </c:pt>
                <c:pt idx="983">
                  <c:v>0.12761754298533098</c:v>
                </c:pt>
                <c:pt idx="984">
                  <c:v>0.12760001296140747</c:v>
                </c:pt>
                <c:pt idx="985">
                  <c:v>0.12758402970430074</c:v>
                </c:pt>
                <c:pt idx="986">
                  <c:v>0.12756392173568259</c:v>
                </c:pt>
                <c:pt idx="987">
                  <c:v>0.12753453316616375</c:v>
                </c:pt>
                <c:pt idx="988">
                  <c:v>0.12749792635149992</c:v>
                </c:pt>
                <c:pt idx="989">
                  <c:v>0.12750720695240061</c:v>
                </c:pt>
                <c:pt idx="990">
                  <c:v>0.12755567231265977</c:v>
                </c:pt>
                <c:pt idx="991">
                  <c:v>0.12757629587021685</c:v>
                </c:pt>
                <c:pt idx="992">
                  <c:v>0.12761393386275852</c:v>
                </c:pt>
                <c:pt idx="993">
                  <c:v>0.12760155972822426</c:v>
                </c:pt>
                <c:pt idx="994">
                  <c:v>0.12759331030520144</c:v>
                </c:pt>
                <c:pt idx="995">
                  <c:v>0.12759588824989607</c:v>
                </c:pt>
                <c:pt idx="996">
                  <c:v>0.12759537266095713</c:v>
                </c:pt>
                <c:pt idx="997">
                  <c:v>0.12760001296140747</c:v>
                </c:pt>
                <c:pt idx="998">
                  <c:v>0.12755876584629333</c:v>
                </c:pt>
                <c:pt idx="999">
                  <c:v>0.12756340614674366</c:v>
                </c:pt>
                <c:pt idx="1000">
                  <c:v>0.1275623749688658</c:v>
                </c:pt>
                <c:pt idx="1001">
                  <c:v>0.1275298928657134</c:v>
                </c:pt>
                <c:pt idx="1002">
                  <c:v>0.12753917346661409</c:v>
                </c:pt>
                <c:pt idx="1003">
                  <c:v>0.1275907323605068</c:v>
                </c:pt>
                <c:pt idx="1004">
                  <c:v>0.1276005285503464</c:v>
                </c:pt>
                <c:pt idx="1005">
                  <c:v>0.1275603126131101</c:v>
                </c:pt>
                <c:pt idx="1006">
                  <c:v>0.1275546411347819</c:v>
                </c:pt>
                <c:pt idx="1007">
                  <c:v>0.12755103201220941</c:v>
                </c:pt>
                <c:pt idx="1008">
                  <c:v>0.12753762669979732</c:v>
                </c:pt>
                <c:pt idx="1009">
                  <c:v>0.12754896965645371</c:v>
                </c:pt>
                <c:pt idx="1010">
                  <c:v>0.12755979702417117</c:v>
                </c:pt>
                <c:pt idx="1011">
                  <c:v>0.12754329817812551</c:v>
                </c:pt>
                <c:pt idx="1012">
                  <c:v>0.12754742288963691</c:v>
                </c:pt>
                <c:pt idx="1013">
                  <c:v>0.12757268674764435</c:v>
                </c:pt>
                <c:pt idx="1014">
                  <c:v>0.12756804644719399</c:v>
                </c:pt>
                <c:pt idx="1015">
                  <c:v>0.1275567034905376</c:v>
                </c:pt>
                <c:pt idx="1016">
                  <c:v>0.12754278258918658</c:v>
                </c:pt>
                <c:pt idx="1017">
                  <c:v>0.12753607993298052</c:v>
                </c:pt>
                <c:pt idx="1018">
                  <c:v>0.12755360995690404</c:v>
                </c:pt>
                <c:pt idx="1019">
                  <c:v>0.12753556434404159</c:v>
                </c:pt>
                <c:pt idx="1020">
                  <c:v>0.12752061226481273</c:v>
                </c:pt>
                <c:pt idx="1021">
                  <c:v>0.12753453316616375</c:v>
                </c:pt>
                <c:pt idx="1022">
                  <c:v>0.12754226700024765</c:v>
                </c:pt>
                <c:pt idx="1023">
                  <c:v>0.12755412554584297</c:v>
                </c:pt>
                <c:pt idx="1024">
                  <c:v>0.12754536053388121</c:v>
                </c:pt>
                <c:pt idx="1025">
                  <c:v>0.1275237057984463</c:v>
                </c:pt>
                <c:pt idx="1026">
                  <c:v>0.12753247081040806</c:v>
                </c:pt>
                <c:pt idx="1027">
                  <c:v>0.12753298639934696</c:v>
                </c:pt>
                <c:pt idx="1028">
                  <c:v>0.12752267462056843</c:v>
                </c:pt>
                <c:pt idx="1029">
                  <c:v>0.12750566018558385</c:v>
                </c:pt>
                <c:pt idx="1030">
                  <c:v>0.12747575602712607</c:v>
                </c:pt>
                <c:pt idx="1031">
                  <c:v>0.12747884956075964</c:v>
                </c:pt>
                <c:pt idx="1032">
                  <c:v>0.12749380163998852</c:v>
                </c:pt>
                <c:pt idx="1033">
                  <c:v>0.12753092404359126</c:v>
                </c:pt>
                <c:pt idx="1034">
                  <c:v>0.12754742288963691</c:v>
                </c:pt>
                <c:pt idx="1035">
                  <c:v>0.12756546850249936</c:v>
                </c:pt>
                <c:pt idx="1036">
                  <c:v>0.12756959321401079</c:v>
                </c:pt>
                <c:pt idx="1037">
                  <c:v>0.12754639171175908</c:v>
                </c:pt>
                <c:pt idx="1038">
                  <c:v>0.1275582502573544</c:v>
                </c:pt>
                <c:pt idx="1039">
                  <c:v>0.12753401757722482</c:v>
                </c:pt>
                <c:pt idx="1040">
                  <c:v>0.12753865787767515</c:v>
                </c:pt>
                <c:pt idx="1041">
                  <c:v>0.12754793847857585</c:v>
                </c:pt>
                <c:pt idx="1042">
                  <c:v>0.12753607993298052</c:v>
                </c:pt>
                <c:pt idx="1043">
                  <c:v>0.12753711111085839</c:v>
                </c:pt>
                <c:pt idx="1044">
                  <c:v>0.12749070810635496</c:v>
                </c:pt>
                <c:pt idx="1045">
                  <c:v>0.12751339401966774</c:v>
                </c:pt>
                <c:pt idx="1046">
                  <c:v>0.12752525256526306</c:v>
                </c:pt>
                <c:pt idx="1047">
                  <c:v>0.12751236284178988</c:v>
                </c:pt>
                <c:pt idx="1048">
                  <c:v>0.12758970118262894</c:v>
                </c:pt>
                <c:pt idx="1049">
                  <c:v>0.12757784263703362</c:v>
                </c:pt>
                <c:pt idx="1050">
                  <c:v>0.12757113998082756</c:v>
                </c:pt>
                <c:pt idx="1051">
                  <c:v>0.12756495291356043</c:v>
                </c:pt>
                <c:pt idx="1052">
                  <c:v>0.12753092404359126</c:v>
                </c:pt>
                <c:pt idx="1053">
                  <c:v>0.12755979702417117</c:v>
                </c:pt>
                <c:pt idx="1054">
                  <c:v>0.12756289055780473</c:v>
                </c:pt>
                <c:pt idx="1055">
                  <c:v>0.12757732704809469</c:v>
                </c:pt>
                <c:pt idx="1056">
                  <c:v>0.12755000083433157</c:v>
                </c:pt>
                <c:pt idx="1057">
                  <c:v>0.12755051642327048</c:v>
                </c:pt>
                <c:pt idx="1058">
                  <c:v>0.12756082820204903</c:v>
                </c:pt>
                <c:pt idx="1059">
                  <c:v>0.12754536053388121</c:v>
                </c:pt>
                <c:pt idx="1060">
                  <c:v>0.12753607993298052</c:v>
                </c:pt>
                <c:pt idx="1061">
                  <c:v>0.12753762669979732</c:v>
                </c:pt>
                <c:pt idx="1062">
                  <c:v>0.12756649968037723</c:v>
                </c:pt>
                <c:pt idx="1063">
                  <c:v>0.12754226700024765</c:v>
                </c:pt>
                <c:pt idx="1064">
                  <c:v>0.12756443732462153</c:v>
                </c:pt>
                <c:pt idx="1065">
                  <c:v>0.12756649968037723</c:v>
                </c:pt>
                <c:pt idx="1066">
                  <c:v>0.12753659552191945</c:v>
                </c:pt>
                <c:pt idx="1067">
                  <c:v>0.12756340614674366</c:v>
                </c:pt>
                <c:pt idx="1068">
                  <c:v>0.12760568443973566</c:v>
                </c:pt>
                <c:pt idx="1069">
                  <c:v>0.12758763882687324</c:v>
                </c:pt>
                <c:pt idx="1070">
                  <c:v>0.1275525787790262</c:v>
                </c:pt>
                <c:pt idx="1071">
                  <c:v>0.12757784263703362</c:v>
                </c:pt>
                <c:pt idx="1072">
                  <c:v>0.12754896965645371</c:v>
                </c:pt>
                <c:pt idx="1073">
                  <c:v>0.12753401757722482</c:v>
                </c:pt>
                <c:pt idx="1074">
                  <c:v>0.12755206319008727</c:v>
                </c:pt>
                <c:pt idx="1075">
                  <c:v>0.12755360995690404</c:v>
                </c:pt>
                <c:pt idx="1076">
                  <c:v>0.12755051642327048</c:v>
                </c:pt>
                <c:pt idx="1077">
                  <c:v>0.1275623749688658</c:v>
                </c:pt>
                <c:pt idx="1078">
                  <c:v>0.1275927947162625</c:v>
                </c:pt>
                <c:pt idx="1079">
                  <c:v>0.12757010880294972</c:v>
                </c:pt>
                <c:pt idx="1080">
                  <c:v>0.12755567231265977</c:v>
                </c:pt>
                <c:pt idx="1081">
                  <c:v>0.12757526469233899</c:v>
                </c:pt>
                <c:pt idx="1082">
                  <c:v>0.12757732704809469</c:v>
                </c:pt>
                <c:pt idx="1083">
                  <c:v>0.1275603126131101</c:v>
                </c:pt>
                <c:pt idx="1084">
                  <c:v>0.12756804644719399</c:v>
                </c:pt>
                <c:pt idx="1085">
                  <c:v>0.12758763882687324</c:v>
                </c:pt>
                <c:pt idx="1086">
                  <c:v>0.12757474910340005</c:v>
                </c:pt>
                <c:pt idx="1087">
                  <c:v>0.12756753085825509</c:v>
                </c:pt>
                <c:pt idx="1088">
                  <c:v>0.12757320233658329</c:v>
                </c:pt>
                <c:pt idx="1089">
                  <c:v>0.12757526469233899</c:v>
                </c:pt>
                <c:pt idx="1090">
                  <c:v>0.12757474910340005</c:v>
                </c:pt>
                <c:pt idx="1091">
                  <c:v>0.12757681145915575</c:v>
                </c:pt>
                <c:pt idx="1092">
                  <c:v>0.12759898178352963</c:v>
                </c:pt>
                <c:pt idx="1093">
                  <c:v>0.12759382589414037</c:v>
                </c:pt>
                <c:pt idx="1094">
                  <c:v>0.12757010880294972</c:v>
                </c:pt>
                <c:pt idx="1095">
                  <c:v>0.1275969194277739</c:v>
                </c:pt>
                <c:pt idx="1096">
                  <c:v>0.12758918559369001</c:v>
                </c:pt>
                <c:pt idx="1097">
                  <c:v>0.12755567231265977</c:v>
                </c:pt>
                <c:pt idx="1098">
                  <c:v>0.12755773466841547</c:v>
                </c:pt>
                <c:pt idx="1099">
                  <c:v>0.12754484494494228</c:v>
                </c:pt>
                <c:pt idx="1100">
                  <c:v>0.12753607993298052</c:v>
                </c:pt>
                <c:pt idx="1101">
                  <c:v>0.12753453316616375</c:v>
                </c:pt>
                <c:pt idx="1102">
                  <c:v>0.12753968905555302</c:v>
                </c:pt>
                <c:pt idx="1103">
                  <c:v>0.12755000083433157</c:v>
                </c:pt>
                <c:pt idx="1104">
                  <c:v>0.12756134379098796</c:v>
                </c:pt>
                <c:pt idx="1105">
                  <c:v>0.12758918559369001</c:v>
                </c:pt>
                <c:pt idx="1106">
                  <c:v>0.12758093617066718</c:v>
                </c:pt>
                <c:pt idx="1107">
                  <c:v>0.12757217115870542</c:v>
                </c:pt>
                <c:pt idx="1108">
                  <c:v>0.12758763882687324</c:v>
                </c:pt>
                <c:pt idx="1109">
                  <c:v>0.127596403838835</c:v>
                </c:pt>
                <c:pt idx="1110">
                  <c:v>0.12758196734854504</c:v>
                </c:pt>
                <c:pt idx="1111">
                  <c:v>0.12756185937992687</c:v>
                </c:pt>
                <c:pt idx="1112">
                  <c:v>0.12755618790159867</c:v>
                </c:pt>
                <c:pt idx="1113">
                  <c:v>0.12754639171175908</c:v>
                </c:pt>
                <c:pt idx="1114">
                  <c:v>0.12755567231265977</c:v>
                </c:pt>
                <c:pt idx="1115">
                  <c:v>0.12753917346661409</c:v>
                </c:pt>
                <c:pt idx="1116">
                  <c:v>0.12752061226481273</c:v>
                </c:pt>
                <c:pt idx="1117">
                  <c:v>0.12751700314224024</c:v>
                </c:pt>
                <c:pt idx="1118">
                  <c:v>0.12751030048603418</c:v>
                </c:pt>
                <c:pt idx="1119">
                  <c:v>0.12752112785375164</c:v>
                </c:pt>
                <c:pt idx="1120">
                  <c:v>0.1275221590316295</c:v>
                </c:pt>
                <c:pt idx="1121">
                  <c:v>0.12751339401966774</c:v>
                </c:pt>
                <c:pt idx="1122">
                  <c:v>0.12751597196436237</c:v>
                </c:pt>
                <c:pt idx="1123">
                  <c:v>0.12753195522146912</c:v>
                </c:pt>
                <c:pt idx="1124">
                  <c:v>0.12752628374314093</c:v>
                </c:pt>
                <c:pt idx="1125">
                  <c:v>0.12753143963253019</c:v>
                </c:pt>
                <c:pt idx="1126">
                  <c:v>0.12754278258918658</c:v>
                </c:pt>
                <c:pt idx="1127">
                  <c:v>0.1275525787790262</c:v>
                </c:pt>
                <c:pt idx="1128">
                  <c:v>0.12753453316616375</c:v>
                </c:pt>
                <c:pt idx="1129">
                  <c:v>0.12753040845465233</c:v>
                </c:pt>
                <c:pt idx="1130">
                  <c:v>0.12753556434404159</c:v>
                </c:pt>
                <c:pt idx="1131">
                  <c:v>0.12751958108693487</c:v>
                </c:pt>
                <c:pt idx="1132">
                  <c:v>0.12752679933207983</c:v>
                </c:pt>
                <c:pt idx="1133">
                  <c:v>0.12749947311831672</c:v>
                </c:pt>
                <c:pt idx="1134">
                  <c:v>0.12754226700024765</c:v>
                </c:pt>
                <c:pt idx="1135">
                  <c:v>0.12756340614674366</c:v>
                </c:pt>
                <c:pt idx="1136">
                  <c:v>0.1275603126131101</c:v>
                </c:pt>
                <c:pt idx="1137">
                  <c:v>0.12756907762507186</c:v>
                </c:pt>
                <c:pt idx="1138">
                  <c:v>0.12754793847857585</c:v>
                </c:pt>
                <c:pt idx="1139">
                  <c:v>0.12756082820204903</c:v>
                </c:pt>
                <c:pt idx="1140">
                  <c:v>0.1275278305099577</c:v>
                </c:pt>
                <c:pt idx="1141">
                  <c:v>0.12758660764899538</c:v>
                </c:pt>
                <c:pt idx="1142">
                  <c:v>0.1275907323605068</c:v>
                </c:pt>
                <c:pt idx="1143">
                  <c:v>0.12753711111085839</c:v>
                </c:pt>
                <c:pt idx="1144">
                  <c:v>0.12755979702417117</c:v>
                </c:pt>
                <c:pt idx="1145">
                  <c:v>0.12755000083433157</c:v>
                </c:pt>
                <c:pt idx="1146">
                  <c:v>0.12755979702417117</c:v>
                </c:pt>
                <c:pt idx="1147">
                  <c:v>0.12754175141130872</c:v>
                </c:pt>
                <c:pt idx="1148">
                  <c:v>0.12756185937992687</c:v>
                </c:pt>
                <c:pt idx="1149">
                  <c:v>0.12758970118262894</c:v>
                </c:pt>
                <c:pt idx="1150">
                  <c:v>0.12757732704809469</c:v>
                </c:pt>
                <c:pt idx="1151">
                  <c:v>0.12758454529323968</c:v>
                </c:pt>
                <c:pt idx="1152">
                  <c:v>0.12757062439188863</c:v>
                </c:pt>
                <c:pt idx="1153">
                  <c:v>0.12754948524539264</c:v>
                </c:pt>
                <c:pt idx="1154">
                  <c:v>0.12752731492101876</c:v>
                </c:pt>
                <c:pt idx="1155">
                  <c:v>0.12753504875510269</c:v>
                </c:pt>
                <c:pt idx="1156">
                  <c:v>0.12756134379098796</c:v>
                </c:pt>
                <c:pt idx="1157">
                  <c:v>0.12752834609889663</c:v>
                </c:pt>
                <c:pt idx="1158">
                  <c:v>0.12748348986120997</c:v>
                </c:pt>
                <c:pt idx="1159">
                  <c:v>0.12749483281786636</c:v>
                </c:pt>
                <c:pt idx="1160">
                  <c:v>0.12754484494494228</c:v>
                </c:pt>
                <c:pt idx="1161">
                  <c:v>0.12755206319008727</c:v>
                </c:pt>
                <c:pt idx="1162">
                  <c:v>0.12754123582236981</c:v>
                </c:pt>
                <c:pt idx="1163">
                  <c:v>0.12753814228873625</c:v>
                </c:pt>
                <c:pt idx="1164">
                  <c:v>0.12751597196436237</c:v>
                </c:pt>
                <c:pt idx="1165">
                  <c:v>0.12754020464449195</c:v>
                </c:pt>
                <c:pt idx="1166">
                  <c:v>0.12757113998082756</c:v>
                </c:pt>
                <c:pt idx="1167">
                  <c:v>0.12760259090610213</c:v>
                </c:pt>
                <c:pt idx="1168">
                  <c:v>0.12759434148307927</c:v>
                </c:pt>
                <c:pt idx="1169">
                  <c:v>0.12757990499278932</c:v>
                </c:pt>
                <c:pt idx="1170">
                  <c:v>0.12758918559369001</c:v>
                </c:pt>
                <c:pt idx="1171">
                  <c:v>0.1275546411347819</c:v>
                </c:pt>
                <c:pt idx="1172">
                  <c:v>0.1275546411347819</c:v>
                </c:pt>
                <c:pt idx="1173">
                  <c:v>0.12756082820204903</c:v>
                </c:pt>
                <c:pt idx="1174">
                  <c:v>0.12757887381491148</c:v>
                </c:pt>
                <c:pt idx="1175">
                  <c:v>0.12759124794944571</c:v>
                </c:pt>
                <c:pt idx="1176">
                  <c:v>0.12760929356230816</c:v>
                </c:pt>
                <c:pt idx="1177">
                  <c:v>0.12761960534108671</c:v>
                </c:pt>
                <c:pt idx="1178">
                  <c:v>0.12758660764899538</c:v>
                </c:pt>
                <c:pt idx="1179">
                  <c:v>0.12758660764899538</c:v>
                </c:pt>
                <c:pt idx="1180">
                  <c:v>0.12759021677156787</c:v>
                </c:pt>
                <c:pt idx="1181">
                  <c:v>0.12759434148307927</c:v>
                </c:pt>
                <c:pt idx="1182">
                  <c:v>0.12757320233658329</c:v>
                </c:pt>
                <c:pt idx="1183">
                  <c:v>0.12755618790159867</c:v>
                </c:pt>
                <c:pt idx="1184">
                  <c:v>0.12757320233658329</c:v>
                </c:pt>
                <c:pt idx="1185">
                  <c:v>0.1275907323605068</c:v>
                </c:pt>
                <c:pt idx="1186">
                  <c:v>0.12758351411536181</c:v>
                </c:pt>
                <c:pt idx="1187">
                  <c:v>0.12758196734854504</c:v>
                </c:pt>
                <c:pt idx="1188">
                  <c:v>0.12758712323793431</c:v>
                </c:pt>
                <c:pt idx="1189">
                  <c:v>0.12755979702417117</c:v>
                </c:pt>
                <c:pt idx="1190">
                  <c:v>0.1275907323605068</c:v>
                </c:pt>
                <c:pt idx="1191">
                  <c:v>0.12759949737246856</c:v>
                </c:pt>
                <c:pt idx="1192">
                  <c:v>0.12755979702417117</c:v>
                </c:pt>
                <c:pt idx="1193">
                  <c:v>0.12756082820204903</c:v>
                </c:pt>
                <c:pt idx="1194">
                  <c:v>0.1275546411347819</c:v>
                </c:pt>
                <c:pt idx="1195">
                  <c:v>0.12753968905555302</c:v>
                </c:pt>
                <c:pt idx="1196">
                  <c:v>0.12754020464449195</c:v>
                </c:pt>
                <c:pt idx="1197">
                  <c:v>0.12754587612282015</c:v>
                </c:pt>
                <c:pt idx="1198">
                  <c:v>0.12755154760114834</c:v>
                </c:pt>
                <c:pt idx="1199">
                  <c:v>0.12756289055780473</c:v>
                </c:pt>
                <c:pt idx="1200">
                  <c:v>0.12756546850249936</c:v>
                </c:pt>
                <c:pt idx="1201">
                  <c:v>0.12757165556976649</c:v>
                </c:pt>
                <c:pt idx="1202">
                  <c:v>0.12757990499278932</c:v>
                </c:pt>
                <c:pt idx="1203">
                  <c:v>0.12755360995690404</c:v>
                </c:pt>
                <c:pt idx="1204">
                  <c:v>0.12752112785375164</c:v>
                </c:pt>
                <c:pt idx="1205">
                  <c:v>0.12753814228873625</c:v>
                </c:pt>
                <c:pt idx="1206">
                  <c:v>0.12757784263703362</c:v>
                </c:pt>
                <c:pt idx="1207">
                  <c:v>0.12757578028127792</c:v>
                </c:pt>
                <c:pt idx="1208">
                  <c:v>0.12755928143523224</c:v>
                </c:pt>
                <c:pt idx="1209">
                  <c:v>0.12755515672372084</c:v>
                </c:pt>
                <c:pt idx="1210">
                  <c:v>0.12753607993298052</c:v>
                </c:pt>
                <c:pt idx="1211">
                  <c:v>0.12753247081040806</c:v>
                </c:pt>
                <c:pt idx="1212">
                  <c:v>0.12756082820204903</c:v>
                </c:pt>
                <c:pt idx="1213">
                  <c:v>0.1275603126131101</c:v>
                </c:pt>
                <c:pt idx="1214">
                  <c:v>0.12754278258918658</c:v>
                </c:pt>
                <c:pt idx="1215">
                  <c:v>0.12753247081040806</c:v>
                </c:pt>
                <c:pt idx="1216">
                  <c:v>0.12752525256526306</c:v>
                </c:pt>
                <c:pt idx="1217">
                  <c:v>0.1275242213873852</c:v>
                </c:pt>
                <c:pt idx="1218">
                  <c:v>0.12750256665195028</c:v>
                </c:pt>
                <c:pt idx="1219">
                  <c:v>0.12749586399574422</c:v>
                </c:pt>
                <c:pt idx="1220">
                  <c:v>0.12749483281786636</c:v>
                </c:pt>
                <c:pt idx="1221">
                  <c:v>0.12751854990905701</c:v>
                </c:pt>
                <c:pt idx="1222">
                  <c:v>0.12755360995690404</c:v>
                </c:pt>
                <c:pt idx="1223">
                  <c:v>0.12756856203613293</c:v>
                </c:pt>
                <c:pt idx="1224">
                  <c:v>0.12757887381491148</c:v>
                </c:pt>
                <c:pt idx="1225">
                  <c:v>0.12754587612282015</c:v>
                </c:pt>
                <c:pt idx="1226">
                  <c:v>0.1275603126131101</c:v>
                </c:pt>
                <c:pt idx="1227">
                  <c:v>0.12755876584629333</c:v>
                </c:pt>
                <c:pt idx="1228">
                  <c:v>0.1275278305099577</c:v>
                </c:pt>
                <c:pt idx="1229">
                  <c:v>0.12752473697632413</c:v>
                </c:pt>
                <c:pt idx="1230">
                  <c:v>0.12751442519754561</c:v>
                </c:pt>
                <c:pt idx="1231">
                  <c:v>0.12753401757722482</c:v>
                </c:pt>
                <c:pt idx="1232">
                  <c:v>0.12754175141130872</c:v>
                </c:pt>
                <c:pt idx="1233">
                  <c:v>0.12756598409143829</c:v>
                </c:pt>
                <c:pt idx="1234">
                  <c:v>0.12755000083433157</c:v>
                </c:pt>
                <c:pt idx="1235">
                  <c:v>0.12753143963253019</c:v>
                </c:pt>
                <c:pt idx="1236">
                  <c:v>0.12754072023343088</c:v>
                </c:pt>
                <c:pt idx="1237">
                  <c:v>0.12754072023343088</c:v>
                </c:pt>
                <c:pt idx="1238">
                  <c:v>0.12756701526931616</c:v>
                </c:pt>
                <c:pt idx="1239">
                  <c:v>0.12754484494494228</c:v>
                </c:pt>
                <c:pt idx="1240">
                  <c:v>0.12756185937992687</c:v>
                </c:pt>
                <c:pt idx="1241">
                  <c:v>0.12756701526931616</c:v>
                </c:pt>
                <c:pt idx="1242">
                  <c:v>0.12756495291356043</c:v>
                </c:pt>
                <c:pt idx="1243">
                  <c:v>0.1276005285503464</c:v>
                </c:pt>
                <c:pt idx="1244">
                  <c:v>0.12755928143523224</c:v>
                </c:pt>
                <c:pt idx="1245">
                  <c:v>0.12756804644719399</c:v>
                </c:pt>
                <c:pt idx="1246">
                  <c:v>0.12757062439188863</c:v>
                </c:pt>
                <c:pt idx="1247">
                  <c:v>0.1275582502573544</c:v>
                </c:pt>
                <c:pt idx="1248">
                  <c:v>0.12756907762507186</c:v>
                </c:pt>
                <c:pt idx="1249">
                  <c:v>0.12754226700024765</c:v>
                </c:pt>
                <c:pt idx="1250">
                  <c:v>0.12757423351446112</c:v>
                </c:pt>
                <c:pt idx="1251">
                  <c:v>0.1275546411347819</c:v>
                </c:pt>
                <c:pt idx="1252">
                  <c:v>0.12755515672372084</c:v>
                </c:pt>
                <c:pt idx="1253">
                  <c:v>0.12758402970430074</c:v>
                </c:pt>
                <c:pt idx="1254">
                  <c:v>0.12755051642327048</c:v>
                </c:pt>
                <c:pt idx="1255">
                  <c:v>0.12756856203613293</c:v>
                </c:pt>
                <c:pt idx="1256">
                  <c:v>0.12757732704809469</c:v>
                </c:pt>
                <c:pt idx="1257">
                  <c:v>0.12758815441581214</c:v>
                </c:pt>
                <c:pt idx="1258">
                  <c:v>0.12758918559369001</c:v>
                </c:pt>
                <c:pt idx="1259">
                  <c:v>0.12759898178352963</c:v>
                </c:pt>
                <c:pt idx="1260">
                  <c:v>0.12758867000475108</c:v>
                </c:pt>
                <c:pt idx="1261">
                  <c:v>0.1275582502573544</c:v>
                </c:pt>
                <c:pt idx="1262">
                  <c:v>0.12757629587021685</c:v>
                </c:pt>
                <c:pt idx="1263">
                  <c:v>0.12755928143523224</c:v>
                </c:pt>
                <c:pt idx="1264">
                  <c:v>0.12755206319008727</c:v>
                </c:pt>
                <c:pt idx="1265">
                  <c:v>0.12757113998082756</c:v>
                </c:pt>
                <c:pt idx="1266">
                  <c:v>0.12759331030520144</c:v>
                </c:pt>
                <c:pt idx="1267">
                  <c:v>0.1275984661945907</c:v>
                </c:pt>
                <c:pt idx="1268">
                  <c:v>0.12758196734854504</c:v>
                </c:pt>
                <c:pt idx="1269">
                  <c:v>0.12757217115870542</c:v>
                </c:pt>
                <c:pt idx="1270">
                  <c:v>0.12757887381491148</c:v>
                </c:pt>
                <c:pt idx="1271">
                  <c:v>0.12757784263703362</c:v>
                </c:pt>
                <c:pt idx="1272">
                  <c:v>0.12757681145915575</c:v>
                </c:pt>
                <c:pt idx="1273">
                  <c:v>0.12759434148307927</c:v>
                </c:pt>
                <c:pt idx="1274">
                  <c:v>0.12754278258918658</c:v>
                </c:pt>
                <c:pt idx="1275">
                  <c:v>0.12753711111085839</c:v>
                </c:pt>
                <c:pt idx="1276">
                  <c:v>0.12756185937992687</c:v>
                </c:pt>
                <c:pt idx="1277">
                  <c:v>0.12753814228873625</c:v>
                </c:pt>
                <c:pt idx="1278">
                  <c:v>0.12754742288963691</c:v>
                </c:pt>
                <c:pt idx="1279">
                  <c:v>0.1275623749688658</c:v>
                </c:pt>
                <c:pt idx="1280">
                  <c:v>0.12758763882687324</c:v>
                </c:pt>
                <c:pt idx="1281">
                  <c:v>0.12757578028127792</c:v>
                </c:pt>
                <c:pt idx="1282">
                  <c:v>0.12755618790159867</c:v>
                </c:pt>
                <c:pt idx="1283">
                  <c:v>0.12757113998082756</c:v>
                </c:pt>
                <c:pt idx="1284">
                  <c:v>0.12755154760114834</c:v>
                </c:pt>
                <c:pt idx="1285">
                  <c:v>0.12753917346661409</c:v>
                </c:pt>
                <c:pt idx="1286">
                  <c:v>0.12756185937992687</c:v>
                </c:pt>
                <c:pt idx="1287">
                  <c:v>0.12755000083433157</c:v>
                </c:pt>
                <c:pt idx="1288">
                  <c:v>0.12753298639934696</c:v>
                </c:pt>
                <c:pt idx="1289">
                  <c:v>0.12754793847857585</c:v>
                </c:pt>
                <c:pt idx="1290">
                  <c:v>0.1275242213873852</c:v>
                </c:pt>
                <c:pt idx="1291">
                  <c:v>0.12751081607497311</c:v>
                </c:pt>
                <c:pt idx="1292">
                  <c:v>0.12753453316616375</c:v>
                </c:pt>
                <c:pt idx="1293">
                  <c:v>0.12755515672372084</c:v>
                </c:pt>
                <c:pt idx="1294">
                  <c:v>0.12754329817812551</c:v>
                </c:pt>
                <c:pt idx="1295">
                  <c:v>0.12752061226481273</c:v>
                </c:pt>
                <c:pt idx="1296">
                  <c:v>0.12753865787767515</c:v>
                </c:pt>
                <c:pt idx="1297">
                  <c:v>0.12752834609889663</c:v>
                </c:pt>
                <c:pt idx="1298">
                  <c:v>0.12754536053388121</c:v>
                </c:pt>
                <c:pt idx="1299">
                  <c:v>0.12757423351446112</c:v>
                </c:pt>
                <c:pt idx="1300">
                  <c:v>0.12756340614674366</c:v>
                </c:pt>
                <c:pt idx="1301">
                  <c:v>0.12756392173568259</c:v>
                </c:pt>
                <c:pt idx="1302">
                  <c:v>0.12754845406751478</c:v>
                </c:pt>
                <c:pt idx="1303">
                  <c:v>0.12756340614674366</c:v>
                </c:pt>
                <c:pt idx="1304">
                  <c:v>0.12756185937992687</c:v>
                </c:pt>
                <c:pt idx="1305">
                  <c:v>0.12753968905555302</c:v>
                </c:pt>
                <c:pt idx="1306">
                  <c:v>0.12752679933207983</c:v>
                </c:pt>
                <c:pt idx="1307">
                  <c:v>0.12752061226481273</c:v>
                </c:pt>
                <c:pt idx="1308">
                  <c:v>0.12755154760114834</c:v>
                </c:pt>
                <c:pt idx="1309">
                  <c:v>0.12756649968037723</c:v>
                </c:pt>
                <c:pt idx="1310">
                  <c:v>0.12757113998082756</c:v>
                </c:pt>
                <c:pt idx="1311">
                  <c:v>0.12757320233658329</c:v>
                </c:pt>
                <c:pt idx="1312">
                  <c:v>0.12756134379098796</c:v>
                </c:pt>
                <c:pt idx="1313">
                  <c:v>0.12755051642327048</c:v>
                </c:pt>
                <c:pt idx="1314">
                  <c:v>0.12754845406751478</c:v>
                </c:pt>
                <c:pt idx="1315">
                  <c:v>0.12755154760114834</c:v>
                </c:pt>
                <c:pt idx="1316">
                  <c:v>0.12754742288963691</c:v>
                </c:pt>
                <c:pt idx="1317">
                  <c:v>0.12753453316616375</c:v>
                </c:pt>
                <c:pt idx="1318">
                  <c:v>0.12754226700024765</c:v>
                </c:pt>
                <c:pt idx="1319">
                  <c:v>0.12754381376706445</c:v>
                </c:pt>
                <c:pt idx="1320">
                  <c:v>0.12753762669979732</c:v>
                </c:pt>
                <c:pt idx="1321">
                  <c:v>0.12751030048603418</c:v>
                </c:pt>
                <c:pt idx="1322">
                  <c:v>0.12749483281786636</c:v>
                </c:pt>
                <c:pt idx="1323">
                  <c:v>0.12751803432011807</c:v>
                </c:pt>
                <c:pt idx="1324">
                  <c:v>0.12750256665195028</c:v>
                </c:pt>
                <c:pt idx="1325">
                  <c:v>0.12754639171175908</c:v>
                </c:pt>
                <c:pt idx="1326">
                  <c:v>0.12756289055780473</c:v>
                </c:pt>
                <c:pt idx="1327">
                  <c:v>0.12752937727677449</c:v>
                </c:pt>
                <c:pt idx="1328">
                  <c:v>0.12755360995690404</c:v>
                </c:pt>
                <c:pt idx="1329">
                  <c:v>0.12756185937992687</c:v>
                </c:pt>
                <c:pt idx="1330">
                  <c:v>0.12756289055780473</c:v>
                </c:pt>
                <c:pt idx="1331">
                  <c:v>0.12755309436796511</c:v>
                </c:pt>
                <c:pt idx="1332">
                  <c:v>0.12755567231265977</c:v>
                </c:pt>
                <c:pt idx="1333">
                  <c:v>0.12756649968037723</c:v>
                </c:pt>
                <c:pt idx="1334">
                  <c:v>0.12757165556976649</c:v>
                </c:pt>
                <c:pt idx="1335">
                  <c:v>0.12756289055780473</c:v>
                </c:pt>
                <c:pt idx="1336">
                  <c:v>0.12755618790159867</c:v>
                </c:pt>
                <c:pt idx="1337">
                  <c:v>0.12758712323793431</c:v>
                </c:pt>
                <c:pt idx="1338">
                  <c:v>0.12757423351446112</c:v>
                </c:pt>
                <c:pt idx="1339">
                  <c:v>0.12758145175960611</c:v>
                </c:pt>
                <c:pt idx="1340">
                  <c:v>0.12761599621851422</c:v>
                </c:pt>
                <c:pt idx="1341">
                  <c:v>0.12757010880294972</c:v>
                </c:pt>
                <c:pt idx="1342">
                  <c:v>0.12754948524539264</c:v>
                </c:pt>
                <c:pt idx="1343">
                  <c:v>0.12752319020950736</c:v>
                </c:pt>
                <c:pt idx="1344">
                  <c:v>0.12753143963253019</c:v>
                </c:pt>
                <c:pt idx="1345">
                  <c:v>0.12754536053388121</c:v>
                </c:pt>
                <c:pt idx="1346">
                  <c:v>0.12752267462056843</c:v>
                </c:pt>
                <c:pt idx="1347">
                  <c:v>0.12756546850249936</c:v>
                </c:pt>
                <c:pt idx="1348">
                  <c:v>0.12754432935600335</c:v>
                </c:pt>
                <c:pt idx="1349">
                  <c:v>0.12755309436796511</c:v>
                </c:pt>
                <c:pt idx="1350">
                  <c:v>0.12756856203613293</c:v>
                </c:pt>
                <c:pt idx="1351">
                  <c:v>0.12756598409143829</c:v>
                </c:pt>
                <c:pt idx="1352">
                  <c:v>0.12755412554584297</c:v>
                </c:pt>
                <c:pt idx="1353">
                  <c:v>0.12751751873117917</c:v>
                </c:pt>
                <c:pt idx="1354">
                  <c:v>0.12755360995690404</c:v>
                </c:pt>
                <c:pt idx="1355">
                  <c:v>0.12754639171175908</c:v>
                </c:pt>
                <c:pt idx="1356">
                  <c:v>0.12754329817812551</c:v>
                </c:pt>
                <c:pt idx="1357">
                  <c:v>0.12755103201220941</c:v>
                </c:pt>
                <c:pt idx="1358">
                  <c:v>0.12755000083433157</c:v>
                </c:pt>
                <c:pt idx="1359">
                  <c:v>0.1275567034905376</c:v>
                </c:pt>
                <c:pt idx="1360">
                  <c:v>0.12756959321401079</c:v>
                </c:pt>
                <c:pt idx="1361">
                  <c:v>0.12760104413928533</c:v>
                </c:pt>
                <c:pt idx="1362">
                  <c:v>0.1275927947162625</c:v>
                </c:pt>
                <c:pt idx="1363">
                  <c:v>0.12756598409143829</c:v>
                </c:pt>
                <c:pt idx="1364">
                  <c:v>0.12756701526931616</c:v>
                </c:pt>
                <c:pt idx="1365">
                  <c:v>0.12757474910340005</c:v>
                </c:pt>
                <c:pt idx="1366">
                  <c:v>0.12756701526931616</c:v>
                </c:pt>
                <c:pt idx="1367">
                  <c:v>0.12757474910340005</c:v>
                </c:pt>
                <c:pt idx="1368">
                  <c:v>0.12757165556976649</c:v>
                </c:pt>
                <c:pt idx="1369">
                  <c:v>0.12756804644719399</c:v>
                </c:pt>
                <c:pt idx="1370">
                  <c:v>0.12756598409143829</c:v>
                </c:pt>
                <c:pt idx="1371">
                  <c:v>0.12757990499278932</c:v>
                </c:pt>
                <c:pt idx="1372">
                  <c:v>0.12760362208397996</c:v>
                </c:pt>
                <c:pt idx="1373">
                  <c:v>0.12759124794944571</c:v>
                </c:pt>
                <c:pt idx="1374">
                  <c:v>0.12756907762507186</c:v>
                </c:pt>
                <c:pt idx="1375">
                  <c:v>0.12753401757722482</c:v>
                </c:pt>
                <c:pt idx="1376">
                  <c:v>0.12752112785375164</c:v>
                </c:pt>
                <c:pt idx="1377">
                  <c:v>0.12754072023343088</c:v>
                </c:pt>
                <c:pt idx="1378">
                  <c:v>0.12753968905555302</c:v>
                </c:pt>
                <c:pt idx="1379">
                  <c:v>0.12754896965645371</c:v>
                </c:pt>
                <c:pt idx="1380">
                  <c:v>0.1275525787790262</c:v>
                </c:pt>
                <c:pt idx="1381">
                  <c:v>0.12754072023343088</c:v>
                </c:pt>
                <c:pt idx="1382">
                  <c:v>0.12755360995690404</c:v>
                </c:pt>
                <c:pt idx="1383">
                  <c:v>0.12754587612282015</c:v>
                </c:pt>
                <c:pt idx="1384">
                  <c:v>0.12754484494494228</c:v>
                </c:pt>
                <c:pt idx="1385">
                  <c:v>0.1275603126131101</c:v>
                </c:pt>
                <c:pt idx="1386">
                  <c:v>0.12754329817812551</c:v>
                </c:pt>
                <c:pt idx="1387">
                  <c:v>0.12754278258918658</c:v>
                </c:pt>
                <c:pt idx="1388">
                  <c:v>0.12755721907947654</c:v>
                </c:pt>
                <c:pt idx="1389">
                  <c:v>0.12754690730069801</c:v>
                </c:pt>
                <c:pt idx="1390">
                  <c:v>0.12754484494494228</c:v>
                </c:pt>
                <c:pt idx="1391">
                  <c:v>0.12756134379098796</c:v>
                </c:pt>
                <c:pt idx="1392">
                  <c:v>0.12757371792552219</c:v>
                </c:pt>
                <c:pt idx="1393">
                  <c:v>0.12754896965645371</c:v>
                </c:pt>
                <c:pt idx="1394">
                  <c:v>0.12752937727677449</c:v>
                </c:pt>
                <c:pt idx="1395">
                  <c:v>0.12754123582236981</c:v>
                </c:pt>
                <c:pt idx="1396">
                  <c:v>0.1275237057984463</c:v>
                </c:pt>
                <c:pt idx="1397">
                  <c:v>0.12749689517362209</c:v>
                </c:pt>
                <c:pt idx="1398">
                  <c:v>0.1274896769284771</c:v>
                </c:pt>
                <c:pt idx="1399">
                  <c:v>0.12751030048603418</c:v>
                </c:pt>
                <c:pt idx="1400">
                  <c:v>0.12752473697632413</c:v>
                </c:pt>
                <c:pt idx="1401">
                  <c:v>0.12750772254133955</c:v>
                </c:pt>
                <c:pt idx="1402">
                  <c:v>0.12753298639934696</c:v>
                </c:pt>
                <c:pt idx="1403">
                  <c:v>0.12756134379098796</c:v>
                </c:pt>
                <c:pt idx="1404">
                  <c:v>0.12754020464449195</c:v>
                </c:pt>
                <c:pt idx="1405">
                  <c:v>0.1275237057984463</c:v>
                </c:pt>
                <c:pt idx="1406">
                  <c:v>0.12752525256526306</c:v>
                </c:pt>
                <c:pt idx="1407">
                  <c:v>0.12753917346661409</c:v>
                </c:pt>
                <c:pt idx="1408">
                  <c:v>0.12753556434404159</c:v>
                </c:pt>
                <c:pt idx="1409">
                  <c:v>0.12752834609889663</c:v>
                </c:pt>
                <c:pt idx="1410">
                  <c:v>0.12753917346661409</c:v>
                </c:pt>
                <c:pt idx="1411">
                  <c:v>0.1275298928657134</c:v>
                </c:pt>
                <c:pt idx="1412">
                  <c:v>0.12752473697632413</c:v>
                </c:pt>
                <c:pt idx="1413">
                  <c:v>0.12752731492101876</c:v>
                </c:pt>
                <c:pt idx="1414">
                  <c:v>0.127525768154202</c:v>
                </c:pt>
                <c:pt idx="1415">
                  <c:v>0.12753350198828589</c:v>
                </c:pt>
                <c:pt idx="1416">
                  <c:v>0.12753711111085839</c:v>
                </c:pt>
                <c:pt idx="1417">
                  <c:v>0.12754020464449195</c:v>
                </c:pt>
                <c:pt idx="1418">
                  <c:v>0.12756340614674366</c:v>
                </c:pt>
                <c:pt idx="1419">
                  <c:v>0.12758196734854504</c:v>
                </c:pt>
                <c:pt idx="1420">
                  <c:v>0.12755928143523224</c:v>
                </c:pt>
                <c:pt idx="1421">
                  <c:v>0.1275567034905376</c:v>
                </c:pt>
                <c:pt idx="1422">
                  <c:v>0.12758763882687324</c:v>
                </c:pt>
                <c:pt idx="1423">
                  <c:v>0.12757526469233899</c:v>
                </c:pt>
                <c:pt idx="1424">
                  <c:v>0.12757681145915575</c:v>
                </c:pt>
                <c:pt idx="1425">
                  <c:v>0.12756753085825509</c:v>
                </c:pt>
                <c:pt idx="1426">
                  <c:v>0.12753298639934696</c:v>
                </c:pt>
                <c:pt idx="1427">
                  <c:v>0.12754072023343088</c:v>
                </c:pt>
                <c:pt idx="1428">
                  <c:v>0.1275546411347819</c:v>
                </c:pt>
                <c:pt idx="1429">
                  <c:v>0.12754175141130872</c:v>
                </c:pt>
                <c:pt idx="1430">
                  <c:v>0.12753195522146912</c:v>
                </c:pt>
                <c:pt idx="1431">
                  <c:v>0.12758351411536181</c:v>
                </c:pt>
                <c:pt idx="1432">
                  <c:v>0.12758763882687324</c:v>
                </c:pt>
                <c:pt idx="1433">
                  <c:v>0.12758145175960611</c:v>
                </c:pt>
                <c:pt idx="1434">
                  <c:v>0.12761290268488065</c:v>
                </c:pt>
                <c:pt idx="1435">
                  <c:v>0.12759434148307927</c:v>
                </c:pt>
                <c:pt idx="1436">
                  <c:v>0.12758867000475108</c:v>
                </c:pt>
                <c:pt idx="1437">
                  <c:v>0.12756546850249936</c:v>
                </c:pt>
                <c:pt idx="1438">
                  <c:v>0.12754536053388121</c:v>
                </c:pt>
                <c:pt idx="1439">
                  <c:v>0.12753968905555302</c:v>
                </c:pt>
                <c:pt idx="1440">
                  <c:v>0.1275237057984463</c:v>
                </c:pt>
                <c:pt idx="1441">
                  <c:v>0.12755206319008727</c:v>
                </c:pt>
                <c:pt idx="1442">
                  <c:v>0.12754587612282015</c:v>
                </c:pt>
                <c:pt idx="1443">
                  <c:v>0.12755206319008727</c:v>
                </c:pt>
                <c:pt idx="1444">
                  <c:v>0.12756082820204903</c:v>
                </c:pt>
                <c:pt idx="1445">
                  <c:v>0.12757629587021685</c:v>
                </c:pt>
                <c:pt idx="1446">
                  <c:v>0.1276005285503464</c:v>
                </c:pt>
                <c:pt idx="1447">
                  <c:v>0.12760465326185783</c:v>
                </c:pt>
                <c:pt idx="1448">
                  <c:v>0.1276366197760713</c:v>
                </c:pt>
                <c:pt idx="1449">
                  <c:v>0.12758918559369001</c:v>
                </c:pt>
                <c:pt idx="1450">
                  <c:v>0.12758042058172825</c:v>
                </c:pt>
                <c:pt idx="1451">
                  <c:v>0.1275582502573544</c:v>
                </c:pt>
                <c:pt idx="1452">
                  <c:v>0.12753917346661409</c:v>
                </c:pt>
                <c:pt idx="1453">
                  <c:v>0.12757938940385039</c:v>
                </c:pt>
                <c:pt idx="1454">
                  <c:v>0.12755309436796511</c:v>
                </c:pt>
                <c:pt idx="1455">
                  <c:v>0.12755051642327048</c:v>
                </c:pt>
                <c:pt idx="1456">
                  <c:v>0.12756134379098796</c:v>
                </c:pt>
                <c:pt idx="1457">
                  <c:v>0.12759743501671283</c:v>
                </c:pt>
                <c:pt idx="1458">
                  <c:v>0.1275948570720182</c:v>
                </c:pt>
                <c:pt idx="1459">
                  <c:v>0.12758351411536181</c:v>
                </c:pt>
                <c:pt idx="1460">
                  <c:v>0.12758454529323968</c:v>
                </c:pt>
                <c:pt idx="1461">
                  <c:v>0.12756134379098796</c:v>
                </c:pt>
                <c:pt idx="1462">
                  <c:v>0.12757423351446112</c:v>
                </c:pt>
                <c:pt idx="1463">
                  <c:v>0.12756598409143829</c:v>
                </c:pt>
                <c:pt idx="1464">
                  <c:v>0.12756082820204903</c:v>
                </c:pt>
                <c:pt idx="1465">
                  <c:v>0.12754948524539264</c:v>
                </c:pt>
                <c:pt idx="1466">
                  <c:v>0.12754432935600335</c:v>
                </c:pt>
                <c:pt idx="1467">
                  <c:v>0.12755721907947654</c:v>
                </c:pt>
                <c:pt idx="1468">
                  <c:v>0.12754639171175908</c:v>
                </c:pt>
                <c:pt idx="1469">
                  <c:v>0.12754175141130872</c:v>
                </c:pt>
                <c:pt idx="1470">
                  <c:v>0.12756546850249936</c:v>
                </c:pt>
                <c:pt idx="1471">
                  <c:v>0.12756289055780473</c:v>
                </c:pt>
                <c:pt idx="1472">
                  <c:v>0.12754278258918658</c:v>
                </c:pt>
                <c:pt idx="1473">
                  <c:v>0.12758145175960611</c:v>
                </c:pt>
                <c:pt idx="1474">
                  <c:v>0.12758815441581214</c:v>
                </c:pt>
                <c:pt idx="1475">
                  <c:v>0.1275623749688658</c:v>
                </c:pt>
                <c:pt idx="1476">
                  <c:v>0.12754793847857585</c:v>
                </c:pt>
                <c:pt idx="1477">
                  <c:v>0.12754484494494228</c:v>
                </c:pt>
                <c:pt idx="1478">
                  <c:v>0.12754793847857585</c:v>
                </c:pt>
                <c:pt idx="1479">
                  <c:v>0.12753401757722482</c:v>
                </c:pt>
                <c:pt idx="1480">
                  <c:v>0.12757217115870542</c:v>
                </c:pt>
                <c:pt idx="1481">
                  <c:v>0.12757681145915575</c:v>
                </c:pt>
                <c:pt idx="1482">
                  <c:v>0.12755412554584297</c:v>
                </c:pt>
                <c:pt idx="1483">
                  <c:v>0.12755773466841547</c:v>
                </c:pt>
                <c:pt idx="1484">
                  <c:v>0.12755412554584297</c:v>
                </c:pt>
                <c:pt idx="1485">
                  <c:v>0.12753401757722482</c:v>
                </c:pt>
                <c:pt idx="1486">
                  <c:v>0.12750875371921741</c:v>
                </c:pt>
                <c:pt idx="1487">
                  <c:v>0.1275525787790262</c:v>
                </c:pt>
                <c:pt idx="1488">
                  <c:v>0.12753659552191945</c:v>
                </c:pt>
                <c:pt idx="1489">
                  <c:v>0.12750926930815631</c:v>
                </c:pt>
                <c:pt idx="1490">
                  <c:v>0.12754123582236981</c:v>
                </c:pt>
                <c:pt idx="1491">
                  <c:v>0.12753556434404159</c:v>
                </c:pt>
                <c:pt idx="1492">
                  <c:v>0.1275567034905376</c:v>
                </c:pt>
                <c:pt idx="1493">
                  <c:v>0.12754845406751478</c:v>
                </c:pt>
                <c:pt idx="1494">
                  <c:v>0.12753814228873625</c:v>
                </c:pt>
                <c:pt idx="1495">
                  <c:v>0.12755773466841547</c:v>
                </c:pt>
                <c:pt idx="1496">
                  <c:v>0.1275298928657134</c:v>
                </c:pt>
                <c:pt idx="1497">
                  <c:v>0.12753865787767515</c:v>
                </c:pt>
                <c:pt idx="1498">
                  <c:v>0.12755154760114834</c:v>
                </c:pt>
                <c:pt idx="1499">
                  <c:v>0.12754742288963691</c:v>
                </c:pt>
                <c:pt idx="1500">
                  <c:v>0.1275603126131101</c:v>
                </c:pt>
                <c:pt idx="1501">
                  <c:v>0.12754536053388121</c:v>
                </c:pt>
                <c:pt idx="1502">
                  <c:v>0.12753865787767515</c:v>
                </c:pt>
                <c:pt idx="1503">
                  <c:v>0.12753711111085839</c:v>
                </c:pt>
                <c:pt idx="1504">
                  <c:v>0.12754690730069801</c:v>
                </c:pt>
                <c:pt idx="1505">
                  <c:v>0.12756392173568259</c:v>
                </c:pt>
                <c:pt idx="1506">
                  <c:v>0.1275623749688658</c:v>
                </c:pt>
                <c:pt idx="1507">
                  <c:v>0.12753968905555302</c:v>
                </c:pt>
                <c:pt idx="1508">
                  <c:v>0.12751854990905701</c:v>
                </c:pt>
                <c:pt idx="1509">
                  <c:v>0.12753504875510269</c:v>
                </c:pt>
                <c:pt idx="1510">
                  <c:v>0.12752679933207983</c:v>
                </c:pt>
                <c:pt idx="1511">
                  <c:v>0.12752679933207983</c:v>
                </c:pt>
                <c:pt idx="1512">
                  <c:v>0.12753968905555302</c:v>
                </c:pt>
                <c:pt idx="1513">
                  <c:v>0.12754587612282015</c:v>
                </c:pt>
                <c:pt idx="1514">
                  <c:v>0.1275582502573544</c:v>
                </c:pt>
                <c:pt idx="1515">
                  <c:v>0.1275603126131101</c:v>
                </c:pt>
                <c:pt idx="1516">
                  <c:v>0.12757732704809469</c:v>
                </c:pt>
                <c:pt idx="1517">
                  <c:v>0.1275525787790262</c:v>
                </c:pt>
                <c:pt idx="1518">
                  <c:v>0.12754123582236981</c:v>
                </c:pt>
                <c:pt idx="1519">
                  <c:v>0.12754742288963691</c:v>
                </c:pt>
                <c:pt idx="1520">
                  <c:v>0.12754278258918658</c:v>
                </c:pt>
                <c:pt idx="1521">
                  <c:v>0.12755154760114834</c:v>
                </c:pt>
                <c:pt idx="1522">
                  <c:v>0.12756701526931616</c:v>
                </c:pt>
                <c:pt idx="1523">
                  <c:v>0.12759227912732357</c:v>
                </c:pt>
                <c:pt idx="1524">
                  <c:v>0.12758815441581214</c:v>
                </c:pt>
                <c:pt idx="1525">
                  <c:v>0.12758918559369001</c:v>
                </c:pt>
                <c:pt idx="1526">
                  <c:v>0.12757938940385039</c:v>
                </c:pt>
                <c:pt idx="1527">
                  <c:v>0.12759795060565177</c:v>
                </c:pt>
                <c:pt idx="1528">
                  <c:v>0.12757268674764435</c:v>
                </c:pt>
                <c:pt idx="1529">
                  <c:v>0.12754432935600335</c:v>
                </c:pt>
                <c:pt idx="1530">
                  <c:v>0.12757113998082756</c:v>
                </c:pt>
                <c:pt idx="1531">
                  <c:v>0.12754123582236981</c:v>
                </c:pt>
                <c:pt idx="1532">
                  <c:v>0.12755773466841547</c:v>
                </c:pt>
                <c:pt idx="1533">
                  <c:v>0.12757320233658329</c:v>
                </c:pt>
                <c:pt idx="1534">
                  <c:v>0.1275927947162625</c:v>
                </c:pt>
                <c:pt idx="1535">
                  <c:v>0.12759176353838464</c:v>
                </c:pt>
                <c:pt idx="1536">
                  <c:v>0.12755412554584297</c:v>
                </c:pt>
                <c:pt idx="1537">
                  <c:v>0.127596403838835</c:v>
                </c:pt>
                <c:pt idx="1538">
                  <c:v>0.127596403838835</c:v>
                </c:pt>
                <c:pt idx="1539">
                  <c:v>0.12756753085825509</c:v>
                </c:pt>
                <c:pt idx="1540">
                  <c:v>0.12758351411536181</c:v>
                </c:pt>
                <c:pt idx="1541">
                  <c:v>0.12757784263703362</c:v>
                </c:pt>
                <c:pt idx="1542">
                  <c:v>0.12757629587021685</c:v>
                </c:pt>
                <c:pt idx="1543">
                  <c:v>0.12756546850249936</c:v>
                </c:pt>
                <c:pt idx="1544">
                  <c:v>0.12755979702417117</c:v>
                </c:pt>
                <c:pt idx="1545">
                  <c:v>0.12756856203613293</c:v>
                </c:pt>
                <c:pt idx="1546">
                  <c:v>0.12754742288963691</c:v>
                </c:pt>
                <c:pt idx="1547">
                  <c:v>0.12755567231265977</c:v>
                </c:pt>
                <c:pt idx="1548">
                  <c:v>0.12756392173568259</c:v>
                </c:pt>
                <c:pt idx="1549">
                  <c:v>0.12758351411536181</c:v>
                </c:pt>
                <c:pt idx="1550">
                  <c:v>0.12759331030520144</c:v>
                </c:pt>
                <c:pt idx="1551">
                  <c:v>0.12758248293748395</c:v>
                </c:pt>
                <c:pt idx="1552">
                  <c:v>0.1275927947162625</c:v>
                </c:pt>
                <c:pt idx="1553">
                  <c:v>0.12755773466841547</c:v>
                </c:pt>
                <c:pt idx="1554">
                  <c:v>0.12752164344269057</c:v>
                </c:pt>
                <c:pt idx="1555">
                  <c:v>0.12753711111085839</c:v>
                </c:pt>
                <c:pt idx="1556">
                  <c:v>0.1275623749688658</c:v>
                </c:pt>
                <c:pt idx="1557">
                  <c:v>0.1275546411347819</c:v>
                </c:pt>
                <c:pt idx="1558">
                  <c:v>0.12755360995690404</c:v>
                </c:pt>
                <c:pt idx="1559">
                  <c:v>0.12756546850249936</c:v>
                </c:pt>
                <c:pt idx="1560">
                  <c:v>0.12755979702417117</c:v>
                </c:pt>
                <c:pt idx="1561">
                  <c:v>0.12756804644719399</c:v>
                </c:pt>
                <c:pt idx="1562">
                  <c:v>0.12759795060565177</c:v>
                </c:pt>
                <c:pt idx="1563">
                  <c:v>0.12759382589414037</c:v>
                </c:pt>
                <c:pt idx="1564">
                  <c:v>0.12754845406751478</c:v>
                </c:pt>
                <c:pt idx="1565">
                  <c:v>0.12753711111085839</c:v>
                </c:pt>
                <c:pt idx="1566">
                  <c:v>0.12754896965645371</c:v>
                </c:pt>
                <c:pt idx="1567">
                  <c:v>0.12754948524539264</c:v>
                </c:pt>
                <c:pt idx="1568">
                  <c:v>0.12755051642327048</c:v>
                </c:pt>
                <c:pt idx="1569">
                  <c:v>0.12754072023343088</c:v>
                </c:pt>
                <c:pt idx="1570">
                  <c:v>0.12753865787767515</c:v>
                </c:pt>
                <c:pt idx="1571">
                  <c:v>0.1275567034905376</c:v>
                </c:pt>
                <c:pt idx="1572">
                  <c:v>0.12757526469233899</c:v>
                </c:pt>
                <c:pt idx="1573">
                  <c:v>0.12756546850249936</c:v>
                </c:pt>
                <c:pt idx="1574">
                  <c:v>0.12755051642327048</c:v>
                </c:pt>
                <c:pt idx="1575">
                  <c:v>0.12756134379098796</c:v>
                </c:pt>
                <c:pt idx="1576">
                  <c:v>0.12757887381491148</c:v>
                </c:pt>
                <c:pt idx="1577">
                  <c:v>0.12757010880294972</c:v>
                </c:pt>
                <c:pt idx="1578">
                  <c:v>0.12754020464449195</c:v>
                </c:pt>
                <c:pt idx="1579">
                  <c:v>0.1275525787790262</c:v>
                </c:pt>
                <c:pt idx="1580">
                  <c:v>0.12754226700024765</c:v>
                </c:pt>
                <c:pt idx="1581">
                  <c:v>0.12757887381491148</c:v>
                </c:pt>
                <c:pt idx="1582">
                  <c:v>0.12762115210790348</c:v>
                </c:pt>
                <c:pt idx="1583">
                  <c:v>0.12755154760114834</c:v>
                </c:pt>
                <c:pt idx="1584">
                  <c:v>0.12756701526931616</c:v>
                </c:pt>
                <c:pt idx="1585">
                  <c:v>0.12757423351446112</c:v>
                </c:pt>
                <c:pt idx="1586">
                  <c:v>0.12753865787767515</c:v>
                </c:pt>
                <c:pt idx="1587">
                  <c:v>0.12754123582236981</c:v>
                </c:pt>
                <c:pt idx="1588">
                  <c:v>0.12753607993298052</c:v>
                </c:pt>
                <c:pt idx="1589">
                  <c:v>0.12754329817812551</c:v>
                </c:pt>
                <c:pt idx="1590">
                  <c:v>0.12753814228873625</c:v>
                </c:pt>
                <c:pt idx="1591">
                  <c:v>0.12755773466841547</c:v>
                </c:pt>
                <c:pt idx="1592">
                  <c:v>0.12756134379098796</c:v>
                </c:pt>
                <c:pt idx="1593">
                  <c:v>0.12757268674764435</c:v>
                </c:pt>
                <c:pt idx="1594">
                  <c:v>0.12757010880294972</c:v>
                </c:pt>
                <c:pt idx="1595">
                  <c:v>0.12753401757722482</c:v>
                </c:pt>
                <c:pt idx="1596">
                  <c:v>0.12754948524539264</c:v>
                </c:pt>
                <c:pt idx="1597">
                  <c:v>0.12751854990905701</c:v>
                </c:pt>
                <c:pt idx="1598">
                  <c:v>0.12750875371921741</c:v>
                </c:pt>
                <c:pt idx="1599">
                  <c:v>0.12753711111085839</c:v>
                </c:pt>
                <c:pt idx="1600">
                  <c:v>0.12753504875510269</c:v>
                </c:pt>
                <c:pt idx="1601">
                  <c:v>0.12754484494494228</c:v>
                </c:pt>
                <c:pt idx="1602">
                  <c:v>0.12754587612282015</c:v>
                </c:pt>
                <c:pt idx="1603">
                  <c:v>0.12755618790159867</c:v>
                </c:pt>
                <c:pt idx="1604">
                  <c:v>0.12754948524539264</c:v>
                </c:pt>
                <c:pt idx="1605">
                  <c:v>0.12755000083433157</c:v>
                </c:pt>
                <c:pt idx="1606">
                  <c:v>0.12757113998082756</c:v>
                </c:pt>
                <c:pt idx="1607">
                  <c:v>0.12757629587021685</c:v>
                </c:pt>
                <c:pt idx="1608">
                  <c:v>0.12758351411536181</c:v>
                </c:pt>
                <c:pt idx="1609">
                  <c:v>0.12758196734854504</c:v>
                </c:pt>
                <c:pt idx="1610">
                  <c:v>0.12756134379098796</c:v>
                </c:pt>
                <c:pt idx="1611">
                  <c:v>0.12755154760114834</c:v>
                </c:pt>
                <c:pt idx="1612">
                  <c:v>0.12757578028127792</c:v>
                </c:pt>
                <c:pt idx="1613">
                  <c:v>0.1275546411347819</c:v>
                </c:pt>
                <c:pt idx="1614">
                  <c:v>0.12754742288963691</c:v>
                </c:pt>
                <c:pt idx="1615">
                  <c:v>0.12756753085825509</c:v>
                </c:pt>
                <c:pt idx="1616">
                  <c:v>0.12752319020950736</c:v>
                </c:pt>
                <c:pt idx="1617">
                  <c:v>0.12751597196436237</c:v>
                </c:pt>
                <c:pt idx="1618">
                  <c:v>0.12753092404359126</c:v>
                </c:pt>
                <c:pt idx="1619">
                  <c:v>0.12753607993298052</c:v>
                </c:pt>
                <c:pt idx="1620">
                  <c:v>0.12752473697632413</c:v>
                </c:pt>
                <c:pt idx="1621">
                  <c:v>0.12753143963253019</c:v>
                </c:pt>
                <c:pt idx="1622">
                  <c:v>0.12757010880294972</c:v>
                </c:pt>
                <c:pt idx="1623">
                  <c:v>0.12756649968037723</c:v>
                </c:pt>
                <c:pt idx="1624">
                  <c:v>0.12757010880294972</c:v>
                </c:pt>
                <c:pt idx="1625">
                  <c:v>0.12756185937992687</c:v>
                </c:pt>
                <c:pt idx="1626">
                  <c:v>0.12757681145915575</c:v>
                </c:pt>
                <c:pt idx="1627">
                  <c:v>0.12757423351446112</c:v>
                </c:pt>
                <c:pt idx="1628">
                  <c:v>0.12756340614674366</c:v>
                </c:pt>
                <c:pt idx="1629">
                  <c:v>0.12759331030520144</c:v>
                </c:pt>
                <c:pt idx="1630">
                  <c:v>0.12756392173568259</c:v>
                </c:pt>
                <c:pt idx="1631">
                  <c:v>0.12756856203613293</c:v>
                </c:pt>
                <c:pt idx="1632">
                  <c:v>0.12757474910340005</c:v>
                </c:pt>
                <c:pt idx="1633">
                  <c:v>0.12755412554584297</c:v>
                </c:pt>
                <c:pt idx="1634">
                  <c:v>0.12756392173568259</c:v>
                </c:pt>
                <c:pt idx="1635">
                  <c:v>0.12755876584629333</c:v>
                </c:pt>
                <c:pt idx="1636">
                  <c:v>0.12758042058172825</c:v>
                </c:pt>
                <c:pt idx="1637">
                  <c:v>0.12756495291356043</c:v>
                </c:pt>
                <c:pt idx="1638">
                  <c:v>0.12755412554584297</c:v>
                </c:pt>
                <c:pt idx="1639">
                  <c:v>0.12756443732462153</c:v>
                </c:pt>
                <c:pt idx="1640">
                  <c:v>0.12753917346661409</c:v>
                </c:pt>
                <c:pt idx="1641">
                  <c:v>0.12756598409143829</c:v>
                </c:pt>
                <c:pt idx="1642">
                  <c:v>0.12753659552191945</c:v>
                </c:pt>
                <c:pt idx="1643">
                  <c:v>0.12755000083433157</c:v>
                </c:pt>
                <c:pt idx="1644">
                  <c:v>0.12758093617066718</c:v>
                </c:pt>
                <c:pt idx="1645">
                  <c:v>0.12754587612282015</c:v>
                </c:pt>
                <c:pt idx="1646">
                  <c:v>0.12754742288963691</c:v>
                </c:pt>
                <c:pt idx="1647">
                  <c:v>0.12754432935600335</c:v>
                </c:pt>
                <c:pt idx="1648">
                  <c:v>0.12757578028127792</c:v>
                </c:pt>
                <c:pt idx="1649">
                  <c:v>0.12754072023343088</c:v>
                </c:pt>
                <c:pt idx="1650">
                  <c:v>0.12753298639934696</c:v>
                </c:pt>
                <c:pt idx="1651">
                  <c:v>0.12755618790159867</c:v>
                </c:pt>
                <c:pt idx="1652">
                  <c:v>0.12752525256526306</c:v>
                </c:pt>
                <c:pt idx="1653">
                  <c:v>0.12753453316616375</c:v>
                </c:pt>
                <c:pt idx="1654">
                  <c:v>0.12754742288963691</c:v>
                </c:pt>
                <c:pt idx="1655">
                  <c:v>0.12756185937992687</c:v>
                </c:pt>
                <c:pt idx="1656">
                  <c:v>0.12754587612282015</c:v>
                </c:pt>
                <c:pt idx="1657">
                  <c:v>0.12755103201220941</c:v>
                </c:pt>
                <c:pt idx="1658">
                  <c:v>0.12756289055780473</c:v>
                </c:pt>
                <c:pt idx="1659">
                  <c:v>0.12754175141130872</c:v>
                </c:pt>
                <c:pt idx="1660">
                  <c:v>0.12753195522146912</c:v>
                </c:pt>
                <c:pt idx="1661">
                  <c:v>0.12754845406751478</c:v>
                </c:pt>
                <c:pt idx="1662">
                  <c:v>0.12755051642327048</c:v>
                </c:pt>
                <c:pt idx="1663">
                  <c:v>0.12753865787767515</c:v>
                </c:pt>
                <c:pt idx="1664">
                  <c:v>0.12757062439188863</c:v>
                </c:pt>
                <c:pt idx="1665">
                  <c:v>0.12757578028127792</c:v>
                </c:pt>
                <c:pt idx="1666">
                  <c:v>0.12754536053388121</c:v>
                </c:pt>
                <c:pt idx="1667">
                  <c:v>0.12754072023343088</c:v>
                </c:pt>
                <c:pt idx="1668">
                  <c:v>0.12755154760114834</c:v>
                </c:pt>
                <c:pt idx="1669">
                  <c:v>0.12753504875510269</c:v>
                </c:pt>
                <c:pt idx="1670">
                  <c:v>0.1275298928657134</c:v>
                </c:pt>
                <c:pt idx="1671">
                  <c:v>0.12754123582236981</c:v>
                </c:pt>
                <c:pt idx="1672">
                  <c:v>0.12751854990905701</c:v>
                </c:pt>
                <c:pt idx="1673">
                  <c:v>0.12750978489709525</c:v>
                </c:pt>
                <c:pt idx="1674">
                  <c:v>0.12752834609889663</c:v>
                </c:pt>
                <c:pt idx="1675">
                  <c:v>0.12754536053388121</c:v>
                </c:pt>
                <c:pt idx="1676">
                  <c:v>0.12753247081040806</c:v>
                </c:pt>
                <c:pt idx="1677">
                  <c:v>0.12753504875510269</c:v>
                </c:pt>
                <c:pt idx="1678">
                  <c:v>0.12757010880294972</c:v>
                </c:pt>
                <c:pt idx="1679">
                  <c:v>0.12754690730069801</c:v>
                </c:pt>
                <c:pt idx="1680">
                  <c:v>0.1275237057984463</c:v>
                </c:pt>
                <c:pt idx="1681">
                  <c:v>0.12754690730069801</c:v>
                </c:pt>
                <c:pt idx="1682">
                  <c:v>0.12755103201220941</c:v>
                </c:pt>
                <c:pt idx="1683">
                  <c:v>0.12752886168783556</c:v>
                </c:pt>
                <c:pt idx="1684">
                  <c:v>0.12751597196436237</c:v>
                </c:pt>
                <c:pt idx="1685">
                  <c:v>0.12752267462056843</c:v>
                </c:pt>
                <c:pt idx="1686">
                  <c:v>0.12750514459664491</c:v>
                </c:pt>
                <c:pt idx="1687">
                  <c:v>0.12751133166391204</c:v>
                </c:pt>
                <c:pt idx="1688">
                  <c:v>0.12754639171175908</c:v>
                </c:pt>
                <c:pt idx="1689">
                  <c:v>0.12752473697632413</c:v>
                </c:pt>
                <c:pt idx="1690">
                  <c:v>0.12754536053388121</c:v>
                </c:pt>
                <c:pt idx="1691">
                  <c:v>0.12758248293748395</c:v>
                </c:pt>
                <c:pt idx="1692">
                  <c:v>0.1275623749688658</c:v>
                </c:pt>
                <c:pt idx="1693">
                  <c:v>0.12756804644719399</c:v>
                </c:pt>
                <c:pt idx="1694">
                  <c:v>0.12757062439188863</c:v>
                </c:pt>
                <c:pt idx="1695">
                  <c:v>0.12756856203613293</c:v>
                </c:pt>
                <c:pt idx="1696">
                  <c:v>0.12756959321401079</c:v>
                </c:pt>
                <c:pt idx="1697">
                  <c:v>0.12757320233658329</c:v>
                </c:pt>
                <c:pt idx="1698">
                  <c:v>0.12759949737246856</c:v>
                </c:pt>
                <c:pt idx="1699">
                  <c:v>0.12758763882687324</c:v>
                </c:pt>
                <c:pt idx="1700">
                  <c:v>0.12757732704809469</c:v>
                </c:pt>
                <c:pt idx="1701">
                  <c:v>0.12758506088217861</c:v>
                </c:pt>
                <c:pt idx="1702">
                  <c:v>0.12758042058172825</c:v>
                </c:pt>
                <c:pt idx="1703">
                  <c:v>0.12757526469233899</c:v>
                </c:pt>
                <c:pt idx="1704">
                  <c:v>0.12756753085825509</c:v>
                </c:pt>
                <c:pt idx="1705">
                  <c:v>0.12757010880294972</c:v>
                </c:pt>
                <c:pt idx="1706">
                  <c:v>0.12757217115870542</c:v>
                </c:pt>
                <c:pt idx="1707">
                  <c:v>0.12756907762507186</c:v>
                </c:pt>
                <c:pt idx="1708">
                  <c:v>0.12756443732462153</c:v>
                </c:pt>
                <c:pt idx="1709">
                  <c:v>0.12756289055780473</c:v>
                </c:pt>
                <c:pt idx="1710">
                  <c:v>0.12755721907947654</c:v>
                </c:pt>
                <c:pt idx="1711">
                  <c:v>0.1275546411347819</c:v>
                </c:pt>
                <c:pt idx="1712">
                  <c:v>0.12754175141130872</c:v>
                </c:pt>
                <c:pt idx="1713">
                  <c:v>0.1275525787790262</c:v>
                </c:pt>
                <c:pt idx="1714">
                  <c:v>0.12758299852642288</c:v>
                </c:pt>
                <c:pt idx="1715">
                  <c:v>0.12756907762507186</c:v>
                </c:pt>
                <c:pt idx="1716">
                  <c:v>0.12756701526931616</c:v>
                </c:pt>
                <c:pt idx="1717">
                  <c:v>0.12757629587021685</c:v>
                </c:pt>
                <c:pt idx="1718">
                  <c:v>0.12757371792552219</c:v>
                </c:pt>
                <c:pt idx="1719">
                  <c:v>0.12757010880294972</c:v>
                </c:pt>
                <c:pt idx="1720">
                  <c:v>0.12759949737246856</c:v>
                </c:pt>
                <c:pt idx="1721">
                  <c:v>0.12758248293748395</c:v>
                </c:pt>
                <c:pt idx="1722">
                  <c:v>0.12755000083433157</c:v>
                </c:pt>
                <c:pt idx="1723">
                  <c:v>0.12757629587021685</c:v>
                </c:pt>
                <c:pt idx="1724">
                  <c:v>0.12756134379098796</c:v>
                </c:pt>
                <c:pt idx="1725">
                  <c:v>0.12756804644719399</c:v>
                </c:pt>
                <c:pt idx="1726">
                  <c:v>0.12757732704809469</c:v>
                </c:pt>
                <c:pt idx="1727">
                  <c:v>0.12758557647111751</c:v>
                </c:pt>
                <c:pt idx="1728">
                  <c:v>0.12758454529323968</c:v>
                </c:pt>
                <c:pt idx="1729">
                  <c:v>0.12756495291356043</c:v>
                </c:pt>
                <c:pt idx="1730">
                  <c:v>0.12757835822597255</c:v>
                </c:pt>
                <c:pt idx="1731">
                  <c:v>0.1275603126131101</c:v>
                </c:pt>
                <c:pt idx="1732">
                  <c:v>0.12753865787767515</c:v>
                </c:pt>
                <c:pt idx="1733">
                  <c:v>0.12753607993298052</c:v>
                </c:pt>
                <c:pt idx="1734">
                  <c:v>0.12755773466841547</c:v>
                </c:pt>
                <c:pt idx="1735">
                  <c:v>0.12758815441581214</c:v>
                </c:pt>
                <c:pt idx="1736">
                  <c:v>0.12759743501671283</c:v>
                </c:pt>
                <c:pt idx="1737">
                  <c:v>0.12758402970430074</c:v>
                </c:pt>
                <c:pt idx="1738">
                  <c:v>0.12756753085825509</c:v>
                </c:pt>
                <c:pt idx="1739">
                  <c:v>0.12759588824989607</c:v>
                </c:pt>
                <c:pt idx="1740">
                  <c:v>0.12760516885079676</c:v>
                </c:pt>
                <c:pt idx="1741">
                  <c:v>0.1275603126131101</c:v>
                </c:pt>
                <c:pt idx="1742">
                  <c:v>0.12757371792552219</c:v>
                </c:pt>
                <c:pt idx="1743">
                  <c:v>0.12757371792552219</c:v>
                </c:pt>
                <c:pt idx="1744">
                  <c:v>0.12753556434404159</c:v>
                </c:pt>
                <c:pt idx="1745">
                  <c:v>0.12753659552191945</c:v>
                </c:pt>
                <c:pt idx="1746">
                  <c:v>0.12756443732462153</c:v>
                </c:pt>
                <c:pt idx="1747">
                  <c:v>0.12758970118262894</c:v>
                </c:pt>
                <c:pt idx="1748">
                  <c:v>0.12756082820204903</c:v>
                </c:pt>
                <c:pt idx="1749">
                  <c:v>0.12754845406751478</c:v>
                </c:pt>
                <c:pt idx="1750">
                  <c:v>0.12753195522146912</c:v>
                </c:pt>
                <c:pt idx="1751">
                  <c:v>0.12753711111085839</c:v>
                </c:pt>
                <c:pt idx="1752">
                  <c:v>0.12754381376706445</c:v>
                </c:pt>
                <c:pt idx="1753">
                  <c:v>0.12753659552191945</c:v>
                </c:pt>
                <c:pt idx="1754">
                  <c:v>0.12755876584629333</c:v>
                </c:pt>
                <c:pt idx="1755">
                  <c:v>0.12753607993298052</c:v>
                </c:pt>
                <c:pt idx="1756">
                  <c:v>0.12754587612282015</c:v>
                </c:pt>
                <c:pt idx="1757">
                  <c:v>0.12754484494494228</c:v>
                </c:pt>
                <c:pt idx="1758">
                  <c:v>0.12751958108693487</c:v>
                </c:pt>
                <c:pt idx="1759">
                  <c:v>0.12752061226481273</c:v>
                </c:pt>
                <c:pt idx="1760">
                  <c:v>0.1275200966758738</c:v>
                </c:pt>
                <c:pt idx="1761">
                  <c:v>0.12753814228873625</c:v>
                </c:pt>
                <c:pt idx="1762">
                  <c:v>0.12755567231265977</c:v>
                </c:pt>
                <c:pt idx="1763">
                  <c:v>0.12754845406751478</c:v>
                </c:pt>
                <c:pt idx="1764">
                  <c:v>0.12752061226481273</c:v>
                </c:pt>
                <c:pt idx="1765">
                  <c:v>0.12751958108693487</c:v>
                </c:pt>
                <c:pt idx="1766">
                  <c:v>0.12753607993298052</c:v>
                </c:pt>
                <c:pt idx="1767">
                  <c:v>0.12755876584629333</c:v>
                </c:pt>
                <c:pt idx="1768">
                  <c:v>0.1275603126131101</c:v>
                </c:pt>
                <c:pt idx="1769">
                  <c:v>0.12754793847857585</c:v>
                </c:pt>
                <c:pt idx="1770">
                  <c:v>0.12754896965645371</c:v>
                </c:pt>
                <c:pt idx="1771">
                  <c:v>0.12751339401966774</c:v>
                </c:pt>
                <c:pt idx="1772">
                  <c:v>0.12750256665195028</c:v>
                </c:pt>
                <c:pt idx="1773">
                  <c:v>0.12753659552191945</c:v>
                </c:pt>
                <c:pt idx="1774">
                  <c:v>0.12755309436796511</c:v>
                </c:pt>
                <c:pt idx="1775">
                  <c:v>0.12753298639934696</c:v>
                </c:pt>
                <c:pt idx="1776">
                  <c:v>0.12752937727677449</c:v>
                </c:pt>
                <c:pt idx="1777">
                  <c:v>0.12755103201220941</c:v>
                </c:pt>
                <c:pt idx="1778">
                  <c:v>0.1275221590316295</c:v>
                </c:pt>
                <c:pt idx="1779">
                  <c:v>0.12750617577452278</c:v>
                </c:pt>
                <c:pt idx="1780">
                  <c:v>0.12751854990905701</c:v>
                </c:pt>
                <c:pt idx="1781">
                  <c:v>0.12752525256526306</c:v>
                </c:pt>
                <c:pt idx="1782">
                  <c:v>0.12753298639934696</c:v>
                </c:pt>
                <c:pt idx="1783">
                  <c:v>0.1275242213873852</c:v>
                </c:pt>
                <c:pt idx="1784">
                  <c:v>0.12754123582236981</c:v>
                </c:pt>
                <c:pt idx="1785">
                  <c:v>0.12754587612282015</c:v>
                </c:pt>
                <c:pt idx="1786">
                  <c:v>0.12755051642327048</c:v>
                </c:pt>
                <c:pt idx="1787">
                  <c:v>0.12758506088217861</c:v>
                </c:pt>
                <c:pt idx="1788">
                  <c:v>0.12758763882687324</c:v>
                </c:pt>
                <c:pt idx="1789">
                  <c:v>0.12758557647111751</c:v>
                </c:pt>
                <c:pt idx="1790">
                  <c:v>0.12756701526931616</c:v>
                </c:pt>
                <c:pt idx="1791">
                  <c:v>0.12755515672372084</c:v>
                </c:pt>
                <c:pt idx="1792">
                  <c:v>0.12755360995690404</c:v>
                </c:pt>
                <c:pt idx="1793">
                  <c:v>0.12755567231265977</c:v>
                </c:pt>
                <c:pt idx="1794">
                  <c:v>0.12757217115870542</c:v>
                </c:pt>
                <c:pt idx="1795">
                  <c:v>0.12754948524539264</c:v>
                </c:pt>
                <c:pt idx="1796">
                  <c:v>0.12754432935600335</c:v>
                </c:pt>
                <c:pt idx="1797">
                  <c:v>0.12756082820204903</c:v>
                </c:pt>
                <c:pt idx="1798">
                  <c:v>0.12756598409143829</c:v>
                </c:pt>
                <c:pt idx="1799">
                  <c:v>0.12757165556976649</c:v>
                </c:pt>
                <c:pt idx="1800">
                  <c:v>0.12758351411536181</c:v>
                </c:pt>
                <c:pt idx="1801">
                  <c:v>0.12758196734854504</c:v>
                </c:pt>
                <c:pt idx="1802">
                  <c:v>0.12754948524539264</c:v>
                </c:pt>
                <c:pt idx="1803">
                  <c:v>0.12754536053388121</c:v>
                </c:pt>
                <c:pt idx="1804">
                  <c:v>0.12753143963253019</c:v>
                </c:pt>
                <c:pt idx="1805">
                  <c:v>0.12753195522146912</c:v>
                </c:pt>
                <c:pt idx="1806">
                  <c:v>0.12755773466841547</c:v>
                </c:pt>
                <c:pt idx="1807">
                  <c:v>0.12754845406751478</c:v>
                </c:pt>
                <c:pt idx="1808">
                  <c:v>0.12756185937992687</c:v>
                </c:pt>
                <c:pt idx="1809">
                  <c:v>0.12757474910340005</c:v>
                </c:pt>
                <c:pt idx="1810">
                  <c:v>0.12757784263703362</c:v>
                </c:pt>
                <c:pt idx="1811">
                  <c:v>0.12757887381491148</c:v>
                </c:pt>
                <c:pt idx="1812">
                  <c:v>0.12758042058172825</c:v>
                </c:pt>
                <c:pt idx="1813">
                  <c:v>0.12757526469233899</c:v>
                </c:pt>
                <c:pt idx="1814">
                  <c:v>0.12755567231265977</c:v>
                </c:pt>
                <c:pt idx="1815">
                  <c:v>0.12756134379098796</c:v>
                </c:pt>
                <c:pt idx="1816">
                  <c:v>0.12756289055780473</c:v>
                </c:pt>
                <c:pt idx="1817">
                  <c:v>0.12755876584629333</c:v>
                </c:pt>
                <c:pt idx="1818">
                  <c:v>0.12756856203613293</c:v>
                </c:pt>
                <c:pt idx="1819">
                  <c:v>0.1275984661945907</c:v>
                </c:pt>
                <c:pt idx="1820">
                  <c:v>0.12758867000475108</c:v>
                </c:pt>
                <c:pt idx="1821">
                  <c:v>0.12755515672372084</c:v>
                </c:pt>
                <c:pt idx="1822">
                  <c:v>0.12755360995690404</c:v>
                </c:pt>
                <c:pt idx="1823">
                  <c:v>0.12757062439188863</c:v>
                </c:pt>
                <c:pt idx="1824">
                  <c:v>0.12757474910340005</c:v>
                </c:pt>
                <c:pt idx="1825">
                  <c:v>0.12756598409143829</c:v>
                </c:pt>
                <c:pt idx="1826">
                  <c:v>0.12757113998082756</c:v>
                </c:pt>
                <c:pt idx="1827">
                  <c:v>0.12754381376706445</c:v>
                </c:pt>
                <c:pt idx="1828">
                  <c:v>0.12756340614674366</c:v>
                </c:pt>
                <c:pt idx="1829">
                  <c:v>0.1276005285503464</c:v>
                </c:pt>
                <c:pt idx="1830">
                  <c:v>0.1275582502573544</c:v>
                </c:pt>
                <c:pt idx="1831">
                  <c:v>0.12754484494494228</c:v>
                </c:pt>
                <c:pt idx="1832">
                  <c:v>0.12755000083433157</c:v>
                </c:pt>
                <c:pt idx="1833">
                  <c:v>0.12754329817812551</c:v>
                </c:pt>
                <c:pt idx="1834">
                  <c:v>0.12756753085825509</c:v>
                </c:pt>
                <c:pt idx="1835">
                  <c:v>0.1275546411347819</c:v>
                </c:pt>
                <c:pt idx="1836">
                  <c:v>0.1275603126131101</c:v>
                </c:pt>
                <c:pt idx="1837">
                  <c:v>0.1275567034905376</c:v>
                </c:pt>
                <c:pt idx="1838">
                  <c:v>0.12753247081040806</c:v>
                </c:pt>
                <c:pt idx="1839">
                  <c:v>0.12754639171175908</c:v>
                </c:pt>
                <c:pt idx="1840">
                  <c:v>0.127525768154202</c:v>
                </c:pt>
                <c:pt idx="1841">
                  <c:v>0.12753040845465233</c:v>
                </c:pt>
                <c:pt idx="1842">
                  <c:v>0.12753350198828589</c:v>
                </c:pt>
                <c:pt idx="1843">
                  <c:v>0.1275221590316295</c:v>
                </c:pt>
                <c:pt idx="1844">
                  <c:v>0.12751958108693487</c:v>
                </c:pt>
                <c:pt idx="1845">
                  <c:v>0.12754742288963691</c:v>
                </c:pt>
                <c:pt idx="1846">
                  <c:v>0.12756340614674366</c:v>
                </c:pt>
                <c:pt idx="1847">
                  <c:v>0.1275525787790262</c:v>
                </c:pt>
                <c:pt idx="1848">
                  <c:v>0.12758042058172825</c:v>
                </c:pt>
                <c:pt idx="1849">
                  <c:v>0.12755618790159867</c:v>
                </c:pt>
                <c:pt idx="1850">
                  <c:v>0.12751958108693487</c:v>
                </c:pt>
                <c:pt idx="1851">
                  <c:v>0.1275278305099577</c:v>
                </c:pt>
                <c:pt idx="1852">
                  <c:v>0.12754072023343088</c:v>
                </c:pt>
                <c:pt idx="1853">
                  <c:v>0.12752731492101876</c:v>
                </c:pt>
                <c:pt idx="1854">
                  <c:v>0.12754587612282015</c:v>
                </c:pt>
                <c:pt idx="1855">
                  <c:v>0.12756082820204903</c:v>
                </c:pt>
                <c:pt idx="1856">
                  <c:v>0.12753607993298052</c:v>
                </c:pt>
                <c:pt idx="1857">
                  <c:v>0.12754123582236981</c:v>
                </c:pt>
                <c:pt idx="1858">
                  <c:v>0.12754639171175908</c:v>
                </c:pt>
                <c:pt idx="1859">
                  <c:v>0.12755567231265977</c:v>
                </c:pt>
                <c:pt idx="1860">
                  <c:v>0.12754793847857585</c:v>
                </c:pt>
                <c:pt idx="1861">
                  <c:v>0.12754536053388121</c:v>
                </c:pt>
                <c:pt idx="1862">
                  <c:v>0.12754639171175908</c:v>
                </c:pt>
                <c:pt idx="1863">
                  <c:v>0.12753195522146912</c:v>
                </c:pt>
                <c:pt idx="1864">
                  <c:v>0.12751700314224024</c:v>
                </c:pt>
                <c:pt idx="1865">
                  <c:v>0.12752679933207983</c:v>
                </c:pt>
                <c:pt idx="1866">
                  <c:v>0.12754072023343088</c:v>
                </c:pt>
                <c:pt idx="1867">
                  <c:v>0.12752679933207983</c:v>
                </c:pt>
                <c:pt idx="1868">
                  <c:v>0.12754432935600335</c:v>
                </c:pt>
                <c:pt idx="1869">
                  <c:v>0.12755206319008727</c:v>
                </c:pt>
                <c:pt idx="1870">
                  <c:v>0.12754690730069801</c:v>
                </c:pt>
                <c:pt idx="1871">
                  <c:v>0.1275582502573544</c:v>
                </c:pt>
                <c:pt idx="1872">
                  <c:v>0.12757784263703362</c:v>
                </c:pt>
                <c:pt idx="1873">
                  <c:v>0.12758093617066718</c:v>
                </c:pt>
                <c:pt idx="1874">
                  <c:v>0.12755876584629333</c:v>
                </c:pt>
                <c:pt idx="1875">
                  <c:v>0.12755515672372084</c:v>
                </c:pt>
                <c:pt idx="1876">
                  <c:v>0.12754639171175908</c:v>
                </c:pt>
                <c:pt idx="1877">
                  <c:v>0.12751958108693487</c:v>
                </c:pt>
                <c:pt idx="1878">
                  <c:v>0.12750617577452278</c:v>
                </c:pt>
                <c:pt idx="1879">
                  <c:v>0.12752112785375164</c:v>
                </c:pt>
                <c:pt idx="1880">
                  <c:v>0.12751751873117917</c:v>
                </c:pt>
                <c:pt idx="1881">
                  <c:v>0.12750411341876705</c:v>
                </c:pt>
                <c:pt idx="1882">
                  <c:v>0.1275242213873852</c:v>
                </c:pt>
                <c:pt idx="1883">
                  <c:v>0.12753143963253019</c:v>
                </c:pt>
                <c:pt idx="1884">
                  <c:v>0.12752937727677449</c:v>
                </c:pt>
                <c:pt idx="1885">
                  <c:v>0.12753556434404159</c:v>
                </c:pt>
                <c:pt idx="1886">
                  <c:v>0.12754690730069801</c:v>
                </c:pt>
                <c:pt idx="1887">
                  <c:v>0.12755051642327048</c:v>
                </c:pt>
                <c:pt idx="1888">
                  <c:v>0.12754329817812551</c:v>
                </c:pt>
                <c:pt idx="1889">
                  <c:v>0.12756340614674366</c:v>
                </c:pt>
                <c:pt idx="1890">
                  <c:v>0.12756907762507186</c:v>
                </c:pt>
                <c:pt idx="1891">
                  <c:v>0.12756134379098796</c:v>
                </c:pt>
                <c:pt idx="1892">
                  <c:v>0.12757113998082756</c:v>
                </c:pt>
                <c:pt idx="1893">
                  <c:v>0.12757320233658329</c:v>
                </c:pt>
                <c:pt idx="1894">
                  <c:v>0.12757938940385039</c:v>
                </c:pt>
                <c:pt idx="1895">
                  <c:v>0.12757165556976649</c:v>
                </c:pt>
                <c:pt idx="1896">
                  <c:v>0.1275582502573544</c:v>
                </c:pt>
                <c:pt idx="1897">
                  <c:v>0.12756804644719399</c:v>
                </c:pt>
                <c:pt idx="1898">
                  <c:v>0.12757217115870542</c:v>
                </c:pt>
                <c:pt idx="1899">
                  <c:v>0.12756546850249936</c:v>
                </c:pt>
                <c:pt idx="1900">
                  <c:v>0.12757887381491148</c:v>
                </c:pt>
                <c:pt idx="1901">
                  <c:v>0.12759176353838464</c:v>
                </c:pt>
                <c:pt idx="1902">
                  <c:v>0.12757320233658329</c:v>
                </c:pt>
                <c:pt idx="1903">
                  <c:v>0.12756649968037723</c:v>
                </c:pt>
                <c:pt idx="1904">
                  <c:v>0.12758042058172825</c:v>
                </c:pt>
                <c:pt idx="1905">
                  <c:v>0.12757010880294972</c:v>
                </c:pt>
                <c:pt idx="1906">
                  <c:v>0.12754896965645371</c:v>
                </c:pt>
                <c:pt idx="1907">
                  <c:v>0.12754690730069801</c:v>
                </c:pt>
                <c:pt idx="1908">
                  <c:v>0.12756340614674366</c:v>
                </c:pt>
                <c:pt idx="1909">
                  <c:v>0.12756856203613293</c:v>
                </c:pt>
                <c:pt idx="1910">
                  <c:v>0.12756289055780473</c:v>
                </c:pt>
                <c:pt idx="1911">
                  <c:v>0.12758609206005644</c:v>
                </c:pt>
                <c:pt idx="1912">
                  <c:v>0.12757732704809469</c:v>
                </c:pt>
                <c:pt idx="1913">
                  <c:v>0.12756753085825509</c:v>
                </c:pt>
                <c:pt idx="1914">
                  <c:v>0.12756856203613293</c:v>
                </c:pt>
                <c:pt idx="1915">
                  <c:v>0.12755876584629333</c:v>
                </c:pt>
                <c:pt idx="1916">
                  <c:v>0.12757320233658329</c:v>
                </c:pt>
                <c:pt idx="1917">
                  <c:v>0.12755773466841547</c:v>
                </c:pt>
                <c:pt idx="1918">
                  <c:v>0.12757629587021685</c:v>
                </c:pt>
                <c:pt idx="1919">
                  <c:v>0.12757629587021685</c:v>
                </c:pt>
                <c:pt idx="1920">
                  <c:v>0.12754278258918658</c:v>
                </c:pt>
                <c:pt idx="1921">
                  <c:v>0.12753762669979732</c:v>
                </c:pt>
                <c:pt idx="1922">
                  <c:v>0.12754381376706445</c:v>
                </c:pt>
                <c:pt idx="1923">
                  <c:v>0.12754896965645371</c:v>
                </c:pt>
                <c:pt idx="1924">
                  <c:v>0.12754226700024765</c:v>
                </c:pt>
                <c:pt idx="1925">
                  <c:v>0.1275969194277739</c:v>
                </c:pt>
                <c:pt idx="1926">
                  <c:v>0.12760001296140747</c:v>
                </c:pt>
                <c:pt idx="1927">
                  <c:v>0.1275546411347819</c:v>
                </c:pt>
                <c:pt idx="1928">
                  <c:v>0.12755103201220941</c:v>
                </c:pt>
                <c:pt idx="1929">
                  <c:v>0.12754432935600335</c:v>
                </c:pt>
                <c:pt idx="1930">
                  <c:v>0.12758712323793431</c:v>
                </c:pt>
                <c:pt idx="1931">
                  <c:v>0.12758506088217861</c:v>
                </c:pt>
                <c:pt idx="1932">
                  <c:v>0.12754175141130872</c:v>
                </c:pt>
                <c:pt idx="1933">
                  <c:v>0.1275603126131101</c:v>
                </c:pt>
                <c:pt idx="1934">
                  <c:v>0.12755928143523224</c:v>
                </c:pt>
                <c:pt idx="1935">
                  <c:v>0.12754587612282015</c:v>
                </c:pt>
                <c:pt idx="1936">
                  <c:v>0.12754278258918658</c:v>
                </c:pt>
                <c:pt idx="1937">
                  <c:v>0.12756185937992687</c:v>
                </c:pt>
                <c:pt idx="1938">
                  <c:v>0.12756082820204903</c:v>
                </c:pt>
                <c:pt idx="1939">
                  <c:v>0.12754020464449195</c:v>
                </c:pt>
                <c:pt idx="1940">
                  <c:v>0.12754845406751478</c:v>
                </c:pt>
                <c:pt idx="1941">
                  <c:v>0.12754690730069801</c:v>
                </c:pt>
                <c:pt idx="1942">
                  <c:v>0.12754123582236981</c:v>
                </c:pt>
                <c:pt idx="1943">
                  <c:v>0.12753401757722482</c:v>
                </c:pt>
                <c:pt idx="1944">
                  <c:v>0.12756701526931616</c:v>
                </c:pt>
                <c:pt idx="1945">
                  <c:v>0.12756185937992687</c:v>
                </c:pt>
                <c:pt idx="1946">
                  <c:v>0.1275603126131101</c:v>
                </c:pt>
                <c:pt idx="1947">
                  <c:v>0.12758454529323968</c:v>
                </c:pt>
                <c:pt idx="1948">
                  <c:v>0.12755618790159867</c:v>
                </c:pt>
                <c:pt idx="1949">
                  <c:v>0.12756340614674366</c:v>
                </c:pt>
                <c:pt idx="1950">
                  <c:v>0.12757217115870542</c:v>
                </c:pt>
                <c:pt idx="1951">
                  <c:v>0.12757371792552219</c:v>
                </c:pt>
                <c:pt idx="1952">
                  <c:v>0.12754948524539264</c:v>
                </c:pt>
                <c:pt idx="1953">
                  <c:v>0.12754896965645371</c:v>
                </c:pt>
                <c:pt idx="1954">
                  <c:v>0.12757629587021685</c:v>
                </c:pt>
                <c:pt idx="1955">
                  <c:v>0.12756443732462153</c:v>
                </c:pt>
                <c:pt idx="1956">
                  <c:v>0.1275603126131101</c:v>
                </c:pt>
                <c:pt idx="1957">
                  <c:v>0.12756701526931616</c:v>
                </c:pt>
                <c:pt idx="1958">
                  <c:v>0.12756804644719399</c:v>
                </c:pt>
                <c:pt idx="1959">
                  <c:v>0.12754278258918658</c:v>
                </c:pt>
                <c:pt idx="1960">
                  <c:v>0.12754742288963691</c:v>
                </c:pt>
                <c:pt idx="1961">
                  <c:v>0.1275525787790262</c:v>
                </c:pt>
                <c:pt idx="1962">
                  <c:v>0.12756495291356043</c:v>
                </c:pt>
                <c:pt idx="1963">
                  <c:v>0.12757217115870542</c:v>
                </c:pt>
                <c:pt idx="1964">
                  <c:v>0.12756443732462153</c:v>
                </c:pt>
                <c:pt idx="1965">
                  <c:v>0.12759227912732357</c:v>
                </c:pt>
                <c:pt idx="1966">
                  <c:v>0.12757268674764435</c:v>
                </c:pt>
                <c:pt idx="1967">
                  <c:v>0.12755618790159867</c:v>
                </c:pt>
                <c:pt idx="1968">
                  <c:v>0.12754690730069801</c:v>
                </c:pt>
                <c:pt idx="1969">
                  <c:v>0.12752061226481273</c:v>
                </c:pt>
                <c:pt idx="1970">
                  <c:v>0.12751854990905701</c:v>
                </c:pt>
                <c:pt idx="1971">
                  <c:v>0.12753298639934696</c:v>
                </c:pt>
                <c:pt idx="1972">
                  <c:v>0.12756134379098796</c:v>
                </c:pt>
                <c:pt idx="1973">
                  <c:v>0.12756392173568259</c:v>
                </c:pt>
                <c:pt idx="1974">
                  <c:v>0.12756959321401079</c:v>
                </c:pt>
                <c:pt idx="1975">
                  <c:v>0.12756443732462153</c:v>
                </c:pt>
                <c:pt idx="1976">
                  <c:v>0.12755309436796511</c:v>
                </c:pt>
                <c:pt idx="1977">
                  <c:v>0.12757629587021685</c:v>
                </c:pt>
                <c:pt idx="1978">
                  <c:v>0.12757217115870542</c:v>
                </c:pt>
                <c:pt idx="1979">
                  <c:v>0.1275525787790262</c:v>
                </c:pt>
                <c:pt idx="1980">
                  <c:v>0.12754845406751478</c:v>
                </c:pt>
                <c:pt idx="1981">
                  <c:v>0.12754381376706445</c:v>
                </c:pt>
                <c:pt idx="1982">
                  <c:v>0.12755309436796511</c:v>
                </c:pt>
                <c:pt idx="1983">
                  <c:v>0.12757268674764435</c:v>
                </c:pt>
                <c:pt idx="1984">
                  <c:v>0.12756753085825509</c:v>
                </c:pt>
                <c:pt idx="1985">
                  <c:v>0.12757578028127792</c:v>
                </c:pt>
                <c:pt idx="1986">
                  <c:v>0.12757784263703362</c:v>
                </c:pt>
                <c:pt idx="1987">
                  <c:v>0.12755360995690404</c:v>
                </c:pt>
                <c:pt idx="1988">
                  <c:v>0.12756907762507186</c:v>
                </c:pt>
                <c:pt idx="1989">
                  <c:v>0.1275582502573544</c:v>
                </c:pt>
                <c:pt idx="1990">
                  <c:v>0.12753298639934696</c:v>
                </c:pt>
                <c:pt idx="1991">
                  <c:v>0.1275525787790262</c:v>
                </c:pt>
                <c:pt idx="1992">
                  <c:v>0.12755876584629333</c:v>
                </c:pt>
                <c:pt idx="1993">
                  <c:v>0.12756753085825509</c:v>
                </c:pt>
                <c:pt idx="1994">
                  <c:v>0.12758867000475108</c:v>
                </c:pt>
                <c:pt idx="1995">
                  <c:v>0.12757887381491148</c:v>
                </c:pt>
                <c:pt idx="1996">
                  <c:v>0.12756804644719399</c:v>
                </c:pt>
                <c:pt idx="1997">
                  <c:v>0.12756185937992687</c:v>
                </c:pt>
                <c:pt idx="1998">
                  <c:v>0.12755979702417117</c:v>
                </c:pt>
                <c:pt idx="1999">
                  <c:v>0.12755721907947654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0089552"/>
        <c:axId val="346761304"/>
      </c:scatterChart>
      <c:valAx>
        <c:axId val="340089552"/>
        <c:scaling>
          <c:orientation val="minMax"/>
          <c:max val="2.5000000000000005E-2"/>
          <c:min val="-1.0000000000000002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761304"/>
        <c:crosses val="autoZero"/>
        <c:crossBetween val="midCat"/>
      </c:valAx>
      <c:valAx>
        <c:axId val="34676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Voltage on the sensor (V)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0089552"/>
        <c:crossesAt val="-1.0000000000000002E-2"/>
        <c:crossBetween val="midCat"/>
        <c:majorUnit val="1.0000000000000003E-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523896-3524-4F6D-9F8F-B40F4E3DD535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51199C-086E-4CFC-AF67-39B87B6F09A2}">
      <dgm:prSet custT="1"/>
      <dgm:spPr>
        <a:solidFill>
          <a:srgbClr val="8DC086"/>
        </a:solidFill>
      </dgm:spPr>
      <dgm:t>
        <a:bodyPr/>
        <a:lstStyle/>
        <a:p>
          <a:pPr rtl="0"/>
          <a:r>
            <a:rPr lang="en-GB" sz="1800" smtClean="0"/>
            <a:t>Giovanna Vandoni</a:t>
          </a:r>
          <a:endParaRPr lang="en-GB" sz="1800"/>
        </a:p>
      </dgm:t>
    </dgm:pt>
    <dgm:pt modelId="{96133A4E-99CA-48A3-A0D8-C293C0D77BB8}" type="parTrans" cxnId="{13DCE809-0B2C-4700-B470-FBB72A3F00BE}">
      <dgm:prSet/>
      <dgm:spPr/>
      <dgm:t>
        <a:bodyPr/>
        <a:lstStyle/>
        <a:p>
          <a:endParaRPr lang="en-GB" sz="2400"/>
        </a:p>
      </dgm:t>
    </dgm:pt>
    <dgm:pt modelId="{5ACF985B-6EC4-43B6-992D-701426BC9DCE}" type="sibTrans" cxnId="{13DCE809-0B2C-4700-B470-FBB72A3F00BE}">
      <dgm:prSet/>
      <dgm:spPr/>
      <dgm:t>
        <a:bodyPr/>
        <a:lstStyle/>
        <a:p>
          <a:endParaRPr lang="en-GB" sz="2400"/>
        </a:p>
      </dgm:t>
    </dgm:pt>
    <dgm:pt modelId="{C43DE1D1-10EF-40D6-9E61-272259069CD3}">
      <dgm:prSet custT="1"/>
      <dgm:spPr>
        <a:solidFill>
          <a:srgbClr val="8DC086"/>
        </a:solidFill>
      </dgm:spPr>
      <dgm:t>
        <a:bodyPr/>
        <a:lstStyle/>
        <a:p>
          <a:pPr rtl="0"/>
          <a:r>
            <a:rPr lang="en-GB" sz="1400" dirty="0" smtClean="0"/>
            <a:t>BE-RF</a:t>
          </a:r>
          <a:endParaRPr lang="en-GB" sz="1400" dirty="0"/>
        </a:p>
      </dgm:t>
    </dgm:pt>
    <dgm:pt modelId="{DC19C2F0-4E0D-4BCA-A46F-E78904EBA42C}" type="parTrans" cxnId="{48E9FFE2-C4CA-48CC-B172-5ED4278CBA47}">
      <dgm:prSet/>
      <dgm:spPr/>
      <dgm:t>
        <a:bodyPr/>
        <a:lstStyle/>
        <a:p>
          <a:endParaRPr lang="en-GB" sz="2400"/>
        </a:p>
      </dgm:t>
    </dgm:pt>
    <dgm:pt modelId="{173E81C5-C8D2-4195-A38E-72104EF91324}" type="sibTrans" cxnId="{48E9FFE2-C4CA-48CC-B172-5ED4278CBA47}">
      <dgm:prSet/>
      <dgm:spPr/>
      <dgm:t>
        <a:bodyPr/>
        <a:lstStyle/>
        <a:p>
          <a:endParaRPr lang="en-GB" sz="2400"/>
        </a:p>
      </dgm:t>
    </dgm:pt>
    <dgm:pt modelId="{F7C65802-32C1-4FEE-A547-9B3C7097C148}">
      <dgm:prSet custT="1"/>
      <dgm:spPr>
        <a:solidFill>
          <a:srgbClr val="8ABFD0"/>
        </a:solidFill>
      </dgm:spPr>
      <dgm:t>
        <a:bodyPr/>
        <a:lstStyle/>
        <a:p>
          <a:pPr lvl="0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dirty="0" smtClean="0"/>
            <a:t>Hernán Furci</a:t>
          </a:r>
          <a:endParaRPr lang="en-GB" sz="1800" dirty="0"/>
        </a:p>
      </dgm:t>
    </dgm:pt>
    <dgm:pt modelId="{A5073AC8-268A-47E8-9063-5C708071AC3F}" type="parTrans" cxnId="{A877F1CF-0215-48F9-8EBB-732479970C51}">
      <dgm:prSet/>
      <dgm:spPr/>
      <dgm:t>
        <a:bodyPr/>
        <a:lstStyle/>
        <a:p>
          <a:endParaRPr lang="en-GB" sz="2400"/>
        </a:p>
      </dgm:t>
    </dgm:pt>
    <dgm:pt modelId="{05455C2E-328C-460A-9046-7EAD669DDE97}" type="sibTrans" cxnId="{A877F1CF-0215-48F9-8EBB-732479970C51}">
      <dgm:prSet/>
      <dgm:spPr/>
      <dgm:t>
        <a:bodyPr/>
        <a:lstStyle/>
        <a:p>
          <a:endParaRPr lang="en-GB" sz="2400"/>
        </a:p>
      </dgm:t>
    </dgm:pt>
    <dgm:pt modelId="{FE553F29-59F4-4CCB-BA94-0B547F940C17}">
      <dgm:prSet custT="1"/>
      <dgm:spPr>
        <a:solidFill>
          <a:srgbClr val="8ABFD0"/>
        </a:solidFill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dirty="0" smtClean="0"/>
            <a:t>BE-RF-SRF</a:t>
          </a:r>
          <a:endParaRPr lang="en-GB" sz="1400" dirty="0"/>
        </a:p>
      </dgm:t>
    </dgm:pt>
    <dgm:pt modelId="{5E5A5E23-9099-4EFE-93F6-B899F03925F4}" type="parTrans" cxnId="{0F0A947C-C643-477A-AB24-77E1007A667E}">
      <dgm:prSet/>
      <dgm:spPr/>
      <dgm:t>
        <a:bodyPr/>
        <a:lstStyle/>
        <a:p>
          <a:endParaRPr lang="en-GB" sz="2400"/>
        </a:p>
      </dgm:t>
    </dgm:pt>
    <dgm:pt modelId="{78E3BF09-8D19-46AA-9E0D-FC4BBE4F0545}" type="sibTrans" cxnId="{0F0A947C-C643-477A-AB24-77E1007A667E}">
      <dgm:prSet/>
      <dgm:spPr/>
      <dgm:t>
        <a:bodyPr/>
        <a:lstStyle/>
        <a:p>
          <a:endParaRPr lang="en-GB" sz="2400"/>
        </a:p>
      </dgm:t>
    </dgm:pt>
    <dgm:pt modelId="{DED99E37-000C-4D70-A34B-4848F9EE5D21}">
      <dgm:prSet custT="1"/>
      <dgm:spPr>
        <a:solidFill>
          <a:srgbClr val="A7B9DD"/>
        </a:solidFill>
      </dgm:spPr>
      <dgm:t>
        <a:bodyPr/>
        <a:lstStyle/>
        <a:p>
          <a:pPr marL="114300" lvl="0" indent="0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dirty="0" smtClean="0"/>
            <a:t>Tobias </a:t>
          </a:r>
          <a:r>
            <a:rPr lang="en-GB" sz="1800" dirty="0" err="1" smtClean="0"/>
            <a:t>Stegmaier</a:t>
          </a:r>
          <a:endParaRPr lang="en-GB" sz="1800" dirty="0"/>
        </a:p>
      </dgm:t>
    </dgm:pt>
    <dgm:pt modelId="{134EB477-4797-4EEB-B09D-27F8A16986A4}" type="parTrans" cxnId="{DD329E86-E01C-4AA1-B212-423CDB8605DF}">
      <dgm:prSet/>
      <dgm:spPr/>
      <dgm:t>
        <a:bodyPr/>
        <a:lstStyle/>
        <a:p>
          <a:endParaRPr lang="en-GB" sz="2400"/>
        </a:p>
      </dgm:t>
    </dgm:pt>
    <dgm:pt modelId="{91391C96-06FB-4B00-9B19-3A68AA7452BF}" type="sibTrans" cxnId="{DD329E86-E01C-4AA1-B212-423CDB8605DF}">
      <dgm:prSet/>
      <dgm:spPr/>
      <dgm:t>
        <a:bodyPr/>
        <a:lstStyle/>
        <a:p>
          <a:endParaRPr lang="en-GB" sz="2400"/>
        </a:p>
      </dgm:t>
    </dgm:pt>
    <dgm:pt modelId="{46310118-7ACB-4787-9748-9F5A5FE66377}">
      <dgm:prSet custT="1"/>
      <dgm:spPr>
        <a:solidFill>
          <a:srgbClr val="8DC086"/>
        </a:solidFill>
      </dgm:spPr>
      <dgm:t>
        <a:bodyPr/>
        <a:lstStyle/>
        <a:p>
          <a:pPr rtl="0"/>
          <a:r>
            <a:rPr lang="en-GB" sz="1400" dirty="0" smtClean="0"/>
            <a:t>Senior Scientist</a:t>
          </a:r>
          <a:endParaRPr lang="en-GB" sz="1400" dirty="0"/>
        </a:p>
      </dgm:t>
    </dgm:pt>
    <dgm:pt modelId="{0FA2F2A1-2BC4-4839-BC73-76B3DFED151D}" type="parTrans" cxnId="{F5979E08-6841-4978-9DBD-345073BDF2AC}">
      <dgm:prSet/>
      <dgm:spPr/>
      <dgm:t>
        <a:bodyPr/>
        <a:lstStyle/>
        <a:p>
          <a:endParaRPr lang="en-GB" sz="2400"/>
        </a:p>
      </dgm:t>
    </dgm:pt>
    <dgm:pt modelId="{13E837AC-916D-4A8B-86DD-6264C12BA83D}" type="sibTrans" cxnId="{F5979E08-6841-4978-9DBD-345073BDF2AC}">
      <dgm:prSet/>
      <dgm:spPr/>
      <dgm:t>
        <a:bodyPr/>
        <a:lstStyle/>
        <a:p>
          <a:endParaRPr lang="en-GB" sz="2400"/>
        </a:p>
      </dgm:t>
    </dgm:pt>
    <dgm:pt modelId="{B7FFB3E1-9F81-4AB2-A14B-BFA6DF77B7FA}">
      <dgm:prSet custT="1"/>
      <dgm:spPr>
        <a:solidFill>
          <a:srgbClr val="8ABFD0"/>
        </a:solidFill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dirty="0" smtClean="0"/>
            <a:t>Senior Fellow</a:t>
          </a:r>
          <a:endParaRPr lang="en-GB" sz="1400" dirty="0"/>
        </a:p>
      </dgm:t>
    </dgm:pt>
    <dgm:pt modelId="{F42CE16C-4000-484E-B547-EA3E187C8180}" type="parTrans" cxnId="{D0010CF0-FFE9-49B8-BB06-E5775653708D}">
      <dgm:prSet/>
      <dgm:spPr/>
      <dgm:t>
        <a:bodyPr/>
        <a:lstStyle/>
        <a:p>
          <a:endParaRPr lang="en-GB" sz="2400"/>
        </a:p>
      </dgm:t>
    </dgm:pt>
    <dgm:pt modelId="{B9F46E23-2BCE-415F-B831-EF32D7B40B1E}" type="sibTrans" cxnId="{D0010CF0-FFE9-49B8-BB06-E5775653708D}">
      <dgm:prSet/>
      <dgm:spPr/>
      <dgm:t>
        <a:bodyPr/>
        <a:lstStyle/>
        <a:p>
          <a:endParaRPr lang="en-GB" sz="2400"/>
        </a:p>
      </dgm:t>
    </dgm:pt>
    <dgm:pt modelId="{4F81D67D-4B79-499E-8874-307CA9B1EA1C}">
      <dgm:prSet custT="1"/>
      <dgm:spPr>
        <a:solidFill>
          <a:srgbClr val="8ABFD0"/>
        </a:solidFill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dirty="0" smtClean="0"/>
            <a:t>Thermal Mapping </a:t>
          </a:r>
          <a:r>
            <a:rPr lang="en-GB" sz="1800" b="1" dirty="0" smtClean="0"/>
            <a:t>R&amp;D</a:t>
          </a:r>
          <a:r>
            <a:rPr lang="en-GB" sz="1800" dirty="0" smtClean="0"/>
            <a:t> projects responsible</a:t>
          </a:r>
          <a:endParaRPr lang="en-GB" sz="1800" dirty="0"/>
        </a:p>
      </dgm:t>
    </dgm:pt>
    <dgm:pt modelId="{20FD9949-A8A5-4FDC-94FB-A7A1AEFAE1D8}" type="parTrans" cxnId="{D69A9D19-32C8-4AB8-8954-7FDDAB7CE215}">
      <dgm:prSet/>
      <dgm:spPr/>
      <dgm:t>
        <a:bodyPr/>
        <a:lstStyle/>
        <a:p>
          <a:endParaRPr lang="en-GB" sz="2400"/>
        </a:p>
      </dgm:t>
    </dgm:pt>
    <dgm:pt modelId="{148F815D-A51F-4169-9380-B284D8537C1F}" type="sibTrans" cxnId="{D69A9D19-32C8-4AB8-8954-7FDDAB7CE215}">
      <dgm:prSet/>
      <dgm:spPr/>
      <dgm:t>
        <a:bodyPr/>
        <a:lstStyle/>
        <a:p>
          <a:endParaRPr lang="en-GB" sz="2400"/>
        </a:p>
      </dgm:t>
    </dgm:pt>
    <dgm:pt modelId="{99A2C10C-CC10-4D51-A09B-1FB405B0CC3D}">
      <dgm:prSet custT="1"/>
      <dgm:spPr>
        <a:solidFill>
          <a:srgbClr val="8AC4B1"/>
        </a:solidFill>
      </dgm:spPr>
      <dgm:t>
        <a:bodyPr/>
        <a:lstStyle/>
        <a:p>
          <a:pPr rtl="0"/>
          <a:r>
            <a:rPr lang="en-GB" sz="1400" dirty="0" err="1" smtClean="0"/>
            <a:t>Cryolab</a:t>
          </a:r>
          <a:r>
            <a:rPr lang="en-GB" sz="1400" dirty="0" smtClean="0"/>
            <a:t> R&amp;D Coordinator </a:t>
          </a:r>
          <a:endParaRPr lang="en-GB" sz="1400" dirty="0"/>
        </a:p>
      </dgm:t>
    </dgm:pt>
    <dgm:pt modelId="{29C88F62-506D-4618-B6D9-DF2D4E19A135}">
      <dgm:prSet custT="1"/>
      <dgm:spPr>
        <a:solidFill>
          <a:srgbClr val="8AC4B1"/>
        </a:solidFill>
      </dgm:spPr>
      <dgm:t>
        <a:bodyPr/>
        <a:lstStyle/>
        <a:p>
          <a:pPr rtl="0"/>
          <a:r>
            <a:rPr lang="en-GB" sz="1400" dirty="0" smtClean="0"/>
            <a:t>Senior Cryogenics Scientist</a:t>
          </a:r>
          <a:endParaRPr lang="en-GB" sz="1400" dirty="0"/>
        </a:p>
      </dgm:t>
    </dgm:pt>
    <dgm:pt modelId="{0370F5F3-5BBC-4AD8-A9B8-1839DCB81634}">
      <dgm:prSet custT="1"/>
      <dgm:spPr>
        <a:solidFill>
          <a:srgbClr val="8AC4B1"/>
        </a:solidFill>
      </dgm:spPr>
      <dgm:t>
        <a:bodyPr/>
        <a:lstStyle/>
        <a:p>
          <a:pPr rtl="0"/>
          <a:r>
            <a:rPr lang="en-GB" sz="1400" dirty="0" smtClean="0"/>
            <a:t>TE-CRG-CI</a:t>
          </a:r>
          <a:endParaRPr lang="en-GB" sz="1400" dirty="0"/>
        </a:p>
      </dgm:t>
    </dgm:pt>
    <dgm:pt modelId="{2EA9286A-1F75-4E74-8FBC-DBA6C28C3049}">
      <dgm:prSet custT="1"/>
      <dgm:spPr>
        <a:solidFill>
          <a:srgbClr val="8AC4B1"/>
        </a:solidFill>
      </dgm:spPr>
      <dgm:t>
        <a:bodyPr/>
        <a:lstStyle/>
        <a:p>
          <a:pPr rtl="0"/>
          <a:r>
            <a:rPr lang="en-GB" sz="1800" dirty="0" smtClean="0"/>
            <a:t>Torsten Koettig</a:t>
          </a:r>
          <a:endParaRPr lang="en-GB" sz="1800" dirty="0"/>
        </a:p>
      </dgm:t>
    </dgm:pt>
    <dgm:pt modelId="{E1E42524-D3E2-4EB1-B86B-4C1E64BF9AA8}" type="sibTrans" cxnId="{75868148-EE75-4C14-88ED-BE0E984238ED}">
      <dgm:prSet/>
      <dgm:spPr/>
      <dgm:t>
        <a:bodyPr/>
        <a:lstStyle/>
        <a:p>
          <a:endParaRPr lang="en-GB" sz="2400"/>
        </a:p>
      </dgm:t>
    </dgm:pt>
    <dgm:pt modelId="{2016B104-C3B6-45C3-8AF9-1BE40AD368B6}" type="parTrans" cxnId="{75868148-EE75-4C14-88ED-BE0E984238ED}">
      <dgm:prSet/>
      <dgm:spPr/>
      <dgm:t>
        <a:bodyPr/>
        <a:lstStyle/>
        <a:p>
          <a:endParaRPr lang="en-GB" sz="2400"/>
        </a:p>
      </dgm:t>
    </dgm:pt>
    <dgm:pt modelId="{28110A5A-DA6D-4CEE-8CDB-2B95A2923DB8}" type="sibTrans" cxnId="{4A3FF4EC-7FD8-48B5-AB1D-BC41316E6999}">
      <dgm:prSet/>
      <dgm:spPr/>
      <dgm:t>
        <a:bodyPr/>
        <a:lstStyle/>
        <a:p>
          <a:endParaRPr lang="en-GB" sz="2400"/>
        </a:p>
      </dgm:t>
    </dgm:pt>
    <dgm:pt modelId="{9A8FFFEC-0454-43C0-ADE0-3FF5B56BFA0B}" type="parTrans" cxnId="{4A3FF4EC-7FD8-48B5-AB1D-BC41316E6999}">
      <dgm:prSet/>
      <dgm:spPr/>
      <dgm:t>
        <a:bodyPr/>
        <a:lstStyle/>
        <a:p>
          <a:endParaRPr lang="en-GB" sz="2400"/>
        </a:p>
      </dgm:t>
    </dgm:pt>
    <dgm:pt modelId="{800CFDF8-93B6-41B0-8AC1-2E1C7BE83350}" type="sibTrans" cxnId="{CE908ACA-3E18-41E2-9C70-19778E312074}">
      <dgm:prSet/>
      <dgm:spPr/>
      <dgm:t>
        <a:bodyPr/>
        <a:lstStyle/>
        <a:p>
          <a:endParaRPr lang="en-GB" sz="2400"/>
        </a:p>
      </dgm:t>
    </dgm:pt>
    <dgm:pt modelId="{ABF1A06A-5C83-4D0B-8435-A0A3C7B263E1}" type="parTrans" cxnId="{CE908ACA-3E18-41E2-9C70-19778E312074}">
      <dgm:prSet/>
      <dgm:spPr/>
      <dgm:t>
        <a:bodyPr/>
        <a:lstStyle/>
        <a:p>
          <a:endParaRPr lang="en-GB" sz="2400"/>
        </a:p>
      </dgm:t>
    </dgm:pt>
    <dgm:pt modelId="{66A1EDDA-7E64-4276-9116-1F821EC0B227}" type="sibTrans" cxnId="{7F61160A-4D6B-4775-92E1-799C95D15D10}">
      <dgm:prSet/>
      <dgm:spPr/>
      <dgm:t>
        <a:bodyPr/>
        <a:lstStyle/>
        <a:p>
          <a:endParaRPr lang="en-GB" sz="2400"/>
        </a:p>
      </dgm:t>
    </dgm:pt>
    <dgm:pt modelId="{0A108FCE-B8BF-4253-BB17-0A5AF8C07D1E}" type="parTrans" cxnId="{7F61160A-4D6B-4775-92E1-799C95D15D10}">
      <dgm:prSet/>
      <dgm:spPr/>
      <dgm:t>
        <a:bodyPr/>
        <a:lstStyle/>
        <a:p>
          <a:endParaRPr lang="en-GB" sz="2400"/>
        </a:p>
      </dgm:t>
    </dgm:pt>
    <dgm:pt modelId="{3FC0A32E-7A8C-4550-8938-7E5F9E5856AD}">
      <dgm:prSet custT="1"/>
      <dgm:spPr>
        <a:solidFill>
          <a:srgbClr val="A7B9DD"/>
        </a:solidFill>
      </dgm:spPr>
      <dgm:t>
        <a:bodyPr/>
        <a:lstStyle/>
        <a:p>
          <a:pPr marL="114300" lvl="1" indent="0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dirty="0" smtClean="0"/>
            <a:t>BE-RF-SRF</a:t>
          </a:r>
          <a:endParaRPr lang="en-GB" sz="1400" dirty="0"/>
        </a:p>
      </dgm:t>
    </dgm:pt>
    <dgm:pt modelId="{36F9EDC9-D8BA-4B3A-ABE9-50D0402025BB}" type="parTrans" cxnId="{B7DF0C59-E176-4037-B1F7-D6A2DBBE025A}">
      <dgm:prSet/>
      <dgm:spPr/>
      <dgm:t>
        <a:bodyPr/>
        <a:lstStyle/>
        <a:p>
          <a:endParaRPr lang="en-GB" sz="2400"/>
        </a:p>
      </dgm:t>
    </dgm:pt>
    <dgm:pt modelId="{36A2121D-828C-4A49-BB69-8B5AB42D17AB}" type="sibTrans" cxnId="{B7DF0C59-E176-4037-B1F7-D6A2DBBE025A}">
      <dgm:prSet/>
      <dgm:spPr/>
      <dgm:t>
        <a:bodyPr/>
        <a:lstStyle/>
        <a:p>
          <a:endParaRPr lang="en-GB" sz="2400"/>
        </a:p>
      </dgm:t>
    </dgm:pt>
    <dgm:pt modelId="{D9B45B52-2F80-4427-9050-14446302D112}">
      <dgm:prSet custT="1"/>
      <dgm:spPr>
        <a:solidFill>
          <a:srgbClr val="A7B9DD"/>
        </a:solidFill>
      </dgm:spPr>
      <dgm:t>
        <a:bodyPr/>
        <a:lstStyle/>
        <a:p>
          <a:pPr marL="114300" lvl="1" indent="0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dirty="0" smtClean="0"/>
            <a:t>Technical Student</a:t>
          </a:r>
          <a:endParaRPr lang="en-GB" sz="1400" dirty="0"/>
        </a:p>
      </dgm:t>
    </dgm:pt>
    <dgm:pt modelId="{72F487F6-927F-4386-981E-A4FF9084F6F7}" type="parTrans" cxnId="{AC65D26A-D181-4DC5-9712-87F0405A5649}">
      <dgm:prSet/>
      <dgm:spPr/>
      <dgm:t>
        <a:bodyPr/>
        <a:lstStyle/>
        <a:p>
          <a:endParaRPr lang="en-GB" sz="2400"/>
        </a:p>
      </dgm:t>
    </dgm:pt>
    <dgm:pt modelId="{258268C8-BB32-49D3-9587-55A91CA1A528}" type="sibTrans" cxnId="{AC65D26A-D181-4DC5-9712-87F0405A5649}">
      <dgm:prSet/>
      <dgm:spPr/>
      <dgm:t>
        <a:bodyPr/>
        <a:lstStyle/>
        <a:p>
          <a:endParaRPr lang="en-GB" sz="2400"/>
        </a:p>
      </dgm:t>
    </dgm:pt>
    <dgm:pt modelId="{F41C1ECE-F378-4563-9B96-DFD4F3E688CC}">
      <dgm:prSet custT="1"/>
      <dgm:spPr>
        <a:solidFill>
          <a:srgbClr val="BFB4D6"/>
        </a:solidFill>
      </dgm:spPr>
      <dgm:t>
        <a:bodyPr/>
        <a:lstStyle/>
        <a:p>
          <a:pPr marL="114300" lvl="0" indent="0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dirty="0" smtClean="0"/>
            <a:t>Zsolt </a:t>
          </a:r>
          <a:r>
            <a:rPr lang="en-GB" sz="1800" dirty="0" err="1" smtClean="0"/>
            <a:t>Kovàcs</a:t>
          </a:r>
          <a:endParaRPr lang="en-GB" sz="1800" dirty="0"/>
        </a:p>
      </dgm:t>
    </dgm:pt>
    <dgm:pt modelId="{6C87778C-B9A2-44A7-BD81-E21ED02FD387}" type="parTrans" cxnId="{574265FB-8287-4E0C-81D5-6D22084CB1AE}">
      <dgm:prSet/>
      <dgm:spPr/>
      <dgm:t>
        <a:bodyPr/>
        <a:lstStyle/>
        <a:p>
          <a:endParaRPr lang="en-GB" sz="2400"/>
        </a:p>
      </dgm:t>
    </dgm:pt>
    <dgm:pt modelId="{94C64BFD-B042-451E-94B4-D8350DF374A2}" type="sibTrans" cxnId="{574265FB-8287-4E0C-81D5-6D22084CB1AE}">
      <dgm:prSet/>
      <dgm:spPr/>
      <dgm:t>
        <a:bodyPr/>
        <a:lstStyle/>
        <a:p>
          <a:endParaRPr lang="en-GB" sz="2400"/>
        </a:p>
      </dgm:t>
    </dgm:pt>
    <dgm:pt modelId="{650C01EA-4CA3-40E6-AD42-6026B15238FD}">
      <dgm:prSet custT="1"/>
      <dgm:spPr>
        <a:solidFill>
          <a:srgbClr val="BFB4D6"/>
        </a:solidFill>
      </dgm:spPr>
      <dgm:t>
        <a:bodyPr/>
        <a:lstStyle/>
        <a:p>
          <a:pPr marL="114300" lvl="1" indent="0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dirty="0" smtClean="0"/>
            <a:t>BE-RF-SRF</a:t>
          </a:r>
          <a:endParaRPr lang="en-GB" sz="1400" dirty="0"/>
        </a:p>
      </dgm:t>
    </dgm:pt>
    <dgm:pt modelId="{80B027C9-A53F-4B79-B78F-F2DAE254F21C}" type="parTrans" cxnId="{E9CCA5FB-AA10-4C0C-8FF7-BB33B6510C9D}">
      <dgm:prSet/>
      <dgm:spPr/>
      <dgm:t>
        <a:bodyPr/>
        <a:lstStyle/>
        <a:p>
          <a:endParaRPr lang="en-GB" sz="2400"/>
        </a:p>
      </dgm:t>
    </dgm:pt>
    <dgm:pt modelId="{66368C6F-F0C2-4520-B92A-1CD6A8AB8867}" type="sibTrans" cxnId="{E9CCA5FB-AA10-4C0C-8FF7-BB33B6510C9D}">
      <dgm:prSet/>
      <dgm:spPr/>
      <dgm:t>
        <a:bodyPr/>
        <a:lstStyle/>
        <a:p>
          <a:endParaRPr lang="en-GB" sz="2400"/>
        </a:p>
      </dgm:t>
    </dgm:pt>
    <dgm:pt modelId="{450EBB76-EBB9-4AB1-8660-533AC5B75AE6}">
      <dgm:prSet custT="1"/>
      <dgm:spPr>
        <a:solidFill>
          <a:srgbClr val="BFB4D6"/>
        </a:solidFill>
      </dgm:spPr>
      <dgm:t>
        <a:bodyPr/>
        <a:lstStyle/>
        <a:p>
          <a:pPr marL="114300" lvl="1" indent="0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dirty="0" smtClean="0"/>
            <a:t>Technical Student</a:t>
          </a:r>
          <a:endParaRPr lang="en-GB" sz="1400" dirty="0"/>
        </a:p>
      </dgm:t>
    </dgm:pt>
    <dgm:pt modelId="{8E84B50C-7FC3-424D-928A-E58BFD3AFA97}" type="parTrans" cxnId="{1374218A-83C7-462A-B57F-77EE0DFE27AB}">
      <dgm:prSet/>
      <dgm:spPr/>
      <dgm:t>
        <a:bodyPr/>
        <a:lstStyle/>
        <a:p>
          <a:endParaRPr lang="en-GB" sz="2400"/>
        </a:p>
      </dgm:t>
    </dgm:pt>
    <dgm:pt modelId="{6A714259-61E8-4C92-9D4F-E86B6C2C3536}" type="sibTrans" cxnId="{1374218A-83C7-462A-B57F-77EE0DFE27AB}">
      <dgm:prSet/>
      <dgm:spPr/>
      <dgm:t>
        <a:bodyPr/>
        <a:lstStyle/>
        <a:p>
          <a:endParaRPr lang="en-GB" sz="2400"/>
        </a:p>
      </dgm:t>
    </dgm:pt>
    <dgm:pt modelId="{3665F0AD-BE3B-4AD9-BB2A-24C83C160C7D}">
      <dgm:prSet custT="1"/>
      <dgm:spPr>
        <a:solidFill>
          <a:srgbClr val="BFB4D6"/>
        </a:solidFill>
      </dgm:spPr>
      <dgm:t>
        <a:bodyPr/>
        <a:lstStyle/>
        <a:p>
          <a:pPr marL="114300" lvl="1" indent="0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dirty="0" smtClean="0"/>
            <a:t>Finished his bachelor in Material Science with thesis in development of TES films </a:t>
          </a:r>
          <a:endParaRPr lang="en-GB" sz="1400" dirty="0"/>
        </a:p>
      </dgm:t>
    </dgm:pt>
    <dgm:pt modelId="{2CD352F0-3F6E-4649-B87A-E33865FC4B98}" type="parTrans" cxnId="{FBB0B2B2-D31E-455F-A3E8-03AA372585FA}">
      <dgm:prSet/>
      <dgm:spPr/>
      <dgm:t>
        <a:bodyPr/>
        <a:lstStyle/>
        <a:p>
          <a:endParaRPr lang="en-GB" sz="2400"/>
        </a:p>
      </dgm:t>
    </dgm:pt>
    <dgm:pt modelId="{24951F97-7088-4C57-BC9B-BC4C7BAEFDCA}" type="sibTrans" cxnId="{FBB0B2B2-D31E-455F-A3E8-03AA372585FA}">
      <dgm:prSet/>
      <dgm:spPr/>
      <dgm:t>
        <a:bodyPr/>
        <a:lstStyle/>
        <a:p>
          <a:endParaRPr lang="en-GB" sz="2400"/>
        </a:p>
      </dgm:t>
    </dgm:pt>
    <dgm:pt modelId="{1A1B94ED-CBF0-4D28-9A07-B8F2140E60EB}">
      <dgm:prSet custT="1"/>
      <dgm:spPr>
        <a:solidFill>
          <a:srgbClr val="A7B9DD"/>
        </a:solidFill>
      </dgm:spPr>
      <dgm:t>
        <a:bodyPr/>
        <a:lstStyle/>
        <a:p>
          <a:pPr marL="114300" lvl="1" indent="0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dirty="0" smtClean="0"/>
            <a:t>Masters thesis on Cryogenic experimental techniques for SRF</a:t>
          </a:r>
          <a:endParaRPr lang="en-GB" sz="1400" dirty="0"/>
        </a:p>
      </dgm:t>
    </dgm:pt>
    <dgm:pt modelId="{FB76AC8F-252F-4497-8BB0-5CC6ECFAB1E3}" type="parTrans" cxnId="{BF054981-CE23-4204-9166-BEE6FC966901}">
      <dgm:prSet/>
      <dgm:spPr/>
      <dgm:t>
        <a:bodyPr/>
        <a:lstStyle/>
        <a:p>
          <a:endParaRPr lang="en-GB" sz="2400"/>
        </a:p>
      </dgm:t>
    </dgm:pt>
    <dgm:pt modelId="{D240F020-0524-41DF-B4A6-46B288E370B6}" type="sibTrans" cxnId="{BF054981-CE23-4204-9166-BEE6FC966901}">
      <dgm:prSet/>
      <dgm:spPr/>
      <dgm:t>
        <a:bodyPr/>
        <a:lstStyle/>
        <a:p>
          <a:endParaRPr lang="en-GB" sz="2400"/>
        </a:p>
      </dgm:t>
    </dgm:pt>
    <dgm:pt modelId="{AB291600-1A97-4A9F-A3A5-A178EF4EADA1}">
      <dgm:prSet custT="1"/>
      <dgm:spPr>
        <a:solidFill>
          <a:srgbClr val="8DC086"/>
        </a:solidFill>
      </dgm:spPr>
      <dgm:t>
        <a:bodyPr/>
        <a:lstStyle/>
        <a:p>
          <a:pPr rtl="0"/>
          <a:r>
            <a:rPr lang="en-GB" sz="1400" dirty="0" smtClean="0"/>
            <a:t>SRF activities coordinator</a:t>
          </a:r>
          <a:endParaRPr lang="en-GB" sz="1400" dirty="0"/>
        </a:p>
      </dgm:t>
    </dgm:pt>
    <dgm:pt modelId="{909CF5A7-9852-4103-AABC-454A41D3A630}" type="parTrans" cxnId="{1EB502CD-1C97-49EE-A6A2-75AE298804E7}">
      <dgm:prSet/>
      <dgm:spPr/>
      <dgm:t>
        <a:bodyPr/>
        <a:lstStyle/>
        <a:p>
          <a:endParaRPr lang="en-GB" sz="2400"/>
        </a:p>
      </dgm:t>
    </dgm:pt>
    <dgm:pt modelId="{618F76E1-223D-457B-B350-81496D31ED50}" type="sibTrans" cxnId="{1EB502CD-1C97-49EE-A6A2-75AE298804E7}">
      <dgm:prSet/>
      <dgm:spPr/>
      <dgm:t>
        <a:bodyPr/>
        <a:lstStyle/>
        <a:p>
          <a:endParaRPr lang="en-GB" sz="2400"/>
        </a:p>
      </dgm:t>
    </dgm:pt>
    <dgm:pt modelId="{E2699AF2-11AB-4934-9DEE-E67A6AD90E08}" type="pres">
      <dgm:prSet presAssocID="{FD523896-3524-4F6D-9F8F-B40F4E3DD5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8CDD9FE-2069-4042-95D6-291A5E06756F}" type="pres">
      <dgm:prSet presAssocID="{FD523896-3524-4F6D-9F8F-B40F4E3DD535}" presName="fgShape" presStyleLbl="fgShp" presStyleIdx="0" presStyleCnt="1" custFlipHor="1" custScaleX="40002" custScaleY="108863" custLinFactNeighborX="-32982" custLinFactNeighborY="14092"/>
      <dgm:spPr/>
    </dgm:pt>
    <dgm:pt modelId="{10B21400-AA0A-478D-AA48-909B502320D3}" type="pres">
      <dgm:prSet presAssocID="{FD523896-3524-4F6D-9F8F-B40F4E3DD535}" presName="linComp" presStyleCnt="0"/>
      <dgm:spPr/>
    </dgm:pt>
    <dgm:pt modelId="{BD8E9466-730C-4BFE-8B02-DA87F4F548AD}" type="pres">
      <dgm:prSet presAssocID="{2251199C-086E-4CFC-AF67-39B87B6F09A2}" presName="compNode" presStyleCnt="0"/>
      <dgm:spPr/>
    </dgm:pt>
    <dgm:pt modelId="{7DE84F76-ECCA-4D64-9145-34F284F9AD81}" type="pres">
      <dgm:prSet presAssocID="{2251199C-086E-4CFC-AF67-39B87B6F09A2}" presName="bkgdShape" presStyleLbl="node1" presStyleIdx="0" presStyleCnt="5"/>
      <dgm:spPr/>
      <dgm:t>
        <a:bodyPr/>
        <a:lstStyle/>
        <a:p>
          <a:endParaRPr lang="en-GB"/>
        </a:p>
      </dgm:t>
    </dgm:pt>
    <dgm:pt modelId="{FFB359CB-8104-470E-B245-434278723A8C}" type="pres">
      <dgm:prSet presAssocID="{2251199C-086E-4CFC-AF67-39B87B6F09A2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C71E66-F1F9-4BBC-9123-C289B160673A}" type="pres">
      <dgm:prSet presAssocID="{2251199C-086E-4CFC-AF67-39B87B6F09A2}" presName="invisiNode" presStyleLbl="node1" presStyleIdx="0" presStyleCnt="5"/>
      <dgm:spPr/>
    </dgm:pt>
    <dgm:pt modelId="{26899A0B-98FC-40C4-92B1-FF85A949B566}" type="pres">
      <dgm:prSet presAssocID="{2251199C-086E-4CFC-AF67-39B87B6F09A2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FC5FA10D-1035-4B7F-9E90-D0F1E9A76CEC}" type="pres">
      <dgm:prSet presAssocID="{5ACF985B-6EC4-43B6-992D-701426BC9DCE}" presName="sibTrans" presStyleLbl="sibTrans2D1" presStyleIdx="0" presStyleCnt="0"/>
      <dgm:spPr/>
      <dgm:t>
        <a:bodyPr/>
        <a:lstStyle/>
        <a:p>
          <a:endParaRPr lang="en-GB"/>
        </a:p>
      </dgm:t>
    </dgm:pt>
    <dgm:pt modelId="{8B2A5FCC-785B-43DB-898A-DAFB6830A992}" type="pres">
      <dgm:prSet presAssocID="{2EA9286A-1F75-4E74-8FBC-DBA6C28C3049}" presName="compNode" presStyleCnt="0"/>
      <dgm:spPr/>
    </dgm:pt>
    <dgm:pt modelId="{B241FD3D-62BE-4AFE-B08A-A5D0BF399D5F}" type="pres">
      <dgm:prSet presAssocID="{2EA9286A-1F75-4E74-8FBC-DBA6C28C3049}" presName="bkgdShape" presStyleLbl="node1" presStyleIdx="1" presStyleCnt="5"/>
      <dgm:spPr/>
      <dgm:t>
        <a:bodyPr/>
        <a:lstStyle/>
        <a:p>
          <a:endParaRPr lang="en-GB"/>
        </a:p>
      </dgm:t>
    </dgm:pt>
    <dgm:pt modelId="{DF3EBB39-C0E4-43D9-9B49-36BC751B8D3C}" type="pres">
      <dgm:prSet presAssocID="{2EA9286A-1F75-4E74-8FBC-DBA6C28C3049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44EF70-E928-447F-B0FB-4489AC97DAE1}" type="pres">
      <dgm:prSet presAssocID="{2EA9286A-1F75-4E74-8FBC-DBA6C28C3049}" presName="invisiNode" presStyleLbl="node1" presStyleIdx="1" presStyleCnt="5"/>
      <dgm:spPr/>
    </dgm:pt>
    <dgm:pt modelId="{A9E9828C-A5D2-441E-94F5-B2AED5AFE973}" type="pres">
      <dgm:prSet presAssocID="{2EA9286A-1F75-4E74-8FBC-DBA6C28C3049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GB"/>
        </a:p>
      </dgm:t>
    </dgm:pt>
    <dgm:pt modelId="{B6C73D13-903D-4A77-8528-D1FA42F91E88}" type="pres">
      <dgm:prSet presAssocID="{E1E42524-D3E2-4EB1-B86B-4C1E64BF9AA8}" presName="sibTrans" presStyleLbl="sibTrans2D1" presStyleIdx="0" presStyleCnt="0"/>
      <dgm:spPr/>
      <dgm:t>
        <a:bodyPr/>
        <a:lstStyle/>
        <a:p>
          <a:endParaRPr lang="en-GB"/>
        </a:p>
      </dgm:t>
    </dgm:pt>
    <dgm:pt modelId="{271EB509-E16D-4BEA-82EC-80303913CBF0}" type="pres">
      <dgm:prSet presAssocID="{F7C65802-32C1-4FEE-A547-9B3C7097C148}" presName="compNode" presStyleCnt="0"/>
      <dgm:spPr/>
    </dgm:pt>
    <dgm:pt modelId="{5A80074B-0CB1-472F-A7A3-5B02E76DBAED}" type="pres">
      <dgm:prSet presAssocID="{F7C65802-32C1-4FEE-A547-9B3C7097C148}" presName="bkgdShape" presStyleLbl="node1" presStyleIdx="2" presStyleCnt="5"/>
      <dgm:spPr/>
      <dgm:t>
        <a:bodyPr/>
        <a:lstStyle/>
        <a:p>
          <a:endParaRPr lang="en-GB"/>
        </a:p>
      </dgm:t>
    </dgm:pt>
    <dgm:pt modelId="{4D051FF9-6029-4F52-BCAB-613D7E4919A9}" type="pres">
      <dgm:prSet presAssocID="{F7C65802-32C1-4FEE-A547-9B3C7097C148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1F8DE20-91B2-4F5F-AE96-A3EDB8F12827}" type="pres">
      <dgm:prSet presAssocID="{F7C65802-32C1-4FEE-A547-9B3C7097C148}" presName="invisiNode" presStyleLbl="node1" presStyleIdx="2" presStyleCnt="5"/>
      <dgm:spPr/>
    </dgm:pt>
    <dgm:pt modelId="{9CE97288-A0F9-474E-810C-397384EA035A}" type="pres">
      <dgm:prSet presAssocID="{F7C65802-32C1-4FEE-A547-9B3C7097C148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658928C1-CE36-4D9E-B193-528F42E09D7C}" type="pres">
      <dgm:prSet presAssocID="{05455C2E-328C-460A-9046-7EAD669DDE97}" presName="sibTrans" presStyleLbl="sibTrans2D1" presStyleIdx="0" presStyleCnt="0"/>
      <dgm:spPr/>
      <dgm:t>
        <a:bodyPr/>
        <a:lstStyle/>
        <a:p>
          <a:endParaRPr lang="en-GB"/>
        </a:p>
      </dgm:t>
    </dgm:pt>
    <dgm:pt modelId="{745E8A89-93FF-43AA-86D6-73195F01DC5F}" type="pres">
      <dgm:prSet presAssocID="{DED99E37-000C-4D70-A34B-4848F9EE5D21}" presName="compNode" presStyleCnt="0"/>
      <dgm:spPr/>
    </dgm:pt>
    <dgm:pt modelId="{6D61FF18-B9E2-45C7-A77C-35BA16020FB3}" type="pres">
      <dgm:prSet presAssocID="{DED99E37-000C-4D70-A34B-4848F9EE5D21}" presName="bkgdShape" presStyleLbl="node1" presStyleIdx="3" presStyleCnt="5"/>
      <dgm:spPr/>
      <dgm:t>
        <a:bodyPr/>
        <a:lstStyle/>
        <a:p>
          <a:endParaRPr lang="en-GB"/>
        </a:p>
      </dgm:t>
    </dgm:pt>
    <dgm:pt modelId="{FE0A5D90-2B7D-4241-9880-DF1552A149EB}" type="pres">
      <dgm:prSet presAssocID="{DED99E37-000C-4D70-A34B-4848F9EE5D2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34C56-A726-4FE6-9BE3-85EB980DCAE0}" type="pres">
      <dgm:prSet presAssocID="{DED99E37-000C-4D70-A34B-4848F9EE5D21}" presName="invisiNode" presStyleLbl="node1" presStyleIdx="3" presStyleCnt="5"/>
      <dgm:spPr/>
    </dgm:pt>
    <dgm:pt modelId="{4F74CCF7-A949-4EFA-B74A-A454311B8D05}" type="pres">
      <dgm:prSet presAssocID="{DED99E37-000C-4D70-A34B-4848F9EE5D21}" presName="imagNode" presStyleLbl="fgImgPlace1" presStyleIdx="3" presStyleCnt="5"/>
      <dgm:spPr>
        <a:blipFill dpi="0" rotWithShape="1">
          <a:blip xmlns:r="http://schemas.openxmlformats.org/officeDocument/2006/relationships" r:embed="rId4"/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DD0561F-2E76-49B6-99B7-989C99FC83F1}" type="pres">
      <dgm:prSet presAssocID="{91391C96-06FB-4B00-9B19-3A68AA7452BF}" presName="sibTrans" presStyleLbl="sibTrans2D1" presStyleIdx="0" presStyleCnt="0"/>
      <dgm:spPr/>
      <dgm:t>
        <a:bodyPr/>
        <a:lstStyle/>
        <a:p>
          <a:endParaRPr lang="en-GB"/>
        </a:p>
      </dgm:t>
    </dgm:pt>
    <dgm:pt modelId="{286A58EA-6F99-4535-A63F-585DE080DF3A}" type="pres">
      <dgm:prSet presAssocID="{F41C1ECE-F378-4563-9B96-DFD4F3E688CC}" presName="compNode" presStyleCnt="0"/>
      <dgm:spPr/>
    </dgm:pt>
    <dgm:pt modelId="{B7539958-67F2-4063-8F82-7808B6ACC9ED}" type="pres">
      <dgm:prSet presAssocID="{F41C1ECE-F378-4563-9B96-DFD4F3E688CC}" presName="bkgdShape" presStyleLbl="node1" presStyleIdx="4" presStyleCnt="5"/>
      <dgm:spPr/>
      <dgm:t>
        <a:bodyPr/>
        <a:lstStyle/>
        <a:p>
          <a:endParaRPr lang="en-GB"/>
        </a:p>
      </dgm:t>
    </dgm:pt>
    <dgm:pt modelId="{38283E86-520C-4174-A6D9-4FD4867278A6}" type="pres">
      <dgm:prSet presAssocID="{F41C1ECE-F378-4563-9B96-DFD4F3E688CC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886925-42CA-473E-958D-DC090509FAE3}" type="pres">
      <dgm:prSet presAssocID="{F41C1ECE-F378-4563-9B96-DFD4F3E688CC}" presName="invisiNode" presStyleLbl="node1" presStyleIdx="4" presStyleCnt="5"/>
      <dgm:spPr/>
    </dgm:pt>
    <dgm:pt modelId="{517DB484-AC75-4392-B380-403BE5224DAC}" type="pres">
      <dgm:prSet presAssocID="{F41C1ECE-F378-4563-9B96-DFD4F3E688CC}" presName="imagNode" presStyleLbl="fgImgPlace1" presStyleIdx="4" presStyleCnt="5"/>
      <dgm:spPr>
        <a:blipFill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GB"/>
        </a:p>
      </dgm:t>
    </dgm:pt>
  </dgm:ptLst>
  <dgm:cxnLst>
    <dgm:cxn modelId="{1EB502CD-1C97-49EE-A6A2-75AE298804E7}" srcId="{2251199C-086E-4CFC-AF67-39B87B6F09A2}" destId="{AB291600-1A97-4A9F-A3A5-A178EF4EADA1}" srcOrd="2" destOrd="0" parTransId="{909CF5A7-9852-4103-AABC-454A41D3A630}" sibTransId="{618F76E1-223D-457B-B350-81496D31ED50}"/>
    <dgm:cxn modelId="{2DDBB1AA-2838-4707-B6D8-4DA2C5E5BDAA}" type="presOf" srcId="{E1E42524-D3E2-4EB1-B86B-4C1E64BF9AA8}" destId="{B6C73D13-903D-4A77-8528-D1FA42F91E88}" srcOrd="0" destOrd="0" presId="urn:microsoft.com/office/officeart/2005/8/layout/hList7"/>
    <dgm:cxn modelId="{4A3FF4EC-7FD8-48B5-AB1D-BC41316E6999}" srcId="{2EA9286A-1F75-4E74-8FBC-DBA6C28C3049}" destId="{99A2C10C-CC10-4D51-A09B-1FB405B0CC3D}" srcOrd="2" destOrd="0" parTransId="{9A8FFFEC-0454-43C0-ADE0-3FF5B56BFA0B}" sibTransId="{28110A5A-DA6D-4CEE-8CDB-2B95A2923DB8}"/>
    <dgm:cxn modelId="{48E9FFE2-C4CA-48CC-B172-5ED4278CBA47}" srcId="{2251199C-086E-4CFC-AF67-39B87B6F09A2}" destId="{C43DE1D1-10EF-40D6-9E61-272259069CD3}" srcOrd="0" destOrd="0" parTransId="{DC19C2F0-4E0D-4BCA-A46F-E78904EBA42C}" sibTransId="{173E81C5-C8D2-4195-A38E-72104EF91324}"/>
    <dgm:cxn modelId="{E9CCA5FB-AA10-4C0C-8FF7-BB33B6510C9D}" srcId="{F41C1ECE-F378-4563-9B96-DFD4F3E688CC}" destId="{650C01EA-4CA3-40E6-AD42-6026B15238FD}" srcOrd="0" destOrd="0" parTransId="{80B027C9-A53F-4B79-B78F-F2DAE254F21C}" sibTransId="{66368C6F-F0C2-4520-B92A-1CD6A8AB8867}"/>
    <dgm:cxn modelId="{B9D1C21F-A08A-4276-9C3F-859A5C7802AC}" type="presOf" srcId="{3FC0A32E-7A8C-4550-8938-7E5F9E5856AD}" destId="{6D61FF18-B9E2-45C7-A77C-35BA16020FB3}" srcOrd="0" destOrd="1" presId="urn:microsoft.com/office/officeart/2005/8/layout/hList7"/>
    <dgm:cxn modelId="{7F61160A-4D6B-4775-92E1-799C95D15D10}" srcId="{2EA9286A-1F75-4E74-8FBC-DBA6C28C3049}" destId="{0370F5F3-5BBC-4AD8-A9B8-1839DCB81634}" srcOrd="0" destOrd="0" parTransId="{0A108FCE-B8BF-4253-BB17-0A5AF8C07D1E}" sibTransId="{66A1EDDA-7E64-4276-9116-1F821EC0B227}"/>
    <dgm:cxn modelId="{5355F60A-AC63-4375-9E3F-4339B6E4AF73}" type="presOf" srcId="{450EBB76-EBB9-4AB1-8660-533AC5B75AE6}" destId="{38283E86-520C-4174-A6D9-4FD4867278A6}" srcOrd="1" destOrd="2" presId="urn:microsoft.com/office/officeart/2005/8/layout/hList7"/>
    <dgm:cxn modelId="{B7DF0C59-E176-4037-B1F7-D6A2DBBE025A}" srcId="{DED99E37-000C-4D70-A34B-4848F9EE5D21}" destId="{3FC0A32E-7A8C-4550-8938-7E5F9E5856AD}" srcOrd="0" destOrd="0" parTransId="{36F9EDC9-D8BA-4B3A-ABE9-50D0402025BB}" sibTransId="{36A2121D-828C-4A49-BB69-8B5AB42D17AB}"/>
    <dgm:cxn modelId="{031FC24F-8796-499D-99E6-C05B2D6BC014}" type="presOf" srcId="{46310118-7ACB-4787-9748-9F5A5FE66377}" destId="{FFB359CB-8104-470E-B245-434278723A8C}" srcOrd="1" destOrd="2" presId="urn:microsoft.com/office/officeart/2005/8/layout/hList7"/>
    <dgm:cxn modelId="{F4B4F0EB-821D-4014-A7F9-470B39C05D20}" type="presOf" srcId="{FE553F29-59F4-4CCB-BA94-0B547F940C17}" destId="{4D051FF9-6029-4F52-BCAB-613D7E4919A9}" srcOrd="1" destOrd="1" presId="urn:microsoft.com/office/officeart/2005/8/layout/hList7"/>
    <dgm:cxn modelId="{F5979E08-6841-4978-9DBD-345073BDF2AC}" srcId="{2251199C-086E-4CFC-AF67-39B87B6F09A2}" destId="{46310118-7ACB-4787-9748-9F5A5FE66377}" srcOrd="1" destOrd="0" parTransId="{0FA2F2A1-2BC4-4839-BC73-76B3DFED151D}" sibTransId="{13E837AC-916D-4A8B-86DD-6264C12BA83D}"/>
    <dgm:cxn modelId="{AC65D26A-D181-4DC5-9712-87F0405A5649}" srcId="{DED99E37-000C-4D70-A34B-4848F9EE5D21}" destId="{D9B45B52-2F80-4427-9050-14446302D112}" srcOrd="1" destOrd="0" parTransId="{72F487F6-927F-4386-981E-A4FF9084F6F7}" sibTransId="{258268C8-BB32-49D3-9587-55A91CA1A528}"/>
    <dgm:cxn modelId="{AC3F560E-53A4-464C-AAED-3C505E49996A}" type="presOf" srcId="{99A2C10C-CC10-4D51-A09B-1FB405B0CC3D}" destId="{B241FD3D-62BE-4AFE-B08A-A5D0BF399D5F}" srcOrd="0" destOrd="3" presId="urn:microsoft.com/office/officeart/2005/8/layout/hList7"/>
    <dgm:cxn modelId="{80402BAF-786A-4E04-A752-23A823099EEA}" type="presOf" srcId="{3665F0AD-BE3B-4AD9-BB2A-24C83C160C7D}" destId="{38283E86-520C-4174-A6D9-4FD4867278A6}" srcOrd="1" destOrd="3" presId="urn:microsoft.com/office/officeart/2005/8/layout/hList7"/>
    <dgm:cxn modelId="{A7BFA56C-80DE-451C-97B5-972E3A65A191}" type="presOf" srcId="{2EA9286A-1F75-4E74-8FBC-DBA6C28C3049}" destId="{DF3EBB39-C0E4-43D9-9B49-36BC751B8D3C}" srcOrd="1" destOrd="0" presId="urn:microsoft.com/office/officeart/2005/8/layout/hList7"/>
    <dgm:cxn modelId="{7043C9BC-AD38-4C5C-91B4-65C26C51AEC7}" type="presOf" srcId="{450EBB76-EBB9-4AB1-8660-533AC5B75AE6}" destId="{B7539958-67F2-4063-8F82-7808B6ACC9ED}" srcOrd="0" destOrd="2" presId="urn:microsoft.com/office/officeart/2005/8/layout/hList7"/>
    <dgm:cxn modelId="{0F0A947C-C643-477A-AB24-77E1007A667E}" srcId="{F7C65802-32C1-4FEE-A547-9B3C7097C148}" destId="{FE553F29-59F4-4CCB-BA94-0B547F940C17}" srcOrd="0" destOrd="0" parTransId="{5E5A5E23-9099-4EFE-93F6-B899F03925F4}" sibTransId="{78E3BF09-8D19-46AA-9E0D-FC4BBE4F0545}"/>
    <dgm:cxn modelId="{42246999-745B-4174-A79D-A3ACC2D769CD}" type="presOf" srcId="{650C01EA-4CA3-40E6-AD42-6026B15238FD}" destId="{38283E86-520C-4174-A6D9-4FD4867278A6}" srcOrd="1" destOrd="1" presId="urn:microsoft.com/office/officeart/2005/8/layout/hList7"/>
    <dgm:cxn modelId="{FBB0B2B2-D31E-455F-A3E8-03AA372585FA}" srcId="{F41C1ECE-F378-4563-9B96-DFD4F3E688CC}" destId="{3665F0AD-BE3B-4AD9-BB2A-24C83C160C7D}" srcOrd="2" destOrd="0" parTransId="{2CD352F0-3F6E-4649-B87A-E33865FC4B98}" sibTransId="{24951F97-7088-4C57-BC9B-BC4C7BAEFDCA}"/>
    <dgm:cxn modelId="{84CCC6EE-8C2D-4D4E-8190-4C82F4E71DE3}" type="presOf" srcId="{1A1B94ED-CBF0-4D28-9A07-B8F2140E60EB}" destId="{FE0A5D90-2B7D-4241-9880-DF1552A149EB}" srcOrd="1" destOrd="3" presId="urn:microsoft.com/office/officeart/2005/8/layout/hList7"/>
    <dgm:cxn modelId="{4914E916-7427-42F3-A7A7-47AEFB891BAC}" type="presOf" srcId="{F7C65802-32C1-4FEE-A547-9B3C7097C148}" destId="{5A80074B-0CB1-472F-A7A3-5B02E76DBAED}" srcOrd="0" destOrd="0" presId="urn:microsoft.com/office/officeart/2005/8/layout/hList7"/>
    <dgm:cxn modelId="{1374218A-83C7-462A-B57F-77EE0DFE27AB}" srcId="{F41C1ECE-F378-4563-9B96-DFD4F3E688CC}" destId="{450EBB76-EBB9-4AB1-8660-533AC5B75AE6}" srcOrd="1" destOrd="0" parTransId="{8E84B50C-7FC3-424D-928A-E58BFD3AFA97}" sibTransId="{6A714259-61E8-4C92-9D4F-E86B6C2C3536}"/>
    <dgm:cxn modelId="{5E748294-9A51-4457-BF77-BB9111C0337B}" type="presOf" srcId="{1A1B94ED-CBF0-4D28-9A07-B8F2140E60EB}" destId="{6D61FF18-B9E2-45C7-A77C-35BA16020FB3}" srcOrd="0" destOrd="3" presId="urn:microsoft.com/office/officeart/2005/8/layout/hList7"/>
    <dgm:cxn modelId="{A877F1CF-0215-48F9-8EBB-732479970C51}" srcId="{FD523896-3524-4F6D-9F8F-B40F4E3DD535}" destId="{F7C65802-32C1-4FEE-A547-9B3C7097C148}" srcOrd="2" destOrd="0" parTransId="{A5073AC8-268A-47E8-9063-5C708071AC3F}" sibTransId="{05455C2E-328C-460A-9046-7EAD669DDE97}"/>
    <dgm:cxn modelId="{DD329E86-E01C-4AA1-B212-423CDB8605DF}" srcId="{FD523896-3524-4F6D-9F8F-B40F4E3DD535}" destId="{DED99E37-000C-4D70-A34B-4848F9EE5D21}" srcOrd="3" destOrd="0" parTransId="{134EB477-4797-4EEB-B09D-27F8A16986A4}" sibTransId="{91391C96-06FB-4B00-9B19-3A68AA7452BF}"/>
    <dgm:cxn modelId="{B524D423-3A15-4C9E-AF22-33ED025E8D5A}" type="presOf" srcId="{F41C1ECE-F378-4563-9B96-DFD4F3E688CC}" destId="{38283E86-520C-4174-A6D9-4FD4867278A6}" srcOrd="1" destOrd="0" presId="urn:microsoft.com/office/officeart/2005/8/layout/hList7"/>
    <dgm:cxn modelId="{53537E3C-1978-4F81-A696-70746D74475F}" type="presOf" srcId="{0370F5F3-5BBC-4AD8-A9B8-1839DCB81634}" destId="{DF3EBB39-C0E4-43D9-9B49-36BC751B8D3C}" srcOrd="1" destOrd="1" presId="urn:microsoft.com/office/officeart/2005/8/layout/hList7"/>
    <dgm:cxn modelId="{F624D07F-0B57-4B71-B908-237A6DE8F895}" type="presOf" srcId="{B7FFB3E1-9F81-4AB2-A14B-BFA6DF77B7FA}" destId="{5A80074B-0CB1-472F-A7A3-5B02E76DBAED}" srcOrd="0" destOrd="2" presId="urn:microsoft.com/office/officeart/2005/8/layout/hList7"/>
    <dgm:cxn modelId="{DB275F83-1AC9-40C9-AA3E-874DE120F3A6}" type="presOf" srcId="{29C88F62-506D-4618-B6D9-DF2D4E19A135}" destId="{DF3EBB39-C0E4-43D9-9B49-36BC751B8D3C}" srcOrd="1" destOrd="2" presId="urn:microsoft.com/office/officeart/2005/8/layout/hList7"/>
    <dgm:cxn modelId="{D8D93CB6-52E1-415A-AE7B-D3A06EC8EC93}" type="presOf" srcId="{D9B45B52-2F80-4427-9050-14446302D112}" destId="{6D61FF18-B9E2-45C7-A77C-35BA16020FB3}" srcOrd="0" destOrd="2" presId="urn:microsoft.com/office/officeart/2005/8/layout/hList7"/>
    <dgm:cxn modelId="{75868148-EE75-4C14-88ED-BE0E984238ED}" srcId="{FD523896-3524-4F6D-9F8F-B40F4E3DD535}" destId="{2EA9286A-1F75-4E74-8FBC-DBA6C28C3049}" srcOrd="1" destOrd="0" parTransId="{2016B104-C3B6-45C3-8AF9-1BE40AD368B6}" sibTransId="{E1E42524-D3E2-4EB1-B86B-4C1E64BF9AA8}"/>
    <dgm:cxn modelId="{8FE2A00D-A7D5-497C-BEE6-DA968CDAEDDD}" type="presOf" srcId="{F41C1ECE-F378-4563-9B96-DFD4F3E688CC}" destId="{B7539958-67F2-4063-8F82-7808B6ACC9ED}" srcOrd="0" destOrd="0" presId="urn:microsoft.com/office/officeart/2005/8/layout/hList7"/>
    <dgm:cxn modelId="{3D6E1FC9-F3A9-462D-8969-AEE914A64F96}" type="presOf" srcId="{FE553F29-59F4-4CCB-BA94-0B547F940C17}" destId="{5A80074B-0CB1-472F-A7A3-5B02E76DBAED}" srcOrd="0" destOrd="1" presId="urn:microsoft.com/office/officeart/2005/8/layout/hList7"/>
    <dgm:cxn modelId="{A942DB07-EAB7-4A4F-B1F0-36006306FE43}" type="presOf" srcId="{4F81D67D-4B79-499E-8874-307CA9B1EA1C}" destId="{5A80074B-0CB1-472F-A7A3-5B02E76DBAED}" srcOrd="0" destOrd="3" presId="urn:microsoft.com/office/officeart/2005/8/layout/hList7"/>
    <dgm:cxn modelId="{A3A0AA0B-28C0-47C2-9AB3-F6D93BB6A0C9}" type="presOf" srcId="{F7C65802-32C1-4FEE-A547-9B3C7097C148}" destId="{4D051FF9-6029-4F52-BCAB-613D7E4919A9}" srcOrd="1" destOrd="0" presId="urn:microsoft.com/office/officeart/2005/8/layout/hList7"/>
    <dgm:cxn modelId="{956C3CF7-2BBB-4717-AA54-C5E40DACCAAC}" type="presOf" srcId="{B7FFB3E1-9F81-4AB2-A14B-BFA6DF77B7FA}" destId="{4D051FF9-6029-4F52-BCAB-613D7E4919A9}" srcOrd="1" destOrd="2" presId="urn:microsoft.com/office/officeart/2005/8/layout/hList7"/>
    <dgm:cxn modelId="{9A1AB685-510D-4CCC-9F7E-8D5D1956196A}" type="presOf" srcId="{05455C2E-328C-460A-9046-7EAD669DDE97}" destId="{658928C1-CE36-4D9E-B193-528F42E09D7C}" srcOrd="0" destOrd="0" presId="urn:microsoft.com/office/officeart/2005/8/layout/hList7"/>
    <dgm:cxn modelId="{17D6B3CE-9236-4C8A-BBA2-4A40AB87060D}" type="presOf" srcId="{3FC0A32E-7A8C-4550-8938-7E5F9E5856AD}" destId="{FE0A5D90-2B7D-4241-9880-DF1552A149EB}" srcOrd="1" destOrd="1" presId="urn:microsoft.com/office/officeart/2005/8/layout/hList7"/>
    <dgm:cxn modelId="{F6CA65B3-8704-4545-B5B8-F3B79A744A4C}" type="presOf" srcId="{DED99E37-000C-4D70-A34B-4848F9EE5D21}" destId="{FE0A5D90-2B7D-4241-9880-DF1552A149EB}" srcOrd="1" destOrd="0" presId="urn:microsoft.com/office/officeart/2005/8/layout/hList7"/>
    <dgm:cxn modelId="{C11DD680-B2FB-44E2-9B8D-9D263A1ED11E}" type="presOf" srcId="{650C01EA-4CA3-40E6-AD42-6026B15238FD}" destId="{B7539958-67F2-4063-8F82-7808B6ACC9ED}" srcOrd="0" destOrd="1" presId="urn:microsoft.com/office/officeart/2005/8/layout/hList7"/>
    <dgm:cxn modelId="{EEAC1F6F-FF4A-4E1F-A643-C60175959BD3}" type="presOf" srcId="{5ACF985B-6EC4-43B6-992D-701426BC9DCE}" destId="{FC5FA10D-1035-4B7F-9E90-D0F1E9A76CEC}" srcOrd="0" destOrd="0" presId="urn:microsoft.com/office/officeart/2005/8/layout/hList7"/>
    <dgm:cxn modelId="{4516CA24-DF24-41FF-A520-DA1A1F546B8D}" type="presOf" srcId="{46310118-7ACB-4787-9748-9F5A5FE66377}" destId="{7DE84F76-ECCA-4D64-9145-34F284F9AD81}" srcOrd="0" destOrd="2" presId="urn:microsoft.com/office/officeart/2005/8/layout/hList7"/>
    <dgm:cxn modelId="{546F66E9-F694-49FF-B309-E29808D3DD66}" type="presOf" srcId="{2251199C-086E-4CFC-AF67-39B87B6F09A2}" destId="{FFB359CB-8104-470E-B245-434278723A8C}" srcOrd="1" destOrd="0" presId="urn:microsoft.com/office/officeart/2005/8/layout/hList7"/>
    <dgm:cxn modelId="{D69A9D19-32C8-4AB8-8954-7FDDAB7CE215}" srcId="{F7C65802-32C1-4FEE-A547-9B3C7097C148}" destId="{4F81D67D-4B79-499E-8874-307CA9B1EA1C}" srcOrd="2" destOrd="0" parTransId="{20FD9949-A8A5-4FDC-94FB-A7A1AEFAE1D8}" sibTransId="{148F815D-A51F-4169-9380-B284D8537C1F}"/>
    <dgm:cxn modelId="{0530B735-493E-407C-BAB6-1C6039891B06}" type="presOf" srcId="{AB291600-1A97-4A9F-A3A5-A178EF4EADA1}" destId="{FFB359CB-8104-470E-B245-434278723A8C}" srcOrd="1" destOrd="3" presId="urn:microsoft.com/office/officeart/2005/8/layout/hList7"/>
    <dgm:cxn modelId="{CFCC40F9-5541-4ED7-9318-A4BE3E3A3292}" type="presOf" srcId="{4F81D67D-4B79-499E-8874-307CA9B1EA1C}" destId="{4D051FF9-6029-4F52-BCAB-613D7E4919A9}" srcOrd="1" destOrd="3" presId="urn:microsoft.com/office/officeart/2005/8/layout/hList7"/>
    <dgm:cxn modelId="{CE908ACA-3E18-41E2-9C70-19778E312074}" srcId="{2EA9286A-1F75-4E74-8FBC-DBA6C28C3049}" destId="{29C88F62-506D-4618-B6D9-DF2D4E19A135}" srcOrd="1" destOrd="0" parTransId="{ABF1A06A-5C83-4D0B-8435-A0A3C7B263E1}" sibTransId="{800CFDF8-93B6-41B0-8AC1-2E1C7BE83350}"/>
    <dgm:cxn modelId="{7C1E0C9F-85B2-496B-B56E-63EC89418491}" type="presOf" srcId="{2251199C-086E-4CFC-AF67-39B87B6F09A2}" destId="{7DE84F76-ECCA-4D64-9145-34F284F9AD81}" srcOrd="0" destOrd="0" presId="urn:microsoft.com/office/officeart/2005/8/layout/hList7"/>
    <dgm:cxn modelId="{C97C720D-7823-41D8-AB3A-856722FA8405}" type="presOf" srcId="{0370F5F3-5BBC-4AD8-A9B8-1839DCB81634}" destId="{B241FD3D-62BE-4AFE-B08A-A5D0BF399D5F}" srcOrd="0" destOrd="1" presId="urn:microsoft.com/office/officeart/2005/8/layout/hList7"/>
    <dgm:cxn modelId="{86926724-9932-42D3-A0D2-CA5A323CEDCF}" type="presOf" srcId="{C43DE1D1-10EF-40D6-9E61-272259069CD3}" destId="{7DE84F76-ECCA-4D64-9145-34F284F9AD81}" srcOrd="0" destOrd="1" presId="urn:microsoft.com/office/officeart/2005/8/layout/hList7"/>
    <dgm:cxn modelId="{BF054981-CE23-4204-9166-BEE6FC966901}" srcId="{DED99E37-000C-4D70-A34B-4848F9EE5D21}" destId="{1A1B94ED-CBF0-4D28-9A07-B8F2140E60EB}" srcOrd="2" destOrd="0" parTransId="{FB76AC8F-252F-4497-8BB0-5CC6ECFAB1E3}" sibTransId="{D240F020-0524-41DF-B4A6-46B288E370B6}"/>
    <dgm:cxn modelId="{683A25FC-1F01-47A2-98EB-236D9459DDF4}" type="presOf" srcId="{3665F0AD-BE3B-4AD9-BB2A-24C83C160C7D}" destId="{B7539958-67F2-4063-8F82-7808B6ACC9ED}" srcOrd="0" destOrd="3" presId="urn:microsoft.com/office/officeart/2005/8/layout/hList7"/>
    <dgm:cxn modelId="{574265FB-8287-4E0C-81D5-6D22084CB1AE}" srcId="{FD523896-3524-4F6D-9F8F-B40F4E3DD535}" destId="{F41C1ECE-F378-4563-9B96-DFD4F3E688CC}" srcOrd="4" destOrd="0" parTransId="{6C87778C-B9A2-44A7-BD81-E21ED02FD387}" sibTransId="{94C64BFD-B042-451E-94B4-D8350DF374A2}"/>
    <dgm:cxn modelId="{B70CCA33-E059-46F0-AD0C-0AF73D5E2AD5}" type="presOf" srcId="{29C88F62-506D-4618-B6D9-DF2D4E19A135}" destId="{B241FD3D-62BE-4AFE-B08A-A5D0BF399D5F}" srcOrd="0" destOrd="2" presId="urn:microsoft.com/office/officeart/2005/8/layout/hList7"/>
    <dgm:cxn modelId="{13DCE809-0B2C-4700-B470-FBB72A3F00BE}" srcId="{FD523896-3524-4F6D-9F8F-B40F4E3DD535}" destId="{2251199C-086E-4CFC-AF67-39B87B6F09A2}" srcOrd="0" destOrd="0" parTransId="{96133A4E-99CA-48A3-A0D8-C293C0D77BB8}" sibTransId="{5ACF985B-6EC4-43B6-992D-701426BC9DCE}"/>
    <dgm:cxn modelId="{6DB4B0A0-04D4-410B-9684-2AB312FD46F0}" type="presOf" srcId="{C43DE1D1-10EF-40D6-9E61-272259069CD3}" destId="{FFB359CB-8104-470E-B245-434278723A8C}" srcOrd="1" destOrd="1" presId="urn:microsoft.com/office/officeart/2005/8/layout/hList7"/>
    <dgm:cxn modelId="{05A5881C-BEF2-4228-8D25-FF029A333DA2}" type="presOf" srcId="{AB291600-1A97-4A9F-A3A5-A178EF4EADA1}" destId="{7DE84F76-ECCA-4D64-9145-34F284F9AD81}" srcOrd="0" destOrd="3" presId="urn:microsoft.com/office/officeart/2005/8/layout/hList7"/>
    <dgm:cxn modelId="{31EF71EF-0883-4F6C-A244-22C1D14555B6}" type="presOf" srcId="{2EA9286A-1F75-4E74-8FBC-DBA6C28C3049}" destId="{B241FD3D-62BE-4AFE-B08A-A5D0BF399D5F}" srcOrd="0" destOrd="0" presId="urn:microsoft.com/office/officeart/2005/8/layout/hList7"/>
    <dgm:cxn modelId="{5C8DFA2D-97AC-415F-A155-2DBA044F35F7}" type="presOf" srcId="{91391C96-06FB-4B00-9B19-3A68AA7452BF}" destId="{CDD0561F-2E76-49B6-99B7-989C99FC83F1}" srcOrd="0" destOrd="0" presId="urn:microsoft.com/office/officeart/2005/8/layout/hList7"/>
    <dgm:cxn modelId="{DE1A133A-CCE9-4726-8932-596DA71E6D47}" type="presOf" srcId="{DED99E37-000C-4D70-A34B-4848F9EE5D21}" destId="{6D61FF18-B9E2-45C7-A77C-35BA16020FB3}" srcOrd="0" destOrd="0" presId="urn:microsoft.com/office/officeart/2005/8/layout/hList7"/>
    <dgm:cxn modelId="{D0010CF0-FFE9-49B8-BB06-E5775653708D}" srcId="{F7C65802-32C1-4FEE-A547-9B3C7097C148}" destId="{B7FFB3E1-9F81-4AB2-A14B-BFA6DF77B7FA}" srcOrd="1" destOrd="0" parTransId="{F42CE16C-4000-484E-B547-EA3E187C8180}" sibTransId="{B9F46E23-2BCE-415F-B831-EF32D7B40B1E}"/>
    <dgm:cxn modelId="{2449097C-0A7E-40CE-BEF5-31DBF7BCDA8D}" type="presOf" srcId="{FD523896-3524-4F6D-9F8F-B40F4E3DD535}" destId="{E2699AF2-11AB-4934-9DEE-E67A6AD90E08}" srcOrd="0" destOrd="0" presId="urn:microsoft.com/office/officeart/2005/8/layout/hList7"/>
    <dgm:cxn modelId="{21BA2032-2A59-45C3-8E68-1A89815B6319}" type="presOf" srcId="{D9B45B52-2F80-4427-9050-14446302D112}" destId="{FE0A5D90-2B7D-4241-9880-DF1552A149EB}" srcOrd="1" destOrd="2" presId="urn:microsoft.com/office/officeart/2005/8/layout/hList7"/>
    <dgm:cxn modelId="{5A597B9B-CE1C-4F31-A815-AFFB8055E47E}" type="presOf" srcId="{99A2C10C-CC10-4D51-A09B-1FB405B0CC3D}" destId="{DF3EBB39-C0E4-43D9-9B49-36BC751B8D3C}" srcOrd="1" destOrd="3" presId="urn:microsoft.com/office/officeart/2005/8/layout/hList7"/>
    <dgm:cxn modelId="{AF22BEF6-C28C-4293-8F7A-3754BB81DD95}" type="presParOf" srcId="{E2699AF2-11AB-4934-9DEE-E67A6AD90E08}" destId="{68CDD9FE-2069-4042-95D6-291A5E06756F}" srcOrd="0" destOrd="0" presId="urn:microsoft.com/office/officeart/2005/8/layout/hList7"/>
    <dgm:cxn modelId="{98916CDA-466C-4B69-B931-DB709671CE69}" type="presParOf" srcId="{E2699AF2-11AB-4934-9DEE-E67A6AD90E08}" destId="{10B21400-AA0A-478D-AA48-909B502320D3}" srcOrd="1" destOrd="0" presId="urn:microsoft.com/office/officeart/2005/8/layout/hList7"/>
    <dgm:cxn modelId="{4AF30D2F-C9A9-4757-A6D4-94F0AAD26863}" type="presParOf" srcId="{10B21400-AA0A-478D-AA48-909B502320D3}" destId="{BD8E9466-730C-4BFE-8B02-DA87F4F548AD}" srcOrd="0" destOrd="0" presId="urn:microsoft.com/office/officeart/2005/8/layout/hList7"/>
    <dgm:cxn modelId="{00C90407-108D-43B6-90A8-4617335E362F}" type="presParOf" srcId="{BD8E9466-730C-4BFE-8B02-DA87F4F548AD}" destId="{7DE84F76-ECCA-4D64-9145-34F284F9AD81}" srcOrd="0" destOrd="0" presId="urn:microsoft.com/office/officeart/2005/8/layout/hList7"/>
    <dgm:cxn modelId="{316AA71D-6FCE-405B-B8D7-AB946910E397}" type="presParOf" srcId="{BD8E9466-730C-4BFE-8B02-DA87F4F548AD}" destId="{FFB359CB-8104-470E-B245-434278723A8C}" srcOrd="1" destOrd="0" presId="urn:microsoft.com/office/officeart/2005/8/layout/hList7"/>
    <dgm:cxn modelId="{B6A751D0-9372-42EB-AFEA-850F9B46207C}" type="presParOf" srcId="{BD8E9466-730C-4BFE-8B02-DA87F4F548AD}" destId="{02C71E66-F1F9-4BBC-9123-C289B160673A}" srcOrd="2" destOrd="0" presId="urn:microsoft.com/office/officeart/2005/8/layout/hList7"/>
    <dgm:cxn modelId="{2C74ECF1-09F2-48F8-967B-C4AA44C5F28A}" type="presParOf" srcId="{BD8E9466-730C-4BFE-8B02-DA87F4F548AD}" destId="{26899A0B-98FC-40C4-92B1-FF85A949B566}" srcOrd="3" destOrd="0" presId="urn:microsoft.com/office/officeart/2005/8/layout/hList7"/>
    <dgm:cxn modelId="{C511A383-8485-425B-8E9F-AFAF717F7829}" type="presParOf" srcId="{10B21400-AA0A-478D-AA48-909B502320D3}" destId="{FC5FA10D-1035-4B7F-9E90-D0F1E9A76CEC}" srcOrd="1" destOrd="0" presId="urn:microsoft.com/office/officeart/2005/8/layout/hList7"/>
    <dgm:cxn modelId="{A3BCC4DB-D48D-4DE3-9815-E2733B46FF70}" type="presParOf" srcId="{10B21400-AA0A-478D-AA48-909B502320D3}" destId="{8B2A5FCC-785B-43DB-898A-DAFB6830A992}" srcOrd="2" destOrd="0" presId="urn:microsoft.com/office/officeart/2005/8/layout/hList7"/>
    <dgm:cxn modelId="{CE7B6980-EDE4-4132-BD51-9D980DEA025A}" type="presParOf" srcId="{8B2A5FCC-785B-43DB-898A-DAFB6830A992}" destId="{B241FD3D-62BE-4AFE-B08A-A5D0BF399D5F}" srcOrd="0" destOrd="0" presId="urn:microsoft.com/office/officeart/2005/8/layout/hList7"/>
    <dgm:cxn modelId="{3A1B5899-F382-4C79-B188-A5EB4492F825}" type="presParOf" srcId="{8B2A5FCC-785B-43DB-898A-DAFB6830A992}" destId="{DF3EBB39-C0E4-43D9-9B49-36BC751B8D3C}" srcOrd="1" destOrd="0" presId="urn:microsoft.com/office/officeart/2005/8/layout/hList7"/>
    <dgm:cxn modelId="{7BA56D2A-A4A3-477B-80CC-EC6D18BFA826}" type="presParOf" srcId="{8B2A5FCC-785B-43DB-898A-DAFB6830A992}" destId="{5044EF70-E928-447F-B0FB-4489AC97DAE1}" srcOrd="2" destOrd="0" presId="urn:microsoft.com/office/officeart/2005/8/layout/hList7"/>
    <dgm:cxn modelId="{E6B941B0-BF76-49A3-B09C-5EB8DCAEBEF1}" type="presParOf" srcId="{8B2A5FCC-785B-43DB-898A-DAFB6830A992}" destId="{A9E9828C-A5D2-441E-94F5-B2AED5AFE973}" srcOrd="3" destOrd="0" presId="urn:microsoft.com/office/officeart/2005/8/layout/hList7"/>
    <dgm:cxn modelId="{7B668939-8F16-4437-BB72-655C841E6F41}" type="presParOf" srcId="{10B21400-AA0A-478D-AA48-909B502320D3}" destId="{B6C73D13-903D-4A77-8528-D1FA42F91E88}" srcOrd="3" destOrd="0" presId="urn:microsoft.com/office/officeart/2005/8/layout/hList7"/>
    <dgm:cxn modelId="{C7107F55-0916-4BCA-B65F-567F69D2F3FD}" type="presParOf" srcId="{10B21400-AA0A-478D-AA48-909B502320D3}" destId="{271EB509-E16D-4BEA-82EC-80303913CBF0}" srcOrd="4" destOrd="0" presId="urn:microsoft.com/office/officeart/2005/8/layout/hList7"/>
    <dgm:cxn modelId="{925A4866-BE2A-45AC-8C78-13C36999F260}" type="presParOf" srcId="{271EB509-E16D-4BEA-82EC-80303913CBF0}" destId="{5A80074B-0CB1-472F-A7A3-5B02E76DBAED}" srcOrd="0" destOrd="0" presId="urn:microsoft.com/office/officeart/2005/8/layout/hList7"/>
    <dgm:cxn modelId="{FF7E868C-8878-4E47-867B-F87669F8AA03}" type="presParOf" srcId="{271EB509-E16D-4BEA-82EC-80303913CBF0}" destId="{4D051FF9-6029-4F52-BCAB-613D7E4919A9}" srcOrd="1" destOrd="0" presId="urn:microsoft.com/office/officeart/2005/8/layout/hList7"/>
    <dgm:cxn modelId="{BC228F5F-AAF4-495A-9ACE-B24111378DB1}" type="presParOf" srcId="{271EB509-E16D-4BEA-82EC-80303913CBF0}" destId="{61F8DE20-91B2-4F5F-AE96-A3EDB8F12827}" srcOrd="2" destOrd="0" presId="urn:microsoft.com/office/officeart/2005/8/layout/hList7"/>
    <dgm:cxn modelId="{82EEB446-A8E1-4FEF-B836-A1E0131EDD55}" type="presParOf" srcId="{271EB509-E16D-4BEA-82EC-80303913CBF0}" destId="{9CE97288-A0F9-474E-810C-397384EA035A}" srcOrd="3" destOrd="0" presId="urn:microsoft.com/office/officeart/2005/8/layout/hList7"/>
    <dgm:cxn modelId="{95182D4C-6BF6-45A5-8221-B1DB8A832798}" type="presParOf" srcId="{10B21400-AA0A-478D-AA48-909B502320D3}" destId="{658928C1-CE36-4D9E-B193-528F42E09D7C}" srcOrd="5" destOrd="0" presId="urn:microsoft.com/office/officeart/2005/8/layout/hList7"/>
    <dgm:cxn modelId="{B712ED59-9219-47AA-B6AF-BA78676451CE}" type="presParOf" srcId="{10B21400-AA0A-478D-AA48-909B502320D3}" destId="{745E8A89-93FF-43AA-86D6-73195F01DC5F}" srcOrd="6" destOrd="0" presId="urn:microsoft.com/office/officeart/2005/8/layout/hList7"/>
    <dgm:cxn modelId="{51CE1997-5D22-4190-AD1B-E76CC0790EAC}" type="presParOf" srcId="{745E8A89-93FF-43AA-86D6-73195F01DC5F}" destId="{6D61FF18-B9E2-45C7-A77C-35BA16020FB3}" srcOrd="0" destOrd="0" presId="urn:microsoft.com/office/officeart/2005/8/layout/hList7"/>
    <dgm:cxn modelId="{CF132739-C220-4889-95EF-6719B4ADBB0B}" type="presParOf" srcId="{745E8A89-93FF-43AA-86D6-73195F01DC5F}" destId="{FE0A5D90-2B7D-4241-9880-DF1552A149EB}" srcOrd="1" destOrd="0" presId="urn:microsoft.com/office/officeart/2005/8/layout/hList7"/>
    <dgm:cxn modelId="{BDB67661-5CCA-45B0-98F0-6EB0917C1AB3}" type="presParOf" srcId="{745E8A89-93FF-43AA-86D6-73195F01DC5F}" destId="{4F934C56-A726-4FE6-9BE3-85EB980DCAE0}" srcOrd="2" destOrd="0" presId="urn:microsoft.com/office/officeart/2005/8/layout/hList7"/>
    <dgm:cxn modelId="{816A7277-13AE-4A00-8460-E13D18CCC8F7}" type="presParOf" srcId="{745E8A89-93FF-43AA-86D6-73195F01DC5F}" destId="{4F74CCF7-A949-4EFA-B74A-A454311B8D05}" srcOrd="3" destOrd="0" presId="urn:microsoft.com/office/officeart/2005/8/layout/hList7"/>
    <dgm:cxn modelId="{DAD3EE25-96C9-4EF1-9C71-3C59B4A3663D}" type="presParOf" srcId="{10B21400-AA0A-478D-AA48-909B502320D3}" destId="{CDD0561F-2E76-49B6-99B7-989C99FC83F1}" srcOrd="7" destOrd="0" presId="urn:microsoft.com/office/officeart/2005/8/layout/hList7"/>
    <dgm:cxn modelId="{C6E30332-B3F8-449F-80D7-8AAB23C0FB72}" type="presParOf" srcId="{10B21400-AA0A-478D-AA48-909B502320D3}" destId="{286A58EA-6F99-4535-A63F-585DE080DF3A}" srcOrd="8" destOrd="0" presId="urn:microsoft.com/office/officeart/2005/8/layout/hList7"/>
    <dgm:cxn modelId="{664C3DF6-E0AF-4F46-80A7-32725A3A8E01}" type="presParOf" srcId="{286A58EA-6F99-4535-A63F-585DE080DF3A}" destId="{B7539958-67F2-4063-8F82-7808B6ACC9ED}" srcOrd="0" destOrd="0" presId="urn:microsoft.com/office/officeart/2005/8/layout/hList7"/>
    <dgm:cxn modelId="{CD23A4F2-65F6-42D7-8C0D-6D97BB30DF80}" type="presParOf" srcId="{286A58EA-6F99-4535-A63F-585DE080DF3A}" destId="{38283E86-520C-4174-A6D9-4FD4867278A6}" srcOrd="1" destOrd="0" presId="urn:microsoft.com/office/officeart/2005/8/layout/hList7"/>
    <dgm:cxn modelId="{31DC3B06-4DF1-4BB3-9077-4CA3616C2A30}" type="presParOf" srcId="{286A58EA-6F99-4535-A63F-585DE080DF3A}" destId="{57886925-42CA-473E-958D-DC090509FAE3}" srcOrd="2" destOrd="0" presId="urn:microsoft.com/office/officeart/2005/8/layout/hList7"/>
    <dgm:cxn modelId="{D7CC937F-560C-4369-8F3F-72EEFD39B5B7}" type="presParOf" srcId="{286A58EA-6F99-4535-A63F-585DE080DF3A}" destId="{517DB484-AC75-4392-B380-403BE5224DA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C72129B-4F85-41F9-94F4-E78838B3A12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3E6316-AD09-46FB-8E08-ACF4481D1945}">
      <dgm:prSet custT="1"/>
      <dgm:spPr>
        <a:solidFill>
          <a:srgbClr val="92D050"/>
        </a:solidFill>
      </dgm:spPr>
      <dgm:t>
        <a:bodyPr rIns="61200"/>
        <a:lstStyle/>
        <a:p>
          <a:pPr rtl="0"/>
          <a:r>
            <a:rPr lang="en-GB" sz="2000" dirty="0" smtClean="0"/>
            <a:t>Drawing of the sensors</a:t>
          </a:r>
          <a:endParaRPr lang="en-GB" sz="2000" dirty="0"/>
        </a:p>
      </dgm:t>
    </dgm:pt>
    <dgm:pt modelId="{C777229A-7F0D-4659-89DB-2B8FB8F37F99}" type="parTrans" cxnId="{8A2713F4-AF1D-48CC-B1C4-DFFA028B49A7}">
      <dgm:prSet/>
      <dgm:spPr/>
      <dgm:t>
        <a:bodyPr/>
        <a:lstStyle/>
        <a:p>
          <a:endParaRPr lang="en-GB" sz="5400"/>
        </a:p>
      </dgm:t>
    </dgm:pt>
    <dgm:pt modelId="{3E87BA6C-8FE2-48BF-9235-9218BAC3047D}" type="sibTrans" cxnId="{8A2713F4-AF1D-48CC-B1C4-DFFA028B49A7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endParaRPr lang="en-GB" sz="5400"/>
        </a:p>
      </dgm:t>
    </dgm:pt>
    <dgm:pt modelId="{9E63C135-900C-40C0-B596-D5B4F6C18810}">
      <dgm:prSet custT="1"/>
      <dgm:spPr>
        <a:solidFill>
          <a:srgbClr val="92D050"/>
        </a:solidFill>
      </dgm:spPr>
      <dgm:t>
        <a:bodyPr rIns="61200"/>
        <a:lstStyle/>
        <a:p>
          <a:pPr rtl="0"/>
          <a:r>
            <a:rPr lang="en-GB" sz="1600" dirty="0" smtClean="0"/>
            <a:t>Sensor array on standard wafer (10 cm diameter)</a:t>
          </a:r>
          <a:endParaRPr lang="en-GB" sz="1600" dirty="0"/>
        </a:p>
      </dgm:t>
    </dgm:pt>
    <dgm:pt modelId="{66862092-EC66-4F56-B572-41F852C56935}" type="parTrans" cxnId="{7EC94672-DF7A-46C4-909D-D5F761AE19ED}">
      <dgm:prSet/>
      <dgm:spPr/>
      <dgm:t>
        <a:bodyPr/>
        <a:lstStyle/>
        <a:p>
          <a:endParaRPr lang="en-GB" sz="5400"/>
        </a:p>
      </dgm:t>
    </dgm:pt>
    <dgm:pt modelId="{19A2B740-85E8-4BFE-9E4C-F520D1CCDEA3}" type="sibTrans" cxnId="{7EC94672-DF7A-46C4-909D-D5F761AE19ED}">
      <dgm:prSet/>
      <dgm:spPr/>
      <dgm:t>
        <a:bodyPr/>
        <a:lstStyle/>
        <a:p>
          <a:endParaRPr lang="en-GB" sz="5400"/>
        </a:p>
      </dgm:t>
    </dgm:pt>
    <dgm:pt modelId="{F0C68688-C17E-4ABE-A7F8-79318060B349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2000" dirty="0" smtClean="0"/>
            <a:t>Process flow</a:t>
          </a:r>
          <a:endParaRPr lang="en-GB" sz="2000" dirty="0"/>
        </a:p>
      </dgm:t>
    </dgm:pt>
    <dgm:pt modelId="{FC6C3740-1885-4709-9D71-C4FF1F29C699}" type="parTrans" cxnId="{CA953B03-76AF-41D5-A255-3317435CA2A0}">
      <dgm:prSet/>
      <dgm:spPr/>
      <dgm:t>
        <a:bodyPr/>
        <a:lstStyle/>
        <a:p>
          <a:endParaRPr lang="en-GB" sz="5400"/>
        </a:p>
      </dgm:t>
    </dgm:pt>
    <dgm:pt modelId="{E20AC434-7D35-40C9-99A6-0C4CEC5AB7C9}" type="sibTrans" cxnId="{CA953B03-76AF-41D5-A255-3317435CA2A0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endParaRPr lang="en-GB" sz="5400"/>
        </a:p>
      </dgm:t>
    </dgm:pt>
    <dgm:pt modelId="{0D52664B-9E75-47DA-8DEB-564221CCD003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1600" dirty="0" smtClean="0"/>
            <a:t>Automatized photolithography</a:t>
          </a:r>
          <a:endParaRPr lang="en-GB" sz="1600" dirty="0"/>
        </a:p>
      </dgm:t>
    </dgm:pt>
    <dgm:pt modelId="{399534AC-AEEA-415A-B9C8-DBB4B263CB63}" type="parTrans" cxnId="{54113719-EE96-4D89-B052-BDC7F677F52B}">
      <dgm:prSet/>
      <dgm:spPr/>
      <dgm:t>
        <a:bodyPr/>
        <a:lstStyle/>
        <a:p>
          <a:endParaRPr lang="en-GB" sz="5400"/>
        </a:p>
      </dgm:t>
    </dgm:pt>
    <dgm:pt modelId="{563EE07C-4731-4804-B41E-2A4712981ED0}" type="sibTrans" cxnId="{54113719-EE96-4D89-B052-BDC7F677F52B}">
      <dgm:prSet/>
      <dgm:spPr/>
      <dgm:t>
        <a:bodyPr/>
        <a:lstStyle/>
        <a:p>
          <a:endParaRPr lang="en-GB" sz="5400"/>
        </a:p>
      </dgm:t>
    </dgm:pt>
    <dgm:pt modelId="{598B6334-55C6-41D8-A17B-753EF8085395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2000" dirty="0" smtClean="0"/>
            <a:t>Cabling</a:t>
          </a:r>
          <a:endParaRPr lang="en-GB" sz="2000" dirty="0"/>
        </a:p>
      </dgm:t>
    </dgm:pt>
    <dgm:pt modelId="{76A77D7A-DADB-449E-9FD7-B826719A3E1F}" type="parTrans" cxnId="{1F4B93CA-D61B-4E91-A97D-DFE1608351D7}">
      <dgm:prSet/>
      <dgm:spPr/>
      <dgm:t>
        <a:bodyPr/>
        <a:lstStyle/>
        <a:p>
          <a:endParaRPr lang="en-GB" sz="5400"/>
        </a:p>
      </dgm:t>
    </dgm:pt>
    <dgm:pt modelId="{4402C918-E4D9-4515-AFBA-97790106314C}" type="sibTrans" cxnId="{1F4B93CA-D61B-4E91-A97D-DFE1608351D7}">
      <dgm:prSet/>
      <dgm:spPr/>
      <dgm:t>
        <a:bodyPr/>
        <a:lstStyle/>
        <a:p>
          <a:endParaRPr lang="en-GB" sz="5400"/>
        </a:p>
      </dgm:t>
    </dgm:pt>
    <dgm:pt modelId="{B877A52A-A9EE-490E-AF7F-0A8CBCA2713B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1600" dirty="0" smtClean="0"/>
            <a:t>Soldering with Indium</a:t>
          </a:r>
          <a:endParaRPr lang="en-GB" sz="1600" dirty="0"/>
        </a:p>
      </dgm:t>
    </dgm:pt>
    <dgm:pt modelId="{CF15D07A-250A-4EEE-BC57-5EDF14316A2F}" type="parTrans" cxnId="{58ECC225-C4BD-4390-9E20-198D24DEDE89}">
      <dgm:prSet/>
      <dgm:spPr/>
      <dgm:t>
        <a:bodyPr/>
        <a:lstStyle/>
        <a:p>
          <a:endParaRPr lang="en-GB" sz="5400"/>
        </a:p>
      </dgm:t>
    </dgm:pt>
    <dgm:pt modelId="{9F58771A-B51E-4B8B-A8DB-DFDB01C96DA3}" type="sibTrans" cxnId="{58ECC225-C4BD-4390-9E20-198D24DEDE89}">
      <dgm:prSet/>
      <dgm:spPr/>
      <dgm:t>
        <a:bodyPr/>
        <a:lstStyle/>
        <a:p>
          <a:endParaRPr lang="en-GB" sz="5400"/>
        </a:p>
      </dgm:t>
    </dgm:pt>
    <dgm:pt modelId="{6E9A9C70-EA92-4419-8A0C-24292A253183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1600" smtClean="0"/>
            <a:t>Twisted 4-wires, by hand and without heat</a:t>
          </a:r>
          <a:endParaRPr lang="en-GB" sz="1600"/>
        </a:p>
      </dgm:t>
    </dgm:pt>
    <dgm:pt modelId="{9A5F7947-DE6B-4632-89BD-1384CFCBE905}" type="parTrans" cxnId="{D4C61434-6C41-4F69-8FF6-8583B839EC50}">
      <dgm:prSet/>
      <dgm:spPr/>
      <dgm:t>
        <a:bodyPr/>
        <a:lstStyle/>
        <a:p>
          <a:endParaRPr lang="en-GB" sz="5400"/>
        </a:p>
      </dgm:t>
    </dgm:pt>
    <dgm:pt modelId="{0C259391-7723-468C-A07D-4B6B2D6F8461}" type="sibTrans" cxnId="{D4C61434-6C41-4F69-8FF6-8583B839EC50}">
      <dgm:prSet/>
      <dgm:spPr/>
      <dgm:t>
        <a:bodyPr/>
        <a:lstStyle/>
        <a:p>
          <a:endParaRPr lang="en-GB" sz="5400"/>
        </a:p>
      </dgm:t>
    </dgm:pt>
    <dgm:pt modelId="{567C02E4-F9C7-4E9E-91E2-EBB28D82EA16}">
      <dgm:prSet custT="1"/>
      <dgm:spPr>
        <a:solidFill>
          <a:srgbClr val="92D050"/>
        </a:solidFill>
      </dgm:spPr>
      <dgm:t>
        <a:bodyPr rIns="61200"/>
        <a:lstStyle/>
        <a:p>
          <a:pPr rtl="0"/>
          <a:r>
            <a:rPr lang="en-GB" sz="1600" dirty="0" smtClean="0"/>
            <a:t>On any CAD program</a:t>
          </a:r>
          <a:endParaRPr lang="en-GB" sz="1600" dirty="0"/>
        </a:p>
      </dgm:t>
    </dgm:pt>
    <dgm:pt modelId="{AFB602D9-57C7-47D0-B630-78970E0D261B}" type="parTrans" cxnId="{AA1BA90E-A5A4-46B9-AC26-9177E6376E84}">
      <dgm:prSet/>
      <dgm:spPr/>
      <dgm:t>
        <a:bodyPr/>
        <a:lstStyle/>
        <a:p>
          <a:endParaRPr lang="en-GB" sz="2400"/>
        </a:p>
      </dgm:t>
    </dgm:pt>
    <dgm:pt modelId="{B2451028-F0D7-47AB-8996-C27E4757257D}" type="sibTrans" cxnId="{AA1BA90E-A5A4-46B9-AC26-9177E6376E84}">
      <dgm:prSet/>
      <dgm:spPr/>
      <dgm:t>
        <a:bodyPr/>
        <a:lstStyle/>
        <a:p>
          <a:endParaRPr lang="en-GB" sz="2400"/>
        </a:p>
      </dgm:t>
    </dgm:pt>
    <dgm:pt modelId="{9F230B7C-F799-4A0A-AF98-E0ACBAF75327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1600" dirty="0" smtClean="0"/>
            <a:t>leads and strips of the same material </a:t>
          </a:r>
          <a:endParaRPr lang="en-GB" sz="1600" dirty="0"/>
        </a:p>
      </dgm:t>
    </dgm:pt>
    <dgm:pt modelId="{E8278A33-1DA3-49C2-93FE-006241E9BD79}" type="parTrans" cxnId="{BC134DCC-8D34-4EC5-8F4F-0B91FA5E0F65}">
      <dgm:prSet/>
      <dgm:spPr/>
      <dgm:t>
        <a:bodyPr/>
        <a:lstStyle/>
        <a:p>
          <a:endParaRPr lang="en-GB" sz="2400"/>
        </a:p>
      </dgm:t>
    </dgm:pt>
    <dgm:pt modelId="{946AF220-61C0-4647-9348-4AD194F2BA84}" type="sibTrans" cxnId="{BC134DCC-8D34-4EC5-8F4F-0B91FA5E0F65}">
      <dgm:prSet/>
      <dgm:spPr/>
      <dgm:t>
        <a:bodyPr/>
        <a:lstStyle/>
        <a:p>
          <a:endParaRPr lang="en-GB" sz="2400"/>
        </a:p>
      </dgm:t>
    </dgm:pt>
    <dgm:pt modelId="{5AC17FC9-799A-46D2-AE27-2A99EA110DC1}" type="pres">
      <dgm:prSet presAssocID="{2C72129B-4F85-41F9-94F4-E78838B3A12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379AEA1-9FE3-4F86-BBD9-191D33DF1D40}" type="pres">
      <dgm:prSet presAssocID="{2C72129B-4F85-41F9-94F4-E78838B3A124}" presName="dummyMaxCanvas" presStyleCnt="0">
        <dgm:presLayoutVars/>
      </dgm:prSet>
      <dgm:spPr/>
    </dgm:pt>
    <dgm:pt modelId="{05C0C2B5-DF7F-492C-88BE-7C2341F9C19D}" type="pres">
      <dgm:prSet presAssocID="{2C72129B-4F85-41F9-94F4-E78838B3A124}" presName="ThreeNodes_1" presStyleLbl="node1" presStyleIdx="0" presStyleCnt="3" custScaleX="11179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08FFC4-AB17-45D4-BAF9-76B29027BC26}" type="pres">
      <dgm:prSet presAssocID="{2C72129B-4F85-41F9-94F4-E78838B3A124}" presName="ThreeNodes_2" presStyleLbl="node1" presStyleIdx="1" presStyleCnt="3" custLinFactNeighborX="1738" custLinFactNeighborY="193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2D7B27-211F-414D-AAD4-A2EACE506B06}" type="pres">
      <dgm:prSet presAssocID="{2C72129B-4F85-41F9-94F4-E78838B3A124}" presName="ThreeNodes_3" presStyleLbl="node1" presStyleIdx="2" presStyleCnt="3" custLinFactNeighborX="-2949" custLinFactNeighborY="116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3C1D2F-10C4-44D7-A667-30DC8C0ED91D}" type="pres">
      <dgm:prSet presAssocID="{2C72129B-4F85-41F9-94F4-E78838B3A124}" presName="ThreeConn_1-2" presStyleLbl="fgAccFollowNode1" presStyleIdx="0" presStyleCnt="2" custLinFactNeighborY="-359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B54C779-7C9E-407B-B41B-EC569333251B}" type="pres">
      <dgm:prSet presAssocID="{2C72129B-4F85-41F9-94F4-E78838B3A124}" presName="ThreeConn_2-3" presStyleLbl="fgAccFollowNode1" presStyleIdx="1" presStyleCnt="2" custLinFactNeighborY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4E9C70-AB09-4F78-BF1F-8F3C59BB7615}" type="pres">
      <dgm:prSet presAssocID="{2C72129B-4F85-41F9-94F4-E78838B3A12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6CDB30D-6431-4FD5-8EF5-979688D75721}" type="pres">
      <dgm:prSet presAssocID="{2C72129B-4F85-41F9-94F4-E78838B3A12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9BC5F2-69BC-44A9-813A-8608BD90D88D}" type="pres">
      <dgm:prSet presAssocID="{2C72129B-4F85-41F9-94F4-E78838B3A12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E761FA7-CC86-4FD7-831F-9CE2B6950868}" type="presOf" srcId="{9E63C135-900C-40C0-B596-D5B4F6C18810}" destId="{05C0C2B5-DF7F-492C-88BE-7C2341F9C19D}" srcOrd="0" destOrd="2" presId="urn:microsoft.com/office/officeart/2005/8/layout/vProcess5"/>
    <dgm:cxn modelId="{FB2518BE-838A-4436-ABE4-58AB264F8C01}" type="presOf" srcId="{3E87BA6C-8FE2-48BF-9235-9218BAC3047D}" destId="{8E3C1D2F-10C4-44D7-A667-30DC8C0ED91D}" srcOrd="0" destOrd="0" presId="urn:microsoft.com/office/officeart/2005/8/layout/vProcess5"/>
    <dgm:cxn modelId="{1F4B93CA-D61B-4E91-A97D-DFE1608351D7}" srcId="{2C72129B-4F85-41F9-94F4-E78838B3A124}" destId="{598B6334-55C6-41D8-A17B-753EF8085395}" srcOrd="2" destOrd="0" parTransId="{76A77D7A-DADB-449E-9FD7-B826719A3E1F}" sibTransId="{4402C918-E4D9-4515-AFBA-97790106314C}"/>
    <dgm:cxn modelId="{607A40F4-78F4-4141-ADB7-BA71E49CC5F6}" type="presOf" srcId="{2C72129B-4F85-41F9-94F4-E78838B3A124}" destId="{5AC17FC9-799A-46D2-AE27-2A99EA110DC1}" srcOrd="0" destOrd="0" presId="urn:microsoft.com/office/officeart/2005/8/layout/vProcess5"/>
    <dgm:cxn modelId="{D4C61434-6C41-4F69-8FF6-8583B839EC50}" srcId="{598B6334-55C6-41D8-A17B-753EF8085395}" destId="{6E9A9C70-EA92-4419-8A0C-24292A253183}" srcOrd="1" destOrd="0" parTransId="{9A5F7947-DE6B-4632-89BD-1384CFCBE905}" sibTransId="{0C259391-7723-468C-A07D-4B6B2D6F8461}"/>
    <dgm:cxn modelId="{24B24C81-D116-44CB-9B3F-2E1F6365D87E}" type="presOf" srcId="{E20AC434-7D35-40C9-99A6-0C4CEC5AB7C9}" destId="{7B54C779-7C9E-407B-B41B-EC569333251B}" srcOrd="0" destOrd="0" presId="urn:microsoft.com/office/officeart/2005/8/layout/vProcess5"/>
    <dgm:cxn modelId="{AA1BA90E-A5A4-46B9-AC26-9177E6376E84}" srcId="{853E6316-AD09-46FB-8E08-ACF4481D1945}" destId="{567C02E4-F9C7-4E9E-91E2-EBB28D82EA16}" srcOrd="0" destOrd="0" parTransId="{AFB602D9-57C7-47D0-B630-78970E0D261B}" sibTransId="{B2451028-F0D7-47AB-8996-C27E4757257D}"/>
    <dgm:cxn modelId="{F7646BAC-9D65-4CB0-A3DD-D0401C995C99}" type="presOf" srcId="{9E63C135-900C-40C0-B596-D5B4F6C18810}" destId="{B34E9C70-AB09-4F78-BF1F-8F3C59BB7615}" srcOrd="1" destOrd="2" presId="urn:microsoft.com/office/officeart/2005/8/layout/vProcess5"/>
    <dgm:cxn modelId="{A39D27D4-0290-4D70-86B6-E5B354C5174B}" type="presOf" srcId="{0D52664B-9E75-47DA-8DEB-564221CCD003}" destId="{6608FFC4-AB17-45D4-BAF9-76B29027BC26}" srcOrd="0" destOrd="1" presId="urn:microsoft.com/office/officeart/2005/8/layout/vProcess5"/>
    <dgm:cxn modelId="{58ECC225-C4BD-4390-9E20-198D24DEDE89}" srcId="{598B6334-55C6-41D8-A17B-753EF8085395}" destId="{B877A52A-A9EE-490E-AF7F-0A8CBCA2713B}" srcOrd="0" destOrd="0" parTransId="{CF15D07A-250A-4EEE-BC57-5EDF14316A2F}" sibTransId="{9F58771A-B51E-4B8B-A8DB-DFDB01C96DA3}"/>
    <dgm:cxn modelId="{73F20DFE-64DF-461B-A65E-8E8D2A73554D}" type="presOf" srcId="{598B6334-55C6-41D8-A17B-753EF8085395}" destId="{309BC5F2-69BC-44A9-813A-8608BD90D88D}" srcOrd="1" destOrd="0" presId="urn:microsoft.com/office/officeart/2005/8/layout/vProcess5"/>
    <dgm:cxn modelId="{CECB9AAE-28DE-4045-B8D1-F765722B596D}" type="presOf" srcId="{0D52664B-9E75-47DA-8DEB-564221CCD003}" destId="{46CDB30D-6431-4FD5-8EF5-979688D75721}" srcOrd="1" destOrd="1" presId="urn:microsoft.com/office/officeart/2005/8/layout/vProcess5"/>
    <dgm:cxn modelId="{62E84DF6-ECA5-4A96-98FB-DBE9C2D0CB83}" type="presOf" srcId="{6E9A9C70-EA92-4419-8A0C-24292A253183}" destId="{309BC5F2-69BC-44A9-813A-8608BD90D88D}" srcOrd="1" destOrd="2" presId="urn:microsoft.com/office/officeart/2005/8/layout/vProcess5"/>
    <dgm:cxn modelId="{699F2933-CECF-4D87-AD5C-7E4F88B979C3}" type="presOf" srcId="{F0C68688-C17E-4ABE-A7F8-79318060B349}" destId="{6608FFC4-AB17-45D4-BAF9-76B29027BC26}" srcOrd="0" destOrd="0" presId="urn:microsoft.com/office/officeart/2005/8/layout/vProcess5"/>
    <dgm:cxn modelId="{629293AD-C315-4C5C-A2DC-7A7D1B76978C}" type="presOf" srcId="{853E6316-AD09-46FB-8E08-ACF4481D1945}" destId="{B34E9C70-AB09-4F78-BF1F-8F3C59BB7615}" srcOrd="1" destOrd="0" presId="urn:microsoft.com/office/officeart/2005/8/layout/vProcess5"/>
    <dgm:cxn modelId="{6FC2A9AE-2F43-493D-A3A7-46CA191FC1AF}" type="presOf" srcId="{567C02E4-F9C7-4E9E-91E2-EBB28D82EA16}" destId="{05C0C2B5-DF7F-492C-88BE-7C2341F9C19D}" srcOrd="0" destOrd="1" presId="urn:microsoft.com/office/officeart/2005/8/layout/vProcess5"/>
    <dgm:cxn modelId="{CA953B03-76AF-41D5-A255-3317435CA2A0}" srcId="{2C72129B-4F85-41F9-94F4-E78838B3A124}" destId="{F0C68688-C17E-4ABE-A7F8-79318060B349}" srcOrd="1" destOrd="0" parTransId="{FC6C3740-1885-4709-9D71-C4FF1F29C699}" sibTransId="{E20AC434-7D35-40C9-99A6-0C4CEC5AB7C9}"/>
    <dgm:cxn modelId="{37F1F147-9F44-436C-8C1D-4C828764072F}" type="presOf" srcId="{598B6334-55C6-41D8-A17B-753EF8085395}" destId="{062D7B27-211F-414D-AAD4-A2EACE506B06}" srcOrd="0" destOrd="0" presId="urn:microsoft.com/office/officeart/2005/8/layout/vProcess5"/>
    <dgm:cxn modelId="{42CC195A-902B-4E92-9426-FDDE49A6509E}" type="presOf" srcId="{B877A52A-A9EE-490E-AF7F-0A8CBCA2713B}" destId="{062D7B27-211F-414D-AAD4-A2EACE506B06}" srcOrd="0" destOrd="1" presId="urn:microsoft.com/office/officeart/2005/8/layout/vProcess5"/>
    <dgm:cxn modelId="{7EC94672-DF7A-46C4-909D-D5F761AE19ED}" srcId="{853E6316-AD09-46FB-8E08-ACF4481D1945}" destId="{9E63C135-900C-40C0-B596-D5B4F6C18810}" srcOrd="1" destOrd="0" parTransId="{66862092-EC66-4F56-B572-41F852C56935}" sibTransId="{19A2B740-85E8-4BFE-9E4C-F520D1CCDEA3}"/>
    <dgm:cxn modelId="{8DA63F69-9B08-4FC6-BEC3-C39F2FC782C3}" type="presOf" srcId="{6E9A9C70-EA92-4419-8A0C-24292A253183}" destId="{062D7B27-211F-414D-AAD4-A2EACE506B06}" srcOrd="0" destOrd="2" presId="urn:microsoft.com/office/officeart/2005/8/layout/vProcess5"/>
    <dgm:cxn modelId="{8A2713F4-AF1D-48CC-B1C4-DFFA028B49A7}" srcId="{2C72129B-4F85-41F9-94F4-E78838B3A124}" destId="{853E6316-AD09-46FB-8E08-ACF4481D1945}" srcOrd="0" destOrd="0" parTransId="{C777229A-7F0D-4659-89DB-2B8FB8F37F99}" sibTransId="{3E87BA6C-8FE2-48BF-9235-9218BAC3047D}"/>
    <dgm:cxn modelId="{F4B9216C-C2F7-4FE8-A8A7-E7F717E3BD17}" type="presOf" srcId="{9F230B7C-F799-4A0A-AF98-E0ACBAF75327}" destId="{46CDB30D-6431-4FD5-8EF5-979688D75721}" srcOrd="1" destOrd="2" presId="urn:microsoft.com/office/officeart/2005/8/layout/vProcess5"/>
    <dgm:cxn modelId="{2550EC8B-C7BF-4502-922D-0F4281EEC975}" type="presOf" srcId="{9F230B7C-F799-4A0A-AF98-E0ACBAF75327}" destId="{6608FFC4-AB17-45D4-BAF9-76B29027BC26}" srcOrd="0" destOrd="2" presId="urn:microsoft.com/office/officeart/2005/8/layout/vProcess5"/>
    <dgm:cxn modelId="{7B08B007-3003-426B-B3F4-B540311F6C6A}" type="presOf" srcId="{567C02E4-F9C7-4E9E-91E2-EBB28D82EA16}" destId="{B34E9C70-AB09-4F78-BF1F-8F3C59BB7615}" srcOrd="1" destOrd="1" presId="urn:microsoft.com/office/officeart/2005/8/layout/vProcess5"/>
    <dgm:cxn modelId="{A6B5A977-33AD-4719-9398-617245C1CB26}" type="presOf" srcId="{F0C68688-C17E-4ABE-A7F8-79318060B349}" destId="{46CDB30D-6431-4FD5-8EF5-979688D75721}" srcOrd="1" destOrd="0" presId="urn:microsoft.com/office/officeart/2005/8/layout/vProcess5"/>
    <dgm:cxn modelId="{B50CA836-F8CC-41A0-9D90-69E235FC52FA}" type="presOf" srcId="{853E6316-AD09-46FB-8E08-ACF4481D1945}" destId="{05C0C2B5-DF7F-492C-88BE-7C2341F9C19D}" srcOrd="0" destOrd="0" presId="urn:microsoft.com/office/officeart/2005/8/layout/vProcess5"/>
    <dgm:cxn modelId="{BA6C586E-9ECD-43B4-B7B5-F7C0FF278DF2}" type="presOf" srcId="{B877A52A-A9EE-490E-AF7F-0A8CBCA2713B}" destId="{309BC5F2-69BC-44A9-813A-8608BD90D88D}" srcOrd="1" destOrd="1" presId="urn:microsoft.com/office/officeart/2005/8/layout/vProcess5"/>
    <dgm:cxn modelId="{BC134DCC-8D34-4EC5-8F4F-0B91FA5E0F65}" srcId="{F0C68688-C17E-4ABE-A7F8-79318060B349}" destId="{9F230B7C-F799-4A0A-AF98-E0ACBAF75327}" srcOrd="1" destOrd="0" parTransId="{E8278A33-1DA3-49C2-93FE-006241E9BD79}" sibTransId="{946AF220-61C0-4647-9348-4AD194F2BA84}"/>
    <dgm:cxn modelId="{54113719-EE96-4D89-B052-BDC7F677F52B}" srcId="{F0C68688-C17E-4ABE-A7F8-79318060B349}" destId="{0D52664B-9E75-47DA-8DEB-564221CCD003}" srcOrd="0" destOrd="0" parTransId="{399534AC-AEEA-415A-B9C8-DBB4B263CB63}" sibTransId="{563EE07C-4731-4804-B41E-2A4712981ED0}"/>
    <dgm:cxn modelId="{5A8E8372-B6FD-459B-A570-28B9A7DA35D1}" type="presParOf" srcId="{5AC17FC9-799A-46D2-AE27-2A99EA110DC1}" destId="{A379AEA1-9FE3-4F86-BBD9-191D33DF1D40}" srcOrd="0" destOrd="0" presId="urn:microsoft.com/office/officeart/2005/8/layout/vProcess5"/>
    <dgm:cxn modelId="{1B461A7E-2A8C-4DD3-BCB9-89356B7F3E2C}" type="presParOf" srcId="{5AC17FC9-799A-46D2-AE27-2A99EA110DC1}" destId="{05C0C2B5-DF7F-492C-88BE-7C2341F9C19D}" srcOrd="1" destOrd="0" presId="urn:microsoft.com/office/officeart/2005/8/layout/vProcess5"/>
    <dgm:cxn modelId="{5DD8724E-B7A0-45EA-A317-ED37E64E16CE}" type="presParOf" srcId="{5AC17FC9-799A-46D2-AE27-2A99EA110DC1}" destId="{6608FFC4-AB17-45D4-BAF9-76B29027BC26}" srcOrd="2" destOrd="0" presId="urn:microsoft.com/office/officeart/2005/8/layout/vProcess5"/>
    <dgm:cxn modelId="{11F38272-09BF-41BB-99F3-23763D3872AC}" type="presParOf" srcId="{5AC17FC9-799A-46D2-AE27-2A99EA110DC1}" destId="{062D7B27-211F-414D-AAD4-A2EACE506B06}" srcOrd="3" destOrd="0" presId="urn:microsoft.com/office/officeart/2005/8/layout/vProcess5"/>
    <dgm:cxn modelId="{A09C9B58-EF1F-435A-8721-68A9BFCE48CE}" type="presParOf" srcId="{5AC17FC9-799A-46D2-AE27-2A99EA110DC1}" destId="{8E3C1D2F-10C4-44D7-A667-30DC8C0ED91D}" srcOrd="4" destOrd="0" presId="urn:microsoft.com/office/officeart/2005/8/layout/vProcess5"/>
    <dgm:cxn modelId="{DDD5AEF2-FD3A-4F30-9910-847829F7625A}" type="presParOf" srcId="{5AC17FC9-799A-46D2-AE27-2A99EA110DC1}" destId="{7B54C779-7C9E-407B-B41B-EC569333251B}" srcOrd="5" destOrd="0" presId="urn:microsoft.com/office/officeart/2005/8/layout/vProcess5"/>
    <dgm:cxn modelId="{5FBE300E-DE3B-4820-BEDC-1FB51FBE9BB7}" type="presParOf" srcId="{5AC17FC9-799A-46D2-AE27-2A99EA110DC1}" destId="{B34E9C70-AB09-4F78-BF1F-8F3C59BB7615}" srcOrd="6" destOrd="0" presId="urn:microsoft.com/office/officeart/2005/8/layout/vProcess5"/>
    <dgm:cxn modelId="{4BD3D5CA-68BD-41BE-814A-10715988093F}" type="presParOf" srcId="{5AC17FC9-799A-46D2-AE27-2A99EA110DC1}" destId="{46CDB30D-6431-4FD5-8EF5-979688D75721}" srcOrd="7" destOrd="0" presId="urn:microsoft.com/office/officeart/2005/8/layout/vProcess5"/>
    <dgm:cxn modelId="{C720E5B1-9F9B-4361-ABF4-3975EE3E6B62}" type="presParOf" srcId="{5AC17FC9-799A-46D2-AE27-2A99EA110DC1}" destId="{309BC5F2-69BC-44A9-813A-8608BD90D88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CC492D2-1712-480C-8D30-C93E5726138B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E3D87A8-FF50-4BB7-BB5B-AEBCF775439F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3200" dirty="0" smtClean="0"/>
            <a:t>Strips</a:t>
          </a:r>
          <a:endParaRPr lang="en-GB" sz="3200" dirty="0"/>
        </a:p>
      </dgm:t>
    </dgm:pt>
    <dgm:pt modelId="{E57D5EC8-8D8B-466C-95B7-3D3E17788494}" type="parTrans" cxnId="{9C6B0445-25F2-4A24-A436-8984A8F4CFAC}">
      <dgm:prSet/>
      <dgm:spPr/>
      <dgm:t>
        <a:bodyPr/>
        <a:lstStyle/>
        <a:p>
          <a:endParaRPr lang="en-GB" sz="4400"/>
        </a:p>
      </dgm:t>
    </dgm:pt>
    <dgm:pt modelId="{A57CC5B0-F2E9-4D1E-823C-8137898A0663}" type="sibTrans" cxnId="{9C6B0445-25F2-4A24-A436-8984A8F4CFAC}">
      <dgm:prSet/>
      <dgm:spPr/>
      <dgm:t>
        <a:bodyPr/>
        <a:lstStyle/>
        <a:p>
          <a:endParaRPr lang="en-GB" sz="4400"/>
        </a:p>
      </dgm:t>
    </dgm:pt>
    <dgm:pt modelId="{9BEA8E50-A48F-4E6A-BD6C-6D17E77E47CF}">
      <dgm:prSet phldrT="[Text]" custT="1"/>
      <dgm:spPr/>
      <dgm:t>
        <a:bodyPr/>
        <a:lstStyle/>
        <a:p>
          <a:r>
            <a:rPr lang="en-GB" sz="1800" dirty="0" smtClean="0"/>
            <a:t>30 </a:t>
          </a:r>
          <a:r>
            <a:rPr lang="el-GR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μ</a:t>
          </a:r>
          <a:r>
            <a:rPr lang="en-GB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 wide</a:t>
          </a:r>
          <a:endParaRPr lang="en-GB" sz="1800" dirty="0"/>
        </a:p>
      </dgm:t>
    </dgm:pt>
    <dgm:pt modelId="{7AEE09CD-D3A1-4D7F-9C59-D1DAF0909EE7}" type="parTrans" cxnId="{AA082FCB-B34B-4134-B92F-3BBD3D7F1EC4}">
      <dgm:prSet/>
      <dgm:spPr/>
      <dgm:t>
        <a:bodyPr/>
        <a:lstStyle/>
        <a:p>
          <a:endParaRPr lang="en-GB" sz="4400"/>
        </a:p>
      </dgm:t>
    </dgm:pt>
    <dgm:pt modelId="{AFE7020E-FDAA-49E6-B623-795829336BB0}" type="sibTrans" cxnId="{AA082FCB-B34B-4134-B92F-3BBD3D7F1EC4}">
      <dgm:prSet/>
      <dgm:spPr/>
      <dgm:t>
        <a:bodyPr/>
        <a:lstStyle/>
        <a:p>
          <a:endParaRPr lang="en-GB" sz="4400"/>
        </a:p>
      </dgm:t>
    </dgm:pt>
    <dgm:pt modelId="{BFFA3191-405C-4B02-B0BD-72238E18279B}">
      <dgm:prSet phldrT="[Text]" custT="1"/>
      <dgm:spPr/>
      <dgm:t>
        <a:bodyPr/>
        <a:lstStyle/>
        <a:p>
          <a:r>
            <a:rPr lang="en-GB" sz="1800" dirty="0" smtClean="0"/>
            <a:t>Variable length</a:t>
          </a:r>
          <a:endParaRPr lang="en-GB" sz="1800" dirty="0"/>
        </a:p>
      </dgm:t>
    </dgm:pt>
    <dgm:pt modelId="{5F403712-4ED8-4CE6-AA15-F1DC762882CC}" type="parTrans" cxnId="{84553B40-878B-4082-845A-A33839507CE4}">
      <dgm:prSet/>
      <dgm:spPr/>
      <dgm:t>
        <a:bodyPr/>
        <a:lstStyle/>
        <a:p>
          <a:endParaRPr lang="en-GB" sz="4400"/>
        </a:p>
      </dgm:t>
    </dgm:pt>
    <dgm:pt modelId="{A60C1C84-5866-4EB4-9550-72D90AC34A6B}" type="sibTrans" cxnId="{84553B40-878B-4082-845A-A33839507CE4}">
      <dgm:prSet/>
      <dgm:spPr/>
      <dgm:t>
        <a:bodyPr/>
        <a:lstStyle/>
        <a:p>
          <a:endParaRPr lang="en-GB" sz="4400"/>
        </a:p>
      </dgm:t>
    </dgm:pt>
    <dgm:pt modelId="{D6C720D1-A247-4D04-A80B-64A3E41AADC4}">
      <dgm:prSet phldrT="[Text]" custT="1"/>
      <dgm:spPr/>
      <dgm:t>
        <a:bodyPr/>
        <a:lstStyle/>
        <a:p>
          <a:r>
            <a:rPr lang="en-GB" sz="1800" dirty="0" smtClean="0"/>
            <a:t>Oriented for cabling</a:t>
          </a:r>
          <a:endParaRPr lang="en-GB" sz="1800" dirty="0"/>
        </a:p>
      </dgm:t>
    </dgm:pt>
    <dgm:pt modelId="{D0E8778D-4807-42AE-9104-590559CDCC8E}" type="parTrans" cxnId="{AE37B3AD-435B-4AD2-9EE7-F7A971C0932D}">
      <dgm:prSet/>
      <dgm:spPr/>
      <dgm:t>
        <a:bodyPr/>
        <a:lstStyle/>
        <a:p>
          <a:endParaRPr lang="en-GB" sz="4400"/>
        </a:p>
      </dgm:t>
    </dgm:pt>
    <dgm:pt modelId="{272785AA-FB22-415F-AFE9-C00D81675245}" type="sibTrans" cxnId="{AE37B3AD-435B-4AD2-9EE7-F7A971C0932D}">
      <dgm:prSet/>
      <dgm:spPr/>
      <dgm:t>
        <a:bodyPr/>
        <a:lstStyle/>
        <a:p>
          <a:endParaRPr lang="en-GB" sz="4400"/>
        </a:p>
      </dgm:t>
    </dgm:pt>
    <dgm:pt modelId="{606BFDF0-A2E6-47D8-ABE8-2FF63212091B}">
      <dgm:prSet phldrT="[Text]" custT="1"/>
      <dgm:spPr/>
      <dgm:t>
        <a:bodyPr/>
        <a:lstStyle/>
        <a:p>
          <a:r>
            <a:rPr lang="en-GB" sz="1800" dirty="0" smtClean="0"/>
            <a:t>Big enough for cabling</a:t>
          </a:r>
          <a:endParaRPr lang="en-GB" sz="1800" dirty="0"/>
        </a:p>
      </dgm:t>
    </dgm:pt>
    <dgm:pt modelId="{A635F468-97AF-4B4A-9EBE-309402F09184}" type="parTrans" cxnId="{98C6D43D-462E-4BFE-854A-CFD1E66DCE4B}">
      <dgm:prSet/>
      <dgm:spPr/>
      <dgm:t>
        <a:bodyPr/>
        <a:lstStyle/>
        <a:p>
          <a:endParaRPr lang="en-GB" sz="4400"/>
        </a:p>
      </dgm:t>
    </dgm:pt>
    <dgm:pt modelId="{46A3BAA4-0BB7-4EE7-94B6-16D6AEDE286C}" type="sibTrans" cxnId="{98C6D43D-462E-4BFE-854A-CFD1E66DCE4B}">
      <dgm:prSet/>
      <dgm:spPr/>
      <dgm:t>
        <a:bodyPr/>
        <a:lstStyle/>
        <a:p>
          <a:endParaRPr lang="en-GB" sz="4400"/>
        </a:p>
      </dgm:t>
    </dgm:pt>
    <dgm:pt modelId="{7C6C89CD-BC7E-4BB4-BC20-612CD5B27099}">
      <dgm:prSet phldrT="[Text]" custT="1"/>
      <dgm:spPr/>
      <dgm:t>
        <a:bodyPr/>
        <a:lstStyle/>
        <a:p>
          <a:r>
            <a:rPr lang="en-GB" sz="1800" dirty="0" smtClean="0"/>
            <a:t>Meandering design</a:t>
          </a:r>
          <a:endParaRPr lang="en-GB" sz="1800" dirty="0"/>
        </a:p>
      </dgm:t>
    </dgm:pt>
    <dgm:pt modelId="{0B0ADD59-C8F1-4169-AED7-D3DBA8B1175D}" type="parTrans" cxnId="{3C5674D4-AB0A-4795-BE5B-84F24E60B2EE}">
      <dgm:prSet/>
      <dgm:spPr/>
      <dgm:t>
        <a:bodyPr/>
        <a:lstStyle/>
        <a:p>
          <a:endParaRPr lang="en-GB" sz="4400"/>
        </a:p>
      </dgm:t>
    </dgm:pt>
    <dgm:pt modelId="{0A49025B-6139-4AEB-920A-6BBD3C9A1819}" type="sibTrans" cxnId="{3C5674D4-AB0A-4795-BE5B-84F24E60B2EE}">
      <dgm:prSet/>
      <dgm:spPr/>
      <dgm:t>
        <a:bodyPr/>
        <a:lstStyle/>
        <a:p>
          <a:endParaRPr lang="en-GB" sz="4400"/>
        </a:p>
      </dgm:t>
    </dgm:pt>
    <dgm:pt modelId="{1C7C6775-D619-4563-8FAD-1F6FCBA24802}">
      <dgm:prSet phldrT="[Text]" custT="1"/>
      <dgm:spPr/>
      <dgm:t>
        <a:bodyPr/>
        <a:lstStyle/>
        <a:p>
          <a:endParaRPr lang="en-GB" sz="3200" dirty="0"/>
        </a:p>
      </dgm:t>
    </dgm:pt>
    <dgm:pt modelId="{D5A66E06-0514-4E2F-A91E-804E8FEB4A0C}" type="parTrans" cxnId="{26EEB690-341B-4B32-90B8-6EFA67472434}">
      <dgm:prSet/>
      <dgm:spPr/>
      <dgm:t>
        <a:bodyPr/>
        <a:lstStyle/>
        <a:p>
          <a:endParaRPr lang="en-GB" sz="4400"/>
        </a:p>
      </dgm:t>
    </dgm:pt>
    <dgm:pt modelId="{49F0C322-8EA5-450E-8ED5-EBE0C7902356}" type="sibTrans" cxnId="{26EEB690-341B-4B32-90B8-6EFA67472434}">
      <dgm:prSet/>
      <dgm:spPr/>
      <dgm:t>
        <a:bodyPr/>
        <a:lstStyle/>
        <a:p>
          <a:endParaRPr lang="en-GB" sz="4400"/>
        </a:p>
      </dgm:t>
    </dgm:pt>
    <dgm:pt modelId="{38E7F95B-AABE-4BBF-8557-676B26B8670B}">
      <dgm:prSet phldrT="[Text]" custT="1"/>
      <dgm:spPr/>
      <dgm:t>
        <a:bodyPr/>
        <a:lstStyle/>
        <a:p>
          <a:endParaRPr lang="en-GB" sz="3200" dirty="0"/>
        </a:p>
      </dgm:t>
    </dgm:pt>
    <dgm:pt modelId="{40CE131C-97D9-4987-A7FF-5C300406B514}" type="parTrans" cxnId="{79541DFD-6926-4C68-BF76-E9A7D0BDB1A2}">
      <dgm:prSet/>
      <dgm:spPr/>
      <dgm:t>
        <a:bodyPr/>
        <a:lstStyle/>
        <a:p>
          <a:endParaRPr lang="en-GB" sz="4400"/>
        </a:p>
      </dgm:t>
    </dgm:pt>
    <dgm:pt modelId="{C8A30AF1-56E8-4E9F-90D9-3EF397425436}" type="sibTrans" cxnId="{79541DFD-6926-4C68-BF76-E9A7D0BDB1A2}">
      <dgm:prSet/>
      <dgm:spPr/>
      <dgm:t>
        <a:bodyPr/>
        <a:lstStyle/>
        <a:p>
          <a:endParaRPr lang="en-GB" sz="4400"/>
        </a:p>
      </dgm:t>
    </dgm:pt>
    <dgm:pt modelId="{207A9789-D41A-4E21-B13D-48334FA4B2C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3200" dirty="0" smtClean="0"/>
            <a:t>Leads</a:t>
          </a:r>
          <a:endParaRPr lang="en-GB" sz="3200" dirty="0"/>
        </a:p>
      </dgm:t>
    </dgm:pt>
    <dgm:pt modelId="{31515AA6-0A38-42EE-A6E9-6E3AA83347FF}" type="parTrans" cxnId="{A7963B45-5493-48BC-8689-07FDA7364AD8}">
      <dgm:prSet/>
      <dgm:spPr/>
      <dgm:t>
        <a:bodyPr/>
        <a:lstStyle/>
        <a:p>
          <a:endParaRPr lang="en-GB" sz="4400"/>
        </a:p>
      </dgm:t>
    </dgm:pt>
    <dgm:pt modelId="{4AD6A6E1-3104-44CE-9B66-AFB2E27C6427}" type="sibTrans" cxnId="{A7963B45-5493-48BC-8689-07FDA7364AD8}">
      <dgm:prSet/>
      <dgm:spPr/>
      <dgm:t>
        <a:bodyPr/>
        <a:lstStyle/>
        <a:p>
          <a:endParaRPr lang="en-GB" sz="4400"/>
        </a:p>
      </dgm:t>
    </dgm:pt>
    <mc:AlternateContent xmlns:mc="http://schemas.openxmlformats.org/markup-compatibility/2006">
      <mc:Choice xmlns:a14="http://schemas.microsoft.com/office/drawing/2010/main" Requires="a14">
        <dgm:pt modelId="{C0B85654-A955-48BB-B2A3-95BECE5530FF}">
          <dgm:prSet phldrT="[Text]" custT="1"/>
          <dgm:spPr/>
          <dgm:t>
            <a:bodyPr/>
            <a:lstStyle/>
            <a:p>
              <a:r>
                <a:rPr lang="en-GB" sz="1800" dirty="0" smtClean="0">
                  <a:solidFill>
                    <a:srgbClr val="FF0000"/>
                  </a:solidFill>
                </a:rPr>
                <a:t>Sensing area </a:t>
              </a:r>
              <a14:m>
                <m:oMath xmlns:m="http://schemas.openxmlformats.org/officeDocument/2006/math">
                  <m:r>
                    <a:rPr lang="en-GB" sz="1800" i="1" dirty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≈</m:t>
                  </m:r>
                  <m:r>
                    <a:rPr lang="en-GB" sz="1800" i="1" dirty="0" smtClean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lang="en-GB" sz="1800" b="0" i="1" dirty="0" smtClean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 </m:t>
                  </m:r>
                  <m:r>
                    <a:rPr lang="en-GB" sz="1800" i="1" dirty="0" smtClean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𝑚</m:t>
                  </m:r>
                  <m:sSup>
                    <m:sSupPr>
                      <m:ctrlPr>
                        <a:rPr lang="en-GB" sz="1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GB" sz="1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e>
                    <m:sup>
                      <m:r>
                        <a:rPr lang="en-GB" sz="1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a14:m>
              <a:endParaRPr lang="en-GB" sz="1800" dirty="0"/>
            </a:p>
          </dgm:t>
        </dgm:pt>
      </mc:Choice>
      <mc:Fallback>
        <dgm:pt modelId="{C0B85654-A955-48BB-B2A3-95BECE5530FF}">
          <dgm:prSet phldrT="[Text]" custT="1"/>
          <dgm:spPr/>
          <dgm:t>
            <a:bodyPr/>
            <a:lstStyle/>
            <a:p>
              <a:r>
                <a:rPr lang="en-GB" sz="1800" dirty="0" smtClean="0">
                  <a:solidFill>
                    <a:srgbClr val="FF0000"/>
                  </a:solidFill>
                </a:rPr>
                <a:t>Sensing area </a:t>
              </a:r>
              <a:r>
                <a:rPr lang="en-GB" sz="1800" i="0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≈</a:t>
              </a:r>
              <a:r>
                <a:rPr lang="en-GB" sz="1800" i="0" dirty="0" smtClean="0">
                  <a:solidFill>
                    <a:srgbClr val="FF0000"/>
                  </a:solidFill>
                  <a:latin typeface="Cambria Math" panose="02040503050406030204" pitchFamily="18" charset="0"/>
                </a:rPr>
                <a:t>1</a:t>
              </a:r>
              <a:r>
                <a:rPr lang="en-GB" sz="1800" b="0" i="0" dirty="0" smtClean="0">
                  <a:solidFill>
                    <a:srgbClr val="FF0000"/>
                  </a:solidFill>
                  <a:latin typeface="Cambria Math" panose="02040503050406030204" pitchFamily="18" charset="0"/>
                </a:rPr>
                <a:t> </a:t>
              </a:r>
              <a:r>
                <a:rPr lang="en-GB" sz="1800" i="0" dirty="0" smtClean="0">
                  <a:solidFill>
                    <a:srgbClr val="FF0000"/>
                  </a:solidFill>
                  <a:latin typeface="Cambria Math" panose="02040503050406030204" pitchFamily="18" charset="0"/>
                </a:rPr>
                <a:t>𝑚𝑚</a:t>
              </a:r>
              <a:r>
                <a:rPr lang="en-GB" sz="1800" b="0" i="0" dirty="0" smtClean="0">
                  <a:solidFill>
                    <a:srgbClr val="FF0000"/>
                  </a:solidFill>
                  <a:latin typeface="Cambria Math" panose="02040503050406030204" pitchFamily="18" charset="0"/>
                </a:rPr>
                <a:t>^</a:t>
              </a:r>
              <a:r>
                <a:rPr lang="en-GB" sz="1800" i="0" dirty="0" smtClean="0">
                  <a:solidFill>
                    <a:srgbClr val="FF0000"/>
                  </a:solidFill>
                  <a:latin typeface="Cambria Math" panose="02040503050406030204" pitchFamily="18" charset="0"/>
                </a:rPr>
                <a:t>2</a:t>
              </a:r>
              <a:endParaRPr lang="en-GB" sz="1800" dirty="0"/>
            </a:p>
          </dgm:t>
        </dgm:pt>
      </mc:Fallback>
    </mc:AlternateContent>
    <dgm:pt modelId="{4B7FE228-28E0-47D9-963D-562A7630F636}" type="parTrans" cxnId="{1C1759DA-CD7A-46AF-ACC8-63F3779762F2}">
      <dgm:prSet/>
      <dgm:spPr/>
      <dgm:t>
        <a:bodyPr/>
        <a:lstStyle/>
        <a:p>
          <a:endParaRPr lang="en-GB" sz="2400"/>
        </a:p>
      </dgm:t>
    </dgm:pt>
    <dgm:pt modelId="{E5777089-A2D1-44E9-BE9A-19A7C70D475B}" type="sibTrans" cxnId="{1C1759DA-CD7A-46AF-ACC8-63F3779762F2}">
      <dgm:prSet/>
      <dgm:spPr/>
      <dgm:t>
        <a:bodyPr/>
        <a:lstStyle/>
        <a:p>
          <a:endParaRPr lang="en-GB" sz="2400"/>
        </a:p>
      </dgm:t>
    </dgm:pt>
    <dgm:pt modelId="{EB77741D-E77A-4DA5-A3E6-96EBCA40D0D4}" type="pres">
      <dgm:prSet presAssocID="{9CC492D2-1712-480C-8D30-C93E5726138B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46975591-6DA6-4F72-9A66-E9879F04989E}" type="pres">
      <dgm:prSet presAssocID="{FE3D87A8-FF50-4BB7-BB5B-AEBCF775439F}" presName="composite" presStyleCnt="0"/>
      <dgm:spPr/>
    </dgm:pt>
    <dgm:pt modelId="{BBF7130D-0C29-48C2-8614-1A675D7EAA7E}" type="pres">
      <dgm:prSet presAssocID="{FE3D87A8-FF50-4BB7-BB5B-AEBCF775439F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4FC94E-0A60-44AB-9CA2-91EFA06D547F}" type="pres">
      <dgm:prSet presAssocID="{FE3D87A8-FF50-4BB7-BB5B-AEBCF775439F}" presName="Parent" presStyleLbl="alignNode1" presStyleIdx="0" presStyleCnt="2" custScaleX="209364" custScaleY="77290" custLinFactNeighborX="26463" custLinFactNeighborY="1083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C64F95-8112-427D-AC4A-425C77E63CFC}" type="pres">
      <dgm:prSet presAssocID="{FE3D87A8-FF50-4BB7-BB5B-AEBCF775439F}" presName="Accent" presStyleLbl="parChTrans1D1" presStyleIdx="0" presStyleCnt="2"/>
      <dgm:spPr/>
    </dgm:pt>
    <dgm:pt modelId="{4A87D29A-D633-4795-AAD9-31D7885C00CF}" type="pres">
      <dgm:prSet presAssocID="{FE3D87A8-FF50-4BB7-BB5B-AEBCF775439F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213DB0-458B-48D8-B2E8-3759741B56FB}" type="pres">
      <dgm:prSet presAssocID="{A57CC5B0-F2E9-4D1E-823C-8137898A0663}" presName="sibTrans" presStyleCnt="0"/>
      <dgm:spPr/>
    </dgm:pt>
    <dgm:pt modelId="{3220713E-9335-47EA-A163-30687D90075C}" type="pres">
      <dgm:prSet presAssocID="{207A9789-D41A-4E21-B13D-48334FA4B2CF}" presName="composite" presStyleCnt="0"/>
      <dgm:spPr/>
    </dgm:pt>
    <dgm:pt modelId="{7D4314D6-637A-40DD-BB40-B3F4BC036290}" type="pres">
      <dgm:prSet presAssocID="{207A9789-D41A-4E21-B13D-48334FA4B2CF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49C505-4BB5-49A3-9294-7524DC2C1984}" type="pres">
      <dgm:prSet presAssocID="{207A9789-D41A-4E21-B13D-48334FA4B2CF}" presName="Parent" presStyleLbl="alignNode1" presStyleIdx="1" presStyleCnt="2" custScaleX="242308" custScaleY="77290" custLinFactNeighborX="35577" custLinFactNeighborY="1193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EAD06C-0705-479C-B87B-E772DDB79591}" type="pres">
      <dgm:prSet presAssocID="{207A9789-D41A-4E21-B13D-48334FA4B2CF}" presName="Accent" presStyleLbl="parChTrans1D1" presStyleIdx="1" presStyleCnt="2"/>
      <dgm:spPr/>
    </dgm:pt>
    <dgm:pt modelId="{AA6933BC-5613-4378-86CD-E3FA5F3C98F2}" type="pres">
      <dgm:prSet presAssocID="{207A9789-D41A-4E21-B13D-48334FA4B2CF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D53E001-00BE-492D-A436-1B7134B9233E}" type="presOf" srcId="{38E7F95B-AABE-4BBF-8557-676B26B8670B}" destId="{7D4314D6-637A-40DD-BB40-B3F4BC036290}" srcOrd="0" destOrd="0" presId="urn:microsoft.com/office/officeart/2011/layout/TabList"/>
    <dgm:cxn modelId="{84553B40-878B-4082-845A-A33839507CE4}" srcId="{FE3D87A8-FF50-4BB7-BB5B-AEBCF775439F}" destId="{BFFA3191-405C-4B02-B0BD-72238E18279B}" srcOrd="2" destOrd="0" parTransId="{5F403712-4ED8-4CE6-AA15-F1DC762882CC}" sibTransId="{A60C1C84-5866-4EB4-9550-72D90AC34A6B}"/>
    <dgm:cxn modelId="{22C5968C-95B1-4E0C-9D4A-8072CBBD5569}" type="presOf" srcId="{FE3D87A8-FF50-4BB7-BB5B-AEBCF775439F}" destId="{344FC94E-0A60-44AB-9CA2-91EFA06D547F}" srcOrd="0" destOrd="0" presId="urn:microsoft.com/office/officeart/2011/layout/TabList"/>
    <dgm:cxn modelId="{9C6B0445-25F2-4A24-A436-8984A8F4CFAC}" srcId="{9CC492D2-1712-480C-8D30-C93E5726138B}" destId="{FE3D87A8-FF50-4BB7-BB5B-AEBCF775439F}" srcOrd="0" destOrd="0" parTransId="{E57D5EC8-8D8B-466C-95B7-3D3E17788494}" sibTransId="{A57CC5B0-F2E9-4D1E-823C-8137898A0663}"/>
    <dgm:cxn modelId="{3C5674D4-AB0A-4795-BE5B-84F24E60B2EE}" srcId="{FE3D87A8-FF50-4BB7-BB5B-AEBCF775439F}" destId="{7C6C89CD-BC7E-4BB4-BC20-612CD5B27099}" srcOrd="3" destOrd="0" parTransId="{0B0ADD59-C8F1-4169-AED7-D3DBA8B1175D}" sibTransId="{0A49025B-6139-4AEB-920A-6BBD3C9A1819}"/>
    <dgm:cxn modelId="{4A33E354-CB3E-460F-9431-47A65000CDC5}" type="presOf" srcId="{7C6C89CD-BC7E-4BB4-BC20-612CD5B27099}" destId="{4A87D29A-D633-4795-AAD9-31D7885C00CF}" srcOrd="0" destOrd="2" presId="urn:microsoft.com/office/officeart/2011/layout/TabList"/>
    <dgm:cxn modelId="{400F27CB-E4A0-4302-8200-4DA0626711F1}" type="presOf" srcId="{606BFDF0-A2E6-47D8-ABE8-2FF63212091B}" destId="{AA6933BC-5613-4378-86CD-E3FA5F3C98F2}" srcOrd="0" destOrd="1" presId="urn:microsoft.com/office/officeart/2011/layout/TabList"/>
    <dgm:cxn modelId="{AE37B3AD-435B-4AD2-9EE7-F7A971C0932D}" srcId="{207A9789-D41A-4E21-B13D-48334FA4B2CF}" destId="{D6C720D1-A247-4D04-A80B-64A3E41AADC4}" srcOrd="1" destOrd="0" parTransId="{D0E8778D-4807-42AE-9104-590559CDCC8E}" sibTransId="{272785AA-FB22-415F-AFE9-C00D81675245}"/>
    <dgm:cxn modelId="{66B8D35B-6140-4BAA-BB67-4B6E7ACC2E1E}" type="presOf" srcId="{C0B85654-A955-48BB-B2A3-95BECE5530FF}" destId="{4A87D29A-D633-4795-AAD9-31D7885C00CF}" srcOrd="0" destOrd="3" presId="urn:microsoft.com/office/officeart/2011/layout/TabList"/>
    <dgm:cxn modelId="{53486F96-A793-4941-8442-F995B8FC3675}" type="presOf" srcId="{BFFA3191-405C-4B02-B0BD-72238E18279B}" destId="{4A87D29A-D633-4795-AAD9-31D7885C00CF}" srcOrd="0" destOrd="1" presId="urn:microsoft.com/office/officeart/2011/layout/TabList"/>
    <dgm:cxn modelId="{C91C9438-00AD-4089-8206-3192A998BFDA}" type="presOf" srcId="{207A9789-D41A-4E21-B13D-48334FA4B2CF}" destId="{8349C505-4BB5-49A3-9294-7524DC2C1984}" srcOrd="0" destOrd="0" presId="urn:microsoft.com/office/officeart/2011/layout/TabList"/>
    <dgm:cxn modelId="{AA082FCB-B34B-4134-B92F-3BBD3D7F1EC4}" srcId="{FE3D87A8-FF50-4BB7-BB5B-AEBCF775439F}" destId="{9BEA8E50-A48F-4E6A-BD6C-6D17E77E47CF}" srcOrd="1" destOrd="0" parTransId="{7AEE09CD-D3A1-4D7F-9C59-D1DAF0909EE7}" sibTransId="{AFE7020E-FDAA-49E6-B623-795829336BB0}"/>
    <dgm:cxn modelId="{98C6D43D-462E-4BFE-854A-CFD1E66DCE4B}" srcId="{207A9789-D41A-4E21-B13D-48334FA4B2CF}" destId="{606BFDF0-A2E6-47D8-ABE8-2FF63212091B}" srcOrd="2" destOrd="0" parTransId="{A635F468-97AF-4B4A-9EBE-309402F09184}" sibTransId="{46A3BAA4-0BB7-4EE7-94B6-16D6AEDE286C}"/>
    <dgm:cxn modelId="{A7963B45-5493-48BC-8689-07FDA7364AD8}" srcId="{9CC492D2-1712-480C-8D30-C93E5726138B}" destId="{207A9789-D41A-4E21-B13D-48334FA4B2CF}" srcOrd="1" destOrd="0" parTransId="{31515AA6-0A38-42EE-A6E9-6E3AA83347FF}" sibTransId="{4AD6A6E1-3104-44CE-9B66-AFB2E27C6427}"/>
    <dgm:cxn modelId="{79541DFD-6926-4C68-BF76-E9A7D0BDB1A2}" srcId="{207A9789-D41A-4E21-B13D-48334FA4B2CF}" destId="{38E7F95B-AABE-4BBF-8557-676B26B8670B}" srcOrd="0" destOrd="0" parTransId="{40CE131C-97D9-4987-A7FF-5C300406B514}" sibTransId="{C8A30AF1-56E8-4E9F-90D9-3EF397425436}"/>
    <dgm:cxn modelId="{2013E069-02D8-4488-82E3-D2F2AB4E385A}" type="presOf" srcId="{D6C720D1-A247-4D04-A80B-64A3E41AADC4}" destId="{AA6933BC-5613-4378-86CD-E3FA5F3C98F2}" srcOrd="0" destOrd="0" presId="urn:microsoft.com/office/officeart/2011/layout/TabList"/>
    <dgm:cxn modelId="{1C1759DA-CD7A-46AF-ACC8-63F3779762F2}" srcId="{FE3D87A8-FF50-4BB7-BB5B-AEBCF775439F}" destId="{C0B85654-A955-48BB-B2A3-95BECE5530FF}" srcOrd="4" destOrd="0" parTransId="{4B7FE228-28E0-47D9-963D-562A7630F636}" sibTransId="{E5777089-A2D1-44E9-BE9A-19A7C70D475B}"/>
    <dgm:cxn modelId="{691EF731-F176-421D-8559-29F5172A5FF1}" type="presOf" srcId="{9CC492D2-1712-480C-8D30-C93E5726138B}" destId="{EB77741D-E77A-4DA5-A3E6-96EBCA40D0D4}" srcOrd="0" destOrd="0" presId="urn:microsoft.com/office/officeart/2011/layout/TabList"/>
    <dgm:cxn modelId="{DA4F42E0-24E7-449B-9AC0-2D6EA996D8F3}" type="presOf" srcId="{9BEA8E50-A48F-4E6A-BD6C-6D17E77E47CF}" destId="{4A87D29A-D633-4795-AAD9-31D7885C00CF}" srcOrd="0" destOrd="0" presId="urn:microsoft.com/office/officeart/2011/layout/TabList"/>
    <dgm:cxn modelId="{6F85993A-4DFD-4DBF-9F96-C59CC7A5C25E}" type="presOf" srcId="{1C7C6775-D619-4563-8FAD-1F6FCBA24802}" destId="{BBF7130D-0C29-48C2-8614-1A675D7EAA7E}" srcOrd="0" destOrd="0" presId="urn:microsoft.com/office/officeart/2011/layout/TabList"/>
    <dgm:cxn modelId="{26EEB690-341B-4B32-90B8-6EFA67472434}" srcId="{FE3D87A8-FF50-4BB7-BB5B-AEBCF775439F}" destId="{1C7C6775-D619-4563-8FAD-1F6FCBA24802}" srcOrd="0" destOrd="0" parTransId="{D5A66E06-0514-4E2F-A91E-804E8FEB4A0C}" sibTransId="{49F0C322-8EA5-450E-8ED5-EBE0C7902356}"/>
    <dgm:cxn modelId="{E20A2048-E897-49E7-AB1B-A1EC317A8243}" type="presParOf" srcId="{EB77741D-E77A-4DA5-A3E6-96EBCA40D0D4}" destId="{46975591-6DA6-4F72-9A66-E9879F04989E}" srcOrd="0" destOrd="0" presId="urn:microsoft.com/office/officeart/2011/layout/TabList"/>
    <dgm:cxn modelId="{75F96EF1-FB8F-4BEF-96EE-2022AAEEFB74}" type="presParOf" srcId="{46975591-6DA6-4F72-9A66-E9879F04989E}" destId="{BBF7130D-0C29-48C2-8614-1A675D7EAA7E}" srcOrd="0" destOrd="0" presId="urn:microsoft.com/office/officeart/2011/layout/TabList"/>
    <dgm:cxn modelId="{4E94650F-8164-4618-979B-9B12E6C55963}" type="presParOf" srcId="{46975591-6DA6-4F72-9A66-E9879F04989E}" destId="{344FC94E-0A60-44AB-9CA2-91EFA06D547F}" srcOrd="1" destOrd="0" presId="urn:microsoft.com/office/officeart/2011/layout/TabList"/>
    <dgm:cxn modelId="{7802590F-61B9-459A-BF6F-9EFB51C1A580}" type="presParOf" srcId="{46975591-6DA6-4F72-9A66-E9879F04989E}" destId="{48C64F95-8112-427D-AC4A-425C77E63CFC}" srcOrd="2" destOrd="0" presId="urn:microsoft.com/office/officeart/2011/layout/TabList"/>
    <dgm:cxn modelId="{18F36F32-D567-46C4-9769-F5DA84F71699}" type="presParOf" srcId="{EB77741D-E77A-4DA5-A3E6-96EBCA40D0D4}" destId="{4A87D29A-D633-4795-AAD9-31D7885C00CF}" srcOrd="1" destOrd="0" presId="urn:microsoft.com/office/officeart/2011/layout/TabList"/>
    <dgm:cxn modelId="{BE17886F-026C-4745-9AF9-B10A06FDB241}" type="presParOf" srcId="{EB77741D-E77A-4DA5-A3E6-96EBCA40D0D4}" destId="{75213DB0-458B-48D8-B2E8-3759741B56FB}" srcOrd="2" destOrd="0" presId="urn:microsoft.com/office/officeart/2011/layout/TabList"/>
    <dgm:cxn modelId="{9EDF25C4-4EB7-4E59-98CA-98C293AD4564}" type="presParOf" srcId="{EB77741D-E77A-4DA5-A3E6-96EBCA40D0D4}" destId="{3220713E-9335-47EA-A163-30687D90075C}" srcOrd="3" destOrd="0" presId="urn:microsoft.com/office/officeart/2011/layout/TabList"/>
    <dgm:cxn modelId="{BD9CDE8C-A5D4-4123-9B3E-F514F8A5A1CF}" type="presParOf" srcId="{3220713E-9335-47EA-A163-30687D90075C}" destId="{7D4314D6-637A-40DD-BB40-B3F4BC036290}" srcOrd="0" destOrd="0" presId="urn:microsoft.com/office/officeart/2011/layout/TabList"/>
    <dgm:cxn modelId="{878016E1-9001-4C52-B25B-264D783BF964}" type="presParOf" srcId="{3220713E-9335-47EA-A163-30687D90075C}" destId="{8349C505-4BB5-49A3-9294-7524DC2C1984}" srcOrd="1" destOrd="0" presId="urn:microsoft.com/office/officeart/2011/layout/TabList"/>
    <dgm:cxn modelId="{A965A198-B8BE-490D-BEC3-C8686066D723}" type="presParOf" srcId="{3220713E-9335-47EA-A163-30687D90075C}" destId="{9AEAD06C-0705-479C-B87B-E772DDB79591}" srcOrd="2" destOrd="0" presId="urn:microsoft.com/office/officeart/2011/layout/TabList"/>
    <dgm:cxn modelId="{74ED017B-DDA1-44D3-89DF-25CCF2EEDA81}" type="presParOf" srcId="{EB77741D-E77A-4DA5-A3E6-96EBCA40D0D4}" destId="{AA6933BC-5613-4378-86CD-E3FA5F3C98F2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CC492D2-1712-480C-8D30-C93E5726138B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E3D87A8-FF50-4BB7-BB5B-AEBCF775439F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3200" dirty="0" smtClean="0"/>
            <a:t>Strips</a:t>
          </a:r>
          <a:endParaRPr lang="en-GB" sz="3200" dirty="0"/>
        </a:p>
      </dgm:t>
    </dgm:pt>
    <dgm:pt modelId="{E57D5EC8-8D8B-466C-95B7-3D3E17788494}" type="parTrans" cxnId="{9C6B0445-25F2-4A24-A436-8984A8F4CFAC}">
      <dgm:prSet/>
      <dgm:spPr/>
      <dgm:t>
        <a:bodyPr/>
        <a:lstStyle/>
        <a:p>
          <a:endParaRPr lang="en-GB" sz="4400"/>
        </a:p>
      </dgm:t>
    </dgm:pt>
    <dgm:pt modelId="{A57CC5B0-F2E9-4D1E-823C-8137898A0663}" type="sibTrans" cxnId="{9C6B0445-25F2-4A24-A436-8984A8F4CFAC}">
      <dgm:prSet/>
      <dgm:spPr/>
      <dgm:t>
        <a:bodyPr/>
        <a:lstStyle/>
        <a:p>
          <a:endParaRPr lang="en-GB" sz="4400"/>
        </a:p>
      </dgm:t>
    </dgm:pt>
    <dgm:pt modelId="{9BEA8E50-A48F-4E6A-BD6C-6D17E77E47CF}">
      <dgm:prSet phldrT="[Text]" custT="1"/>
      <dgm:spPr>
        <a:blipFill rotWithShape="0">
          <a:blip xmlns:r="http://schemas.openxmlformats.org/officeDocument/2006/relationships" r:embed="rId1"/>
          <a:stretch>
            <a:fillRect l="-3688" t="-5789" b="-7368"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7AEE09CD-D3A1-4D7F-9C59-D1DAF0909EE7}" type="parTrans" cxnId="{AA082FCB-B34B-4134-B92F-3BBD3D7F1EC4}">
      <dgm:prSet/>
      <dgm:spPr/>
      <dgm:t>
        <a:bodyPr/>
        <a:lstStyle/>
        <a:p>
          <a:endParaRPr lang="en-GB" sz="4400"/>
        </a:p>
      </dgm:t>
    </dgm:pt>
    <dgm:pt modelId="{AFE7020E-FDAA-49E6-B623-795829336BB0}" type="sibTrans" cxnId="{AA082FCB-B34B-4134-B92F-3BBD3D7F1EC4}">
      <dgm:prSet/>
      <dgm:spPr/>
      <dgm:t>
        <a:bodyPr/>
        <a:lstStyle/>
        <a:p>
          <a:endParaRPr lang="en-GB" sz="4400"/>
        </a:p>
      </dgm:t>
    </dgm:pt>
    <dgm:pt modelId="{BFFA3191-405C-4B02-B0BD-72238E18279B}">
      <dgm:prSet phldrT="[Text]" custT="1"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5F403712-4ED8-4CE6-AA15-F1DC762882CC}" type="parTrans" cxnId="{84553B40-878B-4082-845A-A33839507CE4}">
      <dgm:prSet/>
      <dgm:spPr/>
      <dgm:t>
        <a:bodyPr/>
        <a:lstStyle/>
        <a:p>
          <a:endParaRPr lang="en-GB" sz="4400"/>
        </a:p>
      </dgm:t>
    </dgm:pt>
    <dgm:pt modelId="{A60C1C84-5866-4EB4-9550-72D90AC34A6B}" type="sibTrans" cxnId="{84553B40-878B-4082-845A-A33839507CE4}">
      <dgm:prSet/>
      <dgm:spPr/>
      <dgm:t>
        <a:bodyPr/>
        <a:lstStyle/>
        <a:p>
          <a:endParaRPr lang="en-GB" sz="4400"/>
        </a:p>
      </dgm:t>
    </dgm:pt>
    <dgm:pt modelId="{D6C720D1-A247-4D04-A80B-64A3E41AADC4}">
      <dgm:prSet phldrT="[Text]" custT="1"/>
      <dgm:spPr/>
      <dgm:t>
        <a:bodyPr/>
        <a:lstStyle/>
        <a:p>
          <a:r>
            <a:rPr lang="en-GB" sz="1800" dirty="0" smtClean="0"/>
            <a:t>Oriented for cabling</a:t>
          </a:r>
          <a:endParaRPr lang="en-GB" sz="1800" dirty="0"/>
        </a:p>
      </dgm:t>
    </dgm:pt>
    <dgm:pt modelId="{D0E8778D-4807-42AE-9104-590559CDCC8E}" type="parTrans" cxnId="{AE37B3AD-435B-4AD2-9EE7-F7A971C0932D}">
      <dgm:prSet/>
      <dgm:spPr/>
      <dgm:t>
        <a:bodyPr/>
        <a:lstStyle/>
        <a:p>
          <a:endParaRPr lang="en-GB" sz="4400"/>
        </a:p>
      </dgm:t>
    </dgm:pt>
    <dgm:pt modelId="{272785AA-FB22-415F-AFE9-C00D81675245}" type="sibTrans" cxnId="{AE37B3AD-435B-4AD2-9EE7-F7A971C0932D}">
      <dgm:prSet/>
      <dgm:spPr/>
      <dgm:t>
        <a:bodyPr/>
        <a:lstStyle/>
        <a:p>
          <a:endParaRPr lang="en-GB" sz="4400"/>
        </a:p>
      </dgm:t>
    </dgm:pt>
    <dgm:pt modelId="{606BFDF0-A2E6-47D8-ABE8-2FF63212091B}">
      <dgm:prSet phldrT="[Text]" custT="1"/>
      <dgm:spPr/>
      <dgm:t>
        <a:bodyPr/>
        <a:lstStyle/>
        <a:p>
          <a:r>
            <a:rPr lang="en-GB" sz="1800" dirty="0" smtClean="0"/>
            <a:t>Big enough for cabling</a:t>
          </a:r>
          <a:endParaRPr lang="en-GB" sz="1800" dirty="0"/>
        </a:p>
      </dgm:t>
    </dgm:pt>
    <dgm:pt modelId="{A635F468-97AF-4B4A-9EBE-309402F09184}" type="parTrans" cxnId="{98C6D43D-462E-4BFE-854A-CFD1E66DCE4B}">
      <dgm:prSet/>
      <dgm:spPr/>
      <dgm:t>
        <a:bodyPr/>
        <a:lstStyle/>
        <a:p>
          <a:endParaRPr lang="en-GB" sz="4400"/>
        </a:p>
      </dgm:t>
    </dgm:pt>
    <dgm:pt modelId="{46A3BAA4-0BB7-4EE7-94B6-16D6AEDE286C}" type="sibTrans" cxnId="{98C6D43D-462E-4BFE-854A-CFD1E66DCE4B}">
      <dgm:prSet/>
      <dgm:spPr/>
      <dgm:t>
        <a:bodyPr/>
        <a:lstStyle/>
        <a:p>
          <a:endParaRPr lang="en-GB" sz="4400"/>
        </a:p>
      </dgm:t>
    </dgm:pt>
    <dgm:pt modelId="{7C6C89CD-BC7E-4BB4-BC20-612CD5B27099}">
      <dgm:prSet phldrT="[Text]" custT="1"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0B0ADD59-C8F1-4169-AED7-D3DBA8B1175D}" type="parTrans" cxnId="{3C5674D4-AB0A-4795-BE5B-84F24E60B2EE}">
      <dgm:prSet/>
      <dgm:spPr/>
      <dgm:t>
        <a:bodyPr/>
        <a:lstStyle/>
        <a:p>
          <a:endParaRPr lang="en-GB" sz="4400"/>
        </a:p>
      </dgm:t>
    </dgm:pt>
    <dgm:pt modelId="{0A49025B-6139-4AEB-920A-6BBD3C9A1819}" type="sibTrans" cxnId="{3C5674D4-AB0A-4795-BE5B-84F24E60B2EE}">
      <dgm:prSet/>
      <dgm:spPr/>
      <dgm:t>
        <a:bodyPr/>
        <a:lstStyle/>
        <a:p>
          <a:endParaRPr lang="en-GB" sz="4400"/>
        </a:p>
      </dgm:t>
    </dgm:pt>
    <dgm:pt modelId="{1C7C6775-D619-4563-8FAD-1F6FCBA24802}">
      <dgm:prSet phldrT="[Text]" custT="1"/>
      <dgm:spPr/>
      <dgm:t>
        <a:bodyPr/>
        <a:lstStyle/>
        <a:p>
          <a:endParaRPr lang="en-GB" sz="3200" dirty="0"/>
        </a:p>
      </dgm:t>
    </dgm:pt>
    <dgm:pt modelId="{D5A66E06-0514-4E2F-A91E-804E8FEB4A0C}" type="parTrans" cxnId="{26EEB690-341B-4B32-90B8-6EFA67472434}">
      <dgm:prSet/>
      <dgm:spPr/>
      <dgm:t>
        <a:bodyPr/>
        <a:lstStyle/>
        <a:p>
          <a:endParaRPr lang="en-GB" sz="4400"/>
        </a:p>
      </dgm:t>
    </dgm:pt>
    <dgm:pt modelId="{49F0C322-8EA5-450E-8ED5-EBE0C7902356}" type="sibTrans" cxnId="{26EEB690-341B-4B32-90B8-6EFA67472434}">
      <dgm:prSet/>
      <dgm:spPr/>
      <dgm:t>
        <a:bodyPr/>
        <a:lstStyle/>
        <a:p>
          <a:endParaRPr lang="en-GB" sz="4400"/>
        </a:p>
      </dgm:t>
    </dgm:pt>
    <dgm:pt modelId="{38E7F95B-AABE-4BBF-8557-676B26B8670B}">
      <dgm:prSet phldrT="[Text]" custT="1"/>
      <dgm:spPr/>
      <dgm:t>
        <a:bodyPr/>
        <a:lstStyle/>
        <a:p>
          <a:endParaRPr lang="en-GB" sz="3200" dirty="0"/>
        </a:p>
      </dgm:t>
    </dgm:pt>
    <dgm:pt modelId="{40CE131C-97D9-4987-A7FF-5C300406B514}" type="parTrans" cxnId="{79541DFD-6926-4C68-BF76-E9A7D0BDB1A2}">
      <dgm:prSet/>
      <dgm:spPr/>
      <dgm:t>
        <a:bodyPr/>
        <a:lstStyle/>
        <a:p>
          <a:endParaRPr lang="en-GB" sz="4400"/>
        </a:p>
      </dgm:t>
    </dgm:pt>
    <dgm:pt modelId="{C8A30AF1-56E8-4E9F-90D9-3EF397425436}" type="sibTrans" cxnId="{79541DFD-6926-4C68-BF76-E9A7D0BDB1A2}">
      <dgm:prSet/>
      <dgm:spPr/>
      <dgm:t>
        <a:bodyPr/>
        <a:lstStyle/>
        <a:p>
          <a:endParaRPr lang="en-GB" sz="4400"/>
        </a:p>
      </dgm:t>
    </dgm:pt>
    <dgm:pt modelId="{207A9789-D41A-4E21-B13D-48334FA4B2C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3200" dirty="0" smtClean="0"/>
            <a:t>Leads</a:t>
          </a:r>
          <a:endParaRPr lang="en-GB" sz="3200" dirty="0"/>
        </a:p>
      </dgm:t>
    </dgm:pt>
    <dgm:pt modelId="{31515AA6-0A38-42EE-A6E9-6E3AA83347FF}" type="parTrans" cxnId="{A7963B45-5493-48BC-8689-07FDA7364AD8}">
      <dgm:prSet/>
      <dgm:spPr/>
      <dgm:t>
        <a:bodyPr/>
        <a:lstStyle/>
        <a:p>
          <a:endParaRPr lang="en-GB" sz="4400"/>
        </a:p>
      </dgm:t>
    </dgm:pt>
    <dgm:pt modelId="{4AD6A6E1-3104-44CE-9B66-AFB2E27C6427}" type="sibTrans" cxnId="{A7963B45-5493-48BC-8689-07FDA7364AD8}">
      <dgm:prSet/>
      <dgm:spPr/>
      <dgm:t>
        <a:bodyPr/>
        <a:lstStyle/>
        <a:p>
          <a:endParaRPr lang="en-GB" sz="4400"/>
        </a:p>
      </dgm:t>
    </dgm:pt>
    <dgm:pt modelId="{C0B85654-A955-48BB-B2A3-95BECE5530FF}">
      <dgm:prSet phldrT="[Text]" custT="1"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4B7FE228-28E0-47D9-963D-562A7630F636}" type="parTrans" cxnId="{1C1759DA-CD7A-46AF-ACC8-63F3779762F2}">
      <dgm:prSet/>
      <dgm:spPr/>
      <dgm:t>
        <a:bodyPr/>
        <a:lstStyle/>
        <a:p>
          <a:endParaRPr lang="en-GB" sz="2400"/>
        </a:p>
      </dgm:t>
    </dgm:pt>
    <dgm:pt modelId="{E5777089-A2D1-44E9-BE9A-19A7C70D475B}" type="sibTrans" cxnId="{1C1759DA-CD7A-46AF-ACC8-63F3779762F2}">
      <dgm:prSet/>
      <dgm:spPr/>
      <dgm:t>
        <a:bodyPr/>
        <a:lstStyle/>
        <a:p>
          <a:endParaRPr lang="en-GB" sz="2400"/>
        </a:p>
      </dgm:t>
    </dgm:pt>
    <dgm:pt modelId="{EB77741D-E77A-4DA5-A3E6-96EBCA40D0D4}" type="pres">
      <dgm:prSet presAssocID="{9CC492D2-1712-480C-8D30-C93E5726138B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46975591-6DA6-4F72-9A66-E9879F04989E}" type="pres">
      <dgm:prSet presAssocID="{FE3D87A8-FF50-4BB7-BB5B-AEBCF775439F}" presName="composite" presStyleCnt="0"/>
      <dgm:spPr/>
    </dgm:pt>
    <dgm:pt modelId="{BBF7130D-0C29-48C2-8614-1A675D7EAA7E}" type="pres">
      <dgm:prSet presAssocID="{FE3D87A8-FF50-4BB7-BB5B-AEBCF775439F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4FC94E-0A60-44AB-9CA2-91EFA06D547F}" type="pres">
      <dgm:prSet presAssocID="{FE3D87A8-FF50-4BB7-BB5B-AEBCF775439F}" presName="Parent" presStyleLbl="alignNode1" presStyleIdx="0" presStyleCnt="2" custScaleX="209364" custScaleY="77290" custLinFactNeighborX="26463" custLinFactNeighborY="1083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C64F95-8112-427D-AC4A-425C77E63CFC}" type="pres">
      <dgm:prSet presAssocID="{FE3D87A8-FF50-4BB7-BB5B-AEBCF775439F}" presName="Accent" presStyleLbl="parChTrans1D1" presStyleIdx="0" presStyleCnt="2"/>
      <dgm:spPr/>
    </dgm:pt>
    <dgm:pt modelId="{4A87D29A-D633-4795-AAD9-31D7885C00CF}" type="pres">
      <dgm:prSet presAssocID="{FE3D87A8-FF50-4BB7-BB5B-AEBCF775439F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213DB0-458B-48D8-B2E8-3759741B56FB}" type="pres">
      <dgm:prSet presAssocID="{A57CC5B0-F2E9-4D1E-823C-8137898A0663}" presName="sibTrans" presStyleCnt="0"/>
      <dgm:spPr/>
    </dgm:pt>
    <dgm:pt modelId="{3220713E-9335-47EA-A163-30687D90075C}" type="pres">
      <dgm:prSet presAssocID="{207A9789-D41A-4E21-B13D-48334FA4B2CF}" presName="composite" presStyleCnt="0"/>
      <dgm:spPr/>
    </dgm:pt>
    <dgm:pt modelId="{7D4314D6-637A-40DD-BB40-B3F4BC036290}" type="pres">
      <dgm:prSet presAssocID="{207A9789-D41A-4E21-B13D-48334FA4B2CF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49C505-4BB5-49A3-9294-7524DC2C1984}" type="pres">
      <dgm:prSet presAssocID="{207A9789-D41A-4E21-B13D-48334FA4B2CF}" presName="Parent" presStyleLbl="alignNode1" presStyleIdx="1" presStyleCnt="2" custScaleX="242308" custScaleY="77290" custLinFactNeighborX="35577" custLinFactNeighborY="1193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EAD06C-0705-479C-B87B-E772DDB79591}" type="pres">
      <dgm:prSet presAssocID="{207A9789-D41A-4E21-B13D-48334FA4B2CF}" presName="Accent" presStyleLbl="parChTrans1D1" presStyleIdx="1" presStyleCnt="2"/>
      <dgm:spPr/>
    </dgm:pt>
    <dgm:pt modelId="{AA6933BC-5613-4378-86CD-E3FA5F3C98F2}" type="pres">
      <dgm:prSet presAssocID="{207A9789-D41A-4E21-B13D-48334FA4B2CF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D53E001-00BE-492D-A436-1B7134B9233E}" type="presOf" srcId="{38E7F95B-AABE-4BBF-8557-676B26B8670B}" destId="{7D4314D6-637A-40DD-BB40-B3F4BC036290}" srcOrd="0" destOrd="0" presId="urn:microsoft.com/office/officeart/2011/layout/TabList"/>
    <dgm:cxn modelId="{84553B40-878B-4082-845A-A33839507CE4}" srcId="{FE3D87A8-FF50-4BB7-BB5B-AEBCF775439F}" destId="{BFFA3191-405C-4B02-B0BD-72238E18279B}" srcOrd="2" destOrd="0" parTransId="{5F403712-4ED8-4CE6-AA15-F1DC762882CC}" sibTransId="{A60C1C84-5866-4EB4-9550-72D90AC34A6B}"/>
    <dgm:cxn modelId="{22C5968C-95B1-4E0C-9D4A-8072CBBD5569}" type="presOf" srcId="{FE3D87A8-FF50-4BB7-BB5B-AEBCF775439F}" destId="{344FC94E-0A60-44AB-9CA2-91EFA06D547F}" srcOrd="0" destOrd="0" presId="urn:microsoft.com/office/officeart/2011/layout/TabList"/>
    <dgm:cxn modelId="{9C6B0445-25F2-4A24-A436-8984A8F4CFAC}" srcId="{9CC492D2-1712-480C-8D30-C93E5726138B}" destId="{FE3D87A8-FF50-4BB7-BB5B-AEBCF775439F}" srcOrd="0" destOrd="0" parTransId="{E57D5EC8-8D8B-466C-95B7-3D3E17788494}" sibTransId="{A57CC5B0-F2E9-4D1E-823C-8137898A0663}"/>
    <dgm:cxn modelId="{3C5674D4-AB0A-4795-BE5B-84F24E60B2EE}" srcId="{FE3D87A8-FF50-4BB7-BB5B-AEBCF775439F}" destId="{7C6C89CD-BC7E-4BB4-BC20-612CD5B27099}" srcOrd="3" destOrd="0" parTransId="{0B0ADD59-C8F1-4169-AED7-D3DBA8B1175D}" sibTransId="{0A49025B-6139-4AEB-920A-6BBD3C9A1819}"/>
    <dgm:cxn modelId="{4A33E354-CB3E-460F-9431-47A65000CDC5}" type="presOf" srcId="{7C6C89CD-BC7E-4BB4-BC20-612CD5B27099}" destId="{4A87D29A-D633-4795-AAD9-31D7885C00CF}" srcOrd="0" destOrd="2" presId="urn:microsoft.com/office/officeart/2011/layout/TabList"/>
    <dgm:cxn modelId="{400F27CB-E4A0-4302-8200-4DA0626711F1}" type="presOf" srcId="{606BFDF0-A2E6-47D8-ABE8-2FF63212091B}" destId="{AA6933BC-5613-4378-86CD-E3FA5F3C98F2}" srcOrd="0" destOrd="1" presId="urn:microsoft.com/office/officeart/2011/layout/TabList"/>
    <dgm:cxn modelId="{AE37B3AD-435B-4AD2-9EE7-F7A971C0932D}" srcId="{207A9789-D41A-4E21-B13D-48334FA4B2CF}" destId="{D6C720D1-A247-4D04-A80B-64A3E41AADC4}" srcOrd="1" destOrd="0" parTransId="{D0E8778D-4807-42AE-9104-590559CDCC8E}" sibTransId="{272785AA-FB22-415F-AFE9-C00D81675245}"/>
    <dgm:cxn modelId="{66B8D35B-6140-4BAA-BB67-4B6E7ACC2E1E}" type="presOf" srcId="{C0B85654-A955-48BB-B2A3-95BECE5530FF}" destId="{4A87D29A-D633-4795-AAD9-31D7885C00CF}" srcOrd="0" destOrd="3" presId="urn:microsoft.com/office/officeart/2011/layout/TabList"/>
    <dgm:cxn modelId="{53486F96-A793-4941-8442-F995B8FC3675}" type="presOf" srcId="{BFFA3191-405C-4B02-B0BD-72238E18279B}" destId="{4A87D29A-D633-4795-AAD9-31D7885C00CF}" srcOrd="0" destOrd="1" presId="urn:microsoft.com/office/officeart/2011/layout/TabList"/>
    <dgm:cxn modelId="{C91C9438-00AD-4089-8206-3192A998BFDA}" type="presOf" srcId="{207A9789-D41A-4E21-B13D-48334FA4B2CF}" destId="{8349C505-4BB5-49A3-9294-7524DC2C1984}" srcOrd="0" destOrd="0" presId="urn:microsoft.com/office/officeart/2011/layout/TabList"/>
    <dgm:cxn modelId="{AA082FCB-B34B-4134-B92F-3BBD3D7F1EC4}" srcId="{FE3D87A8-FF50-4BB7-BB5B-AEBCF775439F}" destId="{9BEA8E50-A48F-4E6A-BD6C-6D17E77E47CF}" srcOrd="1" destOrd="0" parTransId="{7AEE09CD-D3A1-4D7F-9C59-D1DAF0909EE7}" sibTransId="{AFE7020E-FDAA-49E6-B623-795829336BB0}"/>
    <dgm:cxn modelId="{98C6D43D-462E-4BFE-854A-CFD1E66DCE4B}" srcId="{207A9789-D41A-4E21-B13D-48334FA4B2CF}" destId="{606BFDF0-A2E6-47D8-ABE8-2FF63212091B}" srcOrd="2" destOrd="0" parTransId="{A635F468-97AF-4B4A-9EBE-309402F09184}" sibTransId="{46A3BAA4-0BB7-4EE7-94B6-16D6AEDE286C}"/>
    <dgm:cxn modelId="{A7963B45-5493-48BC-8689-07FDA7364AD8}" srcId="{9CC492D2-1712-480C-8D30-C93E5726138B}" destId="{207A9789-D41A-4E21-B13D-48334FA4B2CF}" srcOrd="1" destOrd="0" parTransId="{31515AA6-0A38-42EE-A6E9-6E3AA83347FF}" sibTransId="{4AD6A6E1-3104-44CE-9B66-AFB2E27C6427}"/>
    <dgm:cxn modelId="{79541DFD-6926-4C68-BF76-E9A7D0BDB1A2}" srcId="{207A9789-D41A-4E21-B13D-48334FA4B2CF}" destId="{38E7F95B-AABE-4BBF-8557-676B26B8670B}" srcOrd="0" destOrd="0" parTransId="{40CE131C-97D9-4987-A7FF-5C300406B514}" sibTransId="{C8A30AF1-56E8-4E9F-90D9-3EF397425436}"/>
    <dgm:cxn modelId="{2013E069-02D8-4488-82E3-D2F2AB4E385A}" type="presOf" srcId="{D6C720D1-A247-4D04-A80B-64A3E41AADC4}" destId="{AA6933BC-5613-4378-86CD-E3FA5F3C98F2}" srcOrd="0" destOrd="0" presId="urn:microsoft.com/office/officeart/2011/layout/TabList"/>
    <dgm:cxn modelId="{1C1759DA-CD7A-46AF-ACC8-63F3779762F2}" srcId="{FE3D87A8-FF50-4BB7-BB5B-AEBCF775439F}" destId="{C0B85654-A955-48BB-B2A3-95BECE5530FF}" srcOrd="4" destOrd="0" parTransId="{4B7FE228-28E0-47D9-963D-562A7630F636}" sibTransId="{E5777089-A2D1-44E9-BE9A-19A7C70D475B}"/>
    <dgm:cxn modelId="{691EF731-F176-421D-8559-29F5172A5FF1}" type="presOf" srcId="{9CC492D2-1712-480C-8D30-C93E5726138B}" destId="{EB77741D-E77A-4DA5-A3E6-96EBCA40D0D4}" srcOrd="0" destOrd="0" presId="urn:microsoft.com/office/officeart/2011/layout/TabList"/>
    <dgm:cxn modelId="{DA4F42E0-24E7-449B-9AC0-2D6EA996D8F3}" type="presOf" srcId="{9BEA8E50-A48F-4E6A-BD6C-6D17E77E47CF}" destId="{4A87D29A-D633-4795-AAD9-31D7885C00CF}" srcOrd="0" destOrd="0" presId="urn:microsoft.com/office/officeart/2011/layout/TabList"/>
    <dgm:cxn modelId="{6F85993A-4DFD-4DBF-9F96-C59CC7A5C25E}" type="presOf" srcId="{1C7C6775-D619-4563-8FAD-1F6FCBA24802}" destId="{BBF7130D-0C29-48C2-8614-1A675D7EAA7E}" srcOrd="0" destOrd="0" presId="urn:microsoft.com/office/officeart/2011/layout/TabList"/>
    <dgm:cxn modelId="{26EEB690-341B-4B32-90B8-6EFA67472434}" srcId="{FE3D87A8-FF50-4BB7-BB5B-AEBCF775439F}" destId="{1C7C6775-D619-4563-8FAD-1F6FCBA24802}" srcOrd="0" destOrd="0" parTransId="{D5A66E06-0514-4E2F-A91E-804E8FEB4A0C}" sibTransId="{49F0C322-8EA5-450E-8ED5-EBE0C7902356}"/>
    <dgm:cxn modelId="{E20A2048-E897-49E7-AB1B-A1EC317A8243}" type="presParOf" srcId="{EB77741D-E77A-4DA5-A3E6-96EBCA40D0D4}" destId="{46975591-6DA6-4F72-9A66-E9879F04989E}" srcOrd="0" destOrd="0" presId="urn:microsoft.com/office/officeart/2011/layout/TabList"/>
    <dgm:cxn modelId="{75F96EF1-FB8F-4BEF-96EE-2022AAEEFB74}" type="presParOf" srcId="{46975591-6DA6-4F72-9A66-E9879F04989E}" destId="{BBF7130D-0C29-48C2-8614-1A675D7EAA7E}" srcOrd="0" destOrd="0" presId="urn:microsoft.com/office/officeart/2011/layout/TabList"/>
    <dgm:cxn modelId="{4E94650F-8164-4618-979B-9B12E6C55963}" type="presParOf" srcId="{46975591-6DA6-4F72-9A66-E9879F04989E}" destId="{344FC94E-0A60-44AB-9CA2-91EFA06D547F}" srcOrd="1" destOrd="0" presId="urn:microsoft.com/office/officeart/2011/layout/TabList"/>
    <dgm:cxn modelId="{7802590F-61B9-459A-BF6F-9EFB51C1A580}" type="presParOf" srcId="{46975591-6DA6-4F72-9A66-E9879F04989E}" destId="{48C64F95-8112-427D-AC4A-425C77E63CFC}" srcOrd="2" destOrd="0" presId="urn:microsoft.com/office/officeart/2011/layout/TabList"/>
    <dgm:cxn modelId="{18F36F32-D567-46C4-9769-F5DA84F71699}" type="presParOf" srcId="{EB77741D-E77A-4DA5-A3E6-96EBCA40D0D4}" destId="{4A87D29A-D633-4795-AAD9-31D7885C00CF}" srcOrd="1" destOrd="0" presId="urn:microsoft.com/office/officeart/2011/layout/TabList"/>
    <dgm:cxn modelId="{BE17886F-026C-4745-9AF9-B10A06FDB241}" type="presParOf" srcId="{EB77741D-E77A-4DA5-A3E6-96EBCA40D0D4}" destId="{75213DB0-458B-48D8-B2E8-3759741B56FB}" srcOrd="2" destOrd="0" presId="urn:microsoft.com/office/officeart/2011/layout/TabList"/>
    <dgm:cxn modelId="{9EDF25C4-4EB7-4E59-98CA-98C293AD4564}" type="presParOf" srcId="{EB77741D-E77A-4DA5-A3E6-96EBCA40D0D4}" destId="{3220713E-9335-47EA-A163-30687D90075C}" srcOrd="3" destOrd="0" presId="urn:microsoft.com/office/officeart/2011/layout/TabList"/>
    <dgm:cxn modelId="{BD9CDE8C-A5D4-4123-9B3E-F514F8A5A1CF}" type="presParOf" srcId="{3220713E-9335-47EA-A163-30687D90075C}" destId="{7D4314D6-637A-40DD-BB40-B3F4BC036290}" srcOrd="0" destOrd="0" presId="urn:microsoft.com/office/officeart/2011/layout/TabList"/>
    <dgm:cxn modelId="{878016E1-9001-4C52-B25B-264D783BF964}" type="presParOf" srcId="{3220713E-9335-47EA-A163-30687D90075C}" destId="{8349C505-4BB5-49A3-9294-7524DC2C1984}" srcOrd="1" destOrd="0" presId="urn:microsoft.com/office/officeart/2011/layout/TabList"/>
    <dgm:cxn modelId="{A965A198-B8BE-490D-BEC3-C8686066D723}" type="presParOf" srcId="{3220713E-9335-47EA-A163-30687D90075C}" destId="{9AEAD06C-0705-479C-B87B-E772DDB79591}" srcOrd="2" destOrd="0" presId="urn:microsoft.com/office/officeart/2011/layout/TabList"/>
    <dgm:cxn modelId="{74ED017B-DDA1-44D3-89DF-25CCF2EEDA81}" type="presParOf" srcId="{EB77741D-E77A-4DA5-A3E6-96EBCA40D0D4}" destId="{AA6933BC-5613-4378-86CD-E3FA5F3C98F2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D254BF-7942-486B-B2C7-C01FC149F9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A3E16E9-1540-4713-912E-C44786BF6ADB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 smtClean="0"/>
            <a:t>Indium base</a:t>
          </a:r>
          <a:endParaRPr lang="en-GB" dirty="0"/>
        </a:p>
      </dgm:t>
    </dgm:pt>
    <dgm:pt modelId="{A559FA7E-A0C1-4DDD-B640-0FB8738564AA}" type="parTrans" cxnId="{3613430B-6428-4939-A513-F335768FE9B6}">
      <dgm:prSet/>
      <dgm:spPr/>
      <dgm:t>
        <a:bodyPr/>
        <a:lstStyle/>
        <a:p>
          <a:endParaRPr lang="en-GB"/>
        </a:p>
      </dgm:t>
    </dgm:pt>
    <dgm:pt modelId="{B5C73AD1-1558-46E6-97B8-F756D047A5EC}" type="sibTrans" cxnId="{3613430B-6428-4939-A513-F335768FE9B6}">
      <dgm:prSet/>
      <dgm:spPr/>
      <dgm:t>
        <a:bodyPr/>
        <a:lstStyle/>
        <a:p>
          <a:endParaRPr lang="en-GB"/>
        </a:p>
      </dgm:t>
    </dgm:pt>
    <dgm:pt modelId="{7D671497-26FA-4184-BF49-3A051740C71D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 smtClean="0"/>
            <a:t>Cable immersion</a:t>
          </a:r>
          <a:endParaRPr lang="en-GB" dirty="0"/>
        </a:p>
      </dgm:t>
    </dgm:pt>
    <dgm:pt modelId="{12787788-0BAC-4878-960E-1DEBD1EDA5AD}" type="parTrans" cxnId="{325D0322-4ACB-4CFA-BE89-0CBF5075BA91}">
      <dgm:prSet/>
      <dgm:spPr/>
      <dgm:t>
        <a:bodyPr/>
        <a:lstStyle/>
        <a:p>
          <a:endParaRPr lang="en-GB"/>
        </a:p>
      </dgm:t>
    </dgm:pt>
    <dgm:pt modelId="{9379641E-0604-4F9E-8803-8743294BB56E}" type="sibTrans" cxnId="{325D0322-4ACB-4CFA-BE89-0CBF5075BA91}">
      <dgm:prSet/>
      <dgm:spPr/>
      <dgm:t>
        <a:bodyPr/>
        <a:lstStyle/>
        <a:p>
          <a:endParaRPr lang="en-GB"/>
        </a:p>
      </dgm:t>
    </dgm:pt>
    <dgm:pt modelId="{1E6C5BA4-1F0B-47EC-8A68-E13D53ADE37E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smtClean="0"/>
            <a:t>Indium cover</a:t>
          </a:r>
          <a:endParaRPr lang="en-GB" dirty="0"/>
        </a:p>
      </dgm:t>
    </dgm:pt>
    <dgm:pt modelId="{4F921C3D-D947-4B36-9A21-4080762E2C5A}" type="parTrans" cxnId="{73B554E0-7F2C-4E4D-9247-5D9619138D92}">
      <dgm:prSet/>
      <dgm:spPr/>
      <dgm:t>
        <a:bodyPr/>
        <a:lstStyle/>
        <a:p>
          <a:endParaRPr lang="en-GB"/>
        </a:p>
      </dgm:t>
    </dgm:pt>
    <dgm:pt modelId="{E4B5B2F9-41DF-48DA-8B42-E50F5BED65B3}" type="sibTrans" cxnId="{73B554E0-7F2C-4E4D-9247-5D9619138D92}">
      <dgm:prSet/>
      <dgm:spPr/>
      <dgm:t>
        <a:bodyPr/>
        <a:lstStyle/>
        <a:p>
          <a:endParaRPr lang="en-GB"/>
        </a:p>
      </dgm:t>
    </dgm:pt>
    <dgm:pt modelId="{304E6516-AECD-4A73-B8E7-FB889FE15486}" type="pres">
      <dgm:prSet presAssocID="{31D254BF-7942-486B-B2C7-C01FC149F9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FA51DAD-E737-447A-A6B7-1947889252A7}" type="pres">
      <dgm:prSet presAssocID="{2A3E16E9-1540-4713-912E-C44786BF6A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6D1A34-CF36-4861-B1CD-5436ED67DF7D}" type="pres">
      <dgm:prSet presAssocID="{B5C73AD1-1558-46E6-97B8-F756D047A5EC}" presName="spacer" presStyleCnt="0"/>
      <dgm:spPr/>
    </dgm:pt>
    <dgm:pt modelId="{D12F776B-3399-4C3E-BEFF-2E3E97B04C66}" type="pres">
      <dgm:prSet presAssocID="{7D671497-26FA-4184-BF49-3A051740C71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CAB79A-8D49-4BCB-B6FC-570BEBABE69C}" type="pres">
      <dgm:prSet presAssocID="{9379641E-0604-4F9E-8803-8743294BB56E}" presName="spacer" presStyleCnt="0"/>
      <dgm:spPr/>
    </dgm:pt>
    <dgm:pt modelId="{903E2249-4329-4454-9DC3-75938058090B}" type="pres">
      <dgm:prSet presAssocID="{1E6C5BA4-1F0B-47EC-8A68-E13D53ADE37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C872FF5-9D44-478F-85A6-87FD7480C4D2}" type="presOf" srcId="{1E6C5BA4-1F0B-47EC-8A68-E13D53ADE37E}" destId="{903E2249-4329-4454-9DC3-75938058090B}" srcOrd="0" destOrd="0" presId="urn:microsoft.com/office/officeart/2005/8/layout/vList2"/>
    <dgm:cxn modelId="{325D0322-4ACB-4CFA-BE89-0CBF5075BA91}" srcId="{31D254BF-7942-486B-B2C7-C01FC149F96A}" destId="{7D671497-26FA-4184-BF49-3A051740C71D}" srcOrd="1" destOrd="0" parTransId="{12787788-0BAC-4878-960E-1DEBD1EDA5AD}" sibTransId="{9379641E-0604-4F9E-8803-8743294BB56E}"/>
    <dgm:cxn modelId="{8A9DEDFD-52D6-4FFC-986F-0B6A9817FBC6}" type="presOf" srcId="{7D671497-26FA-4184-BF49-3A051740C71D}" destId="{D12F776B-3399-4C3E-BEFF-2E3E97B04C66}" srcOrd="0" destOrd="0" presId="urn:microsoft.com/office/officeart/2005/8/layout/vList2"/>
    <dgm:cxn modelId="{A441CE17-7682-4616-862F-37024AEC0759}" type="presOf" srcId="{31D254BF-7942-486B-B2C7-C01FC149F96A}" destId="{304E6516-AECD-4A73-B8E7-FB889FE15486}" srcOrd="0" destOrd="0" presId="urn:microsoft.com/office/officeart/2005/8/layout/vList2"/>
    <dgm:cxn modelId="{3613430B-6428-4939-A513-F335768FE9B6}" srcId="{31D254BF-7942-486B-B2C7-C01FC149F96A}" destId="{2A3E16E9-1540-4713-912E-C44786BF6ADB}" srcOrd="0" destOrd="0" parTransId="{A559FA7E-A0C1-4DDD-B640-0FB8738564AA}" sibTransId="{B5C73AD1-1558-46E6-97B8-F756D047A5EC}"/>
    <dgm:cxn modelId="{73B554E0-7F2C-4E4D-9247-5D9619138D92}" srcId="{31D254BF-7942-486B-B2C7-C01FC149F96A}" destId="{1E6C5BA4-1F0B-47EC-8A68-E13D53ADE37E}" srcOrd="2" destOrd="0" parTransId="{4F921C3D-D947-4B36-9A21-4080762E2C5A}" sibTransId="{E4B5B2F9-41DF-48DA-8B42-E50F5BED65B3}"/>
    <dgm:cxn modelId="{62F939F0-CF2B-48E4-8879-DC4FF85EBACA}" type="presOf" srcId="{2A3E16E9-1540-4713-912E-C44786BF6ADB}" destId="{5FA51DAD-E737-447A-A6B7-1947889252A7}" srcOrd="0" destOrd="0" presId="urn:microsoft.com/office/officeart/2005/8/layout/vList2"/>
    <dgm:cxn modelId="{4CAD8929-15A1-4FEC-917A-ABA8A3A39D3E}" type="presParOf" srcId="{304E6516-AECD-4A73-B8E7-FB889FE15486}" destId="{5FA51DAD-E737-447A-A6B7-1947889252A7}" srcOrd="0" destOrd="0" presId="urn:microsoft.com/office/officeart/2005/8/layout/vList2"/>
    <dgm:cxn modelId="{9282C503-9809-4056-BCEB-6061C241F7FF}" type="presParOf" srcId="{304E6516-AECD-4A73-B8E7-FB889FE15486}" destId="{9E6D1A34-CF36-4861-B1CD-5436ED67DF7D}" srcOrd="1" destOrd="0" presId="urn:microsoft.com/office/officeart/2005/8/layout/vList2"/>
    <dgm:cxn modelId="{BECE73BC-C033-4061-B070-6319925FF027}" type="presParOf" srcId="{304E6516-AECD-4A73-B8E7-FB889FE15486}" destId="{D12F776B-3399-4C3E-BEFF-2E3E97B04C66}" srcOrd="2" destOrd="0" presId="urn:microsoft.com/office/officeart/2005/8/layout/vList2"/>
    <dgm:cxn modelId="{C3AFBB16-564E-4002-BF29-A804EA55DDC6}" type="presParOf" srcId="{304E6516-AECD-4A73-B8E7-FB889FE15486}" destId="{92CAB79A-8D49-4BCB-B6FC-570BEBABE69C}" srcOrd="3" destOrd="0" presId="urn:microsoft.com/office/officeart/2005/8/layout/vList2"/>
    <dgm:cxn modelId="{734B68CD-924E-4670-B60E-8523ED7D0DE7}" type="presParOf" srcId="{304E6516-AECD-4A73-B8E7-FB889FE15486}" destId="{903E2249-4329-4454-9DC3-7593805809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832C074-1A53-432C-A424-67EA854F17EC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6A97AC3-9412-44F9-95E5-20958ACE82B4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GB" sz="2400" dirty="0" smtClean="0"/>
            <a:t>R vs. T and I.</a:t>
          </a:r>
          <a:endParaRPr lang="en-GB" sz="2400" dirty="0"/>
        </a:p>
      </dgm:t>
    </dgm:pt>
    <dgm:pt modelId="{3E7694AB-4675-44E2-A2CB-29939906B13D}" type="parTrans" cxnId="{DDD631E0-6175-4927-96AE-3BBFB4D77763}">
      <dgm:prSet/>
      <dgm:spPr/>
      <dgm:t>
        <a:bodyPr/>
        <a:lstStyle/>
        <a:p>
          <a:endParaRPr lang="en-GB" sz="4000"/>
        </a:p>
      </dgm:t>
    </dgm:pt>
    <dgm:pt modelId="{F525536D-77F6-435B-881F-30FD52FF1456}" type="sibTrans" cxnId="{DDD631E0-6175-4927-96AE-3BBFB4D77763}">
      <dgm:prSet/>
      <dgm:spPr/>
      <dgm:t>
        <a:bodyPr/>
        <a:lstStyle/>
        <a:p>
          <a:endParaRPr lang="en-GB" sz="4000"/>
        </a:p>
      </dgm:t>
    </dgm:pt>
    <dgm:pt modelId="{64ECF4A0-E713-4508-90B7-F2FDCAC64AA9}">
      <dgm:prSet custT="1"/>
      <dgm:spPr/>
      <dgm:t>
        <a:bodyPr/>
        <a:lstStyle/>
        <a:p>
          <a:pPr rtl="0"/>
          <a:r>
            <a:rPr lang="en-GB" sz="1800" dirty="0" smtClean="0"/>
            <a:t>Pressure steps: 450 to 5000 Pa (1.5 to 2.17 K)</a:t>
          </a:r>
          <a:endParaRPr lang="en-GB" sz="1800" dirty="0"/>
        </a:p>
      </dgm:t>
    </dgm:pt>
    <dgm:pt modelId="{A32B9B55-69C2-4C21-882E-231CCD0BEDEF}" type="parTrans" cxnId="{60DD96BD-2CFD-47BC-9A02-B49CD243BD7B}">
      <dgm:prSet/>
      <dgm:spPr/>
      <dgm:t>
        <a:bodyPr/>
        <a:lstStyle/>
        <a:p>
          <a:endParaRPr lang="en-GB" sz="4000"/>
        </a:p>
      </dgm:t>
    </dgm:pt>
    <dgm:pt modelId="{EAF45425-CB53-4366-9730-5322F89BC703}" type="sibTrans" cxnId="{60DD96BD-2CFD-47BC-9A02-B49CD243BD7B}">
      <dgm:prSet/>
      <dgm:spPr/>
      <dgm:t>
        <a:bodyPr/>
        <a:lstStyle/>
        <a:p>
          <a:endParaRPr lang="en-GB" sz="4000"/>
        </a:p>
      </dgm:t>
    </dgm:pt>
    <dgm:pt modelId="{CAABAAA6-D58F-4B91-8CCB-F5A4F3C1231F}">
      <dgm:prSet custT="1"/>
      <dgm:spPr/>
      <dgm:t>
        <a:bodyPr/>
        <a:lstStyle/>
        <a:p>
          <a:pPr rtl="0"/>
          <a:r>
            <a:rPr lang="en-GB" sz="1800" dirty="0" smtClean="0"/>
            <a:t>Current sweeps: 0 to 3 mA </a:t>
          </a:r>
          <a:endParaRPr lang="en-GB" sz="1800" dirty="0"/>
        </a:p>
      </dgm:t>
    </dgm:pt>
    <dgm:pt modelId="{497602CD-D405-4938-B071-892E454D7358}" type="parTrans" cxnId="{3D8DFED7-58B4-48F6-A489-447ECEC92A62}">
      <dgm:prSet/>
      <dgm:spPr/>
      <dgm:t>
        <a:bodyPr/>
        <a:lstStyle/>
        <a:p>
          <a:endParaRPr lang="en-GB" sz="4000"/>
        </a:p>
      </dgm:t>
    </dgm:pt>
    <dgm:pt modelId="{E8986ECA-B5D4-4492-B1FA-D31DA06DED23}" type="sibTrans" cxnId="{3D8DFED7-58B4-48F6-A489-447ECEC92A62}">
      <dgm:prSet/>
      <dgm:spPr/>
      <dgm:t>
        <a:bodyPr/>
        <a:lstStyle/>
        <a:p>
          <a:endParaRPr lang="en-GB" sz="4000"/>
        </a:p>
      </dgm:t>
    </dgm:pt>
    <dgm:pt modelId="{5B1BFEEF-0227-425E-8504-145B0B4EB16D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2400" dirty="0" smtClean="0"/>
            <a:t>Sensitivity Optimization</a:t>
          </a:r>
          <a:endParaRPr lang="en-GB" sz="2400" dirty="0"/>
        </a:p>
      </dgm:t>
    </dgm:pt>
    <dgm:pt modelId="{CCAC6F9E-FE47-4033-BEF6-F15A3AD9B498}" type="parTrans" cxnId="{F7E4BA8D-A4DC-47D8-AE87-E8C6B315CE63}">
      <dgm:prSet/>
      <dgm:spPr/>
      <dgm:t>
        <a:bodyPr/>
        <a:lstStyle/>
        <a:p>
          <a:endParaRPr lang="en-GB" sz="4000"/>
        </a:p>
      </dgm:t>
    </dgm:pt>
    <dgm:pt modelId="{EC34829B-BCB2-49FF-9FB0-4FD432DC2487}" type="sibTrans" cxnId="{F7E4BA8D-A4DC-47D8-AE87-E8C6B315CE63}">
      <dgm:prSet/>
      <dgm:spPr/>
      <dgm:t>
        <a:bodyPr/>
        <a:lstStyle/>
        <a:p>
          <a:endParaRPr lang="en-GB" sz="4000"/>
        </a:p>
      </dgm:t>
    </dgm:pt>
    <dgm:pt modelId="{9DE1CC58-6ED5-40A8-A03A-852094ED63D2}">
      <dgm:prSet custT="1"/>
      <dgm:spPr/>
      <dgm:t>
        <a:bodyPr/>
        <a:lstStyle/>
        <a:p>
          <a:pPr rtl="0"/>
          <a:r>
            <a:rPr lang="en-GB" sz="1800" dirty="0" smtClean="0"/>
            <a:t>Max. </a:t>
          </a:r>
          <a:r>
            <a:rPr lang="en-GB" sz="1800" dirty="0" err="1" smtClean="0"/>
            <a:t>dV</a:t>
          </a:r>
          <a:r>
            <a:rPr lang="en-GB" sz="1800" dirty="0" smtClean="0"/>
            <a:t>/</a:t>
          </a:r>
          <a:r>
            <a:rPr lang="en-GB" sz="1800" dirty="0" err="1" smtClean="0"/>
            <a:t>dT</a:t>
          </a:r>
          <a:r>
            <a:rPr lang="en-GB" sz="1800" dirty="0" smtClean="0"/>
            <a:t> vs. I (at a given bath temperature)</a:t>
          </a:r>
          <a:endParaRPr lang="en-GB" sz="1800" dirty="0"/>
        </a:p>
      </dgm:t>
    </dgm:pt>
    <dgm:pt modelId="{165913A9-EA6A-483C-950B-32433A4A069C}" type="parTrans" cxnId="{C10B3717-1ADF-4970-BE77-5982130B14C2}">
      <dgm:prSet/>
      <dgm:spPr/>
      <dgm:t>
        <a:bodyPr/>
        <a:lstStyle/>
        <a:p>
          <a:endParaRPr lang="en-GB" sz="4000"/>
        </a:p>
      </dgm:t>
    </dgm:pt>
    <dgm:pt modelId="{9AFBD718-F5E9-4CB3-959F-1198F5295D52}" type="sibTrans" cxnId="{C10B3717-1ADF-4970-BE77-5982130B14C2}">
      <dgm:prSet/>
      <dgm:spPr/>
      <dgm:t>
        <a:bodyPr/>
        <a:lstStyle/>
        <a:p>
          <a:endParaRPr lang="en-GB" sz="4000"/>
        </a:p>
      </dgm:t>
    </dgm:pt>
    <dgm:pt modelId="{78A67F77-CE42-4DB2-8B2F-8B07F9D7B489}">
      <dgm:prSet custT="1"/>
      <dgm:spPr/>
      <dgm:t>
        <a:bodyPr/>
        <a:lstStyle/>
        <a:p>
          <a:pPr rtl="0"/>
          <a:endParaRPr lang="en-GB" sz="2400" dirty="0"/>
        </a:p>
      </dgm:t>
    </dgm:pt>
    <dgm:pt modelId="{455221F8-DDC2-4713-A112-36E653FCDA0B}" type="parTrans" cxnId="{D3E14C31-1589-40B4-812D-E31BBECCA869}">
      <dgm:prSet/>
      <dgm:spPr/>
      <dgm:t>
        <a:bodyPr/>
        <a:lstStyle/>
        <a:p>
          <a:endParaRPr lang="en-GB" sz="4000"/>
        </a:p>
      </dgm:t>
    </dgm:pt>
    <dgm:pt modelId="{31120231-F3B8-4C52-8ACF-0FF426F75BBC}" type="sibTrans" cxnId="{D3E14C31-1589-40B4-812D-E31BBECCA869}">
      <dgm:prSet/>
      <dgm:spPr/>
      <dgm:t>
        <a:bodyPr/>
        <a:lstStyle/>
        <a:p>
          <a:endParaRPr lang="en-GB" sz="4000"/>
        </a:p>
      </dgm:t>
    </dgm:pt>
    <dgm:pt modelId="{CF179E4B-A486-4BED-B9CE-A4EAB17F2BD8}">
      <dgm:prSet custT="1"/>
      <dgm:spPr/>
      <dgm:t>
        <a:bodyPr/>
        <a:lstStyle/>
        <a:p>
          <a:pPr rtl="0"/>
          <a:endParaRPr lang="en-GB" sz="2400" dirty="0"/>
        </a:p>
      </dgm:t>
    </dgm:pt>
    <dgm:pt modelId="{B4AE6061-49F3-423E-85FD-99794CFFAFA8}" type="parTrans" cxnId="{D4C892FC-53D7-4AF7-841F-BD7491318A0F}">
      <dgm:prSet/>
      <dgm:spPr/>
      <dgm:t>
        <a:bodyPr/>
        <a:lstStyle/>
        <a:p>
          <a:endParaRPr lang="en-GB" sz="4000"/>
        </a:p>
      </dgm:t>
    </dgm:pt>
    <dgm:pt modelId="{1EFA4EE7-9467-4321-9920-0ED1BC7AA64F}" type="sibTrans" cxnId="{D4C892FC-53D7-4AF7-841F-BD7491318A0F}">
      <dgm:prSet/>
      <dgm:spPr/>
      <dgm:t>
        <a:bodyPr/>
        <a:lstStyle/>
        <a:p>
          <a:endParaRPr lang="en-GB" sz="4000"/>
        </a:p>
      </dgm:t>
    </dgm:pt>
    <dgm:pt modelId="{45479718-E4AF-4EE8-A370-0B67C0D54CB5}" type="pres">
      <dgm:prSet presAssocID="{5832C074-1A53-432C-A424-67EA854F17EC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24DA2CB3-57F9-4D0B-BC9F-C68B5AA19C1F}" type="pres">
      <dgm:prSet presAssocID="{C6A97AC3-9412-44F9-95E5-20958ACE82B4}" presName="composite" presStyleCnt="0"/>
      <dgm:spPr/>
    </dgm:pt>
    <dgm:pt modelId="{EA1C9D90-2FCF-446A-A8EF-13EB1F8B4555}" type="pres">
      <dgm:prSet presAssocID="{C6A97AC3-9412-44F9-95E5-20958ACE82B4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A8CB15-0A2F-4174-AD4B-DC3238730AAB}" type="pres">
      <dgm:prSet presAssocID="{C6A97AC3-9412-44F9-95E5-20958ACE82B4}" presName="Parent" presStyleLbl="alignNode1" presStyleIdx="0" presStyleCnt="2" custScaleX="252759" custLinFactNeighborX="38190" custLinFactNeighborY="-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132811-E53A-4E2C-902E-8656C6ACF23C}" type="pres">
      <dgm:prSet presAssocID="{C6A97AC3-9412-44F9-95E5-20958ACE82B4}" presName="Accent" presStyleLbl="parChTrans1D1" presStyleIdx="0" presStyleCnt="2"/>
      <dgm:spPr/>
    </dgm:pt>
    <dgm:pt modelId="{746B13AB-EABC-42E5-84FD-9B0E695069C0}" type="pres">
      <dgm:prSet presAssocID="{C6A97AC3-9412-44F9-95E5-20958ACE82B4}" presName="Child" presStyleLbl="revTx" presStyleIdx="1" presStyleCnt="4" custScaleX="87245" custScaleY="697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3A7669-35DF-4744-9ACA-D96671D3B4B3}" type="pres">
      <dgm:prSet presAssocID="{F525536D-77F6-435B-881F-30FD52FF1456}" presName="sibTrans" presStyleCnt="0"/>
      <dgm:spPr/>
    </dgm:pt>
    <dgm:pt modelId="{8FD72008-39D7-46DA-8003-3288C6F98F81}" type="pres">
      <dgm:prSet presAssocID="{5B1BFEEF-0227-425E-8504-145B0B4EB16D}" presName="composite" presStyleCnt="0"/>
      <dgm:spPr/>
    </dgm:pt>
    <dgm:pt modelId="{231D1C4D-B789-47D3-85B1-8B8F929CAF27}" type="pres">
      <dgm:prSet presAssocID="{5B1BFEEF-0227-425E-8504-145B0B4EB16D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E0A054-90C4-4908-97C4-EF6EB44E836D}" type="pres">
      <dgm:prSet presAssocID="{5B1BFEEF-0227-425E-8504-145B0B4EB16D}" presName="Parent" presStyleLbl="alignNode1" presStyleIdx="1" presStyleCnt="2" custScaleX="252759" custLinFactNeighborX="38190" custLinFactNeighborY="-16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7B6989-C4E0-49AD-99CE-FC1DB92FFFEB}" type="pres">
      <dgm:prSet presAssocID="{5B1BFEEF-0227-425E-8504-145B0B4EB16D}" presName="Accent" presStyleLbl="parChTrans1D1" presStyleIdx="1" presStyleCnt="2"/>
      <dgm:spPr/>
    </dgm:pt>
    <dgm:pt modelId="{108105F9-D125-475C-BA28-61A2B27D5F02}" type="pres">
      <dgm:prSet presAssocID="{5B1BFEEF-0227-425E-8504-145B0B4EB16D}" presName="Child" presStyleLbl="revTx" presStyleIdx="3" presStyleCnt="4" custScaleX="90068" custScaleY="475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10B3717-1ADF-4970-BE77-5982130B14C2}" srcId="{5B1BFEEF-0227-425E-8504-145B0B4EB16D}" destId="{9DE1CC58-6ED5-40A8-A03A-852094ED63D2}" srcOrd="1" destOrd="0" parTransId="{165913A9-EA6A-483C-950B-32433A4A069C}" sibTransId="{9AFBD718-F5E9-4CB3-959F-1198F5295D52}"/>
    <dgm:cxn modelId="{9CCFABA4-23FC-4723-BCF5-91C4ED75126A}" type="presOf" srcId="{5832C074-1A53-432C-A424-67EA854F17EC}" destId="{45479718-E4AF-4EE8-A370-0B67C0D54CB5}" srcOrd="0" destOrd="0" presId="urn:microsoft.com/office/officeart/2011/layout/TabList"/>
    <dgm:cxn modelId="{60DD96BD-2CFD-47BC-9A02-B49CD243BD7B}" srcId="{C6A97AC3-9412-44F9-95E5-20958ACE82B4}" destId="{64ECF4A0-E713-4508-90B7-F2FDCAC64AA9}" srcOrd="1" destOrd="0" parTransId="{A32B9B55-69C2-4C21-882E-231CCD0BEDEF}" sibTransId="{EAF45425-CB53-4366-9730-5322F89BC703}"/>
    <dgm:cxn modelId="{D4C892FC-53D7-4AF7-841F-BD7491318A0F}" srcId="{5B1BFEEF-0227-425E-8504-145B0B4EB16D}" destId="{CF179E4B-A486-4BED-B9CE-A4EAB17F2BD8}" srcOrd="0" destOrd="0" parTransId="{B4AE6061-49F3-423E-85FD-99794CFFAFA8}" sibTransId="{1EFA4EE7-9467-4321-9920-0ED1BC7AA64F}"/>
    <dgm:cxn modelId="{D3E14C31-1589-40B4-812D-E31BBECCA869}" srcId="{C6A97AC3-9412-44F9-95E5-20958ACE82B4}" destId="{78A67F77-CE42-4DB2-8B2F-8B07F9D7B489}" srcOrd="0" destOrd="0" parTransId="{455221F8-DDC2-4713-A112-36E653FCDA0B}" sibTransId="{31120231-F3B8-4C52-8ACF-0FF426F75BBC}"/>
    <dgm:cxn modelId="{23F7B4B8-2EFB-42BC-98FE-65A80F7E13F7}" type="presOf" srcId="{9DE1CC58-6ED5-40A8-A03A-852094ED63D2}" destId="{108105F9-D125-475C-BA28-61A2B27D5F02}" srcOrd="0" destOrd="0" presId="urn:microsoft.com/office/officeart/2011/layout/TabList"/>
    <dgm:cxn modelId="{121DE015-AA10-4051-8FF4-D9AF13E99C04}" type="presOf" srcId="{64ECF4A0-E713-4508-90B7-F2FDCAC64AA9}" destId="{746B13AB-EABC-42E5-84FD-9B0E695069C0}" srcOrd="0" destOrd="0" presId="urn:microsoft.com/office/officeart/2011/layout/TabList"/>
    <dgm:cxn modelId="{B7CA8178-E779-4E3E-91C3-171C8F76BEAF}" type="presOf" srcId="{78A67F77-CE42-4DB2-8B2F-8B07F9D7B489}" destId="{EA1C9D90-2FCF-446A-A8EF-13EB1F8B4555}" srcOrd="0" destOrd="0" presId="urn:microsoft.com/office/officeart/2011/layout/TabList"/>
    <dgm:cxn modelId="{C58FF73E-0A18-48E9-B4CE-82BA727BB7D0}" type="presOf" srcId="{5B1BFEEF-0227-425E-8504-145B0B4EB16D}" destId="{F5E0A054-90C4-4908-97C4-EF6EB44E836D}" srcOrd="0" destOrd="0" presId="urn:microsoft.com/office/officeart/2011/layout/TabList"/>
    <dgm:cxn modelId="{86783A04-8CE2-4951-91EF-836D232889D1}" type="presOf" srcId="{C6A97AC3-9412-44F9-95E5-20958ACE82B4}" destId="{8CA8CB15-0A2F-4174-AD4B-DC3238730AAB}" srcOrd="0" destOrd="0" presId="urn:microsoft.com/office/officeart/2011/layout/TabList"/>
    <dgm:cxn modelId="{DDD631E0-6175-4927-96AE-3BBFB4D77763}" srcId="{5832C074-1A53-432C-A424-67EA854F17EC}" destId="{C6A97AC3-9412-44F9-95E5-20958ACE82B4}" srcOrd="0" destOrd="0" parTransId="{3E7694AB-4675-44E2-A2CB-29939906B13D}" sibTransId="{F525536D-77F6-435B-881F-30FD52FF1456}"/>
    <dgm:cxn modelId="{F7E4BA8D-A4DC-47D8-AE87-E8C6B315CE63}" srcId="{5832C074-1A53-432C-A424-67EA854F17EC}" destId="{5B1BFEEF-0227-425E-8504-145B0B4EB16D}" srcOrd="1" destOrd="0" parTransId="{CCAC6F9E-FE47-4033-BEF6-F15A3AD9B498}" sibTransId="{EC34829B-BCB2-49FF-9FB0-4FD432DC2487}"/>
    <dgm:cxn modelId="{29961315-53A6-4274-A56C-759CA37E97B0}" type="presOf" srcId="{CF179E4B-A486-4BED-B9CE-A4EAB17F2BD8}" destId="{231D1C4D-B789-47D3-85B1-8B8F929CAF27}" srcOrd="0" destOrd="0" presId="urn:microsoft.com/office/officeart/2011/layout/TabList"/>
    <dgm:cxn modelId="{815EF168-9FD6-4086-A62A-FEB969105F9A}" type="presOf" srcId="{CAABAAA6-D58F-4B91-8CCB-F5A4F3C1231F}" destId="{746B13AB-EABC-42E5-84FD-9B0E695069C0}" srcOrd="0" destOrd="1" presId="urn:microsoft.com/office/officeart/2011/layout/TabList"/>
    <dgm:cxn modelId="{3D8DFED7-58B4-48F6-A489-447ECEC92A62}" srcId="{C6A97AC3-9412-44F9-95E5-20958ACE82B4}" destId="{CAABAAA6-D58F-4B91-8CCB-F5A4F3C1231F}" srcOrd="2" destOrd="0" parTransId="{497602CD-D405-4938-B071-892E454D7358}" sibTransId="{E8986ECA-B5D4-4492-B1FA-D31DA06DED23}"/>
    <dgm:cxn modelId="{B57E7D1B-E7F3-4ABF-9DC8-7FD0FC9FEEB2}" type="presParOf" srcId="{45479718-E4AF-4EE8-A370-0B67C0D54CB5}" destId="{24DA2CB3-57F9-4D0B-BC9F-C68B5AA19C1F}" srcOrd="0" destOrd="0" presId="urn:microsoft.com/office/officeart/2011/layout/TabList"/>
    <dgm:cxn modelId="{8D2E8F93-CF01-4808-B200-122E2AC5BDAD}" type="presParOf" srcId="{24DA2CB3-57F9-4D0B-BC9F-C68B5AA19C1F}" destId="{EA1C9D90-2FCF-446A-A8EF-13EB1F8B4555}" srcOrd="0" destOrd="0" presId="urn:microsoft.com/office/officeart/2011/layout/TabList"/>
    <dgm:cxn modelId="{1F8C56D1-0DF9-4EE3-B71E-9C17981638E8}" type="presParOf" srcId="{24DA2CB3-57F9-4D0B-BC9F-C68B5AA19C1F}" destId="{8CA8CB15-0A2F-4174-AD4B-DC3238730AAB}" srcOrd="1" destOrd="0" presId="urn:microsoft.com/office/officeart/2011/layout/TabList"/>
    <dgm:cxn modelId="{E45BDD00-314A-4B13-BCB9-2BA378D4D2FD}" type="presParOf" srcId="{24DA2CB3-57F9-4D0B-BC9F-C68B5AA19C1F}" destId="{EB132811-E53A-4E2C-902E-8656C6ACF23C}" srcOrd="2" destOrd="0" presId="urn:microsoft.com/office/officeart/2011/layout/TabList"/>
    <dgm:cxn modelId="{27DFF0AE-6355-4BD9-B43B-B8238EC92A7E}" type="presParOf" srcId="{45479718-E4AF-4EE8-A370-0B67C0D54CB5}" destId="{746B13AB-EABC-42E5-84FD-9B0E695069C0}" srcOrd="1" destOrd="0" presId="urn:microsoft.com/office/officeart/2011/layout/TabList"/>
    <dgm:cxn modelId="{C4480D93-D962-4E4E-BEAB-C32F8F0C2AAE}" type="presParOf" srcId="{45479718-E4AF-4EE8-A370-0B67C0D54CB5}" destId="{053A7669-35DF-4744-9ACA-D96671D3B4B3}" srcOrd="2" destOrd="0" presId="urn:microsoft.com/office/officeart/2011/layout/TabList"/>
    <dgm:cxn modelId="{31BC8172-8B3C-425F-B20A-8CAC8D8CB635}" type="presParOf" srcId="{45479718-E4AF-4EE8-A370-0B67C0D54CB5}" destId="{8FD72008-39D7-46DA-8003-3288C6F98F81}" srcOrd="3" destOrd="0" presId="urn:microsoft.com/office/officeart/2011/layout/TabList"/>
    <dgm:cxn modelId="{D814F1C1-E1F9-430E-BF36-FA5FBD6978CB}" type="presParOf" srcId="{8FD72008-39D7-46DA-8003-3288C6F98F81}" destId="{231D1C4D-B789-47D3-85B1-8B8F929CAF27}" srcOrd="0" destOrd="0" presId="urn:microsoft.com/office/officeart/2011/layout/TabList"/>
    <dgm:cxn modelId="{B27240DC-D030-4CA5-B806-C1DAB8ABB627}" type="presParOf" srcId="{8FD72008-39D7-46DA-8003-3288C6F98F81}" destId="{F5E0A054-90C4-4908-97C4-EF6EB44E836D}" srcOrd="1" destOrd="0" presId="urn:microsoft.com/office/officeart/2011/layout/TabList"/>
    <dgm:cxn modelId="{DA32EF02-E1A6-4C4C-B919-9A96AAC90F50}" type="presParOf" srcId="{8FD72008-39D7-46DA-8003-3288C6F98F81}" destId="{1E7B6989-C4E0-49AD-99CE-FC1DB92FFFEB}" srcOrd="2" destOrd="0" presId="urn:microsoft.com/office/officeart/2011/layout/TabList"/>
    <dgm:cxn modelId="{C897CDB2-D59F-41F7-9152-7F320F927C51}" type="presParOf" srcId="{45479718-E4AF-4EE8-A370-0B67C0D54CB5}" destId="{108105F9-D125-475C-BA28-61A2B27D5F02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D612DE-E42D-4A7A-85AE-85A23EDC9CF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061210-BB83-4F20-8746-21C2315589CB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GB" sz="1800" dirty="0" smtClean="0"/>
            <a:t>Pulses by resistive heaters</a:t>
          </a:r>
          <a:endParaRPr lang="en-GB" sz="1800" dirty="0"/>
        </a:p>
      </dgm:t>
    </dgm:pt>
    <dgm:pt modelId="{6A3ADCAC-8820-4D58-806F-2862DBAFDFD1}" type="parTrans" cxnId="{4BBC0515-AE2B-40FA-BE97-4755871FA5FB}">
      <dgm:prSet/>
      <dgm:spPr/>
      <dgm:t>
        <a:bodyPr/>
        <a:lstStyle/>
        <a:p>
          <a:endParaRPr lang="en-GB" sz="3200"/>
        </a:p>
      </dgm:t>
    </dgm:pt>
    <dgm:pt modelId="{B0C4B697-6F14-42A1-BD8E-5CE984EE894D}" type="sibTrans" cxnId="{4BBC0515-AE2B-40FA-BE97-4755871FA5FB}">
      <dgm:prSet/>
      <dgm:spPr/>
      <dgm:t>
        <a:bodyPr/>
        <a:lstStyle/>
        <a:p>
          <a:endParaRPr lang="en-GB" sz="3200"/>
        </a:p>
      </dgm:t>
    </dgm:pt>
    <dgm:pt modelId="{9E1C18DD-E496-48D6-9CDD-D84F20156C07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1800" smtClean="0"/>
            <a:t>Different distances</a:t>
          </a:r>
          <a:endParaRPr lang="en-GB" sz="1800"/>
        </a:p>
      </dgm:t>
    </dgm:pt>
    <dgm:pt modelId="{F37A47E3-19DF-4C0C-9D2D-F561EE40FC45}" type="parTrans" cxnId="{4D92A79F-82BA-4120-BEF7-5329A40A21E7}">
      <dgm:prSet/>
      <dgm:spPr/>
      <dgm:t>
        <a:bodyPr/>
        <a:lstStyle/>
        <a:p>
          <a:endParaRPr lang="en-GB" sz="3200"/>
        </a:p>
      </dgm:t>
    </dgm:pt>
    <dgm:pt modelId="{507ED0B4-9C56-42E8-AF6C-801A83EBBE2E}" type="sibTrans" cxnId="{4D92A79F-82BA-4120-BEF7-5329A40A21E7}">
      <dgm:prSet/>
      <dgm:spPr/>
      <dgm:t>
        <a:bodyPr/>
        <a:lstStyle/>
        <a:p>
          <a:endParaRPr lang="en-GB" sz="3200"/>
        </a:p>
      </dgm:t>
    </dgm:pt>
    <dgm:pt modelId="{4488033E-35CD-4247-8445-45FD872C97AE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1800" smtClean="0"/>
            <a:t>Sensors biased at constant current</a:t>
          </a:r>
          <a:endParaRPr lang="en-GB" sz="1800"/>
        </a:p>
      </dgm:t>
    </dgm:pt>
    <dgm:pt modelId="{89C16C16-EAE2-49F4-B2EE-4C974C0446D6}" type="parTrans" cxnId="{443C1D64-C1C7-437B-A932-D0AF606455CE}">
      <dgm:prSet/>
      <dgm:spPr/>
      <dgm:t>
        <a:bodyPr/>
        <a:lstStyle/>
        <a:p>
          <a:endParaRPr lang="en-GB" sz="3200"/>
        </a:p>
      </dgm:t>
    </dgm:pt>
    <dgm:pt modelId="{E34989D0-986D-4281-AF81-D6FFD97C9766}" type="sibTrans" cxnId="{443C1D64-C1C7-437B-A932-D0AF606455CE}">
      <dgm:prSet/>
      <dgm:spPr/>
      <dgm:t>
        <a:bodyPr/>
        <a:lstStyle/>
        <a:p>
          <a:endParaRPr lang="en-GB" sz="3200"/>
        </a:p>
      </dgm:t>
    </dgm:pt>
    <dgm:pt modelId="{4FC55A81-EB02-4F5C-B819-97FE548E71D5}" type="pres">
      <dgm:prSet presAssocID="{C2D612DE-E42D-4A7A-85AE-85A23EDC9C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60E1FAE-55EE-4D4A-9A58-2AAF757CB703}" type="pres">
      <dgm:prSet presAssocID="{CC061210-BB83-4F20-8746-21C2315589CB}" presName="linNode" presStyleCnt="0"/>
      <dgm:spPr/>
    </dgm:pt>
    <dgm:pt modelId="{C9507DFB-D90B-4315-A88F-144AE8DC77D7}" type="pres">
      <dgm:prSet presAssocID="{CC061210-BB83-4F20-8746-21C2315589CB}" presName="parentText" presStyleLbl="node1" presStyleIdx="0" presStyleCnt="3" custScaleX="26549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B85559-D13D-4A4E-9C61-CBF881F2FB52}" type="pres">
      <dgm:prSet presAssocID="{B0C4B697-6F14-42A1-BD8E-5CE984EE894D}" presName="sp" presStyleCnt="0"/>
      <dgm:spPr/>
    </dgm:pt>
    <dgm:pt modelId="{6F7CF3AB-48F7-4A3E-8C4F-AFC87262C8DA}" type="pres">
      <dgm:prSet presAssocID="{9E1C18DD-E496-48D6-9CDD-D84F20156C07}" presName="linNode" presStyleCnt="0"/>
      <dgm:spPr/>
    </dgm:pt>
    <dgm:pt modelId="{DF670AC7-5090-46F4-8EB7-E73869AB098F}" type="pres">
      <dgm:prSet presAssocID="{9E1C18DD-E496-48D6-9CDD-D84F20156C07}" presName="parentText" presStyleLbl="node1" presStyleIdx="1" presStyleCnt="3" custScaleX="26549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346B72-1E8A-4BD4-9319-0536166E045C}" type="pres">
      <dgm:prSet presAssocID="{507ED0B4-9C56-42E8-AF6C-801A83EBBE2E}" presName="sp" presStyleCnt="0"/>
      <dgm:spPr/>
    </dgm:pt>
    <dgm:pt modelId="{60B6E3CD-33C6-4733-A42F-E7685D3E96B7}" type="pres">
      <dgm:prSet presAssocID="{4488033E-35CD-4247-8445-45FD872C97AE}" presName="linNode" presStyleCnt="0"/>
      <dgm:spPr/>
    </dgm:pt>
    <dgm:pt modelId="{8D3E3832-889D-4FBB-B0D7-0B904F6EFBDC}" type="pres">
      <dgm:prSet presAssocID="{4488033E-35CD-4247-8445-45FD872C97AE}" presName="parentText" presStyleLbl="node1" presStyleIdx="2" presStyleCnt="3" custScaleX="26549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7E57F07-B5D8-4659-9156-1152BCAC2BD1}" type="presOf" srcId="{4488033E-35CD-4247-8445-45FD872C97AE}" destId="{8D3E3832-889D-4FBB-B0D7-0B904F6EFBDC}" srcOrd="0" destOrd="0" presId="urn:microsoft.com/office/officeart/2005/8/layout/vList5"/>
    <dgm:cxn modelId="{443C1D64-C1C7-437B-A932-D0AF606455CE}" srcId="{C2D612DE-E42D-4A7A-85AE-85A23EDC9CF1}" destId="{4488033E-35CD-4247-8445-45FD872C97AE}" srcOrd="2" destOrd="0" parTransId="{89C16C16-EAE2-49F4-B2EE-4C974C0446D6}" sibTransId="{E34989D0-986D-4281-AF81-D6FFD97C9766}"/>
    <dgm:cxn modelId="{8449BE37-94CA-4676-B8CD-93936D5384BB}" type="presOf" srcId="{CC061210-BB83-4F20-8746-21C2315589CB}" destId="{C9507DFB-D90B-4315-A88F-144AE8DC77D7}" srcOrd="0" destOrd="0" presId="urn:microsoft.com/office/officeart/2005/8/layout/vList5"/>
    <dgm:cxn modelId="{4BBC0515-AE2B-40FA-BE97-4755871FA5FB}" srcId="{C2D612DE-E42D-4A7A-85AE-85A23EDC9CF1}" destId="{CC061210-BB83-4F20-8746-21C2315589CB}" srcOrd="0" destOrd="0" parTransId="{6A3ADCAC-8820-4D58-806F-2862DBAFDFD1}" sibTransId="{B0C4B697-6F14-42A1-BD8E-5CE984EE894D}"/>
    <dgm:cxn modelId="{4D92A79F-82BA-4120-BEF7-5329A40A21E7}" srcId="{C2D612DE-E42D-4A7A-85AE-85A23EDC9CF1}" destId="{9E1C18DD-E496-48D6-9CDD-D84F20156C07}" srcOrd="1" destOrd="0" parTransId="{F37A47E3-19DF-4C0C-9D2D-F561EE40FC45}" sibTransId="{507ED0B4-9C56-42E8-AF6C-801A83EBBE2E}"/>
    <dgm:cxn modelId="{A495A42C-D4B6-4730-9915-FA834E5FB34E}" type="presOf" srcId="{C2D612DE-E42D-4A7A-85AE-85A23EDC9CF1}" destId="{4FC55A81-EB02-4F5C-B819-97FE548E71D5}" srcOrd="0" destOrd="0" presId="urn:microsoft.com/office/officeart/2005/8/layout/vList5"/>
    <dgm:cxn modelId="{ED8E5D1D-9673-4355-BB86-319290D722DA}" type="presOf" srcId="{9E1C18DD-E496-48D6-9CDD-D84F20156C07}" destId="{DF670AC7-5090-46F4-8EB7-E73869AB098F}" srcOrd="0" destOrd="0" presId="urn:microsoft.com/office/officeart/2005/8/layout/vList5"/>
    <dgm:cxn modelId="{9E913462-9CE7-4B65-AFB9-138E107982F3}" type="presParOf" srcId="{4FC55A81-EB02-4F5C-B819-97FE548E71D5}" destId="{260E1FAE-55EE-4D4A-9A58-2AAF757CB703}" srcOrd="0" destOrd="0" presId="urn:microsoft.com/office/officeart/2005/8/layout/vList5"/>
    <dgm:cxn modelId="{0BEDA360-C3B2-469A-B34F-5A3860C3E57E}" type="presParOf" srcId="{260E1FAE-55EE-4D4A-9A58-2AAF757CB703}" destId="{C9507DFB-D90B-4315-A88F-144AE8DC77D7}" srcOrd="0" destOrd="0" presId="urn:microsoft.com/office/officeart/2005/8/layout/vList5"/>
    <dgm:cxn modelId="{DD0CEB63-D20C-4874-93C6-2ABDDDEDADE8}" type="presParOf" srcId="{4FC55A81-EB02-4F5C-B819-97FE548E71D5}" destId="{A5B85559-D13D-4A4E-9C61-CBF881F2FB52}" srcOrd="1" destOrd="0" presId="urn:microsoft.com/office/officeart/2005/8/layout/vList5"/>
    <dgm:cxn modelId="{00D086EA-802D-4FC6-8182-EA1452E092DD}" type="presParOf" srcId="{4FC55A81-EB02-4F5C-B819-97FE548E71D5}" destId="{6F7CF3AB-48F7-4A3E-8C4F-AFC87262C8DA}" srcOrd="2" destOrd="0" presId="urn:microsoft.com/office/officeart/2005/8/layout/vList5"/>
    <dgm:cxn modelId="{1D886D9D-0966-4898-A0BE-CCFC5F20FF44}" type="presParOf" srcId="{6F7CF3AB-48F7-4A3E-8C4F-AFC87262C8DA}" destId="{DF670AC7-5090-46F4-8EB7-E73869AB098F}" srcOrd="0" destOrd="0" presId="urn:microsoft.com/office/officeart/2005/8/layout/vList5"/>
    <dgm:cxn modelId="{C3600D5F-2F89-4704-8DE8-021DA45A972D}" type="presParOf" srcId="{4FC55A81-EB02-4F5C-B819-97FE548E71D5}" destId="{93346B72-1E8A-4BD4-9319-0536166E045C}" srcOrd="3" destOrd="0" presId="urn:microsoft.com/office/officeart/2005/8/layout/vList5"/>
    <dgm:cxn modelId="{0ABEAA0F-56F6-47AD-A31E-F0959D3EF554}" type="presParOf" srcId="{4FC55A81-EB02-4F5C-B819-97FE548E71D5}" destId="{60B6E3CD-33C6-4733-A42F-E7685D3E96B7}" srcOrd="4" destOrd="0" presId="urn:microsoft.com/office/officeart/2005/8/layout/vList5"/>
    <dgm:cxn modelId="{99CEBAAF-30EA-44D4-9F0E-3FBF792EDEC5}" type="presParOf" srcId="{60B6E3CD-33C6-4733-A42F-E7685D3E96B7}" destId="{8D3E3832-889D-4FBB-B0D7-0B904F6EFBD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057E73A-4AD0-45D2-A247-1D0C68F94F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F5D08DB-3EAB-4423-B59E-DC18F53CB375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GB" smtClean="0"/>
            <a:t>Variation of composition and its impact of TES quality.</a:t>
          </a:r>
          <a:endParaRPr lang="en-GB"/>
        </a:p>
      </dgm:t>
    </dgm:pt>
    <dgm:pt modelId="{2EB16194-9387-4954-8706-5850F646AFE9}" type="parTrans" cxnId="{5E68DB08-6395-4B25-A775-19BD52FFD5EF}">
      <dgm:prSet/>
      <dgm:spPr/>
      <dgm:t>
        <a:bodyPr/>
        <a:lstStyle/>
        <a:p>
          <a:endParaRPr lang="en-GB"/>
        </a:p>
      </dgm:t>
    </dgm:pt>
    <dgm:pt modelId="{62322112-88D7-4344-B05F-6BA874C179A1}" type="sibTrans" cxnId="{5E68DB08-6395-4B25-A775-19BD52FFD5EF}">
      <dgm:prSet/>
      <dgm:spPr/>
      <dgm:t>
        <a:bodyPr/>
        <a:lstStyle/>
        <a:p>
          <a:endParaRPr lang="en-GB"/>
        </a:p>
      </dgm:t>
    </dgm:pt>
    <dgm:pt modelId="{D86706C4-718A-42B3-8213-76E256AD77A5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GB" smtClean="0"/>
            <a:t>Study of other material combination (Cu-Sn)</a:t>
          </a:r>
          <a:endParaRPr lang="en-GB"/>
        </a:p>
      </dgm:t>
    </dgm:pt>
    <dgm:pt modelId="{5E4B7B68-C1AE-46D2-9284-96789C6A8833}" type="parTrans" cxnId="{246E2A03-8F9B-4487-BB6D-94208E918343}">
      <dgm:prSet/>
      <dgm:spPr/>
      <dgm:t>
        <a:bodyPr/>
        <a:lstStyle/>
        <a:p>
          <a:endParaRPr lang="en-GB"/>
        </a:p>
      </dgm:t>
    </dgm:pt>
    <dgm:pt modelId="{C423ADC2-09B4-4FAE-AD30-A02C86FBD2FE}" type="sibTrans" cxnId="{246E2A03-8F9B-4487-BB6D-94208E918343}">
      <dgm:prSet/>
      <dgm:spPr/>
      <dgm:t>
        <a:bodyPr/>
        <a:lstStyle/>
        <a:p>
          <a:endParaRPr lang="en-GB"/>
        </a:p>
      </dgm:t>
    </dgm:pt>
    <dgm:pt modelId="{CA3E33B2-1F91-4757-8B34-39BE85F3183B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GB" smtClean="0"/>
            <a:t>Reproducibility</a:t>
          </a:r>
          <a:endParaRPr lang="en-GB"/>
        </a:p>
      </dgm:t>
    </dgm:pt>
    <dgm:pt modelId="{A43B6B30-BB6B-4BD0-8D87-214EC2DF4594}" type="parTrans" cxnId="{60F75134-6420-4E03-A3CA-15C090827B48}">
      <dgm:prSet/>
      <dgm:spPr/>
      <dgm:t>
        <a:bodyPr/>
        <a:lstStyle/>
        <a:p>
          <a:endParaRPr lang="en-GB"/>
        </a:p>
      </dgm:t>
    </dgm:pt>
    <dgm:pt modelId="{0F7DD7A0-5B52-4AB0-B7D1-FFDF4985678D}" type="sibTrans" cxnId="{60F75134-6420-4E03-A3CA-15C090827B48}">
      <dgm:prSet/>
      <dgm:spPr/>
      <dgm:t>
        <a:bodyPr/>
        <a:lstStyle/>
        <a:p>
          <a:endParaRPr lang="en-GB"/>
        </a:p>
      </dgm:t>
    </dgm:pt>
    <dgm:pt modelId="{05C3C9EF-8178-47C4-BEF6-4F9682B9F7CC}">
      <dgm:prSet/>
      <dgm:spPr>
        <a:solidFill>
          <a:srgbClr val="0070C0"/>
        </a:solidFill>
      </dgm:spPr>
      <dgm:t>
        <a:bodyPr/>
        <a:lstStyle/>
        <a:p>
          <a:pPr rtl="0"/>
          <a:r>
            <a:rPr lang="en-GB" dirty="0" smtClean="0"/>
            <a:t>Effect of </a:t>
          </a:r>
          <a:r>
            <a:rPr lang="en-GB" dirty="0" smtClean="0"/>
            <a:t>adhesion-improving pre-layer </a:t>
          </a:r>
          <a:r>
            <a:rPr lang="en-GB" dirty="0" smtClean="0"/>
            <a:t>on the TES performance.</a:t>
          </a:r>
          <a:endParaRPr lang="en-GB" dirty="0"/>
        </a:p>
      </dgm:t>
    </dgm:pt>
    <dgm:pt modelId="{2ABA5C22-D08C-4EA5-8439-04AFFF023662}" type="parTrans" cxnId="{E3F865A4-DEB0-4FA9-801D-675A60EFBC5E}">
      <dgm:prSet/>
      <dgm:spPr/>
      <dgm:t>
        <a:bodyPr/>
        <a:lstStyle/>
        <a:p>
          <a:endParaRPr lang="en-GB"/>
        </a:p>
      </dgm:t>
    </dgm:pt>
    <dgm:pt modelId="{58C09399-B7C8-444E-BED0-1504940FEF9A}" type="sibTrans" cxnId="{E3F865A4-DEB0-4FA9-801D-675A60EFBC5E}">
      <dgm:prSet/>
      <dgm:spPr/>
      <dgm:t>
        <a:bodyPr/>
        <a:lstStyle/>
        <a:p>
          <a:endParaRPr lang="en-GB"/>
        </a:p>
      </dgm:t>
    </dgm:pt>
    <dgm:pt modelId="{6BC8C12E-9042-493D-9517-17BA6CAB2DE5}" type="pres">
      <dgm:prSet presAssocID="{9057E73A-4AD0-45D2-A247-1D0C68F94F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8821E74-98A1-49C1-8B45-6A8E0CFC6FAE}" type="pres">
      <dgm:prSet presAssocID="{2F5D08DB-3EAB-4423-B59E-DC18F53CB37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C11689-A949-4944-A938-CB6D0E9806F7}" type="pres">
      <dgm:prSet presAssocID="{62322112-88D7-4344-B05F-6BA874C179A1}" presName="spacer" presStyleCnt="0"/>
      <dgm:spPr/>
    </dgm:pt>
    <dgm:pt modelId="{ACA319E4-70AA-4624-AD02-C53876E9A538}" type="pres">
      <dgm:prSet presAssocID="{D86706C4-718A-42B3-8213-76E256AD77A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8DF809-55A4-4ECF-B4D8-0FCD5D2595DC}" type="pres">
      <dgm:prSet presAssocID="{C423ADC2-09B4-4FAE-AD30-A02C86FBD2FE}" presName="spacer" presStyleCnt="0"/>
      <dgm:spPr/>
    </dgm:pt>
    <dgm:pt modelId="{9A1A4A5A-4BB6-4767-B8DA-5C54C8826952}" type="pres">
      <dgm:prSet presAssocID="{CA3E33B2-1F91-4757-8B34-39BE85F3183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8D340ED-5B53-497A-A85D-EB719CA62007}" type="pres">
      <dgm:prSet presAssocID="{0F7DD7A0-5B52-4AB0-B7D1-FFDF4985678D}" presName="spacer" presStyleCnt="0"/>
      <dgm:spPr/>
    </dgm:pt>
    <dgm:pt modelId="{4DE34E1E-B752-41A0-A9DA-ACF397C7EA54}" type="pres">
      <dgm:prSet presAssocID="{05C3C9EF-8178-47C4-BEF6-4F9682B9F7C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E68DB08-6395-4B25-A775-19BD52FFD5EF}" srcId="{9057E73A-4AD0-45D2-A247-1D0C68F94F9C}" destId="{2F5D08DB-3EAB-4423-B59E-DC18F53CB375}" srcOrd="0" destOrd="0" parTransId="{2EB16194-9387-4954-8706-5850F646AFE9}" sibTransId="{62322112-88D7-4344-B05F-6BA874C179A1}"/>
    <dgm:cxn modelId="{7EBB6770-2C45-459F-8E6F-B8BEFFB5679B}" type="presOf" srcId="{CA3E33B2-1F91-4757-8B34-39BE85F3183B}" destId="{9A1A4A5A-4BB6-4767-B8DA-5C54C8826952}" srcOrd="0" destOrd="0" presId="urn:microsoft.com/office/officeart/2005/8/layout/vList2"/>
    <dgm:cxn modelId="{20DBCCC3-2EA7-4CF7-AE09-FAA46F4BB53E}" type="presOf" srcId="{2F5D08DB-3EAB-4423-B59E-DC18F53CB375}" destId="{F8821E74-98A1-49C1-8B45-6A8E0CFC6FAE}" srcOrd="0" destOrd="0" presId="urn:microsoft.com/office/officeart/2005/8/layout/vList2"/>
    <dgm:cxn modelId="{246E2A03-8F9B-4487-BB6D-94208E918343}" srcId="{9057E73A-4AD0-45D2-A247-1D0C68F94F9C}" destId="{D86706C4-718A-42B3-8213-76E256AD77A5}" srcOrd="1" destOrd="0" parTransId="{5E4B7B68-C1AE-46D2-9284-96789C6A8833}" sibTransId="{C423ADC2-09B4-4FAE-AD30-A02C86FBD2FE}"/>
    <dgm:cxn modelId="{E3F865A4-DEB0-4FA9-801D-675A60EFBC5E}" srcId="{9057E73A-4AD0-45D2-A247-1D0C68F94F9C}" destId="{05C3C9EF-8178-47C4-BEF6-4F9682B9F7CC}" srcOrd="3" destOrd="0" parTransId="{2ABA5C22-D08C-4EA5-8439-04AFFF023662}" sibTransId="{58C09399-B7C8-444E-BED0-1504940FEF9A}"/>
    <dgm:cxn modelId="{DE9CED00-DA82-473E-B34D-E6A3B05FD152}" type="presOf" srcId="{05C3C9EF-8178-47C4-BEF6-4F9682B9F7CC}" destId="{4DE34E1E-B752-41A0-A9DA-ACF397C7EA54}" srcOrd="0" destOrd="0" presId="urn:microsoft.com/office/officeart/2005/8/layout/vList2"/>
    <dgm:cxn modelId="{BE9C7AB8-7731-4C68-B9D7-B2D38BE96F8F}" type="presOf" srcId="{D86706C4-718A-42B3-8213-76E256AD77A5}" destId="{ACA319E4-70AA-4624-AD02-C53876E9A538}" srcOrd="0" destOrd="0" presId="urn:microsoft.com/office/officeart/2005/8/layout/vList2"/>
    <dgm:cxn modelId="{D7D8FA2C-14E7-4EDB-AA99-BA2E6E1F000C}" type="presOf" srcId="{9057E73A-4AD0-45D2-A247-1D0C68F94F9C}" destId="{6BC8C12E-9042-493D-9517-17BA6CAB2DE5}" srcOrd="0" destOrd="0" presId="urn:microsoft.com/office/officeart/2005/8/layout/vList2"/>
    <dgm:cxn modelId="{60F75134-6420-4E03-A3CA-15C090827B48}" srcId="{9057E73A-4AD0-45D2-A247-1D0C68F94F9C}" destId="{CA3E33B2-1F91-4757-8B34-39BE85F3183B}" srcOrd="2" destOrd="0" parTransId="{A43B6B30-BB6B-4BD0-8D87-214EC2DF4594}" sibTransId="{0F7DD7A0-5B52-4AB0-B7D1-FFDF4985678D}"/>
    <dgm:cxn modelId="{86F20120-6A41-470F-97ED-7E5D5036138E}" type="presParOf" srcId="{6BC8C12E-9042-493D-9517-17BA6CAB2DE5}" destId="{F8821E74-98A1-49C1-8B45-6A8E0CFC6FAE}" srcOrd="0" destOrd="0" presId="urn:microsoft.com/office/officeart/2005/8/layout/vList2"/>
    <dgm:cxn modelId="{5DC5BDA6-226D-4898-BFDB-51D797661635}" type="presParOf" srcId="{6BC8C12E-9042-493D-9517-17BA6CAB2DE5}" destId="{42C11689-A949-4944-A938-CB6D0E9806F7}" srcOrd="1" destOrd="0" presId="urn:microsoft.com/office/officeart/2005/8/layout/vList2"/>
    <dgm:cxn modelId="{6B09EE2A-CD9C-42D5-B311-C9F0E0D247B2}" type="presParOf" srcId="{6BC8C12E-9042-493D-9517-17BA6CAB2DE5}" destId="{ACA319E4-70AA-4624-AD02-C53876E9A538}" srcOrd="2" destOrd="0" presId="urn:microsoft.com/office/officeart/2005/8/layout/vList2"/>
    <dgm:cxn modelId="{4796647F-269F-423A-8B52-59B5CB69E89D}" type="presParOf" srcId="{6BC8C12E-9042-493D-9517-17BA6CAB2DE5}" destId="{E38DF809-55A4-4ECF-B4D8-0FCD5D2595DC}" srcOrd="3" destOrd="0" presId="urn:microsoft.com/office/officeart/2005/8/layout/vList2"/>
    <dgm:cxn modelId="{F08AACE2-47AB-4365-B3B7-9E4423070E06}" type="presParOf" srcId="{6BC8C12E-9042-493D-9517-17BA6CAB2DE5}" destId="{9A1A4A5A-4BB6-4767-B8DA-5C54C8826952}" srcOrd="4" destOrd="0" presId="urn:microsoft.com/office/officeart/2005/8/layout/vList2"/>
    <dgm:cxn modelId="{AD1C1E7F-A306-4DAA-8D27-22CF3C58C33E}" type="presParOf" srcId="{6BC8C12E-9042-493D-9517-17BA6CAB2DE5}" destId="{68D340ED-5B53-497A-A85D-EB719CA62007}" srcOrd="5" destOrd="0" presId="urn:microsoft.com/office/officeart/2005/8/layout/vList2"/>
    <dgm:cxn modelId="{9EEEFE68-ABF4-4494-9BD3-BBE63C898F92}" type="presParOf" srcId="{6BC8C12E-9042-493D-9517-17BA6CAB2DE5}" destId="{4DE34E1E-B752-41A0-A9DA-ACF397C7EA5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2A33A02-0340-4AC7-97E6-036E9C54197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ACCB756-B042-46F9-9B06-148AB5C6A506}">
      <dgm:prSet custT="1"/>
      <dgm:spPr/>
      <dgm:t>
        <a:bodyPr/>
        <a:lstStyle/>
        <a:p>
          <a:pPr rtl="0"/>
          <a:r>
            <a:rPr lang="en-GB" sz="1800" dirty="0" smtClean="0"/>
            <a:t>Photolithography Electrodes</a:t>
          </a:r>
          <a:endParaRPr lang="en-GB" sz="1800" dirty="0"/>
        </a:p>
      </dgm:t>
    </dgm:pt>
    <dgm:pt modelId="{8A3F575F-8948-48FE-B522-18B391EA947C}" type="parTrans" cxnId="{CD869328-BB16-4062-8EF0-4F339C1E41E7}">
      <dgm:prSet/>
      <dgm:spPr/>
      <dgm:t>
        <a:bodyPr/>
        <a:lstStyle/>
        <a:p>
          <a:endParaRPr lang="en-GB" sz="2800"/>
        </a:p>
      </dgm:t>
    </dgm:pt>
    <dgm:pt modelId="{2A557460-FAA9-4F82-B833-F9DA6DDE5ACA}" type="sibTrans" cxnId="{CD869328-BB16-4062-8EF0-4F339C1E41E7}">
      <dgm:prSet/>
      <dgm:spPr/>
      <dgm:t>
        <a:bodyPr/>
        <a:lstStyle/>
        <a:p>
          <a:endParaRPr lang="en-GB" sz="2800"/>
        </a:p>
      </dgm:t>
    </dgm:pt>
    <dgm:pt modelId="{24850A18-AF1C-4306-8644-EB1BAE6EE1DC}">
      <dgm:prSet custT="1"/>
      <dgm:spPr/>
      <dgm:t>
        <a:bodyPr/>
        <a:lstStyle/>
        <a:p>
          <a:pPr rtl="0"/>
          <a:r>
            <a:rPr lang="en-GB" sz="1200" dirty="0" smtClean="0"/>
            <a:t>PR Coating</a:t>
          </a:r>
          <a:endParaRPr lang="en-GB" sz="1200" dirty="0"/>
        </a:p>
      </dgm:t>
    </dgm:pt>
    <dgm:pt modelId="{CAD1E196-CBD0-411D-A6A7-166AB4504050}" type="parTrans" cxnId="{8A7D35F3-1018-44DC-95A9-C0EF1E1EB4BF}">
      <dgm:prSet/>
      <dgm:spPr/>
      <dgm:t>
        <a:bodyPr/>
        <a:lstStyle/>
        <a:p>
          <a:endParaRPr lang="en-GB" sz="2800"/>
        </a:p>
      </dgm:t>
    </dgm:pt>
    <dgm:pt modelId="{C83DEEA7-F826-44C7-9BC6-380BB0D671F4}" type="sibTrans" cxnId="{8A7D35F3-1018-44DC-95A9-C0EF1E1EB4BF}">
      <dgm:prSet/>
      <dgm:spPr/>
      <dgm:t>
        <a:bodyPr/>
        <a:lstStyle/>
        <a:p>
          <a:endParaRPr lang="en-GB" sz="2800"/>
        </a:p>
      </dgm:t>
    </dgm:pt>
    <dgm:pt modelId="{B9127708-C7A7-4202-8A27-B5C3270AB38A}">
      <dgm:prSet custT="1"/>
      <dgm:spPr/>
      <dgm:t>
        <a:bodyPr/>
        <a:lstStyle/>
        <a:p>
          <a:pPr rtl="0"/>
          <a:r>
            <a:rPr lang="en-GB" sz="1200" dirty="0" smtClean="0"/>
            <a:t>Writing</a:t>
          </a:r>
          <a:endParaRPr lang="en-GB" sz="1200" dirty="0"/>
        </a:p>
      </dgm:t>
    </dgm:pt>
    <dgm:pt modelId="{DAE779DC-ED8F-4BB4-864D-217B454325EE}" type="parTrans" cxnId="{C50358AC-095E-4A69-BD51-AFEC7ED00C16}">
      <dgm:prSet/>
      <dgm:spPr/>
      <dgm:t>
        <a:bodyPr/>
        <a:lstStyle/>
        <a:p>
          <a:endParaRPr lang="en-GB" sz="2800"/>
        </a:p>
      </dgm:t>
    </dgm:pt>
    <dgm:pt modelId="{D0E26579-3790-4C26-B657-796575A20A88}" type="sibTrans" cxnId="{C50358AC-095E-4A69-BD51-AFEC7ED00C16}">
      <dgm:prSet/>
      <dgm:spPr/>
      <dgm:t>
        <a:bodyPr/>
        <a:lstStyle/>
        <a:p>
          <a:endParaRPr lang="en-GB" sz="2800"/>
        </a:p>
      </dgm:t>
    </dgm:pt>
    <dgm:pt modelId="{B621BDFF-94AA-48ED-BAFF-FB292F6EED81}">
      <dgm:prSet custT="1"/>
      <dgm:spPr/>
      <dgm:t>
        <a:bodyPr/>
        <a:lstStyle/>
        <a:p>
          <a:pPr rtl="0"/>
          <a:r>
            <a:rPr lang="en-GB" sz="1200" dirty="0" smtClean="0"/>
            <a:t>Developing</a:t>
          </a:r>
          <a:endParaRPr lang="en-GB" sz="1200" dirty="0"/>
        </a:p>
      </dgm:t>
    </dgm:pt>
    <dgm:pt modelId="{8323A8E7-D242-41C3-B8B7-64681529D7DF}" type="parTrans" cxnId="{47094577-6AFE-45C3-A165-90B0C98B75B9}">
      <dgm:prSet/>
      <dgm:spPr/>
      <dgm:t>
        <a:bodyPr/>
        <a:lstStyle/>
        <a:p>
          <a:endParaRPr lang="en-GB" sz="2800"/>
        </a:p>
      </dgm:t>
    </dgm:pt>
    <dgm:pt modelId="{CEF789C1-CC9C-4603-B48B-9D1CF415D79D}" type="sibTrans" cxnId="{47094577-6AFE-45C3-A165-90B0C98B75B9}">
      <dgm:prSet/>
      <dgm:spPr/>
      <dgm:t>
        <a:bodyPr/>
        <a:lstStyle/>
        <a:p>
          <a:endParaRPr lang="en-GB" sz="2800"/>
        </a:p>
      </dgm:t>
    </dgm:pt>
    <dgm:pt modelId="{2DFD4722-F0AB-4691-9CE6-7341A9CC085A}">
      <dgm:prSet custT="1"/>
      <dgm:spPr/>
      <dgm:t>
        <a:bodyPr/>
        <a:lstStyle/>
        <a:p>
          <a:pPr rtl="0"/>
          <a:r>
            <a:rPr lang="en-GB" sz="1200" dirty="0" smtClean="0"/>
            <a:t>Thin Film (</a:t>
          </a:r>
          <a:r>
            <a:rPr lang="en-GB" sz="1200" dirty="0" err="1" smtClean="0"/>
            <a:t>Ti</a:t>
          </a:r>
          <a:r>
            <a:rPr lang="en-GB" sz="1200" dirty="0" smtClean="0"/>
            <a:t>-Au)</a:t>
          </a:r>
          <a:endParaRPr lang="en-GB" sz="1200" dirty="0"/>
        </a:p>
      </dgm:t>
    </dgm:pt>
    <dgm:pt modelId="{0C27231F-D93E-46A9-B81A-A3592CA7F7A6}" type="parTrans" cxnId="{F2001CD8-B9E9-4EFE-B668-4E5AC0F7CA02}">
      <dgm:prSet/>
      <dgm:spPr/>
      <dgm:t>
        <a:bodyPr/>
        <a:lstStyle/>
        <a:p>
          <a:endParaRPr lang="en-GB" sz="2800"/>
        </a:p>
      </dgm:t>
    </dgm:pt>
    <dgm:pt modelId="{F0307390-2AB2-4CEF-8077-6513ABC88D54}" type="sibTrans" cxnId="{F2001CD8-B9E9-4EFE-B668-4E5AC0F7CA02}">
      <dgm:prSet/>
      <dgm:spPr/>
      <dgm:t>
        <a:bodyPr/>
        <a:lstStyle/>
        <a:p>
          <a:endParaRPr lang="en-GB" sz="2800"/>
        </a:p>
      </dgm:t>
    </dgm:pt>
    <dgm:pt modelId="{E5AE32A8-4CFE-45E1-BE25-1309610E0D99}">
      <dgm:prSet custT="1"/>
      <dgm:spPr/>
      <dgm:t>
        <a:bodyPr/>
        <a:lstStyle/>
        <a:p>
          <a:pPr rtl="0"/>
          <a:r>
            <a:rPr lang="en-GB" sz="1200" dirty="0" smtClean="0"/>
            <a:t>Lift-off</a:t>
          </a:r>
          <a:endParaRPr lang="en-GB" sz="1200" dirty="0"/>
        </a:p>
      </dgm:t>
    </dgm:pt>
    <dgm:pt modelId="{1EFB6044-C881-4054-BE35-9CF634E914E1}" type="parTrans" cxnId="{FC7CDF55-310D-445A-AC84-74D783F09056}">
      <dgm:prSet/>
      <dgm:spPr/>
      <dgm:t>
        <a:bodyPr/>
        <a:lstStyle/>
        <a:p>
          <a:endParaRPr lang="en-GB" sz="2800"/>
        </a:p>
      </dgm:t>
    </dgm:pt>
    <dgm:pt modelId="{84E7CD21-A452-4892-8794-CDD2B73775EE}" type="sibTrans" cxnId="{FC7CDF55-310D-445A-AC84-74D783F09056}">
      <dgm:prSet/>
      <dgm:spPr/>
      <dgm:t>
        <a:bodyPr/>
        <a:lstStyle/>
        <a:p>
          <a:endParaRPr lang="en-GB" sz="2800"/>
        </a:p>
      </dgm:t>
    </dgm:pt>
    <dgm:pt modelId="{BB393F7B-D8A6-4281-B38D-6E410ED1F3C0}">
      <dgm:prSet custT="1"/>
      <dgm:spPr/>
      <dgm:t>
        <a:bodyPr/>
        <a:lstStyle/>
        <a:p>
          <a:pPr rtl="0"/>
          <a:r>
            <a:rPr lang="en-GB" sz="1800" dirty="0" smtClean="0"/>
            <a:t>Oxygen plasma cleaning</a:t>
          </a:r>
          <a:endParaRPr lang="en-GB" sz="1800" dirty="0"/>
        </a:p>
      </dgm:t>
    </dgm:pt>
    <dgm:pt modelId="{97F12E31-4CE8-4D76-95C0-DE59862E520F}" type="parTrans" cxnId="{DC0B45BD-A747-4542-801B-8022F1A08A68}">
      <dgm:prSet/>
      <dgm:spPr/>
      <dgm:t>
        <a:bodyPr/>
        <a:lstStyle/>
        <a:p>
          <a:endParaRPr lang="en-GB" sz="2800"/>
        </a:p>
      </dgm:t>
    </dgm:pt>
    <dgm:pt modelId="{56C287BB-3A43-4D8D-899D-4FBC157F325E}" type="sibTrans" cxnId="{DC0B45BD-A747-4542-801B-8022F1A08A68}">
      <dgm:prSet/>
      <dgm:spPr/>
      <dgm:t>
        <a:bodyPr/>
        <a:lstStyle/>
        <a:p>
          <a:endParaRPr lang="en-GB" sz="2800"/>
        </a:p>
      </dgm:t>
    </dgm:pt>
    <dgm:pt modelId="{AB4B6C4F-3554-47AB-972B-E5201B04C8D7}">
      <dgm:prSet custT="1"/>
      <dgm:spPr/>
      <dgm:t>
        <a:bodyPr/>
        <a:lstStyle/>
        <a:p>
          <a:pPr rtl="0"/>
          <a:r>
            <a:rPr lang="en-GB" sz="1800" dirty="0" smtClean="0"/>
            <a:t>Photolithography Sensors</a:t>
          </a:r>
          <a:endParaRPr lang="en-GB" sz="1800" dirty="0"/>
        </a:p>
      </dgm:t>
    </dgm:pt>
    <dgm:pt modelId="{1D028582-BD1E-41A1-AC12-EB0A72F222BD}" type="parTrans" cxnId="{7EB96D57-697C-4381-BE99-B4DE896EDA46}">
      <dgm:prSet/>
      <dgm:spPr/>
      <dgm:t>
        <a:bodyPr/>
        <a:lstStyle/>
        <a:p>
          <a:endParaRPr lang="en-GB" sz="2800"/>
        </a:p>
      </dgm:t>
    </dgm:pt>
    <dgm:pt modelId="{03E30301-3D4F-4AF5-8E20-0AE9CCA129A9}" type="sibTrans" cxnId="{7EB96D57-697C-4381-BE99-B4DE896EDA46}">
      <dgm:prSet/>
      <dgm:spPr/>
      <dgm:t>
        <a:bodyPr/>
        <a:lstStyle/>
        <a:p>
          <a:endParaRPr lang="en-GB" sz="2800"/>
        </a:p>
      </dgm:t>
    </dgm:pt>
    <dgm:pt modelId="{D997CAE9-965C-453C-92D9-AAC643E05D79}">
      <dgm:prSet custT="1"/>
      <dgm:spPr/>
      <dgm:t>
        <a:bodyPr/>
        <a:lstStyle/>
        <a:p>
          <a:pPr rtl="0"/>
          <a:r>
            <a:rPr lang="en-GB" sz="1200" dirty="0" smtClean="0"/>
            <a:t>PR Coating</a:t>
          </a:r>
          <a:endParaRPr lang="en-GB" sz="1200" dirty="0"/>
        </a:p>
      </dgm:t>
    </dgm:pt>
    <dgm:pt modelId="{1F3C1F2C-B55B-4B09-9194-C1E4A0253FE4}" type="parTrans" cxnId="{85722943-6548-4DB9-AF5A-328CD82807BA}">
      <dgm:prSet/>
      <dgm:spPr/>
      <dgm:t>
        <a:bodyPr/>
        <a:lstStyle/>
        <a:p>
          <a:endParaRPr lang="en-GB" sz="2800"/>
        </a:p>
      </dgm:t>
    </dgm:pt>
    <dgm:pt modelId="{25211BBA-50A7-4637-B7AB-F416F2EBD75E}" type="sibTrans" cxnId="{85722943-6548-4DB9-AF5A-328CD82807BA}">
      <dgm:prSet/>
      <dgm:spPr/>
      <dgm:t>
        <a:bodyPr/>
        <a:lstStyle/>
        <a:p>
          <a:endParaRPr lang="en-GB" sz="2800"/>
        </a:p>
      </dgm:t>
    </dgm:pt>
    <dgm:pt modelId="{A705119E-ED92-484C-A2F0-6A3FAEE084DB}">
      <dgm:prSet custT="1"/>
      <dgm:spPr/>
      <dgm:t>
        <a:bodyPr/>
        <a:lstStyle/>
        <a:p>
          <a:pPr rtl="0"/>
          <a:r>
            <a:rPr lang="en-GB" sz="1200" dirty="0" smtClean="0"/>
            <a:t>Writing (with micrometric alignment)</a:t>
          </a:r>
          <a:endParaRPr lang="en-GB" sz="1200" dirty="0"/>
        </a:p>
      </dgm:t>
    </dgm:pt>
    <dgm:pt modelId="{70C6D598-728F-481E-82BD-E6C7888281A8}" type="parTrans" cxnId="{10C8A084-6104-48BC-94CD-1EF9E1B88849}">
      <dgm:prSet/>
      <dgm:spPr/>
      <dgm:t>
        <a:bodyPr/>
        <a:lstStyle/>
        <a:p>
          <a:endParaRPr lang="en-GB" sz="2800"/>
        </a:p>
      </dgm:t>
    </dgm:pt>
    <dgm:pt modelId="{DED7B98C-1111-473C-A5DB-EBD7EBD74D3F}" type="sibTrans" cxnId="{10C8A084-6104-48BC-94CD-1EF9E1B88849}">
      <dgm:prSet/>
      <dgm:spPr/>
      <dgm:t>
        <a:bodyPr/>
        <a:lstStyle/>
        <a:p>
          <a:endParaRPr lang="en-GB" sz="2800"/>
        </a:p>
      </dgm:t>
    </dgm:pt>
    <dgm:pt modelId="{B9371229-A398-4C37-9EC6-CF5B580E83F9}">
      <dgm:prSet custT="1"/>
      <dgm:spPr/>
      <dgm:t>
        <a:bodyPr/>
        <a:lstStyle/>
        <a:p>
          <a:pPr rtl="0"/>
          <a:r>
            <a:rPr lang="en-GB" sz="1200" dirty="0" smtClean="0"/>
            <a:t>Developing</a:t>
          </a:r>
          <a:endParaRPr lang="en-GB" sz="1200" dirty="0"/>
        </a:p>
      </dgm:t>
    </dgm:pt>
    <dgm:pt modelId="{9A42061E-7071-44A4-ADE5-81E00BD2247A}" type="parTrans" cxnId="{14C0279C-464B-4C2C-9BC9-2AAD61EC30C4}">
      <dgm:prSet/>
      <dgm:spPr/>
      <dgm:t>
        <a:bodyPr/>
        <a:lstStyle/>
        <a:p>
          <a:endParaRPr lang="en-GB" sz="2800"/>
        </a:p>
      </dgm:t>
    </dgm:pt>
    <dgm:pt modelId="{7D9C6E51-64B6-4A00-9A06-A4821E45B361}" type="sibTrans" cxnId="{14C0279C-464B-4C2C-9BC9-2AAD61EC30C4}">
      <dgm:prSet/>
      <dgm:spPr/>
      <dgm:t>
        <a:bodyPr/>
        <a:lstStyle/>
        <a:p>
          <a:endParaRPr lang="en-GB" sz="2800"/>
        </a:p>
      </dgm:t>
    </dgm:pt>
    <dgm:pt modelId="{C9D26E77-2C02-42E0-A7F3-31F3BCAA5907}">
      <dgm:prSet custT="1"/>
      <dgm:spPr/>
      <dgm:t>
        <a:bodyPr/>
        <a:lstStyle/>
        <a:p>
          <a:pPr rtl="0"/>
          <a:r>
            <a:rPr lang="en-GB" sz="1200" dirty="0" smtClean="0"/>
            <a:t>Thin Film (Au-Sn or Cu-Sn)</a:t>
          </a:r>
          <a:endParaRPr lang="en-GB" sz="1200" dirty="0"/>
        </a:p>
      </dgm:t>
    </dgm:pt>
    <dgm:pt modelId="{7FEA3DD5-6A59-481F-B70E-133206AEB7D7}" type="parTrans" cxnId="{599B322A-1E3E-425E-BDFD-5A59B8A78689}">
      <dgm:prSet/>
      <dgm:spPr/>
      <dgm:t>
        <a:bodyPr/>
        <a:lstStyle/>
        <a:p>
          <a:endParaRPr lang="en-GB" sz="2800"/>
        </a:p>
      </dgm:t>
    </dgm:pt>
    <dgm:pt modelId="{DBD3FBFD-15F1-4E41-AF2A-AA7DCD175E4C}" type="sibTrans" cxnId="{599B322A-1E3E-425E-BDFD-5A59B8A78689}">
      <dgm:prSet/>
      <dgm:spPr/>
      <dgm:t>
        <a:bodyPr/>
        <a:lstStyle/>
        <a:p>
          <a:endParaRPr lang="en-GB" sz="2800"/>
        </a:p>
      </dgm:t>
    </dgm:pt>
    <dgm:pt modelId="{B45B2C2A-541B-4C7A-A7D9-ACE6F57E5805}">
      <dgm:prSet custT="1"/>
      <dgm:spPr/>
      <dgm:t>
        <a:bodyPr/>
        <a:lstStyle/>
        <a:p>
          <a:pPr rtl="0"/>
          <a:r>
            <a:rPr lang="en-GB" sz="1200" dirty="0" smtClean="0"/>
            <a:t>Lift-off</a:t>
          </a:r>
          <a:endParaRPr lang="en-GB" sz="1200" dirty="0"/>
        </a:p>
      </dgm:t>
    </dgm:pt>
    <dgm:pt modelId="{E212A216-744B-476E-8F13-D9DCFA5EA600}" type="parTrans" cxnId="{4E47D909-D316-4A64-8B6F-5689D18FF841}">
      <dgm:prSet/>
      <dgm:spPr/>
      <dgm:t>
        <a:bodyPr/>
        <a:lstStyle/>
        <a:p>
          <a:endParaRPr lang="en-GB" sz="2800"/>
        </a:p>
      </dgm:t>
    </dgm:pt>
    <dgm:pt modelId="{F618CD1A-AE81-4779-8FEF-7B3825B1F742}" type="sibTrans" cxnId="{4E47D909-D316-4A64-8B6F-5689D18FF841}">
      <dgm:prSet/>
      <dgm:spPr/>
      <dgm:t>
        <a:bodyPr/>
        <a:lstStyle/>
        <a:p>
          <a:endParaRPr lang="en-GB" sz="2800"/>
        </a:p>
      </dgm:t>
    </dgm:pt>
    <dgm:pt modelId="{3D915794-7AA2-477B-A35A-73197CA879BA}">
      <dgm:prSet custT="1"/>
      <dgm:spPr/>
      <dgm:t>
        <a:bodyPr/>
        <a:lstStyle/>
        <a:p>
          <a:pPr rtl="0"/>
          <a:r>
            <a:rPr lang="en-GB" sz="1200" dirty="0" smtClean="0"/>
            <a:t>To eliminate eventual remaining solvent and PR impurities</a:t>
          </a:r>
          <a:endParaRPr lang="en-GB" sz="1200" dirty="0"/>
        </a:p>
      </dgm:t>
    </dgm:pt>
    <dgm:pt modelId="{E8640201-595E-4365-B2C6-D2A37A0E7936}" type="parTrans" cxnId="{1BCBC799-0DE0-4BD1-A283-82827D7875A1}">
      <dgm:prSet/>
      <dgm:spPr/>
      <dgm:t>
        <a:bodyPr/>
        <a:lstStyle/>
        <a:p>
          <a:endParaRPr lang="en-GB" sz="2800"/>
        </a:p>
      </dgm:t>
    </dgm:pt>
    <dgm:pt modelId="{48250787-F3D9-4FB4-AABF-BF5785A60FFC}" type="sibTrans" cxnId="{1BCBC799-0DE0-4BD1-A283-82827D7875A1}">
      <dgm:prSet/>
      <dgm:spPr/>
      <dgm:t>
        <a:bodyPr/>
        <a:lstStyle/>
        <a:p>
          <a:endParaRPr lang="en-GB" sz="2800"/>
        </a:p>
      </dgm:t>
    </dgm:pt>
    <dgm:pt modelId="{7F97892C-1A28-4BBA-A2EF-3C23AD760E93}">
      <dgm:prSet custT="1"/>
      <dgm:spPr/>
      <dgm:t>
        <a:bodyPr/>
        <a:lstStyle/>
        <a:p>
          <a:pPr rtl="0"/>
          <a:r>
            <a:rPr lang="en-GB" sz="1200" dirty="0" smtClean="0"/>
            <a:t>Low intensity, not to damage the thin film</a:t>
          </a:r>
          <a:endParaRPr lang="en-GB" sz="1200" dirty="0"/>
        </a:p>
      </dgm:t>
    </dgm:pt>
    <dgm:pt modelId="{76EB4E97-A23E-4540-8723-53FCDBC15646}" type="parTrans" cxnId="{5D9A75C6-ED7A-4E3E-B570-B043EB1AA431}">
      <dgm:prSet/>
      <dgm:spPr/>
      <dgm:t>
        <a:bodyPr/>
        <a:lstStyle/>
        <a:p>
          <a:endParaRPr lang="en-GB" sz="2800"/>
        </a:p>
      </dgm:t>
    </dgm:pt>
    <dgm:pt modelId="{9C5734F5-448E-4926-A3CC-00F99D3EDF5F}" type="sibTrans" cxnId="{5D9A75C6-ED7A-4E3E-B570-B043EB1AA431}">
      <dgm:prSet/>
      <dgm:spPr/>
      <dgm:t>
        <a:bodyPr/>
        <a:lstStyle/>
        <a:p>
          <a:endParaRPr lang="en-GB" sz="2800"/>
        </a:p>
      </dgm:t>
    </dgm:pt>
    <dgm:pt modelId="{5F9666B9-2A48-4CD2-B69F-3CFD06E85CF6}" type="pres">
      <dgm:prSet presAssocID="{22A33A02-0340-4AC7-97E6-036E9C54197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992A104-E6EF-42D9-A68A-E5D494FA352B}" type="pres">
      <dgm:prSet presAssocID="{22A33A02-0340-4AC7-97E6-036E9C54197D}" presName="arrow" presStyleLbl="bgShp" presStyleIdx="0" presStyleCnt="1"/>
      <dgm:spPr>
        <a:solidFill>
          <a:schemeClr val="tx1">
            <a:lumMod val="20000"/>
            <a:lumOff val="80000"/>
          </a:schemeClr>
        </a:solidFill>
      </dgm:spPr>
    </dgm:pt>
    <dgm:pt modelId="{1E08D0C0-C01F-405E-83B7-EE9C5F35DB49}" type="pres">
      <dgm:prSet presAssocID="{22A33A02-0340-4AC7-97E6-036E9C54197D}" presName="arrowDiagram3" presStyleCnt="0"/>
      <dgm:spPr/>
    </dgm:pt>
    <dgm:pt modelId="{F8513883-2906-44A0-8945-0709A9819631}" type="pres">
      <dgm:prSet presAssocID="{AACCB756-B042-46F9-9B06-148AB5C6A506}" presName="bullet3a" presStyleLbl="node1" presStyleIdx="0" presStyleCnt="3"/>
      <dgm:spPr>
        <a:solidFill>
          <a:srgbClr val="92D050"/>
        </a:solidFill>
      </dgm:spPr>
    </dgm:pt>
    <dgm:pt modelId="{03C11096-48E5-4A92-B99B-5ADB12969C3F}" type="pres">
      <dgm:prSet presAssocID="{AACCB756-B042-46F9-9B06-148AB5C6A506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EF94BC-B705-4111-A139-08D66A47A058}" type="pres">
      <dgm:prSet presAssocID="{BB393F7B-D8A6-4281-B38D-6E410ED1F3C0}" presName="bullet3b" presStyleLbl="node1" presStyleIdx="1" presStyleCnt="3"/>
      <dgm:spPr>
        <a:solidFill>
          <a:srgbClr val="00B050"/>
        </a:solidFill>
      </dgm:spPr>
    </dgm:pt>
    <dgm:pt modelId="{23FCE3FB-4962-4F1D-9696-58FABD2CA0BE}" type="pres">
      <dgm:prSet presAssocID="{BB393F7B-D8A6-4281-B38D-6E410ED1F3C0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A0D85F-602F-449C-8385-EAD9EA028459}" type="pres">
      <dgm:prSet presAssocID="{AB4B6C4F-3554-47AB-972B-E5201B04C8D7}" presName="bullet3c" presStyleLbl="node1" presStyleIdx="2" presStyleCnt="3"/>
      <dgm:spPr>
        <a:solidFill>
          <a:srgbClr val="0070C0"/>
        </a:solidFill>
      </dgm:spPr>
    </dgm:pt>
    <dgm:pt modelId="{85AA6AE5-8FEF-4149-AA5B-802ACA6A7C26}" type="pres">
      <dgm:prSet presAssocID="{AB4B6C4F-3554-47AB-972B-E5201B04C8D7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A3D9D9E-4A7F-4313-BC94-A4DC7AED85CA}" type="presOf" srcId="{3D915794-7AA2-477B-A35A-73197CA879BA}" destId="{23FCE3FB-4962-4F1D-9696-58FABD2CA0BE}" srcOrd="0" destOrd="1" presId="urn:microsoft.com/office/officeart/2005/8/layout/arrow2"/>
    <dgm:cxn modelId="{599B322A-1E3E-425E-BDFD-5A59B8A78689}" srcId="{AB4B6C4F-3554-47AB-972B-E5201B04C8D7}" destId="{C9D26E77-2C02-42E0-A7F3-31F3BCAA5907}" srcOrd="3" destOrd="0" parTransId="{7FEA3DD5-6A59-481F-B70E-133206AEB7D7}" sibTransId="{DBD3FBFD-15F1-4E41-AF2A-AA7DCD175E4C}"/>
    <dgm:cxn modelId="{4047CA3B-AA88-4C65-B689-4FDC299C441E}" type="presOf" srcId="{D997CAE9-965C-453C-92D9-AAC643E05D79}" destId="{85AA6AE5-8FEF-4149-AA5B-802ACA6A7C26}" srcOrd="0" destOrd="1" presId="urn:microsoft.com/office/officeart/2005/8/layout/arrow2"/>
    <dgm:cxn modelId="{5D9A75C6-ED7A-4E3E-B570-B043EB1AA431}" srcId="{BB393F7B-D8A6-4281-B38D-6E410ED1F3C0}" destId="{7F97892C-1A28-4BBA-A2EF-3C23AD760E93}" srcOrd="1" destOrd="0" parTransId="{76EB4E97-A23E-4540-8723-53FCDBC15646}" sibTransId="{9C5734F5-448E-4926-A3CC-00F99D3EDF5F}"/>
    <dgm:cxn modelId="{FC7CDF55-310D-445A-AC84-74D783F09056}" srcId="{AACCB756-B042-46F9-9B06-148AB5C6A506}" destId="{E5AE32A8-4CFE-45E1-BE25-1309610E0D99}" srcOrd="4" destOrd="0" parTransId="{1EFB6044-C881-4054-BE35-9CF634E914E1}" sibTransId="{84E7CD21-A452-4892-8794-CDD2B73775EE}"/>
    <dgm:cxn modelId="{4FBFC120-D793-468A-857C-4906B73C43EF}" type="presOf" srcId="{B621BDFF-94AA-48ED-BAFF-FB292F6EED81}" destId="{03C11096-48E5-4A92-B99B-5ADB12969C3F}" srcOrd="0" destOrd="3" presId="urn:microsoft.com/office/officeart/2005/8/layout/arrow2"/>
    <dgm:cxn modelId="{B938CF7A-70EF-48CC-8B14-9D7F57BC0F8A}" type="presOf" srcId="{E5AE32A8-4CFE-45E1-BE25-1309610E0D99}" destId="{03C11096-48E5-4A92-B99B-5ADB12969C3F}" srcOrd="0" destOrd="5" presId="urn:microsoft.com/office/officeart/2005/8/layout/arrow2"/>
    <dgm:cxn modelId="{85722943-6548-4DB9-AF5A-328CD82807BA}" srcId="{AB4B6C4F-3554-47AB-972B-E5201B04C8D7}" destId="{D997CAE9-965C-453C-92D9-AAC643E05D79}" srcOrd="0" destOrd="0" parTransId="{1F3C1F2C-B55B-4B09-9194-C1E4A0253FE4}" sibTransId="{25211BBA-50A7-4637-B7AB-F416F2EBD75E}"/>
    <dgm:cxn modelId="{C50358AC-095E-4A69-BD51-AFEC7ED00C16}" srcId="{AACCB756-B042-46F9-9B06-148AB5C6A506}" destId="{B9127708-C7A7-4202-8A27-B5C3270AB38A}" srcOrd="1" destOrd="0" parTransId="{DAE779DC-ED8F-4BB4-864D-217B454325EE}" sibTransId="{D0E26579-3790-4C26-B657-796575A20A88}"/>
    <dgm:cxn modelId="{83B4C518-E300-40AF-B127-F8B9D2262F4E}" type="presOf" srcId="{7F97892C-1A28-4BBA-A2EF-3C23AD760E93}" destId="{23FCE3FB-4962-4F1D-9696-58FABD2CA0BE}" srcOrd="0" destOrd="2" presId="urn:microsoft.com/office/officeart/2005/8/layout/arrow2"/>
    <dgm:cxn modelId="{89C52951-D1F3-437E-88C9-03DE475C8DA6}" type="presOf" srcId="{2DFD4722-F0AB-4691-9CE6-7341A9CC085A}" destId="{03C11096-48E5-4A92-B99B-5ADB12969C3F}" srcOrd="0" destOrd="4" presId="urn:microsoft.com/office/officeart/2005/8/layout/arrow2"/>
    <dgm:cxn modelId="{10E06E91-D95C-41D0-8B35-8D0DBD80E3CA}" type="presOf" srcId="{B9127708-C7A7-4202-8A27-B5C3270AB38A}" destId="{03C11096-48E5-4A92-B99B-5ADB12969C3F}" srcOrd="0" destOrd="2" presId="urn:microsoft.com/office/officeart/2005/8/layout/arrow2"/>
    <dgm:cxn modelId="{750D684B-5DDE-4BBD-B37D-A75BC93F327E}" type="presOf" srcId="{B45B2C2A-541B-4C7A-A7D9-ACE6F57E5805}" destId="{85AA6AE5-8FEF-4149-AA5B-802ACA6A7C26}" srcOrd="0" destOrd="5" presId="urn:microsoft.com/office/officeart/2005/8/layout/arrow2"/>
    <dgm:cxn modelId="{5A7A8585-AFE4-4D02-9093-B0178DE2F819}" type="presOf" srcId="{B9371229-A398-4C37-9EC6-CF5B580E83F9}" destId="{85AA6AE5-8FEF-4149-AA5B-802ACA6A7C26}" srcOrd="0" destOrd="3" presId="urn:microsoft.com/office/officeart/2005/8/layout/arrow2"/>
    <dgm:cxn modelId="{8A7D35F3-1018-44DC-95A9-C0EF1E1EB4BF}" srcId="{AACCB756-B042-46F9-9B06-148AB5C6A506}" destId="{24850A18-AF1C-4306-8644-EB1BAE6EE1DC}" srcOrd="0" destOrd="0" parTransId="{CAD1E196-CBD0-411D-A6A7-166AB4504050}" sibTransId="{C83DEEA7-F826-44C7-9BC6-380BB0D671F4}"/>
    <dgm:cxn modelId="{B5C3F62F-A8F5-424D-82DA-2DF54A0DB9DC}" type="presOf" srcId="{AACCB756-B042-46F9-9B06-148AB5C6A506}" destId="{03C11096-48E5-4A92-B99B-5ADB12969C3F}" srcOrd="0" destOrd="0" presId="urn:microsoft.com/office/officeart/2005/8/layout/arrow2"/>
    <dgm:cxn modelId="{238873F8-28A1-4C3E-856F-A873E7289F7E}" type="presOf" srcId="{24850A18-AF1C-4306-8644-EB1BAE6EE1DC}" destId="{03C11096-48E5-4A92-B99B-5ADB12969C3F}" srcOrd="0" destOrd="1" presId="urn:microsoft.com/office/officeart/2005/8/layout/arrow2"/>
    <dgm:cxn modelId="{9DBDF8B2-ECD6-4BBF-B78C-9E4C2596383A}" type="presOf" srcId="{A705119E-ED92-484C-A2F0-6A3FAEE084DB}" destId="{85AA6AE5-8FEF-4149-AA5B-802ACA6A7C26}" srcOrd="0" destOrd="2" presId="urn:microsoft.com/office/officeart/2005/8/layout/arrow2"/>
    <dgm:cxn modelId="{DC0B45BD-A747-4542-801B-8022F1A08A68}" srcId="{22A33A02-0340-4AC7-97E6-036E9C54197D}" destId="{BB393F7B-D8A6-4281-B38D-6E410ED1F3C0}" srcOrd="1" destOrd="0" parTransId="{97F12E31-4CE8-4D76-95C0-DE59862E520F}" sibTransId="{56C287BB-3A43-4D8D-899D-4FBC157F325E}"/>
    <dgm:cxn modelId="{B69BE496-5649-4E7F-8DB7-7E39EAD3C9C9}" type="presOf" srcId="{C9D26E77-2C02-42E0-A7F3-31F3BCAA5907}" destId="{85AA6AE5-8FEF-4149-AA5B-802ACA6A7C26}" srcOrd="0" destOrd="4" presId="urn:microsoft.com/office/officeart/2005/8/layout/arrow2"/>
    <dgm:cxn modelId="{14C0279C-464B-4C2C-9BC9-2AAD61EC30C4}" srcId="{AB4B6C4F-3554-47AB-972B-E5201B04C8D7}" destId="{B9371229-A398-4C37-9EC6-CF5B580E83F9}" srcOrd="2" destOrd="0" parTransId="{9A42061E-7071-44A4-ADE5-81E00BD2247A}" sibTransId="{7D9C6E51-64B6-4A00-9A06-A4821E45B361}"/>
    <dgm:cxn modelId="{F2001CD8-B9E9-4EFE-B668-4E5AC0F7CA02}" srcId="{AACCB756-B042-46F9-9B06-148AB5C6A506}" destId="{2DFD4722-F0AB-4691-9CE6-7341A9CC085A}" srcOrd="3" destOrd="0" parTransId="{0C27231F-D93E-46A9-B81A-A3592CA7F7A6}" sibTransId="{F0307390-2AB2-4CEF-8077-6513ABC88D54}"/>
    <dgm:cxn modelId="{47094577-6AFE-45C3-A165-90B0C98B75B9}" srcId="{AACCB756-B042-46F9-9B06-148AB5C6A506}" destId="{B621BDFF-94AA-48ED-BAFF-FB292F6EED81}" srcOrd="2" destOrd="0" parTransId="{8323A8E7-D242-41C3-B8B7-64681529D7DF}" sibTransId="{CEF789C1-CC9C-4603-B48B-9D1CF415D79D}"/>
    <dgm:cxn modelId="{EF4913FC-63BA-4C9A-BD97-AD90590F8FA6}" type="presOf" srcId="{AB4B6C4F-3554-47AB-972B-E5201B04C8D7}" destId="{85AA6AE5-8FEF-4149-AA5B-802ACA6A7C26}" srcOrd="0" destOrd="0" presId="urn:microsoft.com/office/officeart/2005/8/layout/arrow2"/>
    <dgm:cxn modelId="{7EB96D57-697C-4381-BE99-B4DE896EDA46}" srcId="{22A33A02-0340-4AC7-97E6-036E9C54197D}" destId="{AB4B6C4F-3554-47AB-972B-E5201B04C8D7}" srcOrd="2" destOrd="0" parTransId="{1D028582-BD1E-41A1-AC12-EB0A72F222BD}" sibTransId="{03E30301-3D4F-4AF5-8E20-0AE9CCA129A9}"/>
    <dgm:cxn modelId="{9620E42A-C146-4E70-A645-D3E29930B9F2}" type="presOf" srcId="{22A33A02-0340-4AC7-97E6-036E9C54197D}" destId="{5F9666B9-2A48-4CD2-B69F-3CFD06E85CF6}" srcOrd="0" destOrd="0" presId="urn:microsoft.com/office/officeart/2005/8/layout/arrow2"/>
    <dgm:cxn modelId="{CD869328-BB16-4062-8EF0-4F339C1E41E7}" srcId="{22A33A02-0340-4AC7-97E6-036E9C54197D}" destId="{AACCB756-B042-46F9-9B06-148AB5C6A506}" srcOrd="0" destOrd="0" parTransId="{8A3F575F-8948-48FE-B522-18B391EA947C}" sibTransId="{2A557460-FAA9-4F82-B833-F9DA6DDE5ACA}"/>
    <dgm:cxn modelId="{10C8A084-6104-48BC-94CD-1EF9E1B88849}" srcId="{AB4B6C4F-3554-47AB-972B-E5201B04C8D7}" destId="{A705119E-ED92-484C-A2F0-6A3FAEE084DB}" srcOrd="1" destOrd="0" parTransId="{70C6D598-728F-481E-82BD-E6C7888281A8}" sibTransId="{DED7B98C-1111-473C-A5DB-EBD7EBD74D3F}"/>
    <dgm:cxn modelId="{2843960A-52FA-4CDA-9E33-0BE5AFCBD32B}" type="presOf" srcId="{BB393F7B-D8A6-4281-B38D-6E410ED1F3C0}" destId="{23FCE3FB-4962-4F1D-9696-58FABD2CA0BE}" srcOrd="0" destOrd="0" presId="urn:microsoft.com/office/officeart/2005/8/layout/arrow2"/>
    <dgm:cxn modelId="{1BCBC799-0DE0-4BD1-A283-82827D7875A1}" srcId="{BB393F7B-D8A6-4281-B38D-6E410ED1F3C0}" destId="{3D915794-7AA2-477B-A35A-73197CA879BA}" srcOrd="0" destOrd="0" parTransId="{E8640201-595E-4365-B2C6-D2A37A0E7936}" sibTransId="{48250787-F3D9-4FB4-AABF-BF5785A60FFC}"/>
    <dgm:cxn modelId="{4E47D909-D316-4A64-8B6F-5689D18FF841}" srcId="{AB4B6C4F-3554-47AB-972B-E5201B04C8D7}" destId="{B45B2C2A-541B-4C7A-A7D9-ACE6F57E5805}" srcOrd="4" destOrd="0" parTransId="{E212A216-744B-476E-8F13-D9DCFA5EA600}" sibTransId="{F618CD1A-AE81-4779-8FEF-7B3825B1F742}"/>
    <dgm:cxn modelId="{4A405F93-2676-4D1A-85E6-3D1422573D35}" type="presParOf" srcId="{5F9666B9-2A48-4CD2-B69F-3CFD06E85CF6}" destId="{6992A104-E6EF-42D9-A68A-E5D494FA352B}" srcOrd="0" destOrd="0" presId="urn:microsoft.com/office/officeart/2005/8/layout/arrow2"/>
    <dgm:cxn modelId="{A6281F75-622F-4B8F-8F3F-E3B92214962B}" type="presParOf" srcId="{5F9666B9-2A48-4CD2-B69F-3CFD06E85CF6}" destId="{1E08D0C0-C01F-405E-83B7-EE9C5F35DB49}" srcOrd="1" destOrd="0" presId="urn:microsoft.com/office/officeart/2005/8/layout/arrow2"/>
    <dgm:cxn modelId="{5E1BC4FD-10BF-4984-B163-8ED18082C686}" type="presParOf" srcId="{1E08D0C0-C01F-405E-83B7-EE9C5F35DB49}" destId="{F8513883-2906-44A0-8945-0709A9819631}" srcOrd="0" destOrd="0" presId="urn:microsoft.com/office/officeart/2005/8/layout/arrow2"/>
    <dgm:cxn modelId="{F6A001F0-E5E0-4AC5-85BA-E7938A7C7E3E}" type="presParOf" srcId="{1E08D0C0-C01F-405E-83B7-EE9C5F35DB49}" destId="{03C11096-48E5-4A92-B99B-5ADB12969C3F}" srcOrd="1" destOrd="0" presId="urn:microsoft.com/office/officeart/2005/8/layout/arrow2"/>
    <dgm:cxn modelId="{C2A55E0C-A6E3-4C45-9D37-326FCE3066D4}" type="presParOf" srcId="{1E08D0C0-C01F-405E-83B7-EE9C5F35DB49}" destId="{9CEF94BC-B705-4111-A139-08D66A47A058}" srcOrd="2" destOrd="0" presId="urn:microsoft.com/office/officeart/2005/8/layout/arrow2"/>
    <dgm:cxn modelId="{5FEFD901-72FD-406B-A529-04913929D2C1}" type="presParOf" srcId="{1E08D0C0-C01F-405E-83B7-EE9C5F35DB49}" destId="{23FCE3FB-4962-4F1D-9696-58FABD2CA0BE}" srcOrd="3" destOrd="0" presId="urn:microsoft.com/office/officeart/2005/8/layout/arrow2"/>
    <dgm:cxn modelId="{CBEFAA48-DEFF-4FA0-87A8-6F7F35B23506}" type="presParOf" srcId="{1E08D0C0-C01F-405E-83B7-EE9C5F35DB49}" destId="{D7A0D85F-602F-449C-8385-EAD9EA028459}" srcOrd="4" destOrd="0" presId="urn:microsoft.com/office/officeart/2005/8/layout/arrow2"/>
    <dgm:cxn modelId="{1AFB1825-04E2-4633-9133-2AD3B67D411A}" type="presParOf" srcId="{1E08D0C0-C01F-405E-83B7-EE9C5F35DB49}" destId="{85AA6AE5-8FEF-4149-AA5B-802ACA6A7C2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0657E91-77AC-4C6D-8C74-537BD59BAA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34ACF83-3420-452F-8D78-E27ABE59F75F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GB" dirty="0" smtClean="0"/>
            <a:t>TES as second sound detectors </a:t>
          </a:r>
          <a:r>
            <a:rPr lang="en-GB" dirty="0" smtClean="0"/>
            <a:t>have </a:t>
          </a:r>
          <a:r>
            <a:rPr lang="en-GB" dirty="0" smtClean="0"/>
            <a:t>been produced with Au-Sn thin films</a:t>
          </a:r>
          <a:endParaRPr lang="en-GB" dirty="0"/>
        </a:p>
      </dgm:t>
    </dgm:pt>
    <dgm:pt modelId="{DE6E6FA5-1746-4DC3-AA77-ABEEEC64F86D}" type="parTrans" cxnId="{4C07EE7F-BAB5-4D51-82C0-B9E590A57E8B}">
      <dgm:prSet/>
      <dgm:spPr/>
      <dgm:t>
        <a:bodyPr/>
        <a:lstStyle/>
        <a:p>
          <a:endParaRPr lang="en-GB"/>
        </a:p>
      </dgm:t>
    </dgm:pt>
    <dgm:pt modelId="{CDEA7784-BA84-4852-B651-9B9A5078B2FB}" type="sibTrans" cxnId="{4C07EE7F-BAB5-4D51-82C0-B9E590A57E8B}">
      <dgm:prSet/>
      <dgm:spPr/>
      <dgm:t>
        <a:bodyPr/>
        <a:lstStyle/>
        <a:p>
          <a:endParaRPr lang="en-GB"/>
        </a:p>
      </dgm:t>
    </dgm:pt>
    <dgm:pt modelId="{D351AB30-D738-4E69-8063-73F1BF3730F1}">
      <dgm:prSet/>
      <dgm:spPr>
        <a:solidFill>
          <a:srgbClr val="7030A0"/>
        </a:solidFill>
      </dgm:spPr>
      <dgm:t>
        <a:bodyPr/>
        <a:lstStyle/>
        <a:p>
          <a:pPr rtl="0"/>
          <a:r>
            <a:rPr lang="en-GB" dirty="0" smtClean="0"/>
            <a:t>An equivalent device built using </a:t>
          </a:r>
          <a:r>
            <a:rPr lang="en-GB" dirty="0" err="1" smtClean="0"/>
            <a:t>Cernox</a:t>
          </a:r>
          <a:r>
            <a:rPr lang="en-GB" dirty="0" smtClean="0"/>
            <a:t> bare chip sensors would be 30 times more expensive (not to mention cumbersome).</a:t>
          </a:r>
          <a:endParaRPr lang="en-GB" dirty="0"/>
        </a:p>
      </dgm:t>
    </dgm:pt>
    <dgm:pt modelId="{D15BA166-E31A-4615-B036-BE0E5C09F809}" type="parTrans" cxnId="{1E7BB66A-E58B-425F-A3FE-30DF3CFC8FB6}">
      <dgm:prSet/>
      <dgm:spPr/>
      <dgm:t>
        <a:bodyPr/>
        <a:lstStyle/>
        <a:p>
          <a:endParaRPr lang="en-GB"/>
        </a:p>
      </dgm:t>
    </dgm:pt>
    <dgm:pt modelId="{E2CC927F-D583-4710-8090-6D40FDA98695}" type="sibTrans" cxnId="{1E7BB66A-E58B-425F-A3FE-30DF3CFC8FB6}">
      <dgm:prSet/>
      <dgm:spPr/>
      <dgm:t>
        <a:bodyPr/>
        <a:lstStyle/>
        <a:p>
          <a:endParaRPr lang="en-GB"/>
        </a:p>
      </dgm:t>
    </dgm:pt>
    <dgm:pt modelId="{0B70A297-D99B-4B60-AB34-091D069C3535}">
      <dgm:prSet/>
      <dgm:spPr>
        <a:solidFill>
          <a:srgbClr val="0070C0"/>
        </a:solidFill>
      </dgm:spPr>
      <dgm:t>
        <a:bodyPr/>
        <a:lstStyle/>
        <a:p>
          <a:pPr rtl="0"/>
          <a:r>
            <a:rPr lang="en-GB" dirty="0" smtClean="0"/>
            <a:t>A robust camera-like device has been designed and fabricated</a:t>
          </a:r>
          <a:endParaRPr lang="en-GB" dirty="0"/>
        </a:p>
      </dgm:t>
    </dgm:pt>
    <dgm:pt modelId="{88E07D73-CF0B-487D-9C08-AB1F2A77D83E}" type="parTrans" cxnId="{70094988-0440-4C53-AF81-CEF946363DEC}">
      <dgm:prSet/>
      <dgm:spPr/>
      <dgm:t>
        <a:bodyPr/>
        <a:lstStyle/>
        <a:p>
          <a:endParaRPr lang="en-GB"/>
        </a:p>
      </dgm:t>
    </dgm:pt>
    <dgm:pt modelId="{063B07E3-B991-405F-972B-86B177BCBD40}" type="sibTrans" cxnId="{70094988-0440-4C53-AF81-CEF946363DEC}">
      <dgm:prSet/>
      <dgm:spPr/>
      <dgm:t>
        <a:bodyPr/>
        <a:lstStyle/>
        <a:p>
          <a:endParaRPr lang="en-GB"/>
        </a:p>
      </dgm:t>
    </dgm:pt>
    <dgm:pt modelId="{2EE4BAF7-5E29-4EB8-A2E8-2CD9D7C4CB1D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GB" dirty="0" smtClean="0"/>
            <a:t>The sensors were tested and satisfyingly detect second sound waves</a:t>
          </a:r>
          <a:endParaRPr lang="en-GB" dirty="0"/>
        </a:p>
      </dgm:t>
    </dgm:pt>
    <dgm:pt modelId="{A3229D49-A2C3-4A6C-80E1-232FCA3C02D0}" type="parTrans" cxnId="{5C214A15-0028-49D5-AB01-114527F38055}">
      <dgm:prSet/>
      <dgm:spPr/>
      <dgm:t>
        <a:bodyPr/>
        <a:lstStyle/>
        <a:p>
          <a:endParaRPr lang="en-GB"/>
        </a:p>
      </dgm:t>
    </dgm:pt>
    <dgm:pt modelId="{243E8284-72F5-4285-A4C8-936D91DA8AF7}" type="sibTrans" cxnId="{5C214A15-0028-49D5-AB01-114527F38055}">
      <dgm:prSet/>
      <dgm:spPr/>
      <dgm:t>
        <a:bodyPr/>
        <a:lstStyle/>
        <a:p>
          <a:endParaRPr lang="en-GB"/>
        </a:p>
      </dgm:t>
    </dgm:pt>
    <dgm:pt modelId="{EC74B26D-93DF-4C15-B965-34C17BA8C0C5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GB" dirty="0" smtClean="0"/>
            <a:t>Effects of composition, process flow parameters and adhesive layers have been studied </a:t>
          </a:r>
          <a:endParaRPr lang="en-GB" dirty="0"/>
        </a:p>
      </dgm:t>
    </dgm:pt>
    <dgm:pt modelId="{C9E2C1DA-9B8F-4F01-8382-2E485A0D3906}" type="parTrans" cxnId="{DC7FD559-5FFF-4051-9262-E65DEEBF4473}">
      <dgm:prSet/>
      <dgm:spPr/>
      <dgm:t>
        <a:bodyPr/>
        <a:lstStyle/>
        <a:p>
          <a:endParaRPr lang="en-GB"/>
        </a:p>
      </dgm:t>
    </dgm:pt>
    <dgm:pt modelId="{EE2F7602-C4DA-40D3-A019-75848C3C0B7D}" type="sibTrans" cxnId="{DC7FD559-5FFF-4051-9262-E65DEEBF4473}">
      <dgm:prSet/>
      <dgm:spPr/>
      <dgm:t>
        <a:bodyPr/>
        <a:lstStyle/>
        <a:p>
          <a:endParaRPr lang="en-GB"/>
        </a:p>
      </dgm:t>
    </dgm:pt>
    <dgm:pt modelId="{965ED40B-A3CA-403B-96E5-B7FEA99AB0B9}" type="pres">
      <dgm:prSet presAssocID="{40657E91-77AC-4C6D-8C74-537BD59BAA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D17D5AF-F1F2-4CC7-9E86-98966B882F32}" type="pres">
      <dgm:prSet presAssocID="{334ACF83-3420-452F-8D78-E27ABE59F75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236161E-21E2-475F-927E-452AFF4A62A0}" type="pres">
      <dgm:prSet presAssocID="{CDEA7784-BA84-4852-B651-9B9A5078B2FB}" presName="spacer" presStyleCnt="0"/>
      <dgm:spPr/>
    </dgm:pt>
    <dgm:pt modelId="{4C399211-4837-47F9-A448-55E65DA1850D}" type="pres">
      <dgm:prSet presAssocID="{2EE4BAF7-5E29-4EB8-A2E8-2CD9D7C4CB1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DCB48DA-EBB0-4458-9E08-05B014CDEAAC}" type="pres">
      <dgm:prSet presAssocID="{243E8284-72F5-4285-A4C8-936D91DA8AF7}" presName="spacer" presStyleCnt="0"/>
      <dgm:spPr/>
    </dgm:pt>
    <dgm:pt modelId="{C929CB46-A3BD-4622-96BF-0AE3B2F9AF3F}" type="pres">
      <dgm:prSet presAssocID="{EC74B26D-93DF-4C15-B965-34C17BA8C0C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ABF15D-9A80-476E-8667-0ECA0F50EE5B}" type="pres">
      <dgm:prSet presAssocID="{EE2F7602-C4DA-40D3-A019-75848C3C0B7D}" presName="spacer" presStyleCnt="0"/>
      <dgm:spPr/>
    </dgm:pt>
    <dgm:pt modelId="{79B40080-7BC8-49F5-968D-44B086876335}" type="pres">
      <dgm:prSet presAssocID="{0B70A297-D99B-4B60-AB34-091D069C353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A52A9C-3B09-4227-9407-364FADF5BA6D}" type="pres">
      <dgm:prSet presAssocID="{063B07E3-B991-405F-972B-86B177BCBD40}" presName="spacer" presStyleCnt="0"/>
      <dgm:spPr/>
    </dgm:pt>
    <dgm:pt modelId="{6AC77AB8-6525-4FC2-8C87-F0A67E8BD774}" type="pres">
      <dgm:prSet presAssocID="{D351AB30-D738-4E69-8063-73F1BF3730F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C214A15-0028-49D5-AB01-114527F38055}" srcId="{40657E91-77AC-4C6D-8C74-537BD59BAAAD}" destId="{2EE4BAF7-5E29-4EB8-A2E8-2CD9D7C4CB1D}" srcOrd="1" destOrd="0" parTransId="{A3229D49-A2C3-4A6C-80E1-232FCA3C02D0}" sibTransId="{243E8284-72F5-4285-A4C8-936D91DA8AF7}"/>
    <dgm:cxn modelId="{DC7FD559-5FFF-4051-9262-E65DEEBF4473}" srcId="{40657E91-77AC-4C6D-8C74-537BD59BAAAD}" destId="{EC74B26D-93DF-4C15-B965-34C17BA8C0C5}" srcOrd="2" destOrd="0" parTransId="{C9E2C1DA-9B8F-4F01-8382-2E485A0D3906}" sibTransId="{EE2F7602-C4DA-40D3-A019-75848C3C0B7D}"/>
    <dgm:cxn modelId="{6F5E8330-4F50-4FFA-9BB9-FD2960F41EA4}" type="presOf" srcId="{D351AB30-D738-4E69-8063-73F1BF3730F1}" destId="{6AC77AB8-6525-4FC2-8C87-F0A67E8BD774}" srcOrd="0" destOrd="0" presId="urn:microsoft.com/office/officeart/2005/8/layout/vList2"/>
    <dgm:cxn modelId="{A05D4C7E-440B-4A70-AF13-F65D3BD9EC71}" type="presOf" srcId="{0B70A297-D99B-4B60-AB34-091D069C3535}" destId="{79B40080-7BC8-49F5-968D-44B086876335}" srcOrd="0" destOrd="0" presId="urn:microsoft.com/office/officeart/2005/8/layout/vList2"/>
    <dgm:cxn modelId="{77EBC5A2-3370-4F09-AFC3-AC4334C74E26}" type="presOf" srcId="{334ACF83-3420-452F-8D78-E27ABE59F75F}" destId="{0D17D5AF-F1F2-4CC7-9E86-98966B882F32}" srcOrd="0" destOrd="0" presId="urn:microsoft.com/office/officeart/2005/8/layout/vList2"/>
    <dgm:cxn modelId="{ED4BDD22-1BA7-4738-969E-9936F9DFB10E}" type="presOf" srcId="{2EE4BAF7-5E29-4EB8-A2E8-2CD9D7C4CB1D}" destId="{4C399211-4837-47F9-A448-55E65DA1850D}" srcOrd="0" destOrd="0" presId="urn:microsoft.com/office/officeart/2005/8/layout/vList2"/>
    <dgm:cxn modelId="{4C07EE7F-BAB5-4D51-82C0-B9E590A57E8B}" srcId="{40657E91-77AC-4C6D-8C74-537BD59BAAAD}" destId="{334ACF83-3420-452F-8D78-E27ABE59F75F}" srcOrd="0" destOrd="0" parTransId="{DE6E6FA5-1746-4DC3-AA77-ABEEEC64F86D}" sibTransId="{CDEA7784-BA84-4852-B651-9B9A5078B2FB}"/>
    <dgm:cxn modelId="{6B617321-5050-42AF-ABB7-6EFB7EC31616}" type="presOf" srcId="{EC74B26D-93DF-4C15-B965-34C17BA8C0C5}" destId="{C929CB46-A3BD-4622-96BF-0AE3B2F9AF3F}" srcOrd="0" destOrd="0" presId="urn:microsoft.com/office/officeart/2005/8/layout/vList2"/>
    <dgm:cxn modelId="{70094988-0440-4C53-AF81-CEF946363DEC}" srcId="{40657E91-77AC-4C6D-8C74-537BD59BAAAD}" destId="{0B70A297-D99B-4B60-AB34-091D069C3535}" srcOrd="3" destOrd="0" parTransId="{88E07D73-CF0B-487D-9C08-AB1F2A77D83E}" sibTransId="{063B07E3-B991-405F-972B-86B177BCBD40}"/>
    <dgm:cxn modelId="{521C2633-BFB5-4A63-8EAE-A0BA56A6C69E}" type="presOf" srcId="{40657E91-77AC-4C6D-8C74-537BD59BAAAD}" destId="{965ED40B-A3CA-403B-96E5-B7FEA99AB0B9}" srcOrd="0" destOrd="0" presId="urn:microsoft.com/office/officeart/2005/8/layout/vList2"/>
    <dgm:cxn modelId="{1E7BB66A-E58B-425F-A3FE-30DF3CFC8FB6}" srcId="{40657E91-77AC-4C6D-8C74-537BD59BAAAD}" destId="{D351AB30-D738-4E69-8063-73F1BF3730F1}" srcOrd="4" destOrd="0" parTransId="{D15BA166-E31A-4615-B036-BE0E5C09F809}" sibTransId="{E2CC927F-D583-4710-8090-6D40FDA98695}"/>
    <dgm:cxn modelId="{741DACAB-1143-4D30-9950-01745C10C120}" type="presParOf" srcId="{965ED40B-A3CA-403B-96E5-B7FEA99AB0B9}" destId="{0D17D5AF-F1F2-4CC7-9E86-98966B882F32}" srcOrd="0" destOrd="0" presId="urn:microsoft.com/office/officeart/2005/8/layout/vList2"/>
    <dgm:cxn modelId="{90C0A366-772F-40ED-8A9A-AFB9BF288828}" type="presParOf" srcId="{965ED40B-A3CA-403B-96E5-B7FEA99AB0B9}" destId="{D236161E-21E2-475F-927E-452AFF4A62A0}" srcOrd="1" destOrd="0" presId="urn:microsoft.com/office/officeart/2005/8/layout/vList2"/>
    <dgm:cxn modelId="{8C4E5F84-FECE-4713-80BD-9CD6F5C2141A}" type="presParOf" srcId="{965ED40B-A3CA-403B-96E5-B7FEA99AB0B9}" destId="{4C399211-4837-47F9-A448-55E65DA1850D}" srcOrd="2" destOrd="0" presId="urn:microsoft.com/office/officeart/2005/8/layout/vList2"/>
    <dgm:cxn modelId="{22BC35FD-1C0B-4048-A31F-26A8BD3D5F0E}" type="presParOf" srcId="{965ED40B-A3CA-403B-96E5-B7FEA99AB0B9}" destId="{3DCB48DA-EBB0-4458-9E08-05B014CDEAAC}" srcOrd="3" destOrd="0" presId="urn:microsoft.com/office/officeart/2005/8/layout/vList2"/>
    <dgm:cxn modelId="{8A7E1578-CABB-401F-B549-852FFAE3FCEA}" type="presParOf" srcId="{965ED40B-A3CA-403B-96E5-B7FEA99AB0B9}" destId="{C929CB46-A3BD-4622-96BF-0AE3B2F9AF3F}" srcOrd="4" destOrd="0" presId="urn:microsoft.com/office/officeart/2005/8/layout/vList2"/>
    <dgm:cxn modelId="{6221899D-5526-4EAD-A0F0-0526EA6D63F8}" type="presParOf" srcId="{965ED40B-A3CA-403B-96E5-B7FEA99AB0B9}" destId="{ACABF15D-9A80-476E-8667-0ECA0F50EE5B}" srcOrd="5" destOrd="0" presId="urn:microsoft.com/office/officeart/2005/8/layout/vList2"/>
    <dgm:cxn modelId="{C943EA1C-06D2-4F20-AB81-AB2E7D318729}" type="presParOf" srcId="{965ED40B-A3CA-403B-96E5-B7FEA99AB0B9}" destId="{79B40080-7BC8-49F5-968D-44B086876335}" srcOrd="6" destOrd="0" presId="urn:microsoft.com/office/officeart/2005/8/layout/vList2"/>
    <dgm:cxn modelId="{65A3ED05-0A70-4DC5-8740-66511BCC5F9C}" type="presParOf" srcId="{965ED40B-A3CA-403B-96E5-B7FEA99AB0B9}" destId="{50A52A9C-3B09-4227-9407-364FADF5BA6D}" srcOrd="7" destOrd="0" presId="urn:microsoft.com/office/officeart/2005/8/layout/vList2"/>
    <dgm:cxn modelId="{A0892843-125E-4373-AAD7-546BCB471318}" type="presParOf" srcId="{965ED40B-A3CA-403B-96E5-B7FEA99AB0B9}" destId="{6AC77AB8-6525-4FC2-8C87-F0A67E8BD77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DE811B3-72F1-4677-8E06-D609820ED6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7CCB8C-BC64-4984-9031-322F440D1D4D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GB" sz="2400" dirty="0" smtClean="0"/>
            <a:t>Current </a:t>
          </a:r>
          <a:r>
            <a:rPr lang="en-GB" sz="2400" baseline="0" dirty="0" smtClean="0"/>
            <a:t>SM-18 test is dressed CRAB cavity with HOM couplers</a:t>
          </a:r>
          <a:endParaRPr lang="en-GB" sz="2400" dirty="0"/>
        </a:p>
      </dgm:t>
    </dgm:pt>
    <dgm:pt modelId="{440A5B7C-58D2-4100-8411-311ECE37F084}" type="parTrans" cxnId="{786C049E-F250-4E0B-9E00-A87A7CFCBAB4}">
      <dgm:prSet/>
      <dgm:spPr/>
      <dgm:t>
        <a:bodyPr/>
        <a:lstStyle/>
        <a:p>
          <a:endParaRPr lang="en-GB" sz="1800"/>
        </a:p>
      </dgm:t>
    </dgm:pt>
    <dgm:pt modelId="{6BACBC7E-B869-4EC7-B2C6-52C5964C5A92}" type="sibTrans" cxnId="{786C049E-F250-4E0B-9E00-A87A7CFCBAB4}">
      <dgm:prSet/>
      <dgm:spPr/>
      <dgm:t>
        <a:bodyPr/>
        <a:lstStyle/>
        <a:p>
          <a:endParaRPr lang="en-GB" sz="1800"/>
        </a:p>
      </dgm:t>
    </dgm:pt>
    <dgm:pt modelId="{22CFECA1-B775-4BDE-96C2-7E6BC7D9994E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2400" dirty="0" smtClean="0"/>
            <a:t>Test are taking place right now and are done with OST’s simultaneously</a:t>
          </a:r>
          <a:endParaRPr lang="en-GB" sz="2400" dirty="0"/>
        </a:p>
      </dgm:t>
    </dgm:pt>
    <dgm:pt modelId="{EE9E12F2-F740-45FB-8259-B5B29537A368}" type="parTrans" cxnId="{3E029047-DC5F-42B9-BDD7-3807C1333169}">
      <dgm:prSet/>
      <dgm:spPr/>
      <dgm:t>
        <a:bodyPr/>
        <a:lstStyle/>
        <a:p>
          <a:endParaRPr lang="en-GB" sz="1800"/>
        </a:p>
      </dgm:t>
    </dgm:pt>
    <dgm:pt modelId="{5FECE9FE-D03B-4939-A36B-8B4CECED5EED}" type="sibTrans" cxnId="{3E029047-DC5F-42B9-BDD7-3807C1333169}">
      <dgm:prSet/>
      <dgm:spPr/>
      <dgm:t>
        <a:bodyPr/>
        <a:lstStyle/>
        <a:p>
          <a:endParaRPr lang="en-GB" sz="1800"/>
        </a:p>
      </dgm:t>
    </dgm:pt>
    <dgm:pt modelId="{87762946-2C98-4BD1-B344-A37E41CA9CEE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2400" dirty="0" smtClean="0"/>
            <a:t>Opportunity to start commissioning TES as a quench localisation system at </a:t>
          </a:r>
          <a:r>
            <a:rPr lang="en-GB" sz="2400" dirty="0" smtClean="0"/>
            <a:t>SM18</a:t>
          </a:r>
          <a:endParaRPr lang="en-GB" sz="2400" dirty="0"/>
        </a:p>
      </dgm:t>
    </dgm:pt>
    <dgm:pt modelId="{4B737D7F-34C2-46D2-8917-AB3F1FBF0ED6}" type="parTrans" cxnId="{21D9CD62-8EC9-494E-A65E-D25542ADA18B}">
      <dgm:prSet/>
      <dgm:spPr/>
      <dgm:t>
        <a:bodyPr/>
        <a:lstStyle/>
        <a:p>
          <a:endParaRPr lang="en-GB" sz="1800"/>
        </a:p>
      </dgm:t>
    </dgm:pt>
    <dgm:pt modelId="{77FC9A4D-0ED4-4220-A40E-42F0628C93BD}" type="sibTrans" cxnId="{21D9CD62-8EC9-494E-A65E-D25542ADA18B}">
      <dgm:prSet/>
      <dgm:spPr/>
      <dgm:t>
        <a:bodyPr/>
        <a:lstStyle/>
        <a:p>
          <a:endParaRPr lang="en-GB" sz="1800"/>
        </a:p>
      </dgm:t>
    </dgm:pt>
    <dgm:pt modelId="{8BDAD10A-5AAD-470D-AA73-E9A21863F109}" type="pres">
      <dgm:prSet presAssocID="{6DE811B3-72F1-4677-8E06-D609820ED6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476B365-9A95-421E-8C78-2DAB194A034C}" type="pres">
      <dgm:prSet presAssocID="{EE7CCB8C-BC64-4984-9031-322F440D1D4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FD865F-C7A6-4F5A-A2D4-85DF86CA52D9}" type="pres">
      <dgm:prSet presAssocID="{6BACBC7E-B869-4EC7-B2C6-52C5964C5A92}" presName="spacer" presStyleCnt="0"/>
      <dgm:spPr/>
    </dgm:pt>
    <dgm:pt modelId="{B24A880C-F13C-4FFF-9C71-C1099E626573}" type="pres">
      <dgm:prSet presAssocID="{87762946-2C98-4BD1-B344-A37E41CA9CE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11B8DC-6E61-4E21-9E84-4010C6DBBB3A}" type="pres">
      <dgm:prSet presAssocID="{77FC9A4D-0ED4-4220-A40E-42F0628C93BD}" presName="spacer" presStyleCnt="0"/>
      <dgm:spPr/>
    </dgm:pt>
    <dgm:pt modelId="{DEB5E38A-B547-46A1-9CE3-915451656C5B}" type="pres">
      <dgm:prSet presAssocID="{22CFECA1-B775-4BDE-96C2-7E6BC7D9994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F2ADD10-FA50-411F-8DF6-64026F6FF378}" type="presOf" srcId="{6DE811B3-72F1-4677-8E06-D609820ED6A0}" destId="{8BDAD10A-5AAD-470D-AA73-E9A21863F109}" srcOrd="0" destOrd="0" presId="urn:microsoft.com/office/officeart/2005/8/layout/vList2"/>
    <dgm:cxn modelId="{3E029047-DC5F-42B9-BDD7-3807C1333169}" srcId="{6DE811B3-72F1-4677-8E06-D609820ED6A0}" destId="{22CFECA1-B775-4BDE-96C2-7E6BC7D9994E}" srcOrd="2" destOrd="0" parTransId="{EE9E12F2-F740-45FB-8259-B5B29537A368}" sibTransId="{5FECE9FE-D03B-4939-A36B-8B4CECED5EED}"/>
    <dgm:cxn modelId="{5AC46583-4A68-471E-87A1-9468FCE18C42}" type="presOf" srcId="{EE7CCB8C-BC64-4984-9031-322F440D1D4D}" destId="{2476B365-9A95-421E-8C78-2DAB194A034C}" srcOrd="0" destOrd="0" presId="urn:microsoft.com/office/officeart/2005/8/layout/vList2"/>
    <dgm:cxn modelId="{39E4E58C-B74A-426B-871E-C8B967AC9019}" type="presOf" srcId="{22CFECA1-B775-4BDE-96C2-7E6BC7D9994E}" destId="{DEB5E38A-B547-46A1-9CE3-915451656C5B}" srcOrd="0" destOrd="0" presId="urn:microsoft.com/office/officeart/2005/8/layout/vList2"/>
    <dgm:cxn modelId="{8563C26E-5342-43C8-968B-E64F4BA8C11F}" type="presOf" srcId="{87762946-2C98-4BD1-B344-A37E41CA9CEE}" destId="{B24A880C-F13C-4FFF-9C71-C1099E626573}" srcOrd="0" destOrd="0" presId="urn:microsoft.com/office/officeart/2005/8/layout/vList2"/>
    <dgm:cxn modelId="{786C049E-F250-4E0B-9E00-A87A7CFCBAB4}" srcId="{6DE811B3-72F1-4677-8E06-D609820ED6A0}" destId="{EE7CCB8C-BC64-4984-9031-322F440D1D4D}" srcOrd="0" destOrd="0" parTransId="{440A5B7C-58D2-4100-8411-311ECE37F084}" sibTransId="{6BACBC7E-B869-4EC7-B2C6-52C5964C5A92}"/>
    <dgm:cxn modelId="{21D9CD62-8EC9-494E-A65E-D25542ADA18B}" srcId="{6DE811B3-72F1-4677-8E06-D609820ED6A0}" destId="{87762946-2C98-4BD1-B344-A37E41CA9CEE}" srcOrd="1" destOrd="0" parTransId="{4B737D7F-34C2-46D2-8917-AB3F1FBF0ED6}" sibTransId="{77FC9A4D-0ED4-4220-A40E-42F0628C93BD}"/>
    <dgm:cxn modelId="{1A614C7B-01F6-454A-B731-07F8504446F1}" type="presParOf" srcId="{8BDAD10A-5AAD-470D-AA73-E9A21863F109}" destId="{2476B365-9A95-421E-8C78-2DAB194A034C}" srcOrd="0" destOrd="0" presId="urn:microsoft.com/office/officeart/2005/8/layout/vList2"/>
    <dgm:cxn modelId="{5E83446D-AFD4-4804-9F79-55E80ECCC5E1}" type="presParOf" srcId="{8BDAD10A-5AAD-470D-AA73-E9A21863F109}" destId="{EFFD865F-C7A6-4F5A-A2D4-85DF86CA52D9}" srcOrd="1" destOrd="0" presId="urn:microsoft.com/office/officeart/2005/8/layout/vList2"/>
    <dgm:cxn modelId="{4191A0B0-A817-4F4B-B4FF-694A73CC0F42}" type="presParOf" srcId="{8BDAD10A-5AAD-470D-AA73-E9A21863F109}" destId="{B24A880C-F13C-4FFF-9C71-C1099E626573}" srcOrd="2" destOrd="0" presId="urn:microsoft.com/office/officeart/2005/8/layout/vList2"/>
    <dgm:cxn modelId="{57D47699-7E52-438E-AC6D-697009BD1E55}" type="presParOf" srcId="{8BDAD10A-5AAD-470D-AA73-E9A21863F109}" destId="{7211B8DC-6E61-4E21-9E84-4010C6DBBB3A}" srcOrd="3" destOrd="0" presId="urn:microsoft.com/office/officeart/2005/8/layout/vList2"/>
    <dgm:cxn modelId="{0C696DD7-39F3-4BE5-8A41-002F7EEF7BB2}" type="presParOf" srcId="{8BDAD10A-5AAD-470D-AA73-E9A21863F109}" destId="{DEB5E38A-B547-46A1-9CE3-915451656C5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8B01A6-D84F-4F45-B72A-FEEA0718C99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8E35190-B3D8-44F8-A21A-CF8257FFC12A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GB" sz="2000" dirty="0" smtClean="0"/>
            <a:t>Future accelerators</a:t>
          </a:r>
          <a:endParaRPr lang="en-GB" sz="2000" dirty="0"/>
        </a:p>
      </dgm:t>
    </dgm:pt>
    <dgm:pt modelId="{24F15C79-21D1-45E8-80DD-0AFEB0581079}" type="parTrans" cxnId="{2E990C51-9DFE-468D-960E-ADD4601CD969}">
      <dgm:prSet/>
      <dgm:spPr/>
      <dgm:t>
        <a:bodyPr/>
        <a:lstStyle/>
        <a:p>
          <a:endParaRPr lang="en-GB"/>
        </a:p>
      </dgm:t>
    </dgm:pt>
    <dgm:pt modelId="{205600FE-3C00-4760-A6E1-4720E4CF09F3}" type="sibTrans" cxnId="{2E990C51-9DFE-468D-960E-ADD4601CD969}">
      <dgm:prSet/>
      <dgm:spPr/>
      <dgm:t>
        <a:bodyPr/>
        <a:lstStyle/>
        <a:p>
          <a:endParaRPr lang="en-GB"/>
        </a:p>
      </dgm:t>
    </dgm:pt>
    <dgm:pt modelId="{1C367A31-D1B3-4E10-AD41-02D659069B15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2000" dirty="0" smtClean="0"/>
            <a:t>QUENCH: limits performance</a:t>
          </a:r>
          <a:endParaRPr lang="en-GB" sz="2000" dirty="0"/>
        </a:p>
      </dgm:t>
    </dgm:pt>
    <dgm:pt modelId="{D8C0380A-29D9-4869-A831-FAC6BF761194}" type="parTrans" cxnId="{1326360E-3149-4605-825B-B669DBABABE5}">
      <dgm:prSet/>
      <dgm:spPr/>
      <dgm:t>
        <a:bodyPr/>
        <a:lstStyle/>
        <a:p>
          <a:endParaRPr lang="en-GB"/>
        </a:p>
      </dgm:t>
    </dgm:pt>
    <dgm:pt modelId="{AFB27B68-D4D5-45D8-9300-3D7FBE885F35}" type="sibTrans" cxnId="{1326360E-3149-4605-825B-B669DBABABE5}">
      <dgm:prSet/>
      <dgm:spPr/>
      <dgm:t>
        <a:bodyPr/>
        <a:lstStyle/>
        <a:p>
          <a:endParaRPr lang="en-GB"/>
        </a:p>
      </dgm:t>
    </dgm:pt>
    <dgm:pt modelId="{C92AD075-40F3-4875-9039-A17531192623}">
      <dgm:prSet/>
      <dgm:spPr/>
      <dgm:t>
        <a:bodyPr/>
        <a:lstStyle/>
        <a:p>
          <a:pPr rtl="0"/>
          <a:r>
            <a:rPr lang="en-GB" dirty="0" smtClean="0"/>
            <a:t>Where did the quench start? </a:t>
          </a:r>
          <a:endParaRPr lang="en-GB" dirty="0"/>
        </a:p>
      </dgm:t>
    </dgm:pt>
    <dgm:pt modelId="{915E7DE1-D16E-4EEB-84E2-46EBF6C5098A}" type="parTrans" cxnId="{75257F8C-A6CE-44BD-8E92-0F51854F150E}">
      <dgm:prSet/>
      <dgm:spPr/>
      <dgm:t>
        <a:bodyPr/>
        <a:lstStyle/>
        <a:p>
          <a:endParaRPr lang="en-GB"/>
        </a:p>
      </dgm:t>
    </dgm:pt>
    <dgm:pt modelId="{046B47BE-72AC-477C-8FFC-D25F6DBDBF49}" type="sibTrans" cxnId="{75257F8C-A6CE-44BD-8E92-0F51854F150E}">
      <dgm:prSet/>
      <dgm:spPr/>
      <dgm:t>
        <a:bodyPr/>
        <a:lstStyle/>
        <a:p>
          <a:endParaRPr lang="en-GB"/>
        </a:p>
      </dgm:t>
    </dgm:pt>
    <dgm:pt modelId="{4D4D0C3C-A68C-4C34-9036-884F9DA898FD}">
      <dgm:prSet/>
      <dgm:spPr/>
      <dgm:t>
        <a:bodyPr/>
        <a:lstStyle/>
        <a:p>
          <a:pPr rtl="0"/>
          <a:r>
            <a:rPr lang="en-GB" dirty="0" smtClean="0"/>
            <a:t>What kind of defect induced the quench?</a:t>
          </a:r>
          <a:endParaRPr lang="en-GB" dirty="0"/>
        </a:p>
      </dgm:t>
    </dgm:pt>
    <dgm:pt modelId="{29984DB7-3B5A-4BF6-90F7-FE0C7C83D557}" type="parTrans" cxnId="{FBC5B1D3-87A8-4E12-BB0E-CD3E9B0BD77D}">
      <dgm:prSet/>
      <dgm:spPr/>
      <dgm:t>
        <a:bodyPr/>
        <a:lstStyle/>
        <a:p>
          <a:endParaRPr lang="en-GB"/>
        </a:p>
      </dgm:t>
    </dgm:pt>
    <dgm:pt modelId="{1031BB6D-E845-4E95-A458-FC49ED7C9654}" type="sibTrans" cxnId="{FBC5B1D3-87A8-4E12-BB0E-CD3E9B0BD77D}">
      <dgm:prSet/>
      <dgm:spPr/>
      <dgm:t>
        <a:bodyPr/>
        <a:lstStyle/>
        <a:p>
          <a:endParaRPr lang="en-GB"/>
        </a:p>
      </dgm:t>
    </dgm:pt>
    <dgm:pt modelId="{6A660A0D-BAC0-4C58-AB8D-66C41BDE9D30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2000" smtClean="0"/>
            <a:t>Contact thermometry</a:t>
          </a:r>
          <a:endParaRPr lang="en-GB" sz="2000"/>
        </a:p>
      </dgm:t>
    </dgm:pt>
    <dgm:pt modelId="{57865ADA-1D31-4785-A4EA-D90BDE6C35DC}" type="parTrans" cxnId="{BF4916F3-239D-4E59-8C7B-66F19D146529}">
      <dgm:prSet/>
      <dgm:spPr/>
      <dgm:t>
        <a:bodyPr/>
        <a:lstStyle/>
        <a:p>
          <a:endParaRPr lang="en-GB"/>
        </a:p>
      </dgm:t>
    </dgm:pt>
    <dgm:pt modelId="{5F74023B-501D-4611-923E-4388C7EDF9DD}" type="sibTrans" cxnId="{BF4916F3-239D-4E59-8C7B-66F19D146529}">
      <dgm:prSet/>
      <dgm:spPr/>
      <dgm:t>
        <a:bodyPr/>
        <a:lstStyle/>
        <a:p>
          <a:endParaRPr lang="en-GB"/>
        </a:p>
      </dgm:t>
    </dgm:pt>
    <dgm:pt modelId="{1D8DCDE5-068E-4027-B8F7-56E2DCE046E2}">
      <dgm:prSet/>
      <dgm:spPr/>
      <dgm:t>
        <a:bodyPr/>
        <a:lstStyle/>
        <a:p>
          <a:pPr rtl="0"/>
          <a:r>
            <a:rPr lang="en-GB" dirty="0" smtClean="0"/>
            <a:t>Placing temperature sensors on the cavity walls</a:t>
          </a:r>
          <a:endParaRPr lang="en-GB" dirty="0"/>
        </a:p>
      </dgm:t>
    </dgm:pt>
    <dgm:pt modelId="{6CD0AD3A-814F-4828-AA00-CE02391F4003}" type="parTrans" cxnId="{64994FA1-5A1D-4E37-8CDB-AA620CBD9391}">
      <dgm:prSet/>
      <dgm:spPr/>
      <dgm:t>
        <a:bodyPr/>
        <a:lstStyle/>
        <a:p>
          <a:endParaRPr lang="en-GB"/>
        </a:p>
      </dgm:t>
    </dgm:pt>
    <dgm:pt modelId="{BB26F262-713D-40ED-8E47-89AC1677E082}" type="sibTrans" cxnId="{64994FA1-5A1D-4E37-8CDB-AA620CBD9391}">
      <dgm:prSet/>
      <dgm:spPr/>
      <dgm:t>
        <a:bodyPr/>
        <a:lstStyle/>
        <a:p>
          <a:endParaRPr lang="en-GB"/>
        </a:p>
      </dgm:t>
    </dgm:pt>
    <dgm:pt modelId="{7D7207E5-6BDE-4C47-A4D9-E243A747B030}">
      <dgm:prSet/>
      <dgm:spPr/>
      <dgm:t>
        <a:bodyPr/>
        <a:lstStyle/>
        <a:p>
          <a:pPr rtl="0"/>
          <a:r>
            <a:rPr lang="en-GB" dirty="0" smtClean="0"/>
            <a:t>Requires individual preparation of each cavity</a:t>
          </a:r>
          <a:endParaRPr lang="en-GB" dirty="0"/>
        </a:p>
      </dgm:t>
    </dgm:pt>
    <dgm:pt modelId="{F9FC3289-8685-4919-BA06-F2C879F883E0}" type="parTrans" cxnId="{52579757-0987-4342-983D-AA58D7A80768}">
      <dgm:prSet/>
      <dgm:spPr/>
      <dgm:t>
        <a:bodyPr/>
        <a:lstStyle/>
        <a:p>
          <a:endParaRPr lang="en-GB"/>
        </a:p>
      </dgm:t>
    </dgm:pt>
    <dgm:pt modelId="{D0982D82-DF72-48B9-A8B9-C5216A02AE22}" type="sibTrans" cxnId="{52579757-0987-4342-983D-AA58D7A80768}">
      <dgm:prSet/>
      <dgm:spPr/>
      <dgm:t>
        <a:bodyPr/>
        <a:lstStyle/>
        <a:p>
          <a:endParaRPr lang="en-GB"/>
        </a:p>
      </dgm:t>
    </dgm:pt>
    <dgm:pt modelId="{7D66125E-89E4-4380-BDF5-7C98236DFC2D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n-GB" sz="2000" dirty="0" smtClean="0"/>
            <a:t>Non- contact thermometry</a:t>
          </a:r>
          <a:endParaRPr lang="en-GB" sz="2000" dirty="0"/>
        </a:p>
      </dgm:t>
    </dgm:pt>
    <dgm:pt modelId="{88185FF0-F078-41CB-B64F-CA4F84743837}" type="parTrans" cxnId="{60D938BD-8C9E-4E45-B10C-F0B86F16D6EA}">
      <dgm:prSet/>
      <dgm:spPr/>
      <dgm:t>
        <a:bodyPr/>
        <a:lstStyle/>
        <a:p>
          <a:endParaRPr lang="en-GB"/>
        </a:p>
      </dgm:t>
    </dgm:pt>
    <dgm:pt modelId="{7ECAC3A5-54BE-4489-9900-C4269D85A270}" type="sibTrans" cxnId="{60D938BD-8C9E-4E45-B10C-F0B86F16D6EA}">
      <dgm:prSet/>
      <dgm:spPr/>
      <dgm:t>
        <a:bodyPr/>
        <a:lstStyle/>
        <a:p>
          <a:endParaRPr lang="en-GB"/>
        </a:p>
      </dgm:t>
    </dgm:pt>
    <dgm:pt modelId="{FFBCAB6F-37F2-4A3C-A6EE-AD3BD84490DF}">
      <dgm:prSet/>
      <dgm:spPr/>
      <dgm:t>
        <a:bodyPr/>
        <a:lstStyle/>
        <a:p>
          <a:pPr rtl="0"/>
          <a:r>
            <a:rPr lang="en-GB" dirty="0" smtClean="0">
              <a:solidFill>
                <a:srgbClr val="FF0000"/>
              </a:solidFill>
            </a:rPr>
            <a:t>Allows systematic and fast testing of diverse cavities</a:t>
          </a:r>
          <a:endParaRPr lang="en-GB" dirty="0">
            <a:solidFill>
              <a:srgbClr val="FF0000"/>
            </a:solidFill>
          </a:endParaRPr>
        </a:p>
      </dgm:t>
    </dgm:pt>
    <dgm:pt modelId="{FB06C858-02A4-4AF2-AEC5-770B957371AE}" type="parTrans" cxnId="{631792DB-6385-4D91-8BAF-95CB651CA6AB}">
      <dgm:prSet/>
      <dgm:spPr/>
      <dgm:t>
        <a:bodyPr/>
        <a:lstStyle/>
        <a:p>
          <a:endParaRPr lang="en-GB"/>
        </a:p>
      </dgm:t>
    </dgm:pt>
    <dgm:pt modelId="{6AB25366-1B42-4E3B-AC54-EEE2DAED1268}" type="sibTrans" cxnId="{631792DB-6385-4D91-8BAF-95CB651CA6AB}">
      <dgm:prSet/>
      <dgm:spPr/>
      <dgm:t>
        <a:bodyPr/>
        <a:lstStyle/>
        <a:p>
          <a:endParaRPr lang="en-GB"/>
        </a:p>
      </dgm:t>
    </dgm:pt>
    <dgm:pt modelId="{30286B3B-17A5-4625-8AF1-305C278219AA}">
      <dgm:prSet/>
      <dgm:spPr/>
      <dgm:t>
        <a:bodyPr/>
        <a:lstStyle/>
        <a:p>
          <a:pPr rtl="0"/>
          <a:r>
            <a:rPr lang="en-GB" dirty="0" smtClean="0">
              <a:solidFill>
                <a:srgbClr val="FF0000"/>
              </a:solidFill>
            </a:rPr>
            <a:t>Technique based on superfluid helium second sound </a:t>
          </a:r>
          <a:endParaRPr lang="en-GB" dirty="0">
            <a:solidFill>
              <a:srgbClr val="FF0000"/>
            </a:solidFill>
          </a:endParaRPr>
        </a:p>
      </dgm:t>
    </dgm:pt>
    <dgm:pt modelId="{BC904F41-451F-4C6F-8277-5DE0C4D7CF7F}" type="parTrans" cxnId="{19872AC1-AD93-408D-BBA3-DBC7F75B79B0}">
      <dgm:prSet/>
      <dgm:spPr/>
      <dgm:t>
        <a:bodyPr/>
        <a:lstStyle/>
        <a:p>
          <a:endParaRPr lang="en-GB"/>
        </a:p>
      </dgm:t>
    </dgm:pt>
    <dgm:pt modelId="{607045F8-7B71-43D2-B105-660C8E86F646}" type="sibTrans" cxnId="{19872AC1-AD93-408D-BBA3-DBC7F75B79B0}">
      <dgm:prSet/>
      <dgm:spPr/>
      <dgm:t>
        <a:bodyPr/>
        <a:lstStyle/>
        <a:p>
          <a:endParaRPr lang="en-GB"/>
        </a:p>
      </dgm:t>
    </dgm:pt>
    <dgm:pt modelId="{8430D5B6-39B7-42ED-9E5A-858B3C41498F}">
      <dgm:prSet/>
      <dgm:spPr/>
      <dgm:t>
        <a:bodyPr/>
        <a:lstStyle/>
        <a:p>
          <a:pPr rtl="0"/>
          <a:r>
            <a:rPr lang="en-GB" dirty="0" smtClean="0"/>
            <a:t>Need of testing superconducting cavities of variable size and geometry.</a:t>
          </a:r>
          <a:endParaRPr lang="en-GB" dirty="0"/>
        </a:p>
      </dgm:t>
    </dgm:pt>
    <dgm:pt modelId="{07984079-4C22-4C0A-99B0-CF0A50C434CF}" type="parTrans" cxnId="{30505387-E481-4AED-BDD6-5DA60768CAC6}">
      <dgm:prSet/>
      <dgm:spPr/>
      <dgm:t>
        <a:bodyPr/>
        <a:lstStyle/>
        <a:p>
          <a:endParaRPr lang="en-GB"/>
        </a:p>
      </dgm:t>
    </dgm:pt>
    <dgm:pt modelId="{DA92A85E-0737-41D8-8F5E-71D1156CEBFC}" type="sibTrans" cxnId="{30505387-E481-4AED-BDD6-5DA60768CAC6}">
      <dgm:prSet/>
      <dgm:spPr/>
      <dgm:t>
        <a:bodyPr/>
        <a:lstStyle/>
        <a:p>
          <a:endParaRPr lang="en-GB"/>
        </a:p>
      </dgm:t>
    </dgm:pt>
    <dgm:pt modelId="{DC0517CF-65C8-46AF-A8B2-1E659883A31A}">
      <dgm:prSet/>
      <dgm:spPr/>
      <dgm:t>
        <a:bodyPr/>
        <a:lstStyle/>
        <a:p>
          <a:pPr rtl="0"/>
          <a:r>
            <a:rPr lang="en-GB" dirty="0" smtClean="0"/>
            <a:t>Localized? Magnetic?</a:t>
          </a:r>
          <a:endParaRPr lang="en-GB" dirty="0"/>
        </a:p>
      </dgm:t>
    </dgm:pt>
    <dgm:pt modelId="{DCA24C04-F2AB-4025-AF68-1C3A03B2D3A6}" type="parTrans" cxnId="{65D6FC2F-858E-44F9-992A-0B2449861140}">
      <dgm:prSet/>
      <dgm:spPr/>
      <dgm:t>
        <a:bodyPr/>
        <a:lstStyle/>
        <a:p>
          <a:endParaRPr lang="en-GB"/>
        </a:p>
      </dgm:t>
    </dgm:pt>
    <dgm:pt modelId="{AD65A8E2-AD85-4940-87F6-9FF56CF92FA0}" type="sibTrans" cxnId="{65D6FC2F-858E-44F9-992A-0B2449861140}">
      <dgm:prSet/>
      <dgm:spPr/>
      <dgm:t>
        <a:bodyPr/>
        <a:lstStyle/>
        <a:p>
          <a:endParaRPr lang="en-GB"/>
        </a:p>
      </dgm:t>
    </dgm:pt>
    <dgm:pt modelId="{908D7738-C853-4EB0-A3C4-5833832045C2}">
      <dgm:prSet/>
      <dgm:spPr/>
      <dgm:t>
        <a:bodyPr/>
        <a:lstStyle/>
        <a:p>
          <a:pPr rtl="0"/>
          <a:r>
            <a:rPr lang="en-GB" dirty="0" smtClean="0"/>
            <a:t>Can the problem be corrected?</a:t>
          </a:r>
          <a:endParaRPr lang="en-GB" dirty="0"/>
        </a:p>
      </dgm:t>
    </dgm:pt>
    <dgm:pt modelId="{E51E8CF4-03C3-463C-A916-3C25DBEE66F7}" type="parTrans" cxnId="{48C3A525-FACB-4CB5-BED5-25ED96EDB573}">
      <dgm:prSet/>
      <dgm:spPr/>
      <dgm:t>
        <a:bodyPr/>
        <a:lstStyle/>
        <a:p>
          <a:endParaRPr lang="en-GB"/>
        </a:p>
      </dgm:t>
    </dgm:pt>
    <dgm:pt modelId="{DBA685BF-179E-469B-BC01-4C5BFDB1CA67}" type="sibTrans" cxnId="{48C3A525-FACB-4CB5-BED5-25ED96EDB573}">
      <dgm:prSet/>
      <dgm:spPr/>
      <dgm:t>
        <a:bodyPr/>
        <a:lstStyle/>
        <a:p>
          <a:endParaRPr lang="en-GB"/>
        </a:p>
      </dgm:t>
    </dgm:pt>
    <dgm:pt modelId="{DC1168C7-B4AF-415C-946B-40DC0192AB32}" type="pres">
      <dgm:prSet presAssocID="{CB8B01A6-D84F-4F45-B72A-FEEA0718C9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69EF6BE-FDFC-4B37-84EA-A5A8BB4DD71A}" type="pres">
      <dgm:prSet presAssocID="{B8E35190-B3D8-44F8-A21A-CF8257FFC12A}" presName="linNode" presStyleCnt="0"/>
      <dgm:spPr/>
    </dgm:pt>
    <dgm:pt modelId="{BD9BD32C-6F0F-4662-845C-1E54EB88FF02}" type="pres">
      <dgm:prSet presAssocID="{B8E35190-B3D8-44F8-A21A-CF8257FFC12A}" presName="parentText" presStyleLbl="node1" presStyleIdx="0" presStyleCnt="4" custScaleX="7861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7BDC29-ABCA-44B3-BDC1-9B4D76651A23}" type="pres">
      <dgm:prSet presAssocID="{B8E35190-B3D8-44F8-A21A-CF8257FFC12A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AD3B7A-3C94-423B-93AE-D26AA149C09E}" type="pres">
      <dgm:prSet presAssocID="{205600FE-3C00-4760-A6E1-4720E4CF09F3}" presName="sp" presStyleCnt="0"/>
      <dgm:spPr/>
    </dgm:pt>
    <dgm:pt modelId="{EE966B88-59D1-4BE2-BC8D-84E276A49708}" type="pres">
      <dgm:prSet presAssocID="{1C367A31-D1B3-4E10-AD41-02D659069B15}" presName="linNode" presStyleCnt="0"/>
      <dgm:spPr/>
    </dgm:pt>
    <dgm:pt modelId="{D8FDED28-81D3-4133-B430-F01F25F312A1}" type="pres">
      <dgm:prSet presAssocID="{1C367A31-D1B3-4E10-AD41-02D659069B15}" presName="parentText" presStyleLbl="node1" presStyleIdx="1" presStyleCnt="4" custScaleX="78614" custScaleY="16347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78B83A-711D-4230-92B6-FBDF0CDC5216}" type="pres">
      <dgm:prSet presAssocID="{1C367A31-D1B3-4E10-AD41-02D659069B15}" presName="descendantText" presStyleLbl="alignAccFollowNode1" presStyleIdx="1" presStyleCnt="4" custScaleY="16347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FA1821-FDE2-4FA7-9930-8F8537669C12}" type="pres">
      <dgm:prSet presAssocID="{AFB27B68-D4D5-45D8-9300-3D7FBE885F35}" presName="sp" presStyleCnt="0"/>
      <dgm:spPr/>
    </dgm:pt>
    <dgm:pt modelId="{B6E0DF9B-C891-4040-8FFA-606574BE7D6F}" type="pres">
      <dgm:prSet presAssocID="{6A660A0D-BAC0-4C58-AB8D-66C41BDE9D30}" presName="linNode" presStyleCnt="0"/>
      <dgm:spPr/>
    </dgm:pt>
    <dgm:pt modelId="{67409051-4BFE-4A07-A2FF-FF3628032970}" type="pres">
      <dgm:prSet presAssocID="{6A660A0D-BAC0-4C58-AB8D-66C41BDE9D30}" presName="parentText" presStyleLbl="node1" presStyleIdx="2" presStyleCnt="4" custScaleX="7861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84092B-448C-4DC2-A2AB-8A6C57B87D4E}" type="pres">
      <dgm:prSet presAssocID="{6A660A0D-BAC0-4C58-AB8D-66C41BDE9D30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8DA290-2F44-4CEC-AA34-1B3659B37552}" type="pres">
      <dgm:prSet presAssocID="{5F74023B-501D-4611-923E-4388C7EDF9DD}" presName="sp" presStyleCnt="0"/>
      <dgm:spPr/>
    </dgm:pt>
    <dgm:pt modelId="{0F29C3CE-C83D-44CF-BBE0-93A87ECC7F21}" type="pres">
      <dgm:prSet presAssocID="{7D66125E-89E4-4380-BDF5-7C98236DFC2D}" presName="linNode" presStyleCnt="0"/>
      <dgm:spPr/>
    </dgm:pt>
    <dgm:pt modelId="{F85F94E4-49CB-4CC0-975F-C45D7073E84E}" type="pres">
      <dgm:prSet presAssocID="{7D66125E-89E4-4380-BDF5-7C98236DFC2D}" presName="parentText" presStyleLbl="node1" presStyleIdx="3" presStyleCnt="4" custScaleX="7861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79F2D9-E361-440B-B2FD-051CF5A78F44}" type="pres">
      <dgm:prSet presAssocID="{7D66125E-89E4-4380-BDF5-7C98236DFC2D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E990C51-9DFE-468D-960E-ADD4601CD969}" srcId="{CB8B01A6-D84F-4F45-B72A-FEEA0718C996}" destId="{B8E35190-B3D8-44F8-A21A-CF8257FFC12A}" srcOrd="0" destOrd="0" parTransId="{24F15C79-21D1-45E8-80DD-0AFEB0581079}" sibTransId="{205600FE-3C00-4760-A6E1-4720E4CF09F3}"/>
    <dgm:cxn modelId="{631792DB-6385-4D91-8BAF-95CB651CA6AB}" srcId="{7D66125E-89E4-4380-BDF5-7C98236DFC2D}" destId="{FFBCAB6F-37F2-4A3C-A6EE-AD3BD84490DF}" srcOrd="0" destOrd="0" parTransId="{FB06C858-02A4-4AF2-AEC5-770B957371AE}" sibTransId="{6AB25366-1B42-4E3B-AC54-EEE2DAED1268}"/>
    <dgm:cxn modelId="{75257F8C-A6CE-44BD-8E92-0F51854F150E}" srcId="{1C367A31-D1B3-4E10-AD41-02D659069B15}" destId="{C92AD075-40F3-4875-9039-A17531192623}" srcOrd="0" destOrd="0" parTransId="{915E7DE1-D16E-4EEB-84E2-46EBF6C5098A}" sibTransId="{046B47BE-72AC-477C-8FFC-D25F6DBDBF49}"/>
    <dgm:cxn modelId="{2F6EDC7A-85D4-4826-9B2B-C5F9F9EA3AE0}" type="presOf" srcId="{8430D5B6-39B7-42ED-9E5A-858B3C41498F}" destId="{0E7BDC29-ABCA-44B3-BDC1-9B4D76651A23}" srcOrd="0" destOrd="0" presId="urn:microsoft.com/office/officeart/2005/8/layout/vList5"/>
    <dgm:cxn modelId="{60D938BD-8C9E-4E45-B10C-F0B86F16D6EA}" srcId="{CB8B01A6-D84F-4F45-B72A-FEEA0718C996}" destId="{7D66125E-89E4-4380-BDF5-7C98236DFC2D}" srcOrd="3" destOrd="0" parTransId="{88185FF0-F078-41CB-B64F-CA4F84743837}" sibTransId="{7ECAC3A5-54BE-4489-9900-C4269D85A270}"/>
    <dgm:cxn modelId="{4C8F1A0B-6C07-462B-823B-1BEF32174987}" type="presOf" srcId="{C92AD075-40F3-4875-9039-A17531192623}" destId="{BC78B83A-711D-4230-92B6-FBDF0CDC5216}" srcOrd="0" destOrd="0" presId="urn:microsoft.com/office/officeart/2005/8/layout/vList5"/>
    <dgm:cxn modelId="{25CA37A7-6552-40AF-8E1A-711BE2E8BEA1}" type="presOf" srcId="{4D4D0C3C-A68C-4C34-9036-884F9DA898FD}" destId="{BC78B83A-711D-4230-92B6-FBDF0CDC5216}" srcOrd="0" destOrd="2" presId="urn:microsoft.com/office/officeart/2005/8/layout/vList5"/>
    <dgm:cxn modelId="{A38EE7B2-A58E-411E-98DF-8AD1A96CF710}" type="presOf" srcId="{DC0517CF-65C8-46AF-A8B2-1E659883A31A}" destId="{BC78B83A-711D-4230-92B6-FBDF0CDC5216}" srcOrd="0" destOrd="1" presId="urn:microsoft.com/office/officeart/2005/8/layout/vList5"/>
    <dgm:cxn modelId="{FBC5B1D3-87A8-4E12-BB0E-CD3E9B0BD77D}" srcId="{1C367A31-D1B3-4E10-AD41-02D659069B15}" destId="{4D4D0C3C-A68C-4C34-9036-884F9DA898FD}" srcOrd="2" destOrd="0" parTransId="{29984DB7-3B5A-4BF6-90F7-FE0C7C83D557}" sibTransId="{1031BB6D-E845-4E95-A458-FC49ED7C9654}"/>
    <dgm:cxn modelId="{294255CC-92EE-4FF8-9BB0-FA5CD8620FBA}" type="presOf" srcId="{FFBCAB6F-37F2-4A3C-A6EE-AD3BD84490DF}" destId="{C779F2D9-E361-440B-B2FD-051CF5A78F44}" srcOrd="0" destOrd="0" presId="urn:microsoft.com/office/officeart/2005/8/layout/vList5"/>
    <dgm:cxn modelId="{2235E438-543F-40DA-8365-BA93672B6463}" type="presOf" srcId="{7D66125E-89E4-4380-BDF5-7C98236DFC2D}" destId="{F85F94E4-49CB-4CC0-975F-C45D7073E84E}" srcOrd="0" destOrd="0" presId="urn:microsoft.com/office/officeart/2005/8/layout/vList5"/>
    <dgm:cxn modelId="{4E3C272F-5FD6-45BE-9E7A-401DD3556419}" type="presOf" srcId="{7D7207E5-6BDE-4C47-A4D9-E243A747B030}" destId="{E684092B-448C-4DC2-A2AB-8A6C57B87D4E}" srcOrd="0" destOrd="1" presId="urn:microsoft.com/office/officeart/2005/8/layout/vList5"/>
    <dgm:cxn modelId="{8A08F117-FBA6-4EF2-A3F3-E6AC5E7757B1}" type="presOf" srcId="{1D8DCDE5-068E-4027-B8F7-56E2DCE046E2}" destId="{E684092B-448C-4DC2-A2AB-8A6C57B87D4E}" srcOrd="0" destOrd="0" presId="urn:microsoft.com/office/officeart/2005/8/layout/vList5"/>
    <dgm:cxn modelId="{0A599F92-4707-4C9A-B8CE-FC3CAC44D10F}" type="presOf" srcId="{CB8B01A6-D84F-4F45-B72A-FEEA0718C996}" destId="{DC1168C7-B4AF-415C-946B-40DC0192AB32}" srcOrd="0" destOrd="0" presId="urn:microsoft.com/office/officeart/2005/8/layout/vList5"/>
    <dgm:cxn modelId="{19872AC1-AD93-408D-BBA3-DBC7F75B79B0}" srcId="{7D66125E-89E4-4380-BDF5-7C98236DFC2D}" destId="{30286B3B-17A5-4625-8AF1-305C278219AA}" srcOrd="1" destOrd="0" parTransId="{BC904F41-451F-4C6F-8277-5DE0C4D7CF7F}" sibTransId="{607045F8-7B71-43D2-B105-660C8E86F646}"/>
    <dgm:cxn modelId="{65D6FC2F-858E-44F9-992A-0B2449861140}" srcId="{1C367A31-D1B3-4E10-AD41-02D659069B15}" destId="{DC0517CF-65C8-46AF-A8B2-1E659883A31A}" srcOrd="1" destOrd="0" parTransId="{DCA24C04-F2AB-4025-AF68-1C3A03B2D3A6}" sibTransId="{AD65A8E2-AD85-4940-87F6-9FF56CF92FA0}"/>
    <dgm:cxn modelId="{65A8F0A9-4945-4ED7-8A12-253DB9F61F98}" type="presOf" srcId="{6A660A0D-BAC0-4C58-AB8D-66C41BDE9D30}" destId="{67409051-4BFE-4A07-A2FF-FF3628032970}" srcOrd="0" destOrd="0" presId="urn:microsoft.com/office/officeart/2005/8/layout/vList5"/>
    <dgm:cxn modelId="{071727C6-E071-4D9F-A392-F7A0627D4350}" type="presOf" srcId="{1C367A31-D1B3-4E10-AD41-02D659069B15}" destId="{D8FDED28-81D3-4133-B430-F01F25F312A1}" srcOrd="0" destOrd="0" presId="urn:microsoft.com/office/officeart/2005/8/layout/vList5"/>
    <dgm:cxn modelId="{194786FF-E366-4CF3-AD88-79B624E20325}" type="presOf" srcId="{30286B3B-17A5-4625-8AF1-305C278219AA}" destId="{C779F2D9-E361-440B-B2FD-051CF5A78F44}" srcOrd="0" destOrd="1" presId="urn:microsoft.com/office/officeart/2005/8/layout/vList5"/>
    <dgm:cxn modelId="{2A9F33DA-F5EE-48C1-9C1B-A2833CE52F6F}" type="presOf" srcId="{B8E35190-B3D8-44F8-A21A-CF8257FFC12A}" destId="{BD9BD32C-6F0F-4662-845C-1E54EB88FF02}" srcOrd="0" destOrd="0" presId="urn:microsoft.com/office/officeart/2005/8/layout/vList5"/>
    <dgm:cxn modelId="{64994FA1-5A1D-4E37-8CDB-AA620CBD9391}" srcId="{6A660A0D-BAC0-4C58-AB8D-66C41BDE9D30}" destId="{1D8DCDE5-068E-4027-B8F7-56E2DCE046E2}" srcOrd="0" destOrd="0" parTransId="{6CD0AD3A-814F-4828-AA00-CE02391F4003}" sibTransId="{BB26F262-713D-40ED-8E47-89AC1677E082}"/>
    <dgm:cxn modelId="{30505387-E481-4AED-BDD6-5DA60768CAC6}" srcId="{B8E35190-B3D8-44F8-A21A-CF8257FFC12A}" destId="{8430D5B6-39B7-42ED-9E5A-858B3C41498F}" srcOrd="0" destOrd="0" parTransId="{07984079-4C22-4C0A-99B0-CF0A50C434CF}" sibTransId="{DA92A85E-0737-41D8-8F5E-71D1156CEBFC}"/>
    <dgm:cxn modelId="{7CEACBC3-08D8-4629-8181-3013BCC70E1C}" type="presOf" srcId="{908D7738-C853-4EB0-A3C4-5833832045C2}" destId="{BC78B83A-711D-4230-92B6-FBDF0CDC5216}" srcOrd="0" destOrd="3" presId="urn:microsoft.com/office/officeart/2005/8/layout/vList5"/>
    <dgm:cxn modelId="{1326360E-3149-4605-825B-B669DBABABE5}" srcId="{CB8B01A6-D84F-4F45-B72A-FEEA0718C996}" destId="{1C367A31-D1B3-4E10-AD41-02D659069B15}" srcOrd="1" destOrd="0" parTransId="{D8C0380A-29D9-4869-A831-FAC6BF761194}" sibTransId="{AFB27B68-D4D5-45D8-9300-3D7FBE885F35}"/>
    <dgm:cxn modelId="{52579757-0987-4342-983D-AA58D7A80768}" srcId="{6A660A0D-BAC0-4C58-AB8D-66C41BDE9D30}" destId="{7D7207E5-6BDE-4C47-A4D9-E243A747B030}" srcOrd="1" destOrd="0" parTransId="{F9FC3289-8685-4919-BA06-F2C879F883E0}" sibTransId="{D0982D82-DF72-48B9-A8B9-C5216A02AE22}"/>
    <dgm:cxn modelId="{BF4916F3-239D-4E59-8C7B-66F19D146529}" srcId="{CB8B01A6-D84F-4F45-B72A-FEEA0718C996}" destId="{6A660A0D-BAC0-4C58-AB8D-66C41BDE9D30}" srcOrd="2" destOrd="0" parTransId="{57865ADA-1D31-4785-A4EA-D90BDE6C35DC}" sibTransId="{5F74023B-501D-4611-923E-4388C7EDF9DD}"/>
    <dgm:cxn modelId="{48C3A525-FACB-4CB5-BED5-25ED96EDB573}" srcId="{1C367A31-D1B3-4E10-AD41-02D659069B15}" destId="{908D7738-C853-4EB0-A3C4-5833832045C2}" srcOrd="3" destOrd="0" parTransId="{E51E8CF4-03C3-463C-A916-3C25DBEE66F7}" sibTransId="{DBA685BF-179E-469B-BC01-4C5BFDB1CA67}"/>
    <dgm:cxn modelId="{97F02B87-884D-4B60-BFBE-8E7F27134C57}" type="presParOf" srcId="{DC1168C7-B4AF-415C-946B-40DC0192AB32}" destId="{569EF6BE-FDFC-4B37-84EA-A5A8BB4DD71A}" srcOrd="0" destOrd="0" presId="urn:microsoft.com/office/officeart/2005/8/layout/vList5"/>
    <dgm:cxn modelId="{0A0AA1BC-5C8E-49F4-B306-F8699FBDF26A}" type="presParOf" srcId="{569EF6BE-FDFC-4B37-84EA-A5A8BB4DD71A}" destId="{BD9BD32C-6F0F-4662-845C-1E54EB88FF02}" srcOrd="0" destOrd="0" presId="urn:microsoft.com/office/officeart/2005/8/layout/vList5"/>
    <dgm:cxn modelId="{14BC2246-6F34-4092-B5C7-EDFED43740A8}" type="presParOf" srcId="{569EF6BE-FDFC-4B37-84EA-A5A8BB4DD71A}" destId="{0E7BDC29-ABCA-44B3-BDC1-9B4D76651A23}" srcOrd="1" destOrd="0" presId="urn:microsoft.com/office/officeart/2005/8/layout/vList5"/>
    <dgm:cxn modelId="{93993D9B-D808-479E-9B61-BF59B3E2F2F9}" type="presParOf" srcId="{DC1168C7-B4AF-415C-946B-40DC0192AB32}" destId="{EAAD3B7A-3C94-423B-93AE-D26AA149C09E}" srcOrd="1" destOrd="0" presId="urn:microsoft.com/office/officeart/2005/8/layout/vList5"/>
    <dgm:cxn modelId="{3B601280-F2F3-463E-B78A-C2C3FA0B9D9F}" type="presParOf" srcId="{DC1168C7-B4AF-415C-946B-40DC0192AB32}" destId="{EE966B88-59D1-4BE2-BC8D-84E276A49708}" srcOrd="2" destOrd="0" presId="urn:microsoft.com/office/officeart/2005/8/layout/vList5"/>
    <dgm:cxn modelId="{46E44E6D-0B1A-45BC-931D-3A1CB732DE5A}" type="presParOf" srcId="{EE966B88-59D1-4BE2-BC8D-84E276A49708}" destId="{D8FDED28-81D3-4133-B430-F01F25F312A1}" srcOrd="0" destOrd="0" presId="urn:microsoft.com/office/officeart/2005/8/layout/vList5"/>
    <dgm:cxn modelId="{E328D25E-F72F-48FF-AEF1-8F103B72B1A0}" type="presParOf" srcId="{EE966B88-59D1-4BE2-BC8D-84E276A49708}" destId="{BC78B83A-711D-4230-92B6-FBDF0CDC5216}" srcOrd="1" destOrd="0" presId="urn:microsoft.com/office/officeart/2005/8/layout/vList5"/>
    <dgm:cxn modelId="{998C08B6-5069-4E95-9F89-9613CC119A48}" type="presParOf" srcId="{DC1168C7-B4AF-415C-946B-40DC0192AB32}" destId="{A3FA1821-FDE2-4FA7-9930-8F8537669C12}" srcOrd="3" destOrd="0" presId="urn:microsoft.com/office/officeart/2005/8/layout/vList5"/>
    <dgm:cxn modelId="{AF39C713-D595-40DC-A253-337361112613}" type="presParOf" srcId="{DC1168C7-B4AF-415C-946B-40DC0192AB32}" destId="{B6E0DF9B-C891-4040-8FFA-606574BE7D6F}" srcOrd="4" destOrd="0" presId="urn:microsoft.com/office/officeart/2005/8/layout/vList5"/>
    <dgm:cxn modelId="{2F8946B1-96C7-49D4-AE25-0B6EF58DBEBD}" type="presParOf" srcId="{B6E0DF9B-C891-4040-8FFA-606574BE7D6F}" destId="{67409051-4BFE-4A07-A2FF-FF3628032970}" srcOrd="0" destOrd="0" presId="urn:microsoft.com/office/officeart/2005/8/layout/vList5"/>
    <dgm:cxn modelId="{0E7A16FC-DD21-435C-B7A7-C64879844801}" type="presParOf" srcId="{B6E0DF9B-C891-4040-8FFA-606574BE7D6F}" destId="{E684092B-448C-4DC2-A2AB-8A6C57B87D4E}" srcOrd="1" destOrd="0" presId="urn:microsoft.com/office/officeart/2005/8/layout/vList5"/>
    <dgm:cxn modelId="{418EF28B-C45A-40EC-90A3-A7B75BFD933E}" type="presParOf" srcId="{DC1168C7-B4AF-415C-946B-40DC0192AB32}" destId="{AA8DA290-2F44-4CEC-AA34-1B3659B37552}" srcOrd="5" destOrd="0" presId="urn:microsoft.com/office/officeart/2005/8/layout/vList5"/>
    <dgm:cxn modelId="{DB03009E-F061-471A-82A4-0C7DFA66FD8A}" type="presParOf" srcId="{DC1168C7-B4AF-415C-946B-40DC0192AB32}" destId="{0F29C3CE-C83D-44CF-BBE0-93A87ECC7F21}" srcOrd="6" destOrd="0" presId="urn:microsoft.com/office/officeart/2005/8/layout/vList5"/>
    <dgm:cxn modelId="{009E3F12-C058-4CFA-80E6-9B9A5565ED18}" type="presParOf" srcId="{0F29C3CE-C83D-44CF-BBE0-93A87ECC7F21}" destId="{F85F94E4-49CB-4CC0-975F-C45D7073E84E}" srcOrd="0" destOrd="0" presId="urn:microsoft.com/office/officeart/2005/8/layout/vList5"/>
    <dgm:cxn modelId="{128AF0E9-3B27-4FCA-9692-2BE55E2AFB1B}" type="presParOf" srcId="{0F29C3CE-C83D-44CF-BBE0-93A87ECC7F21}" destId="{C779F2D9-E361-440B-B2FD-051CF5A78F4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1F50E24-4531-48B9-AF37-D69FDD2186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90A00C4-7ED1-4297-917D-619CBA5425EE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GB" dirty="0" smtClean="0"/>
            <a:t>Fully characterise the two types of sensors</a:t>
          </a:r>
          <a:endParaRPr lang="en-GB" dirty="0"/>
        </a:p>
      </dgm:t>
    </dgm:pt>
    <dgm:pt modelId="{EEBECFDF-1DCA-45AF-9399-9502099FA766}" type="parTrans" cxnId="{AC22A9F8-C35F-44E9-B93A-6F03BD85F6BA}">
      <dgm:prSet/>
      <dgm:spPr/>
      <dgm:t>
        <a:bodyPr/>
        <a:lstStyle/>
        <a:p>
          <a:endParaRPr lang="en-GB"/>
        </a:p>
      </dgm:t>
    </dgm:pt>
    <dgm:pt modelId="{1EA0CAB2-F309-4F41-A4C4-B4435272C10E}" type="sibTrans" cxnId="{AC22A9F8-C35F-44E9-B93A-6F03BD85F6BA}">
      <dgm:prSet/>
      <dgm:spPr/>
      <dgm:t>
        <a:bodyPr/>
        <a:lstStyle/>
        <a:p>
          <a:endParaRPr lang="en-GB"/>
        </a:p>
      </dgm:t>
    </dgm:pt>
    <dgm:pt modelId="{77B7EA9B-2BDC-4EA5-AD20-4EE86A07E208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GB" dirty="0" smtClean="0"/>
            <a:t>Appreciate differences in… </a:t>
          </a:r>
          <a:endParaRPr lang="en-GB" dirty="0"/>
        </a:p>
      </dgm:t>
    </dgm:pt>
    <dgm:pt modelId="{8D8B87EE-7A38-452A-9133-0C438E5A9BE1}" type="parTrans" cxnId="{EE1E5527-FD5C-4E00-92E8-4717A1C98E68}">
      <dgm:prSet/>
      <dgm:spPr/>
      <dgm:t>
        <a:bodyPr/>
        <a:lstStyle/>
        <a:p>
          <a:endParaRPr lang="en-GB"/>
        </a:p>
      </dgm:t>
    </dgm:pt>
    <dgm:pt modelId="{A9C1C134-76A3-45E4-9F27-A0A401BC6DCD}" type="sibTrans" cxnId="{EE1E5527-FD5C-4E00-92E8-4717A1C98E68}">
      <dgm:prSet/>
      <dgm:spPr/>
      <dgm:t>
        <a:bodyPr/>
        <a:lstStyle/>
        <a:p>
          <a:endParaRPr lang="en-GB"/>
        </a:p>
      </dgm:t>
    </dgm:pt>
    <dgm:pt modelId="{340F2BB9-03AB-4F57-8D46-74A82EAE2639}">
      <dgm:prSet/>
      <dgm:spPr/>
      <dgm:t>
        <a:bodyPr/>
        <a:lstStyle/>
        <a:p>
          <a:pPr rtl="0"/>
          <a:r>
            <a:rPr lang="en-GB" dirty="0" smtClean="0"/>
            <a:t>Angular response</a:t>
          </a:r>
          <a:endParaRPr lang="en-GB" dirty="0"/>
        </a:p>
      </dgm:t>
    </dgm:pt>
    <dgm:pt modelId="{4C7E1CD8-F913-4F94-8FBB-08084812B736}" type="parTrans" cxnId="{40CEC0A9-311B-42F6-9163-CFAC66C6E29C}">
      <dgm:prSet/>
      <dgm:spPr/>
      <dgm:t>
        <a:bodyPr/>
        <a:lstStyle/>
        <a:p>
          <a:endParaRPr lang="en-GB"/>
        </a:p>
      </dgm:t>
    </dgm:pt>
    <dgm:pt modelId="{5A6638B0-DF2D-468E-9D1E-51A235FFCD16}" type="sibTrans" cxnId="{40CEC0A9-311B-42F6-9163-CFAC66C6E29C}">
      <dgm:prSet/>
      <dgm:spPr/>
      <dgm:t>
        <a:bodyPr/>
        <a:lstStyle/>
        <a:p>
          <a:endParaRPr lang="en-GB"/>
        </a:p>
      </dgm:t>
    </dgm:pt>
    <dgm:pt modelId="{56D75AD0-CB7C-471E-9BFA-CA167EAC6C85}">
      <dgm:prSet/>
      <dgm:spPr/>
      <dgm:t>
        <a:bodyPr/>
        <a:lstStyle/>
        <a:p>
          <a:pPr rtl="0"/>
          <a:r>
            <a:rPr lang="en-GB" dirty="0" smtClean="0"/>
            <a:t>Effect of distance from the source</a:t>
          </a:r>
          <a:endParaRPr lang="en-GB" dirty="0"/>
        </a:p>
      </dgm:t>
    </dgm:pt>
    <dgm:pt modelId="{763BB7B3-A9BE-4F40-A952-B94A74CEF504}" type="parTrans" cxnId="{AEA884FB-689D-4C69-A317-687358A13687}">
      <dgm:prSet/>
      <dgm:spPr/>
      <dgm:t>
        <a:bodyPr/>
        <a:lstStyle/>
        <a:p>
          <a:endParaRPr lang="en-GB"/>
        </a:p>
      </dgm:t>
    </dgm:pt>
    <dgm:pt modelId="{4F1DE047-46CC-4BB6-BB6E-EFB499EB397D}" type="sibTrans" cxnId="{AEA884FB-689D-4C69-A317-687358A13687}">
      <dgm:prSet/>
      <dgm:spPr/>
      <dgm:t>
        <a:bodyPr/>
        <a:lstStyle/>
        <a:p>
          <a:endParaRPr lang="en-GB"/>
        </a:p>
      </dgm:t>
    </dgm:pt>
    <dgm:pt modelId="{4DEC270B-8D94-47F5-A1A7-FA7F6A12165D}">
      <dgm:prSet/>
      <dgm:spPr/>
      <dgm:t>
        <a:bodyPr/>
        <a:lstStyle/>
        <a:p>
          <a:pPr rtl="0"/>
          <a:r>
            <a:rPr lang="en-GB" dirty="0" smtClean="0"/>
            <a:t>Time response features</a:t>
          </a:r>
          <a:endParaRPr lang="en-GB" dirty="0"/>
        </a:p>
      </dgm:t>
    </dgm:pt>
    <dgm:pt modelId="{E7ECDE82-9F98-4832-BCAB-B41AF83D238A}" type="parTrans" cxnId="{5BB7AD21-826B-46AB-ADC8-122339992FF4}">
      <dgm:prSet/>
      <dgm:spPr/>
      <dgm:t>
        <a:bodyPr/>
        <a:lstStyle/>
        <a:p>
          <a:endParaRPr lang="en-GB"/>
        </a:p>
      </dgm:t>
    </dgm:pt>
    <dgm:pt modelId="{B15F5745-F5A3-4F3B-BA5D-263880B0358F}" type="sibTrans" cxnId="{5BB7AD21-826B-46AB-ADC8-122339992FF4}">
      <dgm:prSet/>
      <dgm:spPr/>
      <dgm:t>
        <a:bodyPr/>
        <a:lstStyle/>
        <a:p>
          <a:endParaRPr lang="en-GB"/>
        </a:p>
      </dgm:t>
    </dgm:pt>
    <dgm:pt modelId="{A30DF0BF-A075-45E9-B215-985E3B4FEF25}">
      <dgm:prSet/>
      <dgm:spPr/>
      <dgm:t>
        <a:bodyPr/>
        <a:lstStyle/>
        <a:p>
          <a:pPr rtl="0"/>
          <a:r>
            <a:rPr lang="en-GB" dirty="0" smtClean="0"/>
            <a:t>in a common set-up</a:t>
          </a:r>
          <a:endParaRPr lang="en-GB" dirty="0"/>
        </a:p>
      </dgm:t>
    </dgm:pt>
    <dgm:pt modelId="{6EF57644-1AA4-4D27-B8C8-5A38DC3503D1}" type="parTrans" cxnId="{07236F9C-DAAA-422F-854A-1C496E16D347}">
      <dgm:prSet/>
      <dgm:spPr/>
      <dgm:t>
        <a:bodyPr/>
        <a:lstStyle/>
        <a:p>
          <a:endParaRPr lang="en-GB"/>
        </a:p>
      </dgm:t>
    </dgm:pt>
    <dgm:pt modelId="{1D6F0F03-0673-4449-9D58-6BA79A5DB03F}" type="sibTrans" cxnId="{07236F9C-DAAA-422F-854A-1C496E16D347}">
      <dgm:prSet/>
      <dgm:spPr/>
      <dgm:t>
        <a:bodyPr/>
        <a:lstStyle/>
        <a:p>
          <a:endParaRPr lang="en-GB"/>
        </a:p>
      </dgm:t>
    </dgm:pt>
    <dgm:pt modelId="{28A2AE3D-A949-4FAC-BDFF-E25EA31C5C33}">
      <dgm:prSet/>
      <dgm:spPr/>
      <dgm:t>
        <a:bodyPr/>
        <a:lstStyle/>
        <a:p>
          <a:pPr rtl="0"/>
          <a:r>
            <a:rPr lang="en-GB" dirty="0" smtClean="0"/>
            <a:t>in the same conditions</a:t>
          </a:r>
          <a:endParaRPr lang="en-GB" dirty="0"/>
        </a:p>
      </dgm:t>
    </dgm:pt>
    <dgm:pt modelId="{0CB5B2F5-9F75-4137-9C63-7F8CEDC1E483}" type="parTrans" cxnId="{8B1C8C65-2FF9-4F9E-B090-0D8AD2B8F5CD}">
      <dgm:prSet/>
      <dgm:spPr/>
      <dgm:t>
        <a:bodyPr/>
        <a:lstStyle/>
        <a:p>
          <a:endParaRPr lang="en-GB"/>
        </a:p>
      </dgm:t>
    </dgm:pt>
    <dgm:pt modelId="{8CF76004-C395-4FBE-BE4F-EC70C986F9CB}" type="sibTrans" cxnId="{8B1C8C65-2FF9-4F9E-B090-0D8AD2B8F5CD}">
      <dgm:prSet/>
      <dgm:spPr/>
      <dgm:t>
        <a:bodyPr/>
        <a:lstStyle/>
        <a:p>
          <a:endParaRPr lang="en-GB"/>
        </a:p>
      </dgm:t>
    </dgm:pt>
    <dgm:pt modelId="{0F4297CD-F5B5-45BE-A2C9-885EB9A5CA22}">
      <dgm:prSet/>
      <dgm:spPr/>
      <dgm:t>
        <a:bodyPr/>
        <a:lstStyle/>
        <a:p>
          <a:pPr rtl="0"/>
          <a:r>
            <a:rPr lang="en-GB" dirty="0" smtClean="0"/>
            <a:t>Response to source intensity</a:t>
          </a:r>
          <a:endParaRPr lang="en-GB" dirty="0"/>
        </a:p>
      </dgm:t>
    </dgm:pt>
    <dgm:pt modelId="{50191CBF-8B55-4DE1-8B46-E8B1C099E946}" type="parTrans" cxnId="{F3179976-D1D4-40AD-952E-E0FBB6EEBBFE}">
      <dgm:prSet/>
      <dgm:spPr/>
      <dgm:t>
        <a:bodyPr/>
        <a:lstStyle/>
        <a:p>
          <a:endParaRPr lang="en-GB"/>
        </a:p>
      </dgm:t>
    </dgm:pt>
    <dgm:pt modelId="{D9150F56-F575-43B5-8484-57712239A237}" type="sibTrans" cxnId="{F3179976-D1D4-40AD-952E-E0FBB6EEBBFE}">
      <dgm:prSet/>
      <dgm:spPr/>
      <dgm:t>
        <a:bodyPr/>
        <a:lstStyle/>
        <a:p>
          <a:endParaRPr lang="en-GB"/>
        </a:p>
      </dgm:t>
    </dgm:pt>
    <dgm:pt modelId="{7909B354-1D14-49E1-AD7C-4A4D0B501267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GB" dirty="0" smtClean="0"/>
            <a:t>Assess the advantages and drawbacks of each of them</a:t>
          </a:r>
          <a:endParaRPr lang="en-GB" dirty="0"/>
        </a:p>
      </dgm:t>
    </dgm:pt>
    <dgm:pt modelId="{EB09D74D-8978-4BD4-AA85-5BA0D1AD7F49}" type="parTrans" cxnId="{4830E9C7-A0C3-4F23-8CDA-9FB97BBFC653}">
      <dgm:prSet/>
      <dgm:spPr/>
      <dgm:t>
        <a:bodyPr/>
        <a:lstStyle/>
        <a:p>
          <a:endParaRPr lang="en-GB"/>
        </a:p>
      </dgm:t>
    </dgm:pt>
    <dgm:pt modelId="{6B2E6256-7A18-4E08-B210-8C3B31865406}" type="sibTrans" cxnId="{4830E9C7-A0C3-4F23-8CDA-9FB97BBFC653}">
      <dgm:prSet/>
      <dgm:spPr/>
      <dgm:t>
        <a:bodyPr/>
        <a:lstStyle/>
        <a:p>
          <a:endParaRPr lang="en-GB"/>
        </a:p>
      </dgm:t>
    </dgm:pt>
    <dgm:pt modelId="{2658D1FD-D4CE-4F97-B416-FB5824F8E7C6}" type="pres">
      <dgm:prSet presAssocID="{81F50E24-4531-48B9-AF37-D69FDD2186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687F756-C46F-415F-8939-4149F1D46D92}" type="pres">
      <dgm:prSet presAssocID="{890A00C4-7ED1-4297-917D-619CBA5425E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5245B5C-8674-4F06-AF43-7D095013EB2F}" type="pres">
      <dgm:prSet presAssocID="{890A00C4-7ED1-4297-917D-619CBA5425E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A5B8E9-A904-4D84-BCE8-E2E1B0F756D0}" type="pres">
      <dgm:prSet presAssocID="{77B7EA9B-2BDC-4EA5-AD20-4EE86A07E20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DFA2A7-39FB-47BD-98AD-626A73D0A0CF}" type="pres">
      <dgm:prSet presAssocID="{77B7EA9B-2BDC-4EA5-AD20-4EE86A07E20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B6A6E4-6ED5-47AE-8C2B-FA22BE9AAA08}" type="pres">
      <dgm:prSet presAssocID="{7909B354-1D14-49E1-AD7C-4A4D0B50126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D31DCB0-F564-4D01-96CB-B3C4A28B1F7C}" type="presOf" srcId="{0F4297CD-F5B5-45BE-A2C9-885EB9A5CA22}" destId="{27DFA2A7-39FB-47BD-98AD-626A73D0A0CF}" srcOrd="0" destOrd="2" presId="urn:microsoft.com/office/officeart/2005/8/layout/vList2"/>
    <dgm:cxn modelId="{AC22A9F8-C35F-44E9-B93A-6F03BD85F6BA}" srcId="{81F50E24-4531-48B9-AF37-D69FDD2186BC}" destId="{890A00C4-7ED1-4297-917D-619CBA5425EE}" srcOrd="0" destOrd="0" parTransId="{EEBECFDF-1DCA-45AF-9399-9502099FA766}" sibTransId="{1EA0CAB2-F309-4F41-A4C4-B4435272C10E}"/>
    <dgm:cxn modelId="{DDF0C358-8374-435A-B67F-C90FCF19643F}" type="presOf" srcId="{340F2BB9-03AB-4F57-8D46-74A82EAE2639}" destId="{27DFA2A7-39FB-47BD-98AD-626A73D0A0CF}" srcOrd="0" destOrd="0" presId="urn:microsoft.com/office/officeart/2005/8/layout/vList2"/>
    <dgm:cxn modelId="{40CEC0A9-311B-42F6-9163-CFAC66C6E29C}" srcId="{77B7EA9B-2BDC-4EA5-AD20-4EE86A07E208}" destId="{340F2BB9-03AB-4F57-8D46-74A82EAE2639}" srcOrd="0" destOrd="0" parTransId="{4C7E1CD8-F913-4F94-8FBB-08084812B736}" sibTransId="{5A6638B0-DF2D-468E-9D1E-51A235FFCD16}"/>
    <dgm:cxn modelId="{3C8E40B8-A243-4550-8C3D-99A864714937}" type="presOf" srcId="{28A2AE3D-A949-4FAC-BDFF-E25EA31C5C33}" destId="{85245B5C-8674-4F06-AF43-7D095013EB2F}" srcOrd="0" destOrd="1" presId="urn:microsoft.com/office/officeart/2005/8/layout/vList2"/>
    <dgm:cxn modelId="{07236F9C-DAAA-422F-854A-1C496E16D347}" srcId="{890A00C4-7ED1-4297-917D-619CBA5425EE}" destId="{A30DF0BF-A075-45E9-B215-985E3B4FEF25}" srcOrd="0" destOrd="0" parTransId="{6EF57644-1AA4-4D27-B8C8-5A38DC3503D1}" sibTransId="{1D6F0F03-0673-4449-9D58-6BA79A5DB03F}"/>
    <dgm:cxn modelId="{EE1E5527-FD5C-4E00-92E8-4717A1C98E68}" srcId="{81F50E24-4531-48B9-AF37-D69FDD2186BC}" destId="{77B7EA9B-2BDC-4EA5-AD20-4EE86A07E208}" srcOrd="1" destOrd="0" parTransId="{8D8B87EE-7A38-452A-9133-0C438E5A9BE1}" sibTransId="{A9C1C134-76A3-45E4-9F27-A0A401BC6DCD}"/>
    <dgm:cxn modelId="{2201DFB2-77B0-4381-97BF-132AB3DD7592}" type="presOf" srcId="{77B7EA9B-2BDC-4EA5-AD20-4EE86A07E208}" destId="{DDA5B8E9-A904-4D84-BCE8-E2E1B0F756D0}" srcOrd="0" destOrd="0" presId="urn:microsoft.com/office/officeart/2005/8/layout/vList2"/>
    <dgm:cxn modelId="{F3179976-D1D4-40AD-952E-E0FBB6EEBBFE}" srcId="{77B7EA9B-2BDC-4EA5-AD20-4EE86A07E208}" destId="{0F4297CD-F5B5-45BE-A2C9-885EB9A5CA22}" srcOrd="2" destOrd="0" parTransId="{50191CBF-8B55-4DE1-8B46-E8B1C099E946}" sibTransId="{D9150F56-F575-43B5-8484-57712239A237}"/>
    <dgm:cxn modelId="{8B1C8C65-2FF9-4F9E-B090-0D8AD2B8F5CD}" srcId="{890A00C4-7ED1-4297-917D-619CBA5425EE}" destId="{28A2AE3D-A949-4FAC-BDFF-E25EA31C5C33}" srcOrd="1" destOrd="0" parTransId="{0CB5B2F5-9F75-4137-9C63-7F8CEDC1E483}" sibTransId="{8CF76004-C395-4FBE-BE4F-EC70C986F9CB}"/>
    <dgm:cxn modelId="{03CCBF2D-6D8C-411A-9B72-0C16F85F49C5}" type="presOf" srcId="{4DEC270B-8D94-47F5-A1A7-FA7F6A12165D}" destId="{27DFA2A7-39FB-47BD-98AD-626A73D0A0CF}" srcOrd="0" destOrd="3" presId="urn:microsoft.com/office/officeart/2005/8/layout/vList2"/>
    <dgm:cxn modelId="{95670601-5E21-40CD-971A-A8DB7AC55561}" type="presOf" srcId="{81F50E24-4531-48B9-AF37-D69FDD2186BC}" destId="{2658D1FD-D4CE-4F97-B416-FB5824F8E7C6}" srcOrd="0" destOrd="0" presId="urn:microsoft.com/office/officeart/2005/8/layout/vList2"/>
    <dgm:cxn modelId="{68F42EEA-12AD-4CD5-A54D-466E32E021DE}" type="presOf" srcId="{890A00C4-7ED1-4297-917D-619CBA5425EE}" destId="{6687F756-C46F-415F-8939-4149F1D46D92}" srcOrd="0" destOrd="0" presId="urn:microsoft.com/office/officeart/2005/8/layout/vList2"/>
    <dgm:cxn modelId="{99B26BF2-072E-4EE2-A284-0F5A38650E6C}" type="presOf" srcId="{56D75AD0-CB7C-471E-9BFA-CA167EAC6C85}" destId="{27DFA2A7-39FB-47BD-98AD-626A73D0A0CF}" srcOrd="0" destOrd="1" presId="urn:microsoft.com/office/officeart/2005/8/layout/vList2"/>
    <dgm:cxn modelId="{5BB7AD21-826B-46AB-ADC8-122339992FF4}" srcId="{77B7EA9B-2BDC-4EA5-AD20-4EE86A07E208}" destId="{4DEC270B-8D94-47F5-A1A7-FA7F6A12165D}" srcOrd="3" destOrd="0" parTransId="{E7ECDE82-9F98-4832-BCAB-B41AF83D238A}" sibTransId="{B15F5745-F5A3-4F3B-BA5D-263880B0358F}"/>
    <dgm:cxn modelId="{F102CDAC-1C4D-45CC-A2EB-DCF174586A15}" type="presOf" srcId="{7909B354-1D14-49E1-AD7C-4A4D0B501267}" destId="{4AB6A6E4-6ED5-47AE-8C2B-FA22BE9AAA08}" srcOrd="0" destOrd="0" presId="urn:microsoft.com/office/officeart/2005/8/layout/vList2"/>
    <dgm:cxn modelId="{51D7C07A-6FD7-44BD-8E1D-65D94D2DA3F1}" type="presOf" srcId="{A30DF0BF-A075-45E9-B215-985E3B4FEF25}" destId="{85245B5C-8674-4F06-AF43-7D095013EB2F}" srcOrd="0" destOrd="0" presId="urn:microsoft.com/office/officeart/2005/8/layout/vList2"/>
    <dgm:cxn modelId="{4830E9C7-A0C3-4F23-8CDA-9FB97BBFC653}" srcId="{81F50E24-4531-48B9-AF37-D69FDD2186BC}" destId="{7909B354-1D14-49E1-AD7C-4A4D0B501267}" srcOrd="2" destOrd="0" parTransId="{EB09D74D-8978-4BD4-AA85-5BA0D1AD7F49}" sibTransId="{6B2E6256-7A18-4E08-B210-8C3B31865406}"/>
    <dgm:cxn modelId="{AEA884FB-689D-4C69-A317-687358A13687}" srcId="{77B7EA9B-2BDC-4EA5-AD20-4EE86A07E208}" destId="{56D75AD0-CB7C-471E-9BFA-CA167EAC6C85}" srcOrd="1" destOrd="0" parTransId="{763BB7B3-A9BE-4F40-A952-B94A74CEF504}" sibTransId="{4F1DE047-46CC-4BB6-BB6E-EFB499EB397D}"/>
    <dgm:cxn modelId="{CCD768F7-E8D4-4B96-B4F6-388343BBEADD}" type="presParOf" srcId="{2658D1FD-D4CE-4F97-B416-FB5824F8E7C6}" destId="{6687F756-C46F-415F-8939-4149F1D46D92}" srcOrd="0" destOrd="0" presId="urn:microsoft.com/office/officeart/2005/8/layout/vList2"/>
    <dgm:cxn modelId="{0D978CA3-441E-4175-8E84-C394EDE0E129}" type="presParOf" srcId="{2658D1FD-D4CE-4F97-B416-FB5824F8E7C6}" destId="{85245B5C-8674-4F06-AF43-7D095013EB2F}" srcOrd="1" destOrd="0" presId="urn:microsoft.com/office/officeart/2005/8/layout/vList2"/>
    <dgm:cxn modelId="{B23EAC54-FA83-4B14-828F-A9DA29CAEF45}" type="presParOf" srcId="{2658D1FD-D4CE-4F97-B416-FB5824F8E7C6}" destId="{DDA5B8E9-A904-4D84-BCE8-E2E1B0F756D0}" srcOrd="2" destOrd="0" presId="urn:microsoft.com/office/officeart/2005/8/layout/vList2"/>
    <dgm:cxn modelId="{726DF5EC-4E4F-498F-B027-F037549AC891}" type="presParOf" srcId="{2658D1FD-D4CE-4F97-B416-FB5824F8E7C6}" destId="{27DFA2A7-39FB-47BD-98AD-626A73D0A0CF}" srcOrd="3" destOrd="0" presId="urn:microsoft.com/office/officeart/2005/8/layout/vList2"/>
    <dgm:cxn modelId="{1251D830-76ED-40A4-85A4-7F67A6230088}" type="presParOf" srcId="{2658D1FD-D4CE-4F97-B416-FB5824F8E7C6}" destId="{4AB6A6E4-6ED5-47AE-8C2B-FA22BE9AAA0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9DD3C67-F973-4D42-BFB1-1D4D726E45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73CFA0-785D-4232-885D-CC835592D66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GB" sz="2000" dirty="0" smtClean="0"/>
            <a:t>Wafers have already been produced to test the method</a:t>
          </a:r>
          <a:endParaRPr lang="en-GB" sz="2000" dirty="0"/>
        </a:p>
      </dgm:t>
    </dgm:pt>
    <dgm:pt modelId="{B3D61F40-8AB5-4D1E-822B-6C504B9DFD19}" type="parTrans" cxnId="{D6F78D0B-59D2-43DD-B9E9-1C3BF866C836}">
      <dgm:prSet/>
      <dgm:spPr/>
      <dgm:t>
        <a:bodyPr/>
        <a:lstStyle/>
        <a:p>
          <a:endParaRPr lang="en-GB" sz="2800"/>
        </a:p>
      </dgm:t>
    </dgm:pt>
    <dgm:pt modelId="{83037DB0-A712-448B-98F6-B0282A1A08C8}" type="sibTrans" cxnId="{D6F78D0B-59D2-43DD-B9E9-1C3BF866C836}">
      <dgm:prSet/>
      <dgm:spPr/>
      <dgm:t>
        <a:bodyPr/>
        <a:lstStyle/>
        <a:p>
          <a:endParaRPr lang="en-GB" sz="2800"/>
        </a:p>
      </dgm:t>
    </dgm:pt>
    <dgm:pt modelId="{F5EB6793-CF97-4B92-B4FD-2E1429970AAA}">
      <dgm:prSet custT="1"/>
      <dgm:spPr/>
      <dgm:t>
        <a:bodyPr/>
        <a:lstStyle/>
        <a:p>
          <a:pPr rtl="0"/>
          <a:r>
            <a:rPr lang="en-GB" sz="1600" dirty="0" smtClean="0"/>
            <a:t>Pre-diced thickness: 270 µm (removed 230 µm)</a:t>
          </a:r>
          <a:endParaRPr lang="en-GB" sz="1600" dirty="0"/>
        </a:p>
      </dgm:t>
    </dgm:pt>
    <dgm:pt modelId="{9E039E86-EC75-4839-A1FB-69FF56D20F03}" type="parTrans" cxnId="{23565991-112E-4523-AE83-588FF6D069C2}">
      <dgm:prSet/>
      <dgm:spPr/>
      <dgm:t>
        <a:bodyPr/>
        <a:lstStyle/>
        <a:p>
          <a:endParaRPr lang="en-GB" sz="2800"/>
        </a:p>
      </dgm:t>
    </dgm:pt>
    <dgm:pt modelId="{5B146A33-A2E7-469D-B512-8AF7BB57B10B}" type="sibTrans" cxnId="{23565991-112E-4523-AE83-588FF6D069C2}">
      <dgm:prSet/>
      <dgm:spPr/>
      <dgm:t>
        <a:bodyPr/>
        <a:lstStyle/>
        <a:p>
          <a:endParaRPr lang="en-GB" sz="2800"/>
        </a:p>
      </dgm:t>
    </dgm:pt>
    <dgm:pt modelId="{1EEEE296-01B4-4C24-A6B4-A73FC2881AB6}">
      <dgm:prSet custT="1"/>
      <dgm:spPr/>
      <dgm:t>
        <a:bodyPr/>
        <a:lstStyle/>
        <a:p>
          <a:pPr rtl="0"/>
          <a:r>
            <a:rPr lang="en-GB" sz="1600" dirty="0" smtClean="0"/>
            <a:t>Thicker coating</a:t>
          </a:r>
          <a:endParaRPr lang="en-GB" sz="1600" dirty="0"/>
        </a:p>
      </dgm:t>
    </dgm:pt>
    <dgm:pt modelId="{6B6CDF05-7414-4FC7-B4A7-FEF6F1E81460}" type="parTrans" cxnId="{BF006D14-A00E-4E1C-9A2B-5D40AF23ADE7}">
      <dgm:prSet/>
      <dgm:spPr/>
      <dgm:t>
        <a:bodyPr/>
        <a:lstStyle/>
        <a:p>
          <a:endParaRPr lang="en-GB" sz="2800"/>
        </a:p>
      </dgm:t>
    </dgm:pt>
    <dgm:pt modelId="{1D788D0B-EBD8-4E99-B2A3-65ED71626EB9}" type="sibTrans" cxnId="{BF006D14-A00E-4E1C-9A2B-5D40AF23ADE7}">
      <dgm:prSet/>
      <dgm:spPr/>
      <dgm:t>
        <a:bodyPr/>
        <a:lstStyle/>
        <a:p>
          <a:endParaRPr lang="en-GB" sz="2800"/>
        </a:p>
      </dgm:t>
    </dgm:pt>
    <dgm:pt modelId="{63A1FE95-29E5-4485-9345-4D3AD4585808}">
      <dgm:prSet custT="1"/>
      <dgm:spPr/>
      <dgm:t>
        <a:bodyPr/>
        <a:lstStyle/>
        <a:p>
          <a:pPr rtl="0"/>
          <a:r>
            <a:rPr lang="en-GB" sz="1600" smtClean="0"/>
            <a:t>Laser more intense</a:t>
          </a:r>
          <a:endParaRPr lang="en-GB" sz="1600"/>
        </a:p>
      </dgm:t>
    </dgm:pt>
    <dgm:pt modelId="{BA6B518C-0DE0-41BD-8E05-EF9CE19A3BA0}" type="parTrans" cxnId="{065E7A0E-DC29-40A2-B00A-8707A070BC31}">
      <dgm:prSet/>
      <dgm:spPr/>
      <dgm:t>
        <a:bodyPr/>
        <a:lstStyle/>
        <a:p>
          <a:endParaRPr lang="en-GB" sz="2800"/>
        </a:p>
      </dgm:t>
    </dgm:pt>
    <dgm:pt modelId="{6C4037D4-6390-4403-B0B9-7107F4959305}" type="sibTrans" cxnId="{065E7A0E-DC29-40A2-B00A-8707A070BC31}">
      <dgm:prSet/>
      <dgm:spPr/>
      <dgm:t>
        <a:bodyPr/>
        <a:lstStyle/>
        <a:p>
          <a:endParaRPr lang="en-GB" sz="2800"/>
        </a:p>
      </dgm:t>
    </dgm:pt>
    <dgm:pt modelId="{9184E638-7649-484A-97C4-FE78EAC3C236}">
      <dgm:prSet custT="1"/>
      <dgm:spPr/>
      <dgm:t>
        <a:bodyPr/>
        <a:lstStyle/>
        <a:p>
          <a:pPr rtl="0"/>
          <a:r>
            <a:rPr lang="en-GB" sz="1600" smtClean="0"/>
            <a:t>Careful manipulation </a:t>
          </a:r>
          <a:endParaRPr lang="en-GB" sz="1600"/>
        </a:p>
      </dgm:t>
    </dgm:pt>
    <dgm:pt modelId="{49696E2A-CBDE-46C2-A740-B34391A8F0C8}" type="parTrans" cxnId="{9D01307C-1F1E-4359-AFE2-D855EA2B9D05}">
      <dgm:prSet/>
      <dgm:spPr/>
      <dgm:t>
        <a:bodyPr/>
        <a:lstStyle/>
        <a:p>
          <a:endParaRPr lang="en-GB" sz="2800"/>
        </a:p>
      </dgm:t>
    </dgm:pt>
    <dgm:pt modelId="{30886A30-D02A-4D0B-A81D-E7728EB54363}" type="sibTrans" cxnId="{9D01307C-1F1E-4359-AFE2-D855EA2B9D05}">
      <dgm:prSet/>
      <dgm:spPr/>
      <dgm:t>
        <a:bodyPr/>
        <a:lstStyle/>
        <a:p>
          <a:endParaRPr lang="en-GB" sz="2800"/>
        </a:p>
      </dgm:t>
    </dgm:pt>
    <dgm:pt modelId="{C4937459-DD62-41C1-929A-E14D264B50C9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2000" smtClean="0"/>
            <a:t>The results is satisfying</a:t>
          </a:r>
          <a:endParaRPr lang="en-GB" sz="2000"/>
        </a:p>
      </dgm:t>
    </dgm:pt>
    <dgm:pt modelId="{E1A8A611-BC2B-4A4D-82F8-D3F0CF648BAB}" type="parTrans" cxnId="{7D63CF40-A950-4AA5-8355-EAE73A2D78B0}">
      <dgm:prSet/>
      <dgm:spPr/>
      <dgm:t>
        <a:bodyPr/>
        <a:lstStyle/>
        <a:p>
          <a:endParaRPr lang="en-GB" sz="2800"/>
        </a:p>
      </dgm:t>
    </dgm:pt>
    <dgm:pt modelId="{B7715906-BCC7-47EB-9569-63C24C197544}" type="sibTrans" cxnId="{7D63CF40-A950-4AA5-8355-EAE73A2D78B0}">
      <dgm:prSet/>
      <dgm:spPr/>
      <dgm:t>
        <a:bodyPr/>
        <a:lstStyle/>
        <a:p>
          <a:endParaRPr lang="en-GB" sz="2800"/>
        </a:p>
      </dgm:t>
    </dgm:pt>
    <dgm:pt modelId="{4E1F1667-0244-4DE4-93A1-C247D0879F62}">
      <dgm:prSet custT="1"/>
      <dgm:spPr/>
      <dgm:t>
        <a:bodyPr/>
        <a:lstStyle/>
        <a:p>
          <a:pPr rtl="0"/>
          <a:r>
            <a:rPr lang="en-GB" sz="1600" smtClean="0"/>
            <a:t>Good geometrical quality</a:t>
          </a:r>
          <a:endParaRPr lang="en-GB" sz="1600"/>
        </a:p>
      </dgm:t>
    </dgm:pt>
    <dgm:pt modelId="{413865E8-C92D-4234-8602-F0BA12162372}" type="parTrans" cxnId="{7DB77290-F531-4860-8B62-F182664D7B48}">
      <dgm:prSet/>
      <dgm:spPr/>
      <dgm:t>
        <a:bodyPr/>
        <a:lstStyle/>
        <a:p>
          <a:endParaRPr lang="en-GB" sz="2800"/>
        </a:p>
      </dgm:t>
    </dgm:pt>
    <dgm:pt modelId="{3C43B8D1-E223-4047-819E-78CDE7B103AE}" type="sibTrans" cxnId="{7DB77290-F531-4860-8B62-F182664D7B48}">
      <dgm:prSet/>
      <dgm:spPr/>
      <dgm:t>
        <a:bodyPr/>
        <a:lstStyle/>
        <a:p>
          <a:endParaRPr lang="en-GB" sz="2800"/>
        </a:p>
      </dgm:t>
    </dgm:pt>
    <dgm:pt modelId="{E8CCD5E1-B18C-48DA-9465-CBA0A07E61F9}">
      <dgm:prSet custT="1"/>
      <dgm:spPr/>
      <dgm:t>
        <a:bodyPr/>
        <a:lstStyle/>
        <a:p>
          <a:pPr rtl="0"/>
          <a:r>
            <a:rPr lang="en-GB" sz="1600" smtClean="0"/>
            <a:t>Easy to separate</a:t>
          </a:r>
          <a:endParaRPr lang="en-GB" sz="1600"/>
        </a:p>
      </dgm:t>
    </dgm:pt>
    <dgm:pt modelId="{6DC22859-961C-4E27-9288-124EC187267F}" type="parTrans" cxnId="{B179521A-8191-4E8F-9C8B-1CC723322186}">
      <dgm:prSet/>
      <dgm:spPr/>
      <dgm:t>
        <a:bodyPr/>
        <a:lstStyle/>
        <a:p>
          <a:endParaRPr lang="en-GB" sz="2800"/>
        </a:p>
      </dgm:t>
    </dgm:pt>
    <dgm:pt modelId="{412A1571-1BAD-4FF2-9570-7FA8F9726E31}" type="sibTrans" cxnId="{B179521A-8191-4E8F-9C8B-1CC723322186}">
      <dgm:prSet/>
      <dgm:spPr/>
      <dgm:t>
        <a:bodyPr/>
        <a:lstStyle/>
        <a:p>
          <a:endParaRPr lang="en-GB" sz="2800"/>
        </a:p>
      </dgm:t>
    </dgm:pt>
    <dgm:pt modelId="{0C4E2392-6AC7-481A-9FC7-CA7E6B3D8F38}">
      <dgm:prSet custT="1"/>
      <dgm:spPr/>
      <dgm:t>
        <a:bodyPr/>
        <a:lstStyle/>
        <a:p>
          <a:pPr rtl="0"/>
          <a:r>
            <a:rPr lang="en-GB" sz="1600" smtClean="0"/>
            <a:t>Not yet tested</a:t>
          </a:r>
          <a:endParaRPr lang="en-GB" sz="1600"/>
        </a:p>
      </dgm:t>
    </dgm:pt>
    <dgm:pt modelId="{36E7A0D3-A7D4-4C65-95EF-22DF833DFBE9}" type="parTrans" cxnId="{AA615F17-82F4-427B-A9E5-CF377B6665C0}">
      <dgm:prSet/>
      <dgm:spPr/>
      <dgm:t>
        <a:bodyPr/>
        <a:lstStyle/>
        <a:p>
          <a:endParaRPr lang="en-GB" sz="2800"/>
        </a:p>
      </dgm:t>
    </dgm:pt>
    <dgm:pt modelId="{483C445C-9BF2-4CFF-87C4-09414EFF78B6}" type="sibTrans" cxnId="{AA615F17-82F4-427B-A9E5-CF377B6665C0}">
      <dgm:prSet/>
      <dgm:spPr/>
      <dgm:t>
        <a:bodyPr/>
        <a:lstStyle/>
        <a:p>
          <a:endParaRPr lang="en-GB" sz="2800"/>
        </a:p>
      </dgm:t>
    </dgm:pt>
    <dgm:pt modelId="{9530922F-4BE1-4D62-9672-6BBBBD21F737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2000" dirty="0" smtClean="0"/>
            <a:t>Supports will be produced soon</a:t>
          </a:r>
          <a:endParaRPr lang="en-GB" sz="2000" dirty="0"/>
        </a:p>
      </dgm:t>
    </dgm:pt>
    <dgm:pt modelId="{97BB387E-0E3B-45FA-885F-1BC41CD0249A}" type="parTrans" cxnId="{BFB1A8ED-EBD2-4784-B720-0844828E7566}">
      <dgm:prSet/>
      <dgm:spPr/>
      <dgm:t>
        <a:bodyPr/>
        <a:lstStyle/>
        <a:p>
          <a:endParaRPr lang="en-GB" sz="2800"/>
        </a:p>
      </dgm:t>
    </dgm:pt>
    <dgm:pt modelId="{A1F11398-C49E-4323-A615-E3EE7C95F0A9}" type="sibTrans" cxnId="{BFB1A8ED-EBD2-4784-B720-0844828E7566}">
      <dgm:prSet/>
      <dgm:spPr/>
      <dgm:t>
        <a:bodyPr/>
        <a:lstStyle/>
        <a:p>
          <a:endParaRPr lang="en-GB" sz="2800"/>
        </a:p>
      </dgm:t>
    </dgm:pt>
    <dgm:pt modelId="{0E85325C-B13B-40BE-8917-A9E12AB49A7B}" type="pres">
      <dgm:prSet presAssocID="{29DD3C67-F973-4D42-BFB1-1D4D726E45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2F91E28-D144-4746-BF9B-522AB96C5E7E}" type="pres">
      <dgm:prSet presAssocID="{BA73CFA0-785D-4232-885D-CC835592D66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2FF5A7B-6B95-4EC9-8C33-023B0674B466}" type="pres">
      <dgm:prSet presAssocID="{BA73CFA0-785D-4232-885D-CC835592D66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8FC772D-2DCF-4469-9541-4D8F9B421F00}" type="pres">
      <dgm:prSet presAssocID="{C4937459-DD62-41C1-929A-E14D264B50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9D7A64-C15B-4474-B189-49FA0C42C63D}" type="pres">
      <dgm:prSet presAssocID="{C4937459-DD62-41C1-929A-E14D264B50C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CC379C-F77E-425B-90CF-686567C758B5}" type="pres">
      <dgm:prSet presAssocID="{9530922F-4BE1-4D62-9672-6BBBBD21F73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D63CF40-A950-4AA5-8355-EAE73A2D78B0}" srcId="{29DD3C67-F973-4D42-BFB1-1D4D726E456C}" destId="{C4937459-DD62-41C1-929A-E14D264B50C9}" srcOrd="1" destOrd="0" parTransId="{E1A8A611-BC2B-4A4D-82F8-D3F0CF648BAB}" sibTransId="{B7715906-BCC7-47EB-9569-63C24C197544}"/>
    <dgm:cxn modelId="{082A34FB-6409-41C3-8BC5-DBCAA3FEC23A}" type="presOf" srcId="{9530922F-4BE1-4D62-9672-6BBBBD21F737}" destId="{0ACC379C-F77E-425B-90CF-686567C758B5}" srcOrd="0" destOrd="0" presId="urn:microsoft.com/office/officeart/2005/8/layout/vList2"/>
    <dgm:cxn modelId="{6AA4E938-71B3-48B5-AD6E-04568F3D3AAB}" type="presOf" srcId="{BA73CFA0-785D-4232-885D-CC835592D667}" destId="{D2F91E28-D144-4746-BF9B-522AB96C5E7E}" srcOrd="0" destOrd="0" presId="urn:microsoft.com/office/officeart/2005/8/layout/vList2"/>
    <dgm:cxn modelId="{374D51C5-C5ED-425F-8A68-EE6F571BC10D}" type="presOf" srcId="{29DD3C67-F973-4D42-BFB1-1D4D726E456C}" destId="{0E85325C-B13B-40BE-8917-A9E12AB49A7B}" srcOrd="0" destOrd="0" presId="urn:microsoft.com/office/officeart/2005/8/layout/vList2"/>
    <dgm:cxn modelId="{9D01307C-1F1E-4359-AFE2-D855EA2B9D05}" srcId="{BA73CFA0-785D-4232-885D-CC835592D667}" destId="{9184E638-7649-484A-97C4-FE78EAC3C236}" srcOrd="3" destOrd="0" parTransId="{49696E2A-CBDE-46C2-A740-B34391A8F0C8}" sibTransId="{30886A30-D02A-4D0B-A81D-E7728EB54363}"/>
    <dgm:cxn modelId="{AA615F17-82F4-427B-A9E5-CF377B6665C0}" srcId="{C4937459-DD62-41C1-929A-E14D264B50C9}" destId="{0C4E2392-6AC7-481A-9FC7-CA7E6B3D8F38}" srcOrd="2" destOrd="0" parTransId="{36E7A0D3-A7D4-4C65-95EF-22DF833DFBE9}" sibTransId="{483C445C-9BF2-4CFF-87C4-09414EFF78B6}"/>
    <dgm:cxn modelId="{D6F78D0B-59D2-43DD-B9E9-1C3BF866C836}" srcId="{29DD3C67-F973-4D42-BFB1-1D4D726E456C}" destId="{BA73CFA0-785D-4232-885D-CC835592D667}" srcOrd="0" destOrd="0" parTransId="{B3D61F40-8AB5-4D1E-822B-6C504B9DFD19}" sibTransId="{83037DB0-A712-448B-98F6-B0282A1A08C8}"/>
    <dgm:cxn modelId="{BFB1A8ED-EBD2-4784-B720-0844828E7566}" srcId="{29DD3C67-F973-4D42-BFB1-1D4D726E456C}" destId="{9530922F-4BE1-4D62-9672-6BBBBD21F737}" srcOrd="2" destOrd="0" parTransId="{97BB387E-0E3B-45FA-885F-1BC41CD0249A}" sibTransId="{A1F11398-C49E-4323-A615-E3EE7C95F0A9}"/>
    <dgm:cxn modelId="{0022EE63-7689-4BF7-9BC6-12CB30DCF15B}" type="presOf" srcId="{E8CCD5E1-B18C-48DA-9465-CBA0A07E61F9}" destId="{2E9D7A64-C15B-4474-B189-49FA0C42C63D}" srcOrd="0" destOrd="1" presId="urn:microsoft.com/office/officeart/2005/8/layout/vList2"/>
    <dgm:cxn modelId="{C6684C62-8564-43B3-BF26-1CDC110194E5}" type="presOf" srcId="{1EEEE296-01B4-4C24-A6B4-A73FC2881AB6}" destId="{C2FF5A7B-6B95-4EC9-8C33-023B0674B466}" srcOrd="0" destOrd="1" presId="urn:microsoft.com/office/officeart/2005/8/layout/vList2"/>
    <dgm:cxn modelId="{99963AF1-F7D2-42AA-A7BE-30DDBCA11A4B}" type="presOf" srcId="{F5EB6793-CF97-4B92-B4FD-2E1429970AAA}" destId="{C2FF5A7B-6B95-4EC9-8C33-023B0674B466}" srcOrd="0" destOrd="0" presId="urn:microsoft.com/office/officeart/2005/8/layout/vList2"/>
    <dgm:cxn modelId="{28EAB213-43B5-4C5D-A73E-09B719A571BA}" type="presOf" srcId="{9184E638-7649-484A-97C4-FE78EAC3C236}" destId="{C2FF5A7B-6B95-4EC9-8C33-023B0674B466}" srcOrd="0" destOrd="3" presId="urn:microsoft.com/office/officeart/2005/8/layout/vList2"/>
    <dgm:cxn modelId="{A7C49515-8AF6-4358-B707-C5C6DDE62AAD}" type="presOf" srcId="{C4937459-DD62-41C1-929A-E14D264B50C9}" destId="{98FC772D-2DCF-4469-9541-4D8F9B421F00}" srcOrd="0" destOrd="0" presId="urn:microsoft.com/office/officeart/2005/8/layout/vList2"/>
    <dgm:cxn modelId="{23565991-112E-4523-AE83-588FF6D069C2}" srcId="{BA73CFA0-785D-4232-885D-CC835592D667}" destId="{F5EB6793-CF97-4B92-B4FD-2E1429970AAA}" srcOrd="0" destOrd="0" parTransId="{9E039E86-EC75-4839-A1FB-69FF56D20F03}" sibTransId="{5B146A33-A2E7-469D-B512-8AF7BB57B10B}"/>
    <dgm:cxn modelId="{065E7A0E-DC29-40A2-B00A-8707A070BC31}" srcId="{BA73CFA0-785D-4232-885D-CC835592D667}" destId="{63A1FE95-29E5-4485-9345-4D3AD4585808}" srcOrd="2" destOrd="0" parTransId="{BA6B518C-0DE0-41BD-8E05-EF9CE19A3BA0}" sibTransId="{6C4037D4-6390-4403-B0B9-7107F4959305}"/>
    <dgm:cxn modelId="{7DB77290-F531-4860-8B62-F182664D7B48}" srcId="{C4937459-DD62-41C1-929A-E14D264B50C9}" destId="{4E1F1667-0244-4DE4-93A1-C247D0879F62}" srcOrd="0" destOrd="0" parTransId="{413865E8-C92D-4234-8602-F0BA12162372}" sibTransId="{3C43B8D1-E223-4047-819E-78CDE7B103AE}"/>
    <dgm:cxn modelId="{BF006D14-A00E-4E1C-9A2B-5D40AF23ADE7}" srcId="{BA73CFA0-785D-4232-885D-CC835592D667}" destId="{1EEEE296-01B4-4C24-A6B4-A73FC2881AB6}" srcOrd="1" destOrd="0" parTransId="{6B6CDF05-7414-4FC7-B4A7-FEF6F1E81460}" sibTransId="{1D788D0B-EBD8-4E99-B2A3-65ED71626EB9}"/>
    <dgm:cxn modelId="{2B3A6B92-75F5-4D2C-B8BC-D2913BB609B3}" type="presOf" srcId="{0C4E2392-6AC7-481A-9FC7-CA7E6B3D8F38}" destId="{2E9D7A64-C15B-4474-B189-49FA0C42C63D}" srcOrd="0" destOrd="2" presId="urn:microsoft.com/office/officeart/2005/8/layout/vList2"/>
    <dgm:cxn modelId="{8B20002B-FB6C-4DBA-8CED-99E3484BBE0C}" type="presOf" srcId="{63A1FE95-29E5-4485-9345-4D3AD4585808}" destId="{C2FF5A7B-6B95-4EC9-8C33-023B0674B466}" srcOrd="0" destOrd="2" presId="urn:microsoft.com/office/officeart/2005/8/layout/vList2"/>
    <dgm:cxn modelId="{B179521A-8191-4E8F-9C8B-1CC723322186}" srcId="{C4937459-DD62-41C1-929A-E14D264B50C9}" destId="{E8CCD5E1-B18C-48DA-9465-CBA0A07E61F9}" srcOrd="1" destOrd="0" parTransId="{6DC22859-961C-4E27-9288-124EC187267F}" sibTransId="{412A1571-1BAD-4FF2-9570-7FA8F9726E31}"/>
    <dgm:cxn modelId="{32396C65-1AB6-494B-8857-942E37334A51}" type="presOf" srcId="{4E1F1667-0244-4DE4-93A1-C247D0879F62}" destId="{2E9D7A64-C15B-4474-B189-49FA0C42C63D}" srcOrd="0" destOrd="0" presId="urn:microsoft.com/office/officeart/2005/8/layout/vList2"/>
    <dgm:cxn modelId="{D693E708-98DD-47E2-8439-A59F9B321BAA}" type="presParOf" srcId="{0E85325C-B13B-40BE-8917-A9E12AB49A7B}" destId="{D2F91E28-D144-4746-BF9B-522AB96C5E7E}" srcOrd="0" destOrd="0" presId="urn:microsoft.com/office/officeart/2005/8/layout/vList2"/>
    <dgm:cxn modelId="{11CEAA58-A8A9-48D1-88E9-73DAB3658353}" type="presParOf" srcId="{0E85325C-B13B-40BE-8917-A9E12AB49A7B}" destId="{C2FF5A7B-6B95-4EC9-8C33-023B0674B466}" srcOrd="1" destOrd="0" presId="urn:microsoft.com/office/officeart/2005/8/layout/vList2"/>
    <dgm:cxn modelId="{D9913A40-E23C-4D3D-BD29-DE0372343BAC}" type="presParOf" srcId="{0E85325C-B13B-40BE-8917-A9E12AB49A7B}" destId="{98FC772D-2DCF-4469-9541-4D8F9B421F00}" srcOrd="2" destOrd="0" presId="urn:microsoft.com/office/officeart/2005/8/layout/vList2"/>
    <dgm:cxn modelId="{E4EC7EAE-C7AC-4CBD-8BA1-D19353F761D7}" type="presParOf" srcId="{0E85325C-B13B-40BE-8917-A9E12AB49A7B}" destId="{2E9D7A64-C15B-4474-B189-49FA0C42C63D}" srcOrd="3" destOrd="0" presId="urn:microsoft.com/office/officeart/2005/8/layout/vList2"/>
    <dgm:cxn modelId="{2EC05888-EC5E-455E-9EC9-AB782F988D64}" type="presParOf" srcId="{0E85325C-B13B-40BE-8917-A9E12AB49A7B}" destId="{0ACC379C-F77E-425B-90CF-686567C758B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DE811B3-72F1-4677-8E06-D609820ED6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7CCB8C-BC64-4984-9031-322F440D1D4D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GB" dirty="0" smtClean="0"/>
            <a:t>Test the TES as a quench localisation system with a simple geometry cavity</a:t>
          </a:r>
          <a:endParaRPr lang="en-GB" dirty="0"/>
        </a:p>
      </dgm:t>
    </dgm:pt>
    <dgm:pt modelId="{440A5B7C-58D2-4100-8411-311ECE37F084}" type="parTrans" cxnId="{786C049E-F250-4E0B-9E00-A87A7CFCBAB4}">
      <dgm:prSet/>
      <dgm:spPr/>
      <dgm:t>
        <a:bodyPr/>
        <a:lstStyle/>
        <a:p>
          <a:endParaRPr lang="en-GB"/>
        </a:p>
      </dgm:t>
    </dgm:pt>
    <dgm:pt modelId="{6BACBC7E-B869-4EC7-B2C6-52C5964C5A92}" type="sibTrans" cxnId="{786C049E-F250-4E0B-9E00-A87A7CFCBAB4}">
      <dgm:prSet/>
      <dgm:spPr/>
      <dgm:t>
        <a:bodyPr/>
        <a:lstStyle/>
        <a:p>
          <a:endParaRPr lang="en-GB"/>
        </a:p>
      </dgm:t>
    </dgm:pt>
    <dgm:pt modelId="{EC5A7A89-5AE9-4F25-BFA2-F6D1EBE3039E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GB" dirty="0" smtClean="0"/>
            <a:t>Induce quench at known location with a small magnet, a heater, an intentional surface defect, or simply a </a:t>
          </a:r>
          <a:r>
            <a:rPr lang="en-GB" dirty="0" smtClean="0"/>
            <a:t>bad-performing </a:t>
          </a:r>
          <a:r>
            <a:rPr lang="en-GB" dirty="0" smtClean="0"/>
            <a:t>cavity</a:t>
          </a:r>
          <a:endParaRPr lang="en-GB" dirty="0"/>
        </a:p>
      </dgm:t>
    </dgm:pt>
    <dgm:pt modelId="{EA14A7F8-2D8B-494F-ACEF-C3BEEA4D2C19}" type="parTrans" cxnId="{5DA3CA15-847C-4286-9392-B33826ABD0B6}">
      <dgm:prSet/>
      <dgm:spPr/>
      <dgm:t>
        <a:bodyPr/>
        <a:lstStyle/>
        <a:p>
          <a:endParaRPr lang="en-GB"/>
        </a:p>
      </dgm:t>
    </dgm:pt>
    <dgm:pt modelId="{0B3567CE-91A2-4C30-AFE2-D6C0D0565668}" type="sibTrans" cxnId="{5DA3CA15-847C-4286-9392-B33826ABD0B6}">
      <dgm:prSet/>
      <dgm:spPr/>
      <dgm:t>
        <a:bodyPr/>
        <a:lstStyle/>
        <a:p>
          <a:endParaRPr lang="en-GB"/>
        </a:p>
      </dgm:t>
    </dgm:pt>
    <dgm:pt modelId="{22CFECA1-B775-4BDE-96C2-7E6BC7D9994E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GB" dirty="0" smtClean="0"/>
            <a:t>CRAB cavity testing program may be an opportunity</a:t>
          </a:r>
          <a:endParaRPr lang="en-GB" dirty="0"/>
        </a:p>
      </dgm:t>
    </dgm:pt>
    <dgm:pt modelId="{EE9E12F2-F740-45FB-8259-B5B29537A368}" type="parTrans" cxnId="{3E029047-DC5F-42B9-BDD7-3807C1333169}">
      <dgm:prSet/>
      <dgm:spPr/>
      <dgm:t>
        <a:bodyPr/>
        <a:lstStyle/>
        <a:p>
          <a:endParaRPr lang="en-GB"/>
        </a:p>
      </dgm:t>
    </dgm:pt>
    <dgm:pt modelId="{5FECE9FE-D03B-4939-A36B-8B4CECED5EED}" type="sibTrans" cxnId="{3E029047-DC5F-42B9-BDD7-3807C1333169}">
      <dgm:prSet/>
      <dgm:spPr/>
      <dgm:t>
        <a:bodyPr/>
        <a:lstStyle/>
        <a:p>
          <a:endParaRPr lang="en-GB"/>
        </a:p>
      </dgm:t>
    </dgm:pt>
    <dgm:pt modelId="{8BDAD10A-5AAD-470D-AA73-E9A21863F109}" type="pres">
      <dgm:prSet presAssocID="{6DE811B3-72F1-4677-8E06-D609820ED6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476B365-9A95-421E-8C78-2DAB194A034C}" type="pres">
      <dgm:prSet presAssocID="{EE7CCB8C-BC64-4984-9031-322F440D1D4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FD865F-C7A6-4F5A-A2D4-85DF86CA52D9}" type="pres">
      <dgm:prSet presAssocID="{6BACBC7E-B869-4EC7-B2C6-52C5964C5A92}" presName="spacer" presStyleCnt="0"/>
      <dgm:spPr/>
    </dgm:pt>
    <dgm:pt modelId="{0638B06C-C4BD-4E05-8375-A4C612E79994}" type="pres">
      <dgm:prSet presAssocID="{EC5A7A89-5AE9-4F25-BFA2-F6D1EBE3039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3548C52-1DAA-47D8-A33C-D60FE0AE4B66}" type="pres">
      <dgm:prSet presAssocID="{0B3567CE-91A2-4C30-AFE2-D6C0D0565668}" presName="spacer" presStyleCnt="0"/>
      <dgm:spPr/>
    </dgm:pt>
    <dgm:pt modelId="{DEB5E38A-B547-46A1-9CE3-915451656C5B}" type="pres">
      <dgm:prSet presAssocID="{22CFECA1-B775-4BDE-96C2-7E6BC7D9994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E029047-DC5F-42B9-BDD7-3807C1333169}" srcId="{6DE811B3-72F1-4677-8E06-D609820ED6A0}" destId="{22CFECA1-B775-4BDE-96C2-7E6BC7D9994E}" srcOrd="2" destOrd="0" parTransId="{EE9E12F2-F740-45FB-8259-B5B29537A368}" sibTransId="{5FECE9FE-D03B-4939-A36B-8B4CECED5EED}"/>
    <dgm:cxn modelId="{CE6511EE-FE82-416F-8437-11C54D460A2B}" type="presOf" srcId="{22CFECA1-B775-4BDE-96C2-7E6BC7D9994E}" destId="{DEB5E38A-B547-46A1-9CE3-915451656C5B}" srcOrd="0" destOrd="0" presId="urn:microsoft.com/office/officeart/2005/8/layout/vList2"/>
    <dgm:cxn modelId="{5DA3CA15-847C-4286-9392-B33826ABD0B6}" srcId="{6DE811B3-72F1-4677-8E06-D609820ED6A0}" destId="{EC5A7A89-5AE9-4F25-BFA2-F6D1EBE3039E}" srcOrd="1" destOrd="0" parTransId="{EA14A7F8-2D8B-494F-ACEF-C3BEEA4D2C19}" sibTransId="{0B3567CE-91A2-4C30-AFE2-D6C0D0565668}"/>
    <dgm:cxn modelId="{786C049E-F250-4E0B-9E00-A87A7CFCBAB4}" srcId="{6DE811B3-72F1-4677-8E06-D609820ED6A0}" destId="{EE7CCB8C-BC64-4984-9031-322F440D1D4D}" srcOrd="0" destOrd="0" parTransId="{440A5B7C-58D2-4100-8411-311ECE37F084}" sibTransId="{6BACBC7E-B869-4EC7-B2C6-52C5964C5A92}"/>
    <dgm:cxn modelId="{4ED07827-7100-4073-BDC4-C0144E015E4B}" type="presOf" srcId="{EC5A7A89-5AE9-4F25-BFA2-F6D1EBE3039E}" destId="{0638B06C-C4BD-4E05-8375-A4C612E79994}" srcOrd="0" destOrd="0" presId="urn:microsoft.com/office/officeart/2005/8/layout/vList2"/>
    <dgm:cxn modelId="{2BD8734F-D73E-49EE-94D4-E188BFE4A65E}" type="presOf" srcId="{EE7CCB8C-BC64-4984-9031-322F440D1D4D}" destId="{2476B365-9A95-421E-8C78-2DAB194A034C}" srcOrd="0" destOrd="0" presId="urn:microsoft.com/office/officeart/2005/8/layout/vList2"/>
    <dgm:cxn modelId="{EF88440E-75A7-4813-B197-98091D78C939}" type="presOf" srcId="{6DE811B3-72F1-4677-8E06-D609820ED6A0}" destId="{8BDAD10A-5AAD-470D-AA73-E9A21863F109}" srcOrd="0" destOrd="0" presId="urn:microsoft.com/office/officeart/2005/8/layout/vList2"/>
    <dgm:cxn modelId="{49407291-E914-4F5D-9191-A5927C400DD9}" type="presParOf" srcId="{8BDAD10A-5AAD-470D-AA73-E9A21863F109}" destId="{2476B365-9A95-421E-8C78-2DAB194A034C}" srcOrd="0" destOrd="0" presId="urn:microsoft.com/office/officeart/2005/8/layout/vList2"/>
    <dgm:cxn modelId="{F86DD387-B20B-4675-B505-8D6D829A3FD0}" type="presParOf" srcId="{8BDAD10A-5AAD-470D-AA73-E9A21863F109}" destId="{EFFD865F-C7A6-4F5A-A2D4-85DF86CA52D9}" srcOrd="1" destOrd="0" presId="urn:microsoft.com/office/officeart/2005/8/layout/vList2"/>
    <dgm:cxn modelId="{7136A221-CBB8-4D63-92C6-D2EB5564866B}" type="presParOf" srcId="{8BDAD10A-5AAD-470D-AA73-E9A21863F109}" destId="{0638B06C-C4BD-4E05-8375-A4C612E79994}" srcOrd="2" destOrd="0" presId="urn:microsoft.com/office/officeart/2005/8/layout/vList2"/>
    <dgm:cxn modelId="{D2244F3F-F4E5-4FD7-82B4-915DC7A86D45}" type="presParOf" srcId="{8BDAD10A-5AAD-470D-AA73-E9A21863F109}" destId="{D3548C52-1DAA-47D8-A33C-D60FE0AE4B66}" srcOrd="3" destOrd="0" presId="urn:microsoft.com/office/officeart/2005/8/layout/vList2"/>
    <dgm:cxn modelId="{7CE2C3BF-9F79-4CB2-8C00-55E931467357}" type="presParOf" srcId="{8BDAD10A-5AAD-470D-AA73-E9A21863F109}" destId="{DEB5E38A-B547-46A1-9CE3-915451656C5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4A66A07-BE25-46CC-B20A-241FAAFD753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AB4D9E4-B530-4D9E-948B-E2F0DE688EF4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GB" sz="3200" dirty="0" err="1" smtClean="0"/>
            <a:t>Cryolab</a:t>
          </a:r>
          <a:endParaRPr lang="en-GB" sz="3200" dirty="0"/>
        </a:p>
      </dgm:t>
    </dgm:pt>
    <dgm:pt modelId="{46C0B258-133C-4685-9F90-9C3B29619BBF}" type="parTrans" cxnId="{CCF30E17-C8D6-4281-B1D4-FEC83690D148}">
      <dgm:prSet/>
      <dgm:spPr/>
      <dgm:t>
        <a:bodyPr/>
        <a:lstStyle/>
        <a:p>
          <a:endParaRPr lang="en-GB" sz="2400"/>
        </a:p>
      </dgm:t>
    </dgm:pt>
    <dgm:pt modelId="{710F8E2D-9B2A-4BC3-93C7-7D1A9CBC9897}" type="sibTrans" cxnId="{CCF30E17-C8D6-4281-B1D4-FEC83690D148}">
      <dgm:prSet/>
      <dgm:spPr/>
      <dgm:t>
        <a:bodyPr/>
        <a:lstStyle/>
        <a:p>
          <a:endParaRPr lang="en-GB" sz="2400"/>
        </a:p>
      </dgm:t>
    </dgm:pt>
    <dgm:pt modelId="{7F012496-6448-4C41-91B2-48B7F3F81C8B}">
      <dgm:prSet custT="1"/>
      <dgm:spPr/>
      <dgm:t>
        <a:bodyPr/>
        <a:lstStyle/>
        <a:p>
          <a:pPr rtl="0"/>
          <a:r>
            <a:rPr lang="en-GB" sz="1800" dirty="0" smtClean="0"/>
            <a:t>Technicians</a:t>
          </a:r>
        </a:p>
        <a:p>
          <a:pPr rtl="0"/>
          <a:r>
            <a:rPr lang="en-GB" sz="1800" dirty="0" smtClean="0"/>
            <a:t>Collaboration</a:t>
          </a:r>
          <a:endParaRPr lang="en-GB" sz="1800" dirty="0"/>
        </a:p>
      </dgm:t>
    </dgm:pt>
    <dgm:pt modelId="{E38DCF45-73CF-467D-9264-BC4BFA82A552}" type="parTrans" cxnId="{E6BFC70E-10DA-4297-97B0-DD85E3105459}">
      <dgm:prSet/>
      <dgm:spPr/>
      <dgm:t>
        <a:bodyPr/>
        <a:lstStyle/>
        <a:p>
          <a:endParaRPr lang="en-GB" sz="2400"/>
        </a:p>
      </dgm:t>
    </dgm:pt>
    <dgm:pt modelId="{558EC923-87F3-4C3B-85BD-ECDBAEA1BD27}" type="sibTrans" cxnId="{E6BFC70E-10DA-4297-97B0-DD85E3105459}">
      <dgm:prSet/>
      <dgm:spPr/>
      <dgm:t>
        <a:bodyPr/>
        <a:lstStyle/>
        <a:p>
          <a:endParaRPr lang="en-GB" sz="2400"/>
        </a:p>
      </dgm:t>
    </dgm:pt>
    <dgm:pt modelId="{01EE636A-69FB-4DE5-A0F3-7518B1077EDB}">
      <dgm:prSet custT="1"/>
      <dgm:spPr/>
      <dgm:t>
        <a:bodyPr/>
        <a:lstStyle/>
        <a:p>
          <a:pPr rtl="0"/>
          <a:r>
            <a:rPr lang="en-GB" sz="1800" dirty="0" smtClean="0"/>
            <a:t>Infrastructure </a:t>
          </a:r>
        </a:p>
        <a:p>
          <a:pPr rtl="0"/>
          <a:r>
            <a:rPr lang="en-GB" sz="1800" dirty="0" smtClean="0"/>
            <a:t>Helium</a:t>
          </a:r>
          <a:endParaRPr lang="en-GB" sz="1800" dirty="0"/>
        </a:p>
      </dgm:t>
    </dgm:pt>
    <dgm:pt modelId="{CF7B994D-B5C1-4AEC-A5ED-3B81B5716BDC}" type="parTrans" cxnId="{43DF1763-4749-492E-81EB-BCC1A2DBAF25}">
      <dgm:prSet/>
      <dgm:spPr/>
      <dgm:t>
        <a:bodyPr/>
        <a:lstStyle/>
        <a:p>
          <a:endParaRPr lang="en-GB" sz="2400"/>
        </a:p>
      </dgm:t>
    </dgm:pt>
    <dgm:pt modelId="{DFD9CF04-514D-4A74-85FE-53A991FCCB01}" type="sibTrans" cxnId="{43DF1763-4749-492E-81EB-BCC1A2DBAF25}">
      <dgm:prSet/>
      <dgm:spPr/>
      <dgm:t>
        <a:bodyPr/>
        <a:lstStyle/>
        <a:p>
          <a:endParaRPr lang="en-GB" sz="2400"/>
        </a:p>
      </dgm:t>
    </dgm:pt>
    <dgm:pt modelId="{9E1C2E77-9D86-469E-8B31-2E199D331631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2000" dirty="0" smtClean="0"/>
            <a:t>Th. Schneider, M. van Stenis,            G. </a:t>
          </a:r>
          <a:r>
            <a:rPr lang="en-GB" sz="2000" dirty="0" err="1" smtClean="0"/>
            <a:t>Rosaz</a:t>
          </a:r>
          <a:endParaRPr lang="en-GB" sz="2000" dirty="0"/>
        </a:p>
      </dgm:t>
    </dgm:pt>
    <dgm:pt modelId="{8F9128F6-7E97-40EB-89EF-D15F313DDA8E}" type="parTrans" cxnId="{1B9BEC1D-E128-403B-BC6D-860E5650C95E}">
      <dgm:prSet/>
      <dgm:spPr/>
      <dgm:t>
        <a:bodyPr/>
        <a:lstStyle/>
        <a:p>
          <a:endParaRPr lang="en-GB" sz="2400"/>
        </a:p>
      </dgm:t>
    </dgm:pt>
    <dgm:pt modelId="{93BC1306-BFF6-4C6E-BF42-4B85AD3AE629}" type="sibTrans" cxnId="{1B9BEC1D-E128-403B-BC6D-860E5650C95E}">
      <dgm:prSet/>
      <dgm:spPr/>
      <dgm:t>
        <a:bodyPr/>
        <a:lstStyle/>
        <a:p>
          <a:endParaRPr lang="en-GB" sz="2400"/>
        </a:p>
      </dgm:t>
    </dgm:pt>
    <dgm:pt modelId="{6916407B-B446-4522-8AEE-F6C0D6D5A5FD}">
      <dgm:prSet custT="1"/>
      <dgm:spPr/>
      <dgm:t>
        <a:bodyPr/>
        <a:lstStyle/>
        <a:p>
          <a:pPr rtl="0"/>
          <a:r>
            <a:rPr lang="en-GB" sz="1800" dirty="0" smtClean="0"/>
            <a:t>Thin films </a:t>
          </a:r>
        </a:p>
        <a:p>
          <a:pPr rtl="0"/>
          <a:r>
            <a:rPr lang="en-GB" sz="1800" dirty="0" smtClean="0"/>
            <a:t>consulting</a:t>
          </a:r>
          <a:endParaRPr lang="en-GB" sz="1800" dirty="0"/>
        </a:p>
      </dgm:t>
    </dgm:pt>
    <dgm:pt modelId="{19741110-9DE4-4674-B746-321BEFFE9963}" type="parTrans" cxnId="{A493FDA4-4BBD-49B9-BD23-97400874B682}">
      <dgm:prSet/>
      <dgm:spPr/>
      <dgm:t>
        <a:bodyPr/>
        <a:lstStyle/>
        <a:p>
          <a:endParaRPr lang="en-GB" sz="2400"/>
        </a:p>
      </dgm:t>
    </dgm:pt>
    <dgm:pt modelId="{66C1EAEC-13E0-453C-BC44-DA799CF29469}" type="sibTrans" cxnId="{A493FDA4-4BBD-49B9-BD23-97400874B682}">
      <dgm:prSet/>
      <dgm:spPr/>
      <dgm:t>
        <a:bodyPr/>
        <a:lstStyle/>
        <a:p>
          <a:endParaRPr lang="en-GB" sz="2400"/>
        </a:p>
      </dgm:t>
    </dgm:pt>
    <dgm:pt modelId="{5014D037-904D-49F6-B7FA-C06418EC1E63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2000" dirty="0" smtClean="0"/>
            <a:t>A. Mapelli (CERN/EP), </a:t>
          </a:r>
        </a:p>
        <a:p>
          <a:pPr rtl="0"/>
          <a:r>
            <a:rPr lang="en-GB" sz="2000" dirty="0" smtClean="0"/>
            <a:t>J. Dorsaz and G. Corradini (EPFL)</a:t>
          </a:r>
        </a:p>
      </dgm:t>
    </dgm:pt>
    <dgm:pt modelId="{EDC39238-E30A-4F25-8147-DD16CF41A4D9}" type="parTrans" cxnId="{8DBA030E-9E4D-4175-A303-08F769F99BE5}">
      <dgm:prSet/>
      <dgm:spPr/>
      <dgm:t>
        <a:bodyPr/>
        <a:lstStyle/>
        <a:p>
          <a:endParaRPr lang="en-GB" sz="2400"/>
        </a:p>
      </dgm:t>
    </dgm:pt>
    <dgm:pt modelId="{4350835F-84D2-4F58-8D57-22F1A7384983}" type="sibTrans" cxnId="{8DBA030E-9E4D-4175-A303-08F769F99BE5}">
      <dgm:prSet/>
      <dgm:spPr/>
      <dgm:t>
        <a:bodyPr/>
        <a:lstStyle/>
        <a:p>
          <a:endParaRPr lang="en-GB" sz="2400"/>
        </a:p>
      </dgm:t>
    </dgm:pt>
    <dgm:pt modelId="{027CD0E4-1DFD-402B-A7F1-C7059CC2B189}">
      <dgm:prSet custT="1"/>
      <dgm:spPr/>
      <dgm:t>
        <a:bodyPr/>
        <a:lstStyle/>
        <a:p>
          <a:pPr rtl="0"/>
          <a:r>
            <a:rPr lang="en-GB" sz="1800" dirty="0" smtClean="0"/>
            <a:t>Microfabrication </a:t>
          </a:r>
        </a:p>
        <a:p>
          <a:pPr rtl="0"/>
          <a:r>
            <a:rPr lang="en-GB" sz="1800" dirty="0" smtClean="0"/>
            <a:t>consulting</a:t>
          </a:r>
          <a:endParaRPr lang="en-GB" sz="1800" dirty="0"/>
        </a:p>
      </dgm:t>
    </dgm:pt>
    <dgm:pt modelId="{CAF45725-076E-4CCF-9DD4-B2856B705245}" type="parTrans" cxnId="{2A95BA9F-E417-4388-849D-177F24580E24}">
      <dgm:prSet/>
      <dgm:spPr/>
      <dgm:t>
        <a:bodyPr/>
        <a:lstStyle/>
        <a:p>
          <a:endParaRPr lang="en-GB" sz="2400"/>
        </a:p>
      </dgm:t>
    </dgm:pt>
    <dgm:pt modelId="{D52632FC-2556-4E1F-9EAD-ED6283F51FEE}" type="sibTrans" cxnId="{2A95BA9F-E417-4388-849D-177F24580E24}">
      <dgm:prSet/>
      <dgm:spPr/>
      <dgm:t>
        <a:bodyPr/>
        <a:lstStyle/>
        <a:p>
          <a:endParaRPr lang="en-GB" sz="2400"/>
        </a:p>
      </dgm:t>
    </dgm:pt>
    <dgm:pt modelId="{60D50F0B-F0BD-4BAD-9554-229598A7BE7D}">
      <dgm:prSet custT="1"/>
      <dgm:spPr/>
      <dgm:t>
        <a:bodyPr/>
        <a:lstStyle/>
        <a:p>
          <a:pPr rtl="0"/>
          <a:r>
            <a:rPr lang="en-GB" sz="1800" dirty="0" err="1" smtClean="0"/>
            <a:t>CMi</a:t>
          </a:r>
          <a:r>
            <a:rPr lang="en-GB" sz="1800" dirty="0" smtClean="0"/>
            <a:t> EPFL</a:t>
          </a:r>
          <a:endParaRPr lang="en-GB" sz="1800" dirty="0"/>
        </a:p>
      </dgm:t>
    </dgm:pt>
    <dgm:pt modelId="{2455D371-76A3-4D08-A5C6-BCFA194D39D0}" type="parTrans" cxnId="{9DE45F81-64FA-41F6-85DE-C272B7C31188}">
      <dgm:prSet/>
      <dgm:spPr/>
      <dgm:t>
        <a:bodyPr/>
        <a:lstStyle/>
        <a:p>
          <a:endParaRPr lang="en-GB" sz="2400"/>
        </a:p>
      </dgm:t>
    </dgm:pt>
    <dgm:pt modelId="{E3446070-2A3A-456A-9F15-CFD95FD30B98}" type="sibTrans" cxnId="{9DE45F81-64FA-41F6-85DE-C272B7C31188}">
      <dgm:prSet/>
      <dgm:spPr/>
      <dgm:t>
        <a:bodyPr/>
        <a:lstStyle/>
        <a:p>
          <a:endParaRPr lang="en-GB" sz="2400"/>
        </a:p>
      </dgm:t>
    </dgm:pt>
    <dgm:pt modelId="{1214B21F-5CB8-4F4E-8571-BC287548DF20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n-GB" sz="2000" dirty="0" smtClean="0"/>
            <a:t>A. Lunt, F. </a:t>
          </a:r>
          <a:r>
            <a:rPr lang="en-GB" sz="2000" dirty="0" err="1" smtClean="0"/>
            <a:t>Leaux</a:t>
          </a:r>
          <a:r>
            <a:rPr lang="en-GB" sz="2000" dirty="0" smtClean="0"/>
            <a:t> </a:t>
          </a:r>
        </a:p>
        <a:p>
          <a:pPr rtl="0"/>
          <a:r>
            <a:rPr lang="en-GB" sz="2000" dirty="0" smtClean="0"/>
            <a:t>(EN-MME-MM)</a:t>
          </a:r>
          <a:endParaRPr lang="en-GB" sz="2000" dirty="0"/>
        </a:p>
      </dgm:t>
    </dgm:pt>
    <dgm:pt modelId="{49F6356E-B153-453E-9BD3-F332CB851BF2}" type="parTrans" cxnId="{01832FA4-C489-4FA1-AE3D-220E23368AB9}">
      <dgm:prSet/>
      <dgm:spPr/>
      <dgm:t>
        <a:bodyPr/>
        <a:lstStyle/>
        <a:p>
          <a:endParaRPr lang="en-GB" sz="2400"/>
        </a:p>
      </dgm:t>
    </dgm:pt>
    <dgm:pt modelId="{ED9528EB-684D-45C8-AA50-1A0D5DF2138F}" type="sibTrans" cxnId="{01832FA4-C489-4FA1-AE3D-220E23368AB9}">
      <dgm:prSet/>
      <dgm:spPr/>
      <dgm:t>
        <a:bodyPr/>
        <a:lstStyle/>
        <a:p>
          <a:endParaRPr lang="en-GB" sz="2400"/>
        </a:p>
      </dgm:t>
    </dgm:pt>
    <dgm:pt modelId="{5438D003-6C10-4D25-8EC7-97189C9A75E3}">
      <dgm:prSet custT="1"/>
      <dgm:spPr/>
      <dgm:t>
        <a:bodyPr/>
        <a:lstStyle/>
        <a:p>
          <a:pPr rtl="0"/>
          <a:r>
            <a:rPr lang="en-GB" sz="1800" dirty="0" smtClean="0"/>
            <a:t>Microscopic analysis</a:t>
          </a:r>
          <a:endParaRPr lang="en-GB" sz="1800" dirty="0"/>
        </a:p>
      </dgm:t>
    </dgm:pt>
    <dgm:pt modelId="{A980664F-71F1-4B2E-B97C-F7E94CDB6E55}" type="parTrans" cxnId="{297581FC-373A-40B2-B418-210B660032EB}">
      <dgm:prSet/>
      <dgm:spPr/>
      <dgm:t>
        <a:bodyPr/>
        <a:lstStyle/>
        <a:p>
          <a:endParaRPr lang="en-GB" sz="2400"/>
        </a:p>
      </dgm:t>
    </dgm:pt>
    <dgm:pt modelId="{ACF9A0EF-EBA7-454F-88A0-A7E0BCC2335F}" type="sibTrans" cxnId="{297581FC-373A-40B2-B418-210B660032EB}">
      <dgm:prSet/>
      <dgm:spPr/>
      <dgm:t>
        <a:bodyPr/>
        <a:lstStyle/>
        <a:p>
          <a:endParaRPr lang="en-GB" sz="2400"/>
        </a:p>
      </dgm:t>
    </dgm:pt>
    <dgm:pt modelId="{3A25DFA6-3E19-40B8-A7D0-0B2C7F9D9476}">
      <dgm:prSet custT="1"/>
      <dgm:spPr/>
      <dgm:t>
        <a:bodyPr/>
        <a:lstStyle/>
        <a:p>
          <a:pPr rtl="0"/>
          <a:r>
            <a:rPr lang="en-GB" sz="1800" dirty="0" smtClean="0"/>
            <a:t>Thin films </a:t>
          </a:r>
        </a:p>
        <a:p>
          <a:pPr rtl="0"/>
          <a:r>
            <a:rPr lang="en-GB" sz="1800" dirty="0" smtClean="0"/>
            <a:t>tests</a:t>
          </a:r>
          <a:endParaRPr lang="en-GB" sz="1800" dirty="0"/>
        </a:p>
      </dgm:t>
    </dgm:pt>
    <dgm:pt modelId="{71DF3FAC-CF4B-4F82-B78E-8100FC35B0F9}" type="parTrans" cxnId="{83822414-A5CA-48B8-88EE-F70CD20FAD63}">
      <dgm:prSet/>
      <dgm:spPr/>
      <dgm:t>
        <a:bodyPr/>
        <a:lstStyle/>
        <a:p>
          <a:endParaRPr lang="en-GB" sz="2400"/>
        </a:p>
      </dgm:t>
    </dgm:pt>
    <dgm:pt modelId="{91E15C6F-FDBD-4DFE-BE15-CF77322FABA0}" type="sibTrans" cxnId="{83822414-A5CA-48B8-88EE-F70CD20FAD63}">
      <dgm:prSet/>
      <dgm:spPr/>
      <dgm:t>
        <a:bodyPr/>
        <a:lstStyle/>
        <a:p>
          <a:endParaRPr lang="en-GB" sz="2400"/>
        </a:p>
      </dgm:t>
    </dgm:pt>
    <dgm:pt modelId="{2B9BED2C-0DDF-45EE-BD65-BFCC766198CC}">
      <dgm:prSet custT="1"/>
      <dgm:spPr/>
      <dgm:t>
        <a:bodyPr/>
        <a:lstStyle/>
        <a:p>
          <a:pPr rtl="0"/>
          <a:r>
            <a:rPr lang="en-GB" sz="1800" dirty="0" smtClean="0"/>
            <a:t>SEM, SESI, ESB, EDX, FIB, etc.</a:t>
          </a:r>
          <a:endParaRPr lang="en-GB" sz="1800" dirty="0"/>
        </a:p>
      </dgm:t>
    </dgm:pt>
    <dgm:pt modelId="{D521D130-28A6-43E7-AA52-2341924C3C9B}" type="parTrans" cxnId="{B032CAEF-301C-4C8F-BCB5-0CA8E8D99F62}">
      <dgm:prSet/>
      <dgm:spPr/>
      <dgm:t>
        <a:bodyPr/>
        <a:lstStyle/>
        <a:p>
          <a:endParaRPr lang="en-GB" sz="2400"/>
        </a:p>
      </dgm:t>
    </dgm:pt>
    <dgm:pt modelId="{F762DD7A-CD9C-4B4C-9D57-1081061A5F52}" type="sibTrans" cxnId="{B032CAEF-301C-4C8F-BCB5-0CA8E8D99F62}">
      <dgm:prSet/>
      <dgm:spPr/>
      <dgm:t>
        <a:bodyPr/>
        <a:lstStyle/>
        <a:p>
          <a:endParaRPr lang="en-GB" sz="2400"/>
        </a:p>
      </dgm:t>
    </dgm:pt>
    <dgm:pt modelId="{8D0FF567-6798-4BD1-B60B-E1D8476AC65E}" type="pres">
      <dgm:prSet presAssocID="{D4A66A07-BE25-46CC-B20A-241FAAFD753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48928D2A-0D7A-4E19-ADA2-80205EBC4247}" type="pres">
      <dgm:prSet presAssocID="{4AB4D9E4-B530-4D9E-948B-E2F0DE688EF4}" presName="horFlow" presStyleCnt="0"/>
      <dgm:spPr/>
    </dgm:pt>
    <dgm:pt modelId="{70C7D391-9E04-4628-BE9D-B8CB1E39EF95}" type="pres">
      <dgm:prSet presAssocID="{4AB4D9E4-B530-4D9E-948B-E2F0DE688EF4}" presName="bigChev" presStyleLbl="node1" presStyleIdx="0" presStyleCnt="4" custScaleX="238987" custScaleY="118295"/>
      <dgm:spPr/>
      <dgm:t>
        <a:bodyPr/>
        <a:lstStyle/>
        <a:p>
          <a:endParaRPr lang="en-GB"/>
        </a:p>
      </dgm:t>
    </dgm:pt>
    <dgm:pt modelId="{879C9C6D-8536-41C0-90EC-ED77DEDAFBD3}" type="pres">
      <dgm:prSet presAssocID="{E38DCF45-73CF-467D-9264-BC4BFA82A552}" presName="parTrans" presStyleCnt="0"/>
      <dgm:spPr/>
    </dgm:pt>
    <dgm:pt modelId="{507D39C1-DA05-441D-A27A-D8714D234FA1}" type="pres">
      <dgm:prSet presAssocID="{7F012496-6448-4C41-91B2-48B7F3F81C8B}" presName="node" presStyleLbl="alignAccFollowNode1" presStyleIdx="0" presStyleCnt="8" custScaleX="1672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14D590-41E6-4A02-9FFA-939549207507}" type="pres">
      <dgm:prSet presAssocID="{558EC923-87F3-4C3B-85BD-ECDBAEA1BD27}" presName="sibTrans" presStyleCnt="0"/>
      <dgm:spPr/>
    </dgm:pt>
    <dgm:pt modelId="{C5BCA57F-C80E-4249-AB1E-D40240A85791}" type="pres">
      <dgm:prSet presAssocID="{01EE636A-69FB-4DE5-A0F3-7518B1077EDB}" presName="node" presStyleLbl="alignAccFollowNode1" presStyleIdx="1" presStyleCnt="8" custScaleX="1672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9E5B0C-F74B-4A4D-A255-EA908D94D64C}" type="pres">
      <dgm:prSet presAssocID="{4AB4D9E4-B530-4D9E-948B-E2F0DE688EF4}" presName="vSp" presStyleCnt="0"/>
      <dgm:spPr/>
    </dgm:pt>
    <dgm:pt modelId="{F1077C4E-CAB0-47F2-B220-175F9493179F}" type="pres">
      <dgm:prSet presAssocID="{9E1C2E77-9D86-469E-8B31-2E199D331631}" presName="horFlow" presStyleCnt="0"/>
      <dgm:spPr/>
    </dgm:pt>
    <dgm:pt modelId="{A1206887-F32F-4952-869E-41E8F30349E6}" type="pres">
      <dgm:prSet presAssocID="{9E1C2E77-9D86-469E-8B31-2E199D331631}" presName="bigChev" presStyleLbl="node1" presStyleIdx="1" presStyleCnt="4" custScaleX="238987" custScaleY="118295"/>
      <dgm:spPr/>
      <dgm:t>
        <a:bodyPr/>
        <a:lstStyle/>
        <a:p>
          <a:endParaRPr lang="en-GB"/>
        </a:p>
      </dgm:t>
    </dgm:pt>
    <dgm:pt modelId="{C5F2D909-3263-4398-B184-9268F9CA2D28}" type="pres">
      <dgm:prSet presAssocID="{19741110-9DE4-4674-B746-321BEFFE9963}" presName="parTrans" presStyleCnt="0"/>
      <dgm:spPr/>
    </dgm:pt>
    <dgm:pt modelId="{82ECF5D2-83FE-4142-B186-3587DB9384D2}" type="pres">
      <dgm:prSet presAssocID="{6916407B-B446-4522-8AEE-F6C0D6D5A5FD}" presName="node" presStyleLbl="alignAccFollowNode1" presStyleIdx="2" presStyleCnt="8" custScaleX="1672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E6E3D7-C246-4AF0-945D-20B6F06055F4}" type="pres">
      <dgm:prSet presAssocID="{66C1EAEC-13E0-453C-BC44-DA799CF29469}" presName="sibTrans" presStyleCnt="0"/>
      <dgm:spPr/>
    </dgm:pt>
    <dgm:pt modelId="{1CB77477-BD02-4E20-AA57-53F849735427}" type="pres">
      <dgm:prSet presAssocID="{3A25DFA6-3E19-40B8-A7D0-0B2C7F9D9476}" presName="node" presStyleLbl="alignAccFollowNode1" presStyleIdx="3" presStyleCnt="8" custScaleX="1672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8467EF-286A-4C4F-9A3D-516DBAD5F8A7}" type="pres">
      <dgm:prSet presAssocID="{9E1C2E77-9D86-469E-8B31-2E199D331631}" presName="vSp" presStyleCnt="0"/>
      <dgm:spPr/>
    </dgm:pt>
    <dgm:pt modelId="{BED3DDA8-8279-40B7-832B-64212BAB9799}" type="pres">
      <dgm:prSet presAssocID="{5014D037-904D-49F6-B7FA-C06418EC1E63}" presName="horFlow" presStyleCnt="0"/>
      <dgm:spPr/>
    </dgm:pt>
    <dgm:pt modelId="{31024DFB-FE5C-4A23-AC5E-94D980B88C31}" type="pres">
      <dgm:prSet presAssocID="{5014D037-904D-49F6-B7FA-C06418EC1E63}" presName="bigChev" presStyleLbl="node1" presStyleIdx="2" presStyleCnt="4" custScaleX="238987" custScaleY="143268"/>
      <dgm:spPr/>
      <dgm:t>
        <a:bodyPr/>
        <a:lstStyle/>
        <a:p>
          <a:endParaRPr lang="en-GB"/>
        </a:p>
      </dgm:t>
    </dgm:pt>
    <dgm:pt modelId="{B7E7F4AD-75CF-400D-B513-7E9BC3BDB8F2}" type="pres">
      <dgm:prSet presAssocID="{CAF45725-076E-4CCF-9DD4-B2856B705245}" presName="parTrans" presStyleCnt="0"/>
      <dgm:spPr/>
    </dgm:pt>
    <dgm:pt modelId="{3292CA0E-5349-4A76-8B7F-CECC780A56AD}" type="pres">
      <dgm:prSet presAssocID="{027CD0E4-1DFD-402B-A7F1-C7059CC2B189}" presName="node" presStyleLbl="alignAccFollowNode1" presStyleIdx="4" presStyleCnt="8" custScaleX="1672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99F2A9-E0D2-45CB-97EA-5DFB578B17D7}" type="pres">
      <dgm:prSet presAssocID="{D52632FC-2556-4E1F-9EAD-ED6283F51FEE}" presName="sibTrans" presStyleCnt="0"/>
      <dgm:spPr/>
    </dgm:pt>
    <dgm:pt modelId="{C5930A2B-B5A1-44BB-8637-F2C508E3836F}" type="pres">
      <dgm:prSet presAssocID="{60D50F0B-F0BD-4BAD-9554-229598A7BE7D}" presName="node" presStyleLbl="alignAccFollowNode1" presStyleIdx="5" presStyleCnt="8" custScaleX="1672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9C2D18-719E-4830-8C29-BDB3208E891A}" type="pres">
      <dgm:prSet presAssocID="{5014D037-904D-49F6-B7FA-C06418EC1E63}" presName="vSp" presStyleCnt="0"/>
      <dgm:spPr/>
    </dgm:pt>
    <dgm:pt modelId="{9856BF39-AC76-48F8-9234-D2F0B0260094}" type="pres">
      <dgm:prSet presAssocID="{1214B21F-5CB8-4F4E-8571-BC287548DF20}" presName="horFlow" presStyleCnt="0"/>
      <dgm:spPr/>
    </dgm:pt>
    <dgm:pt modelId="{07783347-12D0-454F-A438-C09E366AB43C}" type="pres">
      <dgm:prSet presAssocID="{1214B21F-5CB8-4F4E-8571-BC287548DF20}" presName="bigChev" presStyleLbl="node1" presStyleIdx="3" presStyleCnt="4" custScaleX="238987" custScaleY="118295"/>
      <dgm:spPr/>
      <dgm:t>
        <a:bodyPr/>
        <a:lstStyle/>
        <a:p>
          <a:endParaRPr lang="en-GB"/>
        </a:p>
      </dgm:t>
    </dgm:pt>
    <dgm:pt modelId="{15FB0382-A244-4DBD-BB9D-D059E3058B16}" type="pres">
      <dgm:prSet presAssocID="{A980664F-71F1-4B2E-B97C-F7E94CDB6E55}" presName="parTrans" presStyleCnt="0"/>
      <dgm:spPr/>
    </dgm:pt>
    <dgm:pt modelId="{1334BB57-D962-4D6A-A2E8-45319924A176}" type="pres">
      <dgm:prSet presAssocID="{5438D003-6C10-4D25-8EC7-97189C9A75E3}" presName="node" presStyleLbl="alignAccFollowNode1" presStyleIdx="6" presStyleCnt="8" custScaleX="1672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665B94-74FB-4816-9154-0DD58F50CE85}" type="pres">
      <dgm:prSet presAssocID="{ACF9A0EF-EBA7-454F-88A0-A7E0BCC2335F}" presName="sibTrans" presStyleCnt="0"/>
      <dgm:spPr/>
    </dgm:pt>
    <dgm:pt modelId="{A411B651-39C7-4705-A4DD-A94CA7B8190C}" type="pres">
      <dgm:prSet presAssocID="{2B9BED2C-0DDF-45EE-BD65-BFCC766198CC}" presName="node" presStyleLbl="alignAccFollowNode1" presStyleIdx="7" presStyleCnt="8" custScaleX="1644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994C29E-9EFA-470C-A7C7-11AFFC965D5B}" type="presOf" srcId="{6916407B-B446-4522-8AEE-F6C0D6D5A5FD}" destId="{82ECF5D2-83FE-4142-B186-3587DB9384D2}" srcOrd="0" destOrd="0" presId="urn:microsoft.com/office/officeart/2005/8/layout/lProcess3"/>
    <dgm:cxn modelId="{E6BFC70E-10DA-4297-97B0-DD85E3105459}" srcId="{4AB4D9E4-B530-4D9E-948B-E2F0DE688EF4}" destId="{7F012496-6448-4C41-91B2-48B7F3F81C8B}" srcOrd="0" destOrd="0" parTransId="{E38DCF45-73CF-467D-9264-BC4BFA82A552}" sibTransId="{558EC923-87F3-4C3B-85BD-ECDBAEA1BD27}"/>
    <dgm:cxn modelId="{24302F44-DFFA-45A6-A5F3-0EDD1175F73E}" type="presOf" srcId="{027CD0E4-1DFD-402B-A7F1-C7059CC2B189}" destId="{3292CA0E-5349-4A76-8B7F-CECC780A56AD}" srcOrd="0" destOrd="0" presId="urn:microsoft.com/office/officeart/2005/8/layout/lProcess3"/>
    <dgm:cxn modelId="{2A95BA9F-E417-4388-849D-177F24580E24}" srcId="{5014D037-904D-49F6-B7FA-C06418EC1E63}" destId="{027CD0E4-1DFD-402B-A7F1-C7059CC2B189}" srcOrd="0" destOrd="0" parTransId="{CAF45725-076E-4CCF-9DD4-B2856B705245}" sibTransId="{D52632FC-2556-4E1F-9EAD-ED6283F51FEE}"/>
    <dgm:cxn modelId="{7E5F35D6-3CDF-48AE-9B3B-BCE055A3B4A0}" type="presOf" srcId="{5438D003-6C10-4D25-8EC7-97189C9A75E3}" destId="{1334BB57-D962-4D6A-A2E8-45319924A176}" srcOrd="0" destOrd="0" presId="urn:microsoft.com/office/officeart/2005/8/layout/lProcess3"/>
    <dgm:cxn modelId="{8BB3272A-8FBA-4923-825C-27F0B8A123DE}" type="presOf" srcId="{D4A66A07-BE25-46CC-B20A-241FAAFD7537}" destId="{8D0FF567-6798-4BD1-B60B-E1D8476AC65E}" srcOrd="0" destOrd="0" presId="urn:microsoft.com/office/officeart/2005/8/layout/lProcess3"/>
    <dgm:cxn modelId="{D7463DE7-141C-4511-8C03-0039AD44F566}" type="presOf" srcId="{9E1C2E77-9D86-469E-8B31-2E199D331631}" destId="{A1206887-F32F-4952-869E-41E8F30349E6}" srcOrd="0" destOrd="0" presId="urn:microsoft.com/office/officeart/2005/8/layout/lProcess3"/>
    <dgm:cxn modelId="{F655F984-2F81-4015-9EB6-49288849ED52}" type="presOf" srcId="{60D50F0B-F0BD-4BAD-9554-229598A7BE7D}" destId="{C5930A2B-B5A1-44BB-8637-F2C508E3836F}" srcOrd="0" destOrd="0" presId="urn:microsoft.com/office/officeart/2005/8/layout/lProcess3"/>
    <dgm:cxn modelId="{7FB87237-9949-4564-9E72-B1F245AD4557}" type="presOf" srcId="{2B9BED2C-0DDF-45EE-BD65-BFCC766198CC}" destId="{A411B651-39C7-4705-A4DD-A94CA7B8190C}" srcOrd="0" destOrd="0" presId="urn:microsoft.com/office/officeart/2005/8/layout/lProcess3"/>
    <dgm:cxn modelId="{49380F46-CF53-46C3-A4F1-08000357A15F}" type="presOf" srcId="{7F012496-6448-4C41-91B2-48B7F3F81C8B}" destId="{507D39C1-DA05-441D-A27A-D8714D234FA1}" srcOrd="0" destOrd="0" presId="urn:microsoft.com/office/officeart/2005/8/layout/lProcess3"/>
    <dgm:cxn modelId="{9DE45F81-64FA-41F6-85DE-C272B7C31188}" srcId="{5014D037-904D-49F6-B7FA-C06418EC1E63}" destId="{60D50F0B-F0BD-4BAD-9554-229598A7BE7D}" srcOrd="1" destOrd="0" parTransId="{2455D371-76A3-4D08-A5C6-BCFA194D39D0}" sibTransId="{E3446070-2A3A-456A-9F15-CFD95FD30B98}"/>
    <dgm:cxn modelId="{B53B5981-4E8B-4B5B-B0C3-B40ED9E27769}" type="presOf" srcId="{01EE636A-69FB-4DE5-A0F3-7518B1077EDB}" destId="{C5BCA57F-C80E-4249-AB1E-D40240A85791}" srcOrd="0" destOrd="0" presId="urn:microsoft.com/office/officeart/2005/8/layout/lProcess3"/>
    <dgm:cxn modelId="{A493FDA4-4BBD-49B9-BD23-97400874B682}" srcId="{9E1C2E77-9D86-469E-8B31-2E199D331631}" destId="{6916407B-B446-4522-8AEE-F6C0D6D5A5FD}" srcOrd="0" destOrd="0" parTransId="{19741110-9DE4-4674-B746-321BEFFE9963}" sibTransId="{66C1EAEC-13E0-453C-BC44-DA799CF29469}"/>
    <dgm:cxn modelId="{297581FC-373A-40B2-B418-210B660032EB}" srcId="{1214B21F-5CB8-4F4E-8571-BC287548DF20}" destId="{5438D003-6C10-4D25-8EC7-97189C9A75E3}" srcOrd="0" destOrd="0" parTransId="{A980664F-71F1-4B2E-B97C-F7E94CDB6E55}" sibTransId="{ACF9A0EF-EBA7-454F-88A0-A7E0BCC2335F}"/>
    <dgm:cxn modelId="{28C02082-5C72-4FDF-A625-438BF5938065}" type="presOf" srcId="{5014D037-904D-49F6-B7FA-C06418EC1E63}" destId="{31024DFB-FE5C-4A23-AC5E-94D980B88C31}" srcOrd="0" destOrd="0" presId="urn:microsoft.com/office/officeart/2005/8/layout/lProcess3"/>
    <dgm:cxn modelId="{1B9BEC1D-E128-403B-BC6D-860E5650C95E}" srcId="{D4A66A07-BE25-46CC-B20A-241FAAFD7537}" destId="{9E1C2E77-9D86-469E-8B31-2E199D331631}" srcOrd="1" destOrd="0" parTransId="{8F9128F6-7E97-40EB-89EF-D15F313DDA8E}" sibTransId="{93BC1306-BFF6-4C6E-BF42-4B85AD3AE629}"/>
    <dgm:cxn modelId="{83822414-A5CA-48B8-88EE-F70CD20FAD63}" srcId="{9E1C2E77-9D86-469E-8B31-2E199D331631}" destId="{3A25DFA6-3E19-40B8-A7D0-0B2C7F9D9476}" srcOrd="1" destOrd="0" parTransId="{71DF3FAC-CF4B-4F82-B78E-8100FC35B0F9}" sibTransId="{91E15C6F-FDBD-4DFE-BE15-CF77322FABA0}"/>
    <dgm:cxn modelId="{BDE389F0-C00D-4120-802F-0EE22AEF4C92}" type="presOf" srcId="{1214B21F-5CB8-4F4E-8571-BC287548DF20}" destId="{07783347-12D0-454F-A438-C09E366AB43C}" srcOrd="0" destOrd="0" presId="urn:microsoft.com/office/officeart/2005/8/layout/lProcess3"/>
    <dgm:cxn modelId="{01832FA4-C489-4FA1-AE3D-220E23368AB9}" srcId="{D4A66A07-BE25-46CC-B20A-241FAAFD7537}" destId="{1214B21F-5CB8-4F4E-8571-BC287548DF20}" srcOrd="3" destOrd="0" parTransId="{49F6356E-B153-453E-9BD3-F332CB851BF2}" sibTransId="{ED9528EB-684D-45C8-AA50-1A0D5DF2138F}"/>
    <dgm:cxn modelId="{8DBA030E-9E4D-4175-A303-08F769F99BE5}" srcId="{D4A66A07-BE25-46CC-B20A-241FAAFD7537}" destId="{5014D037-904D-49F6-B7FA-C06418EC1E63}" srcOrd="2" destOrd="0" parTransId="{EDC39238-E30A-4F25-8147-DD16CF41A4D9}" sibTransId="{4350835F-84D2-4F58-8D57-22F1A7384983}"/>
    <dgm:cxn modelId="{9429AD5A-C8D8-4429-9141-6999B56C6566}" type="presOf" srcId="{3A25DFA6-3E19-40B8-A7D0-0B2C7F9D9476}" destId="{1CB77477-BD02-4E20-AA57-53F849735427}" srcOrd="0" destOrd="0" presId="urn:microsoft.com/office/officeart/2005/8/layout/lProcess3"/>
    <dgm:cxn modelId="{B032CAEF-301C-4C8F-BCB5-0CA8E8D99F62}" srcId="{1214B21F-5CB8-4F4E-8571-BC287548DF20}" destId="{2B9BED2C-0DDF-45EE-BD65-BFCC766198CC}" srcOrd="1" destOrd="0" parTransId="{D521D130-28A6-43E7-AA52-2341924C3C9B}" sibTransId="{F762DD7A-CD9C-4B4C-9D57-1081061A5F52}"/>
    <dgm:cxn modelId="{CCF30E17-C8D6-4281-B1D4-FEC83690D148}" srcId="{D4A66A07-BE25-46CC-B20A-241FAAFD7537}" destId="{4AB4D9E4-B530-4D9E-948B-E2F0DE688EF4}" srcOrd="0" destOrd="0" parTransId="{46C0B258-133C-4685-9F90-9C3B29619BBF}" sibTransId="{710F8E2D-9B2A-4BC3-93C7-7D1A9CBC9897}"/>
    <dgm:cxn modelId="{43DF1763-4749-492E-81EB-BCC1A2DBAF25}" srcId="{4AB4D9E4-B530-4D9E-948B-E2F0DE688EF4}" destId="{01EE636A-69FB-4DE5-A0F3-7518B1077EDB}" srcOrd="1" destOrd="0" parTransId="{CF7B994D-B5C1-4AEC-A5ED-3B81B5716BDC}" sibTransId="{DFD9CF04-514D-4A74-85FE-53A991FCCB01}"/>
    <dgm:cxn modelId="{7C53E9D0-4B6E-4C5F-8419-8D6F983CACF4}" type="presOf" srcId="{4AB4D9E4-B530-4D9E-948B-E2F0DE688EF4}" destId="{70C7D391-9E04-4628-BE9D-B8CB1E39EF95}" srcOrd="0" destOrd="0" presId="urn:microsoft.com/office/officeart/2005/8/layout/lProcess3"/>
    <dgm:cxn modelId="{033B07DF-41A3-47BE-8E2A-D71712CFCBB0}" type="presParOf" srcId="{8D0FF567-6798-4BD1-B60B-E1D8476AC65E}" destId="{48928D2A-0D7A-4E19-ADA2-80205EBC4247}" srcOrd="0" destOrd="0" presId="urn:microsoft.com/office/officeart/2005/8/layout/lProcess3"/>
    <dgm:cxn modelId="{6BC42959-2B0A-4A48-94A3-F05F6B6DC07C}" type="presParOf" srcId="{48928D2A-0D7A-4E19-ADA2-80205EBC4247}" destId="{70C7D391-9E04-4628-BE9D-B8CB1E39EF95}" srcOrd="0" destOrd="0" presId="urn:microsoft.com/office/officeart/2005/8/layout/lProcess3"/>
    <dgm:cxn modelId="{1AF492C3-9284-41DA-8130-75BD3E25FC87}" type="presParOf" srcId="{48928D2A-0D7A-4E19-ADA2-80205EBC4247}" destId="{879C9C6D-8536-41C0-90EC-ED77DEDAFBD3}" srcOrd="1" destOrd="0" presId="urn:microsoft.com/office/officeart/2005/8/layout/lProcess3"/>
    <dgm:cxn modelId="{8119624A-7021-4DD1-9BD5-E051D666842A}" type="presParOf" srcId="{48928D2A-0D7A-4E19-ADA2-80205EBC4247}" destId="{507D39C1-DA05-441D-A27A-D8714D234FA1}" srcOrd="2" destOrd="0" presId="urn:microsoft.com/office/officeart/2005/8/layout/lProcess3"/>
    <dgm:cxn modelId="{5CB8F72E-BAE7-4EE8-B84D-42E74297D32C}" type="presParOf" srcId="{48928D2A-0D7A-4E19-ADA2-80205EBC4247}" destId="{F614D590-41E6-4A02-9FFA-939549207507}" srcOrd="3" destOrd="0" presId="urn:microsoft.com/office/officeart/2005/8/layout/lProcess3"/>
    <dgm:cxn modelId="{ACB490D9-61E2-4714-9DE5-A50F9029640B}" type="presParOf" srcId="{48928D2A-0D7A-4E19-ADA2-80205EBC4247}" destId="{C5BCA57F-C80E-4249-AB1E-D40240A85791}" srcOrd="4" destOrd="0" presId="urn:microsoft.com/office/officeart/2005/8/layout/lProcess3"/>
    <dgm:cxn modelId="{B1469289-7763-4389-BAFA-91EDDAFFBD06}" type="presParOf" srcId="{8D0FF567-6798-4BD1-B60B-E1D8476AC65E}" destId="{9C9E5B0C-F74B-4A4D-A255-EA908D94D64C}" srcOrd="1" destOrd="0" presId="urn:microsoft.com/office/officeart/2005/8/layout/lProcess3"/>
    <dgm:cxn modelId="{7122ADC0-39BA-400E-9DAD-9FECCD2FD7AF}" type="presParOf" srcId="{8D0FF567-6798-4BD1-B60B-E1D8476AC65E}" destId="{F1077C4E-CAB0-47F2-B220-175F9493179F}" srcOrd="2" destOrd="0" presId="urn:microsoft.com/office/officeart/2005/8/layout/lProcess3"/>
    <dgm:cxn modelId="{30334D39-1ACF-43AD-B5A5-80116D234603}" type="presParOf" srcId="{F1077C4E-CAB0-47F2-B220-175F9493179F}" destId="{A1206887-F32F-4952-869E-41E8F30349E6}" srcOrd="0" destOrd="0" presId="urn:microsoft.com/office/officeart/2005/8/layout/lProcess3"/>
    <dgm:cxn modelId="{C0CF6267-9696-4E7C-8B58-A78BF68CC369}" type="presParOf" srcId="{F1077C4E-CAB0-47F2-B220-175F9493179F}" destId="{C5F2D909-3263-4398-B184-9268F9CA2D28}" srcOrd="1" destOrd="0" presId="urn:microsoft.com/office/officeart/2005/8/layout/lProcess3"/>
    <dgm:cxn modelId="{69B90F43-5049-45E6-B19D-E931D4BCD28E}" type="presParOf" srcId="{F1077C4E-CAB0-47F2-B220-175F9493179F}" destId="{82ECF5D2-83FE-4142-B186-3587DB9384D2}" srcOrd="2" destOrd="0" presId="urn:microsoft.com/office/officeart/2005/8/layout/lProcess3"/>
    <dgm:cxn modelId="{CD55E7C8-113D-43C9-BC5D-37FEB564679A}" type="presParOf" srcId="{F1077C4E-CAB0-47F2-B220-175F9493179F}" destId="{AEE6E3D7-C246-4AF0-945D-20B6F06055F4}" srcOrd="3" destOrd="0" presId="urn:microsoft.com/office/officeart/2005/8/layout/lProcess3"/>
    <dgm:cxn modelId="{C4D954AF-B7A7-435E-8503-2549C3BA68B5}" type="presParOf" srcId="{F1077C4E-CAB0-47F2-B220-175F9493179F}" destId="{1CB77477-BD02-4E20-AA57-53F849735427}" srcOrd="4" destOrd="0" presId="urn:microsoft.com/office/officeart/2005/8/layout/lProcess3"/>
    <dgm:cxn modelId="{0A0B6F2D-F8B2-4233-B310-3853E83A2E82}" type="presParOf" srcId="{8D0FF567-6798-4BD1-B60B-E1D8476AC65E}" destId="{B78467EF-286A-4C4F-9A3D-516DBAD5F8A7}" srcOrd="3" destOrd="0" presId="urn:microsoft.com/office/officeart/2005/8/layout/lProcess3"/>
    <dgm:cxn modelId="{EC2B3EB9-15A1-4A43-BDD9-2B95AA244182}" type="presParOf" srcId="{8D0FF567-6798-4BD1-B60B-E1D8476AC65E}" destId="{BED3DDA8-8279-40B7-832B-64212BAB9799}" srcOrd="4" destOrd="0" presId="urn:microsoft.com/office/officeart/2005/8/layout/lProcess3"/>
    <dgm:cxn modelId="{B94CC15E-B0E3-4F1E-845F-BD762521FE21}" type="presParOf" srcId="{BED3DDA8-8279-40B7-832B-64212BAB9799}" destId="{31024DFB-FE5C-4A23-AC5E-94D980B88C31}" srcOrd="0" destOrd="0" presId="urn:microsoft.com/office/officeart/2005/8/layout/lProcess3"/>
    <dgm:cxn modelId="{ACB1BFBF-F742-4049-84D2-8B650FEB77E6}" type="presParOf" srcId="{BED3DDA8-8279-40B7-832B-64212BAB9799}" destId="{B7E7F4AD-75CF-400D-B513-7E9BC3BDB8F2}" srcOrd="1" destOrd="0" presId="urn:microsoft.com/office/officeart/2005/8/layout/lProcess3"/>
    <dgm:cxn modelId="{8BBD4579-56F3-4BCF-91CE-E5CCBC5814E9}" type="presParOf" srcId="{BED3DDA8-8279-40B7-832B-64212BAB9799}" destId="{3292CA0E-5349-4A76-8B7F-CECC780A56AD}" srcOrd="2" destOrd="0" presId="urn:microsoft.com/office/officeart/2005/8/layout/lProcess3"/>
    <dgm:cxn modelId="{4537B3F5-2F8E-4443-A777-E94FE396DB70}" type="presParOf" srcId="{BED3DDA8-8279-40B7-832B-64212BAB9799}" destId="{5B99F2A9-E0D2-45CB-97EA-5DFB578B17D7}" srcOrd="3" destOrd="0" presId="urn:microsoft.com/office/officeart/2005/8/layout/lProcess3"/>
    <dgm:cxn modelId="{91061D9D-F2A8-46D3-B61C-100831BB7B47}" type="presParOf" srcId="{BED3DDA8-8279-40B7-832B-64212BAB9799}" destId="{C5930A2B-B5A1-44BB-8637-F2C508E3836F}" srcOrd="4" destOrd="0" presId="urn:microsoft.com/office/officeart/2005/8/layout/lProcess3"/>
    <dgm:cxn modelId="{1B118FCF-630B-407A-BB13-F0B89E87CF54}" type="presParOf" srcId="{8D0FF567-6798-4BD1-B60B-E1D8476AC65E}" destId="{529C2D18-719E-4830-8C29-BDB3208E891A}" srcOrd="5" destOrd="0" presId="urn:microsoft.com/office/officeart/2005/8/layout/lProcess3"/>
    <dgm:cxn modelId="{A6047EB0-C7CE-4F96-A65E-495E8437FCD0}" type="presParOf" srcId="{8D0FF567-6798-4BD1-B60B-E1D8476AC65E}" destId="{9856BF39-AC76-48F8-9234-D2F0B0260094}" srcOrd="6" destOrd="0" presId="urn:microsoft.com/office/officeart/2005/8/layout/lProcess3"/>
    <dgm:cxn modelId="{81A48A72-4391-4EB8-92B0-DB30B993B902}" type="presParOf" srcId="{9856BF39-AC76-48F8-9234-D2F0B0260094}" destId="{07783347-12D0-454F-A438-C09E366AB43C}" srcOrd="0" destOrd="0" presId="urn:microsoft.com/office/officeart/2005/8/layout/lProcess3"/>
    <dgm:cxn modelId="{8353BA0D-BE36-417A-A914-64A998F71BA8}" type="presParOf" srcId="{9856BF39-AC76-48F8-9234-D2F0B0260094}" destId="{15FB0382-A244-4DBD-BB9D-D059E3058B16}" srcOrd="1" destOrd="0" presId="urn:microsoft.com/office/officeart/2005/8/layout/lProcess3"/>
    <dgm:cxn modelId="{38E2DD0C-33AC-4ED9-8CC0-2BF31675B5F5}" type="presParOf" srcId="{9856BF39-AC76-48F8-9234-D2F0B0260094}" destId="{1334BB57-D962-4D6A-A2E8-45319924A176}" srcOrd="2" destOrd="0" presId="urn:microsoft.com/office/officeart/2005/8/layout/lProcess3"/>
    <dgm:cxn modelId="{8DFCCDA7-3A93-49D2-87D5-D68243544622}" type="presParOf" srcId="{9856BF39-AC76-48F8-9234-D2F0B0260094}" destId="{44665B94-74FB-4816-9154-0DD58F50CE85}" srcOrd="3" destOrd="0" presId="urn:microsoft.com/office/officeart/2005/8/layout/lProcess3"/>
    <dgm:cxn modelId="{12E54398-D651-4DDA-8F26-339A69701F00}" type="presParOf" srcId="{9856BF39-AC76-48F8-9234-D2F0B0260094}" destId="{A411B651-39C7-4705-A4DD-A94CA7B8190C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4CBA87E-7C5D-4A7E-9F7D-023F959238A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BDE2F2F5-6172-4EF2-B13B-81E61C0E8154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smtClean="0"/>
            <a:t>?</a:t>
          </a:r>
          <a:endParaRPr lang="en-GB" dirty="0"/>
        </a:p>
      </dgm:t>
    </dgm:pt>
    <dgm:pt modelId="{69E43D30-7E55-4888-9170-DAB7EE6D42BB}" type="parTrans" cxnId="{ED811CBC-5D9E-4A88-AC65-9800D4BDC90E}">
      <dgm:prSet/>
      <dgm:spPr/>
      <dgm:t>
        <a:bodyPr/>
        <a:lstStyle/>
        <a:p>
          <a:endParaRPr lang="en-GB"/>
        </a:p>
      </dgm:t>
    </dgm:pt>
    <dgm:pt modelId="{D4594B8A-68EC-4FD5-9784-2825B67D99AC}" type="sibTrans" cxnId="{ED811CBC-5D9E-4A88-AC65-9800D4BDC90E}">
      <dgm:prSet/>
      <dgm:spPr>
        <a:solidFill>
          <a:srgbClr val="69D8FF"/>
        </a:solidFill>
      </dgm:spPr>
      <dgm:t>
        <a:bodyPr/>
        <a:lstStyle/>
        <a:p>
          <a:endParaRPr lang="en-GB"/>
        </a:p>
      </dgm:t>
    </dgm:pt>
    <dgm:pt modelId="{9EE9FC89-D1D5-4DA7-8AF0-58521C7AAE96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 smtClean="0"/>
            <a:t>?</a:t>
          </a:r>
          <a:endParaRPr lang="en-GB" dirty="0"/>
        </a:p>
      </dgm:t>
    </dgm:pt>
    <dgm:pt modelId="{D3D8FCE7-ED23-4AF3-84E9-C02AF647B017}" type="parTrans" cxnId="{C29DAD8D-2CFC-442E-A6C4-A332DE6FA8EA}">
      <dgm:prSet/>
      <dgm:spPr/>
      <dgm:t>
        <a:bodyPr/>
        <a:lstStyle/>
        <a:p>
          <a:endParaRPr lang="en-GB"/>
        </a:p>
      </dgm:t>
    </dgm:pt>
    <dgm:pt modelId="{7154F5D6-3BC3-4E15-983C-D348D9BE163E}" type="sibTrans" cxnId="{C29DAD8D-2CFC-442E-A6C4-A332DE6FA8EA}">
      <dgm:prSet/>
      <dgm:spPr>
        <a:solidFill>
          <a:srgbClr val="00C057"/>
        </a:solidFill>
      </dgm:spPr>
      <dgm:t>
        <a:bodyPr/>
        <a:lstStyle/>
        <a:p>
          <a:endParaRPr lang="en-GB"/>
        </a:p>
      </dgm:t>
    </dgm:pt>
    <dgm:pt modelId="{C885C983-EF08-417C-9081-D1D57A9C9850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 smtClean="0"/>
            <a:t>?</a:t>
          </a:r>
          <a:endParaRPr lang="en-GB" dirty="0"/>
        </a:p>
      </dgm:t>
    </dgm:pt>
    <dgm:pt modelId="{1434F99C-38AF-4108-ADDB-4BA929CA5E9B}" type="parTrans" cxnId="{43682923-9C9D-4024-BEE1-158EADC40D8C}">
      <dgm:prSet/>
      <dgm:spPr/>
      <dgm:t>
        <a:bodyPr/>
        <a:lstStyle/>
        <a:p>
          <a:endParaRPr lang="en-GB"/>
        </a:p>
      </dgm:t>
    </dgm:pt>
    <dgm:pt modelId="{38C4008D-05FE-4812-8635-F0C86DF91536}" type="sibTrans" cxnId="{43682923-9C9D-4024-BEE1-158EADC40D8C}">
      <dgm:prSet/>
      <dgm:spPr>
        <a:solidFill>
          <a:srgbClr val="BAE18F"/>
        </a:solidFill>
      </dgm:spPr>
      <dgm:t>
        <a:bodyPr/>
        <a:lstStyle/>
        <a:p>
          <a:endParaRPr lang="en-GB"/>
        </a:p>
      </dgm:t>
    </dgm:pt>
    <dgm:pt modelId="{BF2B4137-78F0-4A77-95FB-653BBCD3BF30}" type="pres">
      <dgm:prSet presAssocID="{D4CBA87E-7C5D-4A7E-9F7D-023F959238A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673AB19-08EC-4BD9-94C2-96F816BA8A0F}" type="pres">
      <dgm:prSet presAssocID="{BDE2F2F5-6172-4EF2-B13B-81E61C0E815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922129-5255-4724-A98F-6C19E7E40ED3}" type="pres">
      <dgm:prSet presAssocID="{BDE2F2F5-6172-4EF2-B13B-81E61C0E8154}" presName="gear1srcNode" presStyleLbl="node1" presStyleIdx="0" presStyleCnt="3"/>
      <dgm:spPr/>
      <dgm:t>
        <a:bodyPr/>
        <a:lstStyle/>
        <a:p>
          <a:endParaRPr lang="en-GB"/>
        </a:p>
      </dgm:t>
    </dgm:pt>
    <dgm:pt modelId="{55D93E0C-171C-4333-A411-59FAB5F5734E}" type="pres">
      <dgm:prSet presAssocID="{BDE2F2F5-6172-4EF2-B13B-81E61C0E8154}" presName="gear1dstNode" presStyleLbl="node1" presStyleIdx="0" presStyleCnt="3"/>
      <dgm:spPr/>
      <dgm:t>
        <a:bodyPr/>
        <a:lstStyle/>
        <a:p>
          <a:endParaRPr lang="en-GB"/>
        </a:p>
      </dgm:t>
    </dgm:pt>
    <dgm:pt modelId="{03481364-D483-4C89-9F51-DD76903A940F}" type="pres">
      <dgm:prSet presAssocID="{9EE9FC89-D1D5-4DA7-8AF0-58521C7AAE9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963A56-7A61-43A5-B08D-1D7F2B93A0B3}" type="pres">
      <dgm:prSet presAssocID="{9EE9FC89-D1D5-4DA7-8AF0-58521C7AAE96}" presName="gear2srcNode" presStyleLbl="node1" presStyleIdx="1" presStyleCnt="3"/>
      <dgm:spPr/>
      <dgm:t>
        <a:bodyPr/>
        <a:lstStyle/>
        <a:p>
          <a:endParaRPr lang="en-GB"/>
        </a:p>
      </dgm:t>
    </dgm:pt>
    <dgm:pt modelId="{62706E3D-F737-46E1-8502-814250316F33}" type="pres">
      <dgm:prSet presAssocID="{9EE9FC89-D1D5-4DA7-8AF0-58521C7AAE96}" presName="gear2dstNode" presStyleLbl="node1" presStyleIdx="1" presStyleCnt="3"/>
      <dgm:spPr/>
      <dgm:t>
        <a:bodyPr/>
        <a:lstStyle/>
        <a:p>
          <a:endParaRPr lang="en-GB"/>
        </a:p>
      </dgm:t>
    </dgm:pt>
    <dgm:pt modelId="{F3F42A94-F41B-430C-ACA1-91FCC83029A5}" type="pres">
      <dgm:prSet presAssocID="{C885C983-EF08-417C-9081-D1D57A9C9850}" presName="gear3" presStyleLbl="node1" presStyleIdx="2" presStyleCnt="3"/>
      <dgm:spPr/>
      <dgm:t>
        <a:bodyPr/>
        <a:lstStyle/>
        <a:p>
          <a:endParaRPr lang="en-GB"/>
        </a:p>
      </dgm:t>
    </dgm:pt>
    <dgm:pt modelId="{1703CA68-5427-49E9-9447-DDABEAF3F547}" type="pres">
      <dgm:prSet presAssocID="{C885C983-EF08-417C-9081-D1D57A9C985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48D963-9680-42E3-BF3E-AB1BF11C9662}" type="pres">
      <dgm:prSet presAssocID="{C885C983-EF08-417C-9081-D1D57A9C9850}" presName="gear3srcNode" presStyleLbl="node1" presStyleIdx="2" presStyleCnt="3"/>
      <dgm:spPr/>
      <dgm:t>
        <a:bodyPr/>
        <a:lstStyle/>
        <a:p>
          <a:endParaRPr lang="en-GB"/>
        </a:p>
      </dgm:t>
    </dgm:pt>
    <dgm:pt modelId="{4201CD90-47D4-4809-B3C7-607E0DA48A91}" type="pres">
      <dgm:prSet presAssocID="{C885C983-EF08-417C-9081-D1D57A9C9850}" presName="gear3dstNode" presStyleLbl="node1" presStyleIdx="2" presStyleCnt="3"/>
      <dgm:spPr/>
      <dgm:t>
        <a:bodyPr/>
        <a:lstStyle/>
        <a:p>
          <a:endParaRPr lang="en-GB"/>
        </a:p>
      </dgm:t>
    </dgm:pt>
    <dgm:pt modelId="{F7B73E08-50D8-44A5-B5DE-5DEEF0CD1F7E}" type="pres">
      <dgm:prSet presAssocID="{D4594B8A-68EC-4FD5-9784-2825B67D99AC}" presName="connector1" presStyleLbl="sibTrans2D1" presStyleIdx="0" presStyleCnt="3"/>
      <dgm:spPr/>
      <dgm:t>
        <a:bodyPr/>
        <a:lstStyle/>
        <a:p>
          <a:endParaRPr lang="en-GB"/>
        </a:p>
      </dgm:t>
    </dgm:pt>
    <dgm:pt modelId="{57A44A66-7B65-4870-A841-4A1D9F5FAFC2}" type="pres">
      <dgm:prSet presAssocID="{7154F5D6-3BC3-4E15-983C-D348D9BE163E}" presName="connector2" presStyleLbl="sibTrans2D1" presStyleIdx="1" presStyleCnt="3"/>
      <dgm:spPr/>
      <dgm:t>
        <a:bodyPr/>
        <a:lstStyle/>
        <a:p>
          <a:endParaRPr lang="en-GB"/>
        </a:p>
      </dgm:t>
    </dgm:pt>
    <dgm:pt modelId="{022F5119-B54A-433E-945F-F6A663F1365A}" type="pres">
      <dgm:prSet presAssocID="{38C4008D-05FE-4812-8635-F0C86DF91536}" presName="connector3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A9D9C364-8EC1-4776-85F8-980A941958A9}" type="presOf" srcId="{BDE2F2F5-6172-4EF2-B13B-81E61C0E8154}" destId="{B5922129-5255-4724-A98F-6C19E7E40ED3}" srcOrd="1" destOrd="0" presId="urn:microsoft.com/office/officeart/2005/8/layout/gear1"/>
    <dgm:cxn modelId="{B49D032C-42F0-4407-A191-A0F9CDCCC88A}" type="presOf" srcId="{C885C983-EF08-417C-9081-D1D57A9C9850}" destId="{4201CD90-47D4-4809-B3C7-607E0DA48A91}" srcOrd="3" destOrd="0" presId="urn:microsoft.com/office/officeart/2005/8/layout/gear1"/>
    <dgm:cxn modelId="{41A0749D-C9D0-4CEA-BC96-9A2D098EC775}" type="presOf" srcId="{C885C983-EF08-417C-9081-D1D57A9C9850}" destId="{F3F42A94-F41B-430C-ACA1-91FCC83029A5}" srcOrd="0" destOrd="0" presId="urn:microsoft.com/office/officeart/2005/8/layout/gear1"/>
    <dgm:cxn modelId="{8222460F-2EDD-470E-B21E-80E2B60AAD99}" type="presOf" srcId="{D4CBA87E-7C5D-4A7E-9F7D-023F959238AB}" destId="{BF2B4137-78F0-4A77-95FB-653BBCD3BF30}" srcOrd="0" destOrd="0" presId="urn:microsoft.com/office/officeart/2005/8/layout/gear1"/>
    <dgm:cxn modelId="{43682923-9C9D-4024-BEE1-158EADC40D8C}" srcId="{D4CBA87E-7C5D-4A7E-9F7D-023F959238AB}" destId="{C885C983-EF08-417C-9081-D1D57A9C9850}" srcOrd="2" destOrd="0" parTransId="{1434F99C-38AF-4108-ADDB-4BA929CA5E9B}" sibTransId="{38C4008D-05FE-4812-8635-F0C86DF91536}"/>
    <dgm:cxn modelId="{0F8BF699-7C20-4F5A-953D-B3A5E81F72FF}" type="presOf" srcId="{9EE9FC89-D1D5-4DA7-8AF0-58521C7AAE96}" destId="{62706E3D-F737-46E1-8502-814250316F33}" srcOrd="2" destOrd="0" presId="urn:microsoft.com/office/officeart/2005/8/layout/gear1"/>
    <dgm:cxn modelId="{DCC9612D-B69F-438E-A798-707E8BD57815}" type="presOf" srcId="{D4594B8A-68EC-4FD5-9784-2825B67D99AC}" destId="{F7B73E08-50D8-44A5-B5DE-5DEEF0CD1F7E}" srcOrd="0" destOrd="0" presId="urn:microsoft.com/office/officeart/2005/8/layout/gear1"/>
    <dgm:cxn modelId="{699E8132-3DF7-4533-A6A4-1D1847973264}" type="presOf" srcId="{38C4008D-05FE-4812-8635-F0C86DF91536}" destId="{022F5119-B54A-433E-945F-F6A663F1365A}" srcOrd="0" destOrd="0" presId="urn:microsoft.com/office/officeart/2005/8/layout/gear1"/>
    <dgm:cxn modelId="{5A2EE64D-BA9A-450C-806D-96B417A8E7A7}" type="presOf" srcId="{C885C983-EF08-417C-9081-D1D57A9C9850}" destId="{1703CA68-5427-49E9-9447-DDABEAF3F547}" srcOrd="1" destOrd="0" presId="urn:microsoft.com/office/officeart/2005/8/layout/gear1"/>
    <dgm:cxn modelId="{51A545F0-4ED2-4D52-B12E-82D18609C887}" type="presOf" srcId="{BDE2F2F5-6172-4EF2-B13B-81E61C0E8154}" destId="{2673AB19-08EC-4BD9-94C2-96F816BA8A0F}" srcOrd="0" destOrd="0" presId="urn:microsoft.com/office/officeart/2005/8/layout/gear1"/>
    <dgm:cxn modelId="{E620143D-5155-4908-9003-D53697C173EB}" type="presOf" srcId="{9EE9FC89-D1D5-4DA7-8AF0-58521C7AAE96}" destId="{88963A56-7A61-43A5-B08D-1D7F2B93A0B3}" srcOrd="1" destOrd="0" presId="urn:microsoft.com/office/officeart/2005/8/layout/gear1"/>
    <dgm:cxn modelId="{C29DAD8D-2CFC-442E-A6C4-A332DE6FA8EA}" srcId="{D4CBA87E-7C5D-4A7E-9F7D-023F959238AB}" destId="{9EE9FC89-D1D5-4DA7-8AF0-58521C7AAE96}" srcOrd="1" destOrd="0" parTransId="{D3D8FCE7-ED23-4AF3-84E9-C02AF647B017}" sibTransId="{7154F5D6-3BC3-4E15-983C-D348D9BE163E}"/>
    <dgm:cxn modelId="{D26DFA64-1A09-4EAB-83FB-D525424FA839}" type="presOf" srcId="{9EE9FC89-D1D5-4DA7-8AF0-58521C7AAE96}" destId="{03481364-D483-4C89-9F51-DD76903A940F}" srcOrd="0" destOrd="0" presId="urn:microsoft.com/office/officeart/2005/8/layout/gear1"/>
    <dgm:cxn modelId="{3A8E2C15-D625-4DEF-92B6-2CB849C0F828}" type="presOf" srcId="{BDE2F2F5-6172-4EF2-B13B-81E61C0E8154}" destId="{55D93E0C-171C-4333-A411-59FAB5F5734E}" srcOrd="2" destOrd="0" presId="urn:microsoft.com/office/officeart/2005/8/layout/gear1"/>
    <dgm:cxn modelId="{5630FF64-1BAD-43B4-8628-C9C5B826B7C3}" type="presOf" srcId="{7154F5D6-3BC3-4E15-983C-D348D9BE163E}" destId="{57A44A66-7B65-4870-A841-4A1D9F5FAFC2}" srcOrd="0" destOrd="0" presId="urn:microsoft.com/office/officeart/2005/8/layout/gear1"/>
    <dgm:cxn modelId="{ED811CBC-5D9E-4A88-AC65-9800D4BDC90E}" srcId="{D4CBA87E-7C5D-4A7E-9F7D-023F959238AB}" destId="{BDE2F2F5-6172-4EF2-B13B-81E61C0E8154}" srcOrd="0" destOrd="0" parTransId="{69E43D30-7E55-4888-9170-DAB7EE6D42BB}" sibTransId="{D4594B8A-68EC-4FD5-9784-2825B67D99AC}"/>
    <dgm:cxn modelId="{236DBC5A-3646-457E-B6F2-F321F32DB2C0}" type="presOf" srcId="{C885C983-EF08-417C-9081-D1D57A9C9850}" destId="{4F48D963-9680-42E3-BF3E-AB1BF11C9662}" srcOrd="2" destOrd="0" presId="urn:microsoft.com/office/officeart/2005/8/layout/gear1"/>
    <dgm:cxn modelId="{F840AA91-D3C5-4D9D-80D0-A2BA34EFFEB8}" type="presParOf" srcId="{BF2B4137-78F0-4A77-95FB-653BBCD3BF30}" destId="{2673AB19-08EC-4BD9-94C2-96F816BA8A0F}" srcOrd="0" destOrd="0" presId="urn:microsoft.com/office/officeart/2005/8/layout/gear1"/>
    <dgm:cxn modelId="{128F528E-E3F7-4302-AD03-3556E44D296F}" type="presParOf" srcId="{BF2B4137-78F0-4A77-95FB-653BBCD3BF30}" destId="{B5922129-5255-4724-A98F-6C19E7E40ED3}" srcOrd="1" destOrd="0" presId="urn:microsoft.com/office/officeart/2005/8/layout/gear1"/>
    <dgm:cxn modelId="{B3DB48B9-E887-4792-9A82-689B4BA0AA04}" type="presParOf" srcId="{BF2B4137-78F0-4A77-95FB-653BBCD3BF30}" destId="{55D93E0C-171C-4333-A411-59FAB5F5734E}" srcOrd="2" destOrd="0" presId="urn:microsoft.com/office/officeart/2005/8/layout/gear1"/>
    <dgm:cxn modelId="{AD71012F-FF45-407D-BE6B-43708FDB0656}" type="presParOf" srcId="{BF2B4137-78F0-4A77-95FB-653BBCD3BF30}" destId="{03481364-D483-4C89-9F51-DD76903A940F}" srcOrd="3" destOrd="0" presId="urn:microsoft.com/office/officeart/2005/8/layout/gear1"/>
    <dgm:cxn modelId="{7E569E1C-CCC4-46BD-A7F1-BF21F5254F2B}" type="presParOf" srcId="{BF2B4137-78F0-4A77-95FB-653BBCD3BF30}" destId="{88963A56-7A61-43A5-B08D-1D7F2B93A0B3}" srcOrd="4" destOrd="0" presId="urn:microsoft.com/office/officeart/2005/8/layout/gear1"/>
    <dgm:cxn modelId="{C485B094-375D-4C7E-B963-9965E46C9EE5}" type="presParOf" srcId="{BF2B4137-78F0-4A77-95FB-653BBCD3BF30}" destId="{62706E3D-F737-46E1-8502-814250316F33}" srcOrd="5" destOrd="0" presId="urn:microsoft.com/office/officeart/2005/8/layout/gear1"/>
    <dgm:cxn modelId="{40F76F10-CC04-46A0-B2F3-85026921F0C9}" type="presParOf" srcId="{BF2B4137-78F0-4A77-95FB-653BBCD3BF30}" destId="{F3F42A94-F41B-430C-ACA1-91FCC83029A5}" srcOrd="6" destOrd="0" presId="urn:microsoft.com/office/officeart/2005/8/layout/gear1"/>
    <dgm:cxn modelId="{D4CE3D1F-0683-4C0E-96C4-362650F3FAB9}" type="presParOf" srcId="{BF2B4137-78F0-4A77-95FB-653BBCD3BF30}" destId="{1703CA68-5427-49E9-9447-DDABEAF3F547}" srcOrd="7" destOrd="0" presId="urn:microsoft.com/office/officeart/2005/8/layout/gear1"/>
    <dgm:cxn modelId="{23D754BA-2E46-4A94-8382-35B1D2CDCBD9}" type="presParOf" srcId="{BF2B4137-78F0-4A77-95FB-653BBCD3BF30}" destId="{4F48D963-9680-42E3-BF3E-AB1BF11C9662}" srcOrd="8" destOrd="0" presId="urn:microsoft.com/office/officeart/2005/8/layout/gear1"/>
    <dgm:cxn modelId="{59BD7FEE-88C5-433A-9F5A-EBBC1BCCE919}" type="presParOf" srcId="{BF2B4137-78F0-4A77-95FB-653BBCD3BF30}" destId="{4201CD90-47D4-4809-B3C7-607E0DA48A91}" srcOrd="9" destOrd="0" presId="urn:microsoft.com/office/officeart/2005/8/layout/gear1"/>
    <dgm:cxn modelId="{EB524554-A261-4623-A04C-70D50865A442}" type="presParOf" srcId="{BF2B4137-78F0-4A77-95FB-653BBCD3BF30}" destId="{F7B73E08-50D8-44A5-B5DE-5DEEF0CD1F7E}" srcOrd="10" destOrd="0" presId="urn:microsoft.com/office/officeart/2005/8/layout/gear1"/>
    <dgm:cxn modelId="{042AFFC9-A963-42E7-95A7-28AF4FB4D619}" type="presParOf" srcId="{BF2B4137-78F0-4A77-95FB-653BBCD3BF30}" destId="{57A44A66-7B65-4870-A841-4A1D9F5FAFC2}" srcOrd="11" destOrd="0" presId="urn:microsoft.com/office/officeart/2005/8/layout/gear1"/>
    <dgm:cxn modelId="{BD964EAF-B8EB-4A4A-B27D-FF1CA194AC31}" type="presParOf" srcId="{BF2B4137-78F0-4A77-95FB-653BBCD3BF30}" destId="{022F5119-B54A-433E-945F-F6A663F1365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CCE65C-8229-46AB-BE05-BFA13AE3D2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92ACCA3-DE36-42A4-A3EE-2787D65C0B64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GB" dirty="0" smtClean="0"/>
            <a:t>One of He-II many outstanding properties is second sound: </a:t>
          </a:r>
          <a:r>
            <a:rPr lang="en-GB" dirty="0" smtClean="0">
              <a:solidFill>
                <a:srgbClr val="FF0000"/>
              </a:solidFill>
            </a:rPr>
            <a:t>temperature-entropy wave</a:t>
          </a:r>
          <a:r>
            <a:rPr lang="en-GB" dirty="0" smtClean="0"/>
            <a:t> </a:t>
          </a:r>
          <a:endParaRPr lang="en-GB" dirty="0"/>
        </a:p>
      </dgm:t>
    </dgm:pt>
    <dgm:pt modelId="{BADA662C-8296-4FB6-BBA4-E1C6F1E1E356}" type="parTrans" cxnId="{CB682B32-B628-468A-8819-3F63428D60F2}">
      <dgm:prSet/>
      <dgm:spPr/>
      <dgm:t>
        <a:bodyPr/>
        <a:lstStyle/>
        <a:p>
          <a:endParaRPr lang="en-GB"/>
        </a:p>
      </dgm:t>
    </dgm:pt>
    <dgm:pt modelId="{BCE5F56D-01A0-4C4D-B263-BFEDF0D98075}" type="sibTrans" cxnId="{CB682B32-B628-468A-8819-3F63428D60F2}">
      <dgm:prSet/>
      <dgm:spPr/>
      <dgm:t>
        <a:bodyPr/>
        <a:lstStyle/>
        <a:p>
          <a:endParaRPr lang="en-GB"/>
        </a:p>
      </dgm:t>
    </dgm:pt>
    <dgm:pt modelId="{B08CBDE8-C3FF-49EF-A242-CB6F729117B0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GB" dirty="0" smtClean="0"/>
            <a:t>This wave is originated by a </a:t>
          </a:r>
          <a:r>
            <a:rPr lang="en-GB" b="1" dirty="0" smtClean="0">
              <a:solidFill>
                <a:srgbClr val="FFFF00"/>
              </a:solidFill>
            </a:rPr>
            <a:t>transient</a:t>
          </a:r>
          <a:r>
            <a:rPr lang="en-GB" b="1" dirty="0" smtClean="0"/>
            <a:t> heat flux</a:t>
          </a:r>
          <a:r>
            <a:rPr lang="en-GB" dirty="0" smtClean="0"/>
            <a:t> on a wall in contact with the fluid.</a:t>
          </a:r>
          <a:endParaRPr lang="en-GB" dirty="0"/>
        </a:p>
      </dgm:t>
    </dgm:pt>
    <dgm:pt modelId="{3A364407-E346-4BDE-88F1-A25EA4A8B9D2}" type="parTrans" cxnId="{4F5FDA54-858E-4864-BD39-3FAD0FA533CF}">
      <dgm:prSet/>
      <dgm:spPr/>
      <dgm:t>
        <a:bodyPr/>
        <a:lstStyle/>
        <a:p>
          <a:endParaRPr lang="en-GB"/>
        </a:p>
      </dgm:t>
    </dgm:pt>
    <dgm:pt modelId="{09144202-D2F3-41BE-A698-D2E4AE56D600}" type="sibTrans" cxnId="{4F5FDA54-858E-4864-BD39-3FAD0FA533CF}">
      <dgm:prSet/>
      <dgm:spPr/>
      <dgm:t>
        <a:bodyPr/>
        <a:lstStyle/>
        <a:p>
          <a:endParaRPr lang="en-GB"/>
        </a:p>
      </dgm:t>
    </dgm:pt>
    <dgm:pt modelId="{650928ED-87B5-4632-A1D9-69FB42DEAD06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2000" dirty="0" smtClean="0"/>
            <a:t>A quenching surface produces second sound!!!</a:t>
          </a:r>
          <a:endParaRPr lang="en-GB" sz="2000" dirty="0"/>
        </a:p>
      </dgm:t>
    </dgm:pt>
    <dgm:pt modelId="{5B2DBC3F-01A1-434A-8833-A3D13C939A99}" type="parTrans" cxnId="{69E6323E-AED3-453C-A3C7-54FEBC198BCC}">
      <dgm:prSet/>
      <dgm:spPr/>
      <dgm:t>
        <a:bodyPr/>
        <a:lstStyle/>
        <a:p>
          <a:endParaRPr lang="en-GB"/>
        </a:p>
      </dgm:t>
    </dgm:pt>
    <dgm:pt modelId="{6790394A-1F49-4C9A-846E-ABDA246CA0C8}" type="sibTrans" cxnId="{69E6323E-AED3-453C-A3C7-54FEBC198BCC}">
      <dgm:prSet/>
      <dgm:spPr/>
      <dgm:t>
        <a:bodyPr/>
        <a:lstStyle/>
        <a:p>
          <a:endParaRPr lang="en-GB"/>
        </a:p>
      </dgm:t>
    </dgm:pt>
    <dgm:pt modelId="{055553A4-E103-49F9-B2EB-41C2E954BCAC}">
      <dgm:prSet/>
      <dgm:spPr>
        <a:solidFill>
          <a:srgbClr val="0070C0"/>
        </a:solidFill>
      </dgm:spPr>
      <dgm:t>
        <a:bodyPr/>
        <a:lstStyle/>
        <a:p>
          <a:pPr rtl="0"/>
          <a:r>
            <a:rPr lang="en-GB" smtClean="0"/>
            <a:t>Measuring the difference in time of flight to many sensors, the origin of the wave can be trilaterated (GPS-like).</a:t>
          </a:r>
          <a:endParaRPr lang="en-GB"/>
        </a:p>
      </dgm:t>
    </dgm:pt>
    <dgm:pt modelId="{19B1A5F8-853D-4ED6-B8A6-58B9CFE2D8FF}" type="parTrans" cxnId="{AE903F64-9A1B-4D0C-A6F5-FAD6819A95A6}">
      <dgm:prSet/>
      <dgm:spPr/>
      <dgm:t>
        <a:bodyPr/>
        <a:lstStyle/>
        <a:p>
          <a:endParaRPr lang="en-GB"/>
        </a:p>
      </dgm:t>
    </dgm:pt>
    <dgm:pt modelId="{355A60E3-07FB-492E-B403-55F803B29C45}" type="sibTrans" cxnId="{AE903F64-9A1B-4D0C-A6F5-FAD6819A95A6}">
      <dgm:prSet/>
      <dgm:spPr/>
      <dgm:t>
        <a:bodyPr/>
        <a:lstStyle/>
        <a:p>
          <a:endParaRPr lang="en-GB"/>
        </a:p>
      </dgm:t>
    </dgm:pt>
    <dgm:pt modelId="{E5C85FE8-DA06-4568-8385-DF1D7110567F}" type="pres">
      <dgm:prSet presAssocID="{1FCCE65C-8229-46AB-BE05-BFA13AE3D2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64CC671-C9DB-45B9-9804-887B7D9FFA92}" type="pres">
      <dgm:prSet presAssocID="{A92ACCA3-DE36-42A4-A3EE-2787D65C0B6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4BE303-07AC-491A-9D6D-FAF84420F8D7}" type="pres">
      <dgm:prSet presAssocID="{BCE5F56D-01A0-4C4D-B263-BFEDF0D98075}" presName="spacer" presStyleCnt="0"/>
      <dgm:spPr/>
    </dgm:pt>
    <dgm:pt modelId="{25DD95A4-4A40-4921-AC33-B34E7DD414ED}" type="pres">
      <dgm:prSet presAssocID="{B08CBDE8-C3FF-49EF-A242-CB6F729117B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F4FF94-C7B4-48E4-A53E-E4FC9CE1A749}" type="pres">
      <dgm:prSet presAssocID="{09144202-D2F3-41BE-A698-D2E4AE56D600}" presName="spacer" presStyleCnt="0"/>
      <dgm:spPr/>
    </dgm:pt>
    <dgm:pt modelId="{21B88D5E-1AC0-41D3-ACA2-47FA07BDBAC7}" type="pres">
      <dgm:prSet presAssocID="{650928ED-87B5-4632-A1D9-69FB42DEAD0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D4021A-D64A-4A85-8BCC-20792147F567}" type="pres">
      <dgm:prSet presAssocID="{6790394A-1F49-4C9A-846E-ABDA246CA0C8}" presName="spacer" presStyleCnt="0"/>
      <dgm:spPr/>
    </dgm:pt>
    <dgm:pt modelId="{C37ECDA6-1835-46E2-BC8C-53B273327C3D}" type="pres">
      <dgm:prSet presAssocID="{055553A4-E103-49F9-B2EB-41C2E954BCA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3F19F94-B61C-435E-9F85-82278F3E16B3}" type="presOf" srcId="{650928ED-87B5-4632-A1D9-69FB42DEAD06}" destId="{21B88D5E-1AC0-41D3-ACA2-47FA07BDBAC7}" srcOrd="0" destOrd="0" presId="urn:microsoft.com/office/officeart/2005/8/layout/vList2"/>
    <dgm:cxn modelId="{69E6323E-AED3-453C-A3C7-54FEBC198BCC}" srcId="{1FCCE65C-8229-46AB-BE05-BFA13AE3D28C}" destId="{650928ED-87B5-4632-A1D9-69FB42DEAD06}" srcOrd="2" destOrd="0" parTransId="{5B2DBC3F-01A1-434A-8833-A3D13C939A99}" sibTransId="{6790394A-1F49-4C9A-846E-ABDA246CA0C8}"/>
    <dgm:cxn modelId="{E46E1C73-1A99-4D23-AE44-FF8553EBA8DF}" type="presOf" srcId="{A92ACCA3-DE36-42A4-A3EE-2787D65C0B64}" destId="{564CC671-C9DB-45B9-9804-887B7D9FFA92}" srcOrd="0" destOrd="0" presId="urn:microsoft.com/office/officeart/2005/8/layout/vList2"/>
    <dgm:cxn modelId="{5471BFCD-6695-4C9E-94EC-97F7E10F31D3}" type="presOf" srcId="{B08CBDE8-C3FF-49EF-A242-CB6F729117B0}" destId="{25DD95A4-4A40-4921-AC33-B34E7DD414ED}" srcOrd="0" destOrd="0" presId="urn:microsoft.com/office/officeart/2005/8/layout/vList2"/>
    <dgm:cxn modelId="{D135A660-80BE-4585-BF05-533F603835AD}" type="presOf" srcId="{055553A4-E103-49F9-B2EB-41C2E954BCAC}" destId="{C37ECDA6-1835-46E2-BC8C-53B273327C3D}" srcOrd="0" destOrd="0" presId="urn:microsoft.com/office/officeart/2005/8/layout/vList2"/>
    <dgm:cxn modelId="{CEC1DA8B-6DDE-44EA-A2C7-EA9F6FDF4EEB}" type="presOf" srcId="{1FCCE65C-8229-46AB-BE05-BFA13AE3D28C}" destId="{E5C85FE8-DA06-4568-8385-DF1D7110567F}" srcOrd="0" destOrd="0" presId="urn:microsoft.com/office/officeart/2005/8/layout/vList2"/>
    <dgm:cxn modelId="{4F5FDA54-858E-4864-BD39-3FAD0FA533CF}" srcId="{1FCCE65C-8229-46AB-BE05-BFA13AE3D28C}" destId="{B08CBDE8-C3FF-49EF-A242-CB6F729117B0}" srcOrd="1" destOrd="0" parTransId="{3A364407-E346-4BDE-88F1-A25EA4A8B9D2}" sibTransId="{09144202-D2F3-41BE-A698-D2E4AE56D600}"/>
    <dgm:cxn modelId="{AE903F64-9A1B-4D0C-A6F5-FAD6819A95A6}" srcId="{1FCCE65C-8229-46AB-BE05-BFA13AE3D28C}" destId="{055553A4-E103-49F9-B2EB-41C2E954BCAC}" srcOrd="3" destOrd="0" parTransId="{19B1A5F8-853D-4ED6-B8A6-58B9CFE2D8FF}" sibTransId="{355A60E3-07FB-492E-B403-55F803B29C45}"/>
    <dgm:cxn modelId="{CB682B32-B628-468A-8819-3F63428D60F2}" srcId="{1FCCE65C-8229-46AB-BE05-BFA13AE3D28C}" destId="{A92ACCA3-DE36-42A4-A3EE-2787D65C0B64}" srcOrd="0" destOrd="0" parTransId="{BADA662C-8296-4FB6-BBA4-E1C6F1E1E356}" sibTransId="{BCE5F56D-01A0-4C4D-B263-BFEDF0D98075}"/>
    <dgm:cxn modelId="{ED1C5CB5-3E54-41EE-983C-590FA7CB460A}" type="presParOf" srcId="{E5C85FE8-DA06-4568-8385-DF1D7110567F}" destId="{564CC671-C9DB-45B9-9804-887B7D9FFA92}" srcOrd="0" destOrd="0" presId="urn:microsoft.com/office/officeart/2005/8/layout/vList2"/>
    <dgm:cxn modelId="{87882C5E-5259-4156-8459-A9A11D68ED5E}" type="presParOf" srcId="{E5C85FE8-DA06-4568-8385-DF1D7110567F}" destId="{F54BE303-07AC-491A-9D6D-FAF84420F8D7}" srcOrd="1" destOrd="0" presId="urn:microsoft.com/office/officeart/2005/8/layout/vList2"/>
    <dgm:cxn modelId="{3EBA8414-77F2-4BEB-8B61-383AFAAF4B58}" type="presParOf" srcId="{E5C85FE8-DA06-4568-8385-DF1D7110567F}" destId="{25DD95A4-4A40-4921-AC33-B34E7DD414ED}" srcOrd="2" destOrd="0" presId="urn:microsoft.com/office/officeart/2005/8/layout/vList2"/>
    <dgm:cxn modelId="{F940B599-C17B-43C0-98A8-8B3A3726FC3A}" type="presParOf" srcId="{E5C85FE8-DA06-4568-8385-DF1D7110567F}" destId="{B8F4FF94-C7B4-48E4-A53E-E4FC9CE1A749}" srcOrd="3" destOrd="0" presId="urn:microsoft.com/office/officeart/2005/8/layout/vList2"/>
    <dgm:cxn modelId="{2A4248ED-4CD5-4D1E-9867-4702D043B071}" type="presParOf" srcId="{E5C85FE8-DA06-4568-8385-DF1D7110567F}" destId="{21B88D5E-1AC0-41D3-ACA2-47FA07BDBAC7}" srcOrd="4" destOrd="0" presId="urn:microsoft.com/office/officeart/2005/8/layout/vList2"/>
    <dgm:cxn modelId="{ECF20874-A3F8-4631-812E-30A04B6C3472}" type="presParOf" srcId="{E5C85FE8-DA06-4568-8385-DF1D7110567F}" destId="{BAD4021A-D64A-4A85-8BCC-20792147F567}" srcOrd="5" destOrd="0" presId="urn:microsoft.com/office/officeart/2005/8/layout/vList2"/>
    <dgm:cxn modelId="{8D087822-E152-42C2-AD79-6A5808354E5C}" type="presParOf" srcId="{E5C85FE8-DA06-4568-8385-DF1D7110567F}" destId="{C37ECDA6-1835-46E2-BC8C-53B273327C3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85191F-49C6-4FB8-ADF5-CF567444EC7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84E4272-8836-4C96-A6A5-72C519C358D7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GB" dirty="0" smtClean="0"/>
            <a:t>Oscillating </a:t>
          </a:r>
          <a:r>
            <a:rPr lang="en-GB" dirty="0" err="1" smtClean="0"/>
            <a:t>SuperLeak</a:t>
          </a:r>
          <a:r>
            <a:rPr lang="en-GB" dirty="0" smtClean="0"/>
            <a:t> Transducers (OST)</a:t>
          </a:r>
          <a:endParaRPr lang="en-GB" dirty="0"/>
        </a:p>
      </dgm:t>
    </dgm:pt>
    <dgm:pt modelId="{2C95A79D-AABC-418E-AD5D-E840185090C2}" type="parTrans" cxnId="{0E228BC8-E8F6-4237-BD7E-662C6E42884C}">
      <dgm:prSet/>
      <dgm:spPr/>
      <dgm:t>
        <a:bodyPr/>
        <a:lstStyle/>
        <a:p>
          <a:endParaRPr lang="en-GB"/>
        </a:p>
      </dgm:t>
    </dgm:pt>
    <dgm:pt modelId="{06E9DAAD-212D-4F20-8B0B-EE7FAFA8F4AB}" type="sibTrans" cxnId="{0E228BC8-E8F6-4237-BD7E-662C6E42884C}">
      <dgm:prSet/>
      <dgm:spPr/>
      <dgm:t>
        <a:bodyPr/>
        <a:lstStyle/>
        <a:p>
          <a:endParaRPr lang="en-GB"/>
        </a:p>
      </dgm:t>
    </dgm:pt>
    <dgm:pt modelId="{03AEEF77-185D-44E6-B5A9-9A75705BC22C}">
      <dgm:prSet/>
      <dgm:spPr/>
      <dgm:t>
        <a:bodyPr/>
        <a:lstStyle/>
        <a:p>
          <a:pPr rtl="0"/>
          <a:r>
            <a:rPr lang="en-GB" dirty="0" smtClean="0"/>
            <a:t>Sensing of the </a:t>
          </a:r>
          <a:r>
            <a:rPr lang="en-GB" dirty="0" smtClean="0">
              <a:solidFill>
                <a:srgbClr val="FF0000"/>
              </a:solidFill>
            </a:rPr>
            <a:t>relative movement of the two components</a:t>
          </a:r>
          <a:endParaRPr lang="en-GB" dirty="0">
            <a:solidFill>
              <a:srgbClr val="FF0000"/>
            </a:solidFill>
          </a:endParaRPr>
        </a:p>
      </dgm:t>
    </dgm:pt>
    <dgm:pt modelId="{23B84734-34BD-4E0F-94E4-D109210AD1EA}" type="parTrans" cxnId="{4CB56DED-803D-4B13-BAE6-AE62499D0E2E}">
      <dgm:prSet/>
      <dgm:spPr/>
      <dgm:t>
        <a:bodyPr/>
        <a:lstStyle/>
        <a:p>
          <a:endParaRPr lang="en-GB"/>
        </a:p>
      </dgm:t>
    </dgm:pt>
    <dgm:pt modelId="{84B3F5D6-F275-4EA2-801D-82FFBD7FF1CF}" type="sibTrans" cxnId="{4CB56DED-803D-4B13-BAE6-AE62499D0E2E}">
      <dgm:prSet/>
      <dgm:spPr/>
      <dgm:t>
        <a:bodyPr/>
        <a:lstStyle/>
        <a:p>
          <a:endParaRPr lang="en-GB"/>
        </a:p>
      </dgm:t>
    </dgm:pt>
    <dgm:pt modelId="{C01D6B27-B781-4E80-8D86-0EC4F9C7A40A}" type="pres">
      <dgm:prSet presAssocID="{D085191F-49C6-4FB8-ADF5-CF567444EC7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976ED24-330B-4482-AFAE-B534DD2712BC}" type="pres">
      <dgm:prSet presAssocID="{584E4272-8836-4C96-A6A5-72C519C358D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62D328-33EF-438F-BF61-388A4511175B}" type="pres">
      <dgm:prSet presAssocID="{584E4272-8836-4C96-A6A5-72C519C358D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710FA7B-87D9-4293-93E6-7A6C5EEE846E}" type="presOf" srcId="{584E4272-8836-4C96-A6A5-72C519C358D7}" destId="{F976ED24-330B-4482-AFAE-B534DD2712BC}" srcOrd="0" destOrd="0" presId="urn:microsoft.com/office/officeart/2005/8/layout/vList2"/>
    <dgm:cxn modelId="{8D4D8865-ACC6-4349-8890-37FC32BDB121}" type="presOf" srcId="{03AEEF77-185D-44E6-B5A9-9A75705BC22C}" destId="{8E62D328-33EF-438F-BF61-388A4511175B}" srcOrd="0" destOrd="0" presId="urn:microsoft.com/office/officeart/2005/8/layout/vList2"/>
    <dgm:cxn modelId="{0E228BC8-E8F6-4237-BD7E-662C6E42884C}" srcId="{D085191F-49C6-4FB8-ADF5-CF567444EC7A}" destId="{584E4272-8836-4C96-A6A5-72C519C358D7}" srcOrd="0" destOrd="0" parTransId="{2C95A79D-AABC-418E-AD5D-E840185090C2}" sibTransId="{06E9DAAD-212D-4F20-8B0B-EE7FAFA8F4AB}"/>
    <dgm:cxn modelId="{4CB56DED-803D-4B13-BAE6-AE62499D0E2E}" srcId="{584E4272-8836-4C96-A6A5-72C519C358D7}" destId="{03AEEF77-185D-44E6-B5A9-9A75705BC22C}" srcOrd="0" destOrd="0" parTransId="{23B84734-34BD-4E0F-94E4-D109210AD1EA}" sibTransId="{84B3F5D6-F275-4EA2-801D-82FFBD7FF1CF}"/>
    <dgm:cxn modelId="{4830DDDD-307B-489C-B307-638D253C36DB}" type="presOf" srcId="{D085191F-49C6-4FB8-ADF5-CF567444EC7A}" destId="{C01D6B27-B781-4E80-8D86-0EC4F9C7A40A}" srcOrd="0" destOrd="0" presId="urn:microsoft.com/office/officeart/2005/8/layout/vList2"/>
    <dgm:cxn modelId="{62D9862A-9535-4ABD-B3B8-0D31F703200A}" type="presParOf" srcId="{C01D6B27-B781-4E80-8D86-0EC4F9C7A40A}" destId="{F976ED24-330B-4482-AFAE-B534DD2712BC}" srcOrd="0" destOrd="0" presId="urn:microsoft.com/office/officeart/2005/8/layout/vList2"/>
    <dgm:cxn modelId="{2CB7065E-0532-41A3-A5CC-DCFB4B5B48F4}" type="presParOf" srcId="{C01D6B27-B781-4E80-8D86-0EC4F9C7A40A}" destId="{8E62D328-33EF-438F-BF61-388A4511175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564356-3FC2-4FB2-B35C-6775498564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3BE76C-B94C-4191-AE7B-CA044DC090F5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GB" dirty="0" smtClean="0"/>
            <a:t>Thermometry</a:t>
          </a:r>
          <a:endParaRPr lang="en-GB" dirty="0"/>
        </a:p>
      </dgm:t>
    </dgm:pt>
    <dgm:pt modelId="{5F894916-C444-4A32-A495-A8B313D9C003}" type="parTrans" cxnId="{7273B5B8-FE3E-445D-ADB8-279F5F8E2981}">
      <dgm:prSet/>
      <dgm:spPr/>
      <dgm:t>
        <a:bodyPr/>
        <a:lstStyle/>
        <a:p>
          <a:endParaRPr lang="en-GB"/>
        </a:p>
      </dgm:t>
    </dgm:pt>
    <dgm:pt modelId="{9CD35A31-0197-4CEB-AE26-B6DF15F33AA2}" type="sibTrans" cxnId="{7273B5B8-FE3E-445D-ADB8-279F5F8E2981}">
      <dgm:prSet/>
      <dgm:spPr/>
      <dgm:t>
        <a:bodyPr/>
        <a:lstStyle/>
        <a:p>
          <a:endParaRPr lang="en-GB"/>
        </a:p>
      </dgm:t>
    </dgm:pt>
    <dgm:pt modelId="{C0C574CF-919A-4E42-9D05-339F09E2A98F}">
      <dgm:prSet/>
      <dgm:spPr/>
      <dgm:t>
        <a:bodyPr/>
        <a:lstStyle/>
        <a:p>
          <a:pPr rtl="0"/>
          <a:r>
            <a:rPr lang="en-GB" dirty="0" smtClean="0"/>
            <a:t>Measurement of the </a:t>
          </a:r>
          <a:r>
            <a:rPr lang="en-GB" dirty="0" smtClean="0">
              <a:solidFill>
                <a:srgbClr val="FF0000"/>
              </a:solidFill>
            </a:rPr>
            <a:t>temperature</a:t>
          </a:r>
          <a:r>
            <a:rPr lang="en-GB" dirty="0" smtClean="0"/>
            <a:t> variation with fast response, highly sensitive thermometers</a:t>
          </a:r>
          <a:endParaRPr lang="en-GB" dirty="0"/>
        </a:p>
      </dgm:t>
    </dgm:pt>
    <dgm:pt modelId="{50278AFB-A9A3-42A1-A0ED-A5735AADB976}" type="parTrans" cxnId="{C58A76B7-A9E4-43EA-9035-DDC32B497A7F}">
      <dgm:prSet/>
      <dgm:spPr/>
      <dgm:t>
        <a:bodyPr/>
        <a:lstStyle/>
        <a:p>
          <a:endParaRPr lang="en-GB"/>
        </a:p>
      </dgm:t>
    </dgm:pt>
    <dgm:pt modelId="{0806E19C-FC5C-48A9-8DCA-2363E28A7808}" type="sibTrans" cxnId="{C58A76B7-A9E4-43EA-9035-DDC32B497A7F}">
      <dgm:prSet/>
      <dgm:spPr/>
      <dgm:t>
        <a:bodyPr/>
        <a:lstStyle/>
        <a:p>
          <a:endParaRPr lang="en-GB"/>
        </a:p>
      </dgm:t>
    </dgm:pt>
    <dgm:pt modelId="{47878E6D-4301-4386-9172-7887DAEFAA69}">
      <dgm:prSet/>
      <dgm:spPr/>
      <dgm:t>
        <a:bodyPr/>
        <a:lstStyle/>
        <a:p>
          <a:pPr rtl="0"/>
          <a:r>
            <a:rPr lang="en-GB" dirty="0" smtClean="0">
              <a:solidFill>
                <a:srgbClr val="FF0000"/>
              </a:solidFill>
            </a:rPr>
            <a:t>Commercial sensors </a:t>
          </a:r>
          <a:r>
            <a:rPr lang="en-GB" dirty="0" smtClean="0"/>
            <a:t>like </a:t>
          </a:r>
          <a:r>
            <a:rPr lang="en-GB" dirty="0" err="1" smtClean="0"/>
            <a:t>Cernox</a:t>
          </a:r>
          <a:r>
            <a:rPr lang="en-GB" dirty="0" smtClean="0"/>
            <a:t> bare chip sensors</a:t>
          </a:r>
          <a:endParaRPr lang="en-GB" dirty="0"/>
        </a:p>
      </dgm:t>
    </dgm:pt>
    <dgm:pt modelId="{A176AE73-F856-4581-932C-D14F67EB75D5}" type="parTrans" cxnId="{35F09F55-CD73-4562-BE8A-3FC6383AF13C}">
      <dgm:prSet/>
      <dgm:spPr/>
      <dgm:t>
        <a:bodyPr/>
        <a:lstStyle/>
        <a:p>
          <a:endParaRPr lang="en-GB"/>
        </a:p>
      </dgm:t>
    </dgm:pt>
    <dgm:pt modelId="{E5872859-A8C1-4ECC-BD7B-562E8C635217}" type="sibTrans" cxnId="{35F09F55-CD73-4562-BE8A-3FC6383AF13C}">
      <dgm:prSet/>
      <dgm:spPr/>
      <dgm:t>
        <a:bodyPr/>
        <a:lstStyle/>
        <a:p>
          <a:endParaRPr lang="en-GB"/>
        </a:p>
      </dgm:t>
    </dgm:pt>
    <dgm:pt modelId="{1BFB41AC-72AF-4EB8-9019-9899C8ED0FC9}" type="pres">
      <dgm:prSet presAssocID="{68564356-3FC2-4FB2-B35C-6775498564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BED5C4F-5135-4164-A59A-3A142FC6B035}" type="pres">
      <dgm:prSet presAssocID="{CC3BE76C-B94C-4191-AE7B-CA044DC090F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631C5D-D2B0-4367-8EEF-94993F913B72}" type="pres">
      <dgm:prSet presAssocID="{CC3BE76C-B94C-4191-AE7B-CA044DC090F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58A76B7-A9E4-43EA-9035-DDC32B497A7F}" srcId="{CC3BE76C-B94C-4191-AE7B-CA044DC090F5}" destId="{C0C574CF-919A-4E42-9D05-339F09E2A98F}" srcOrd="0" destOrd="0" parTransId="{50278AFB-A9A3-42A1-A0ED-A5735AADB976}" sibTransId="{0806E19C-FC5C-48A9-8DCA-2363E28A7808}"/>
    <dgm:cxn modelId="{E0310238-4AF3-42DC-A7CA-05AB176E2B0A}" type="presOf" srcId="{47878E6D-4301-4386-9172-7887DAEFAA69}" destId="{E0631C5D-D2B0-4367-8EEF-94993F913B72}" srcOrd="0" destOrd="1" presId="urn:microsoft.com/office/officeart/2005/8/layout/vList2"/>
    <dgm:cxn modelId="{35F09F55-CD73-4562-BE8A-3FC6383AF13C}" srcId="{C0C574CF-919A-4E42-9D05-339F09E2A98F}" destId="{47878E6D-4301-4386-9172-7887DAEFAA69}" srcOrd="0" destOrd="0" parTransId="{A176AE73-F856-4581-932C-D14F67EB75D5}" sibTransId="{E5872859-A8C1-4ECC-BD7B-562E8C635217}"/>
    <dgm:cxn modelId="{70220487-E0AA-4AA9-AA6B-617D5BBE8717}" type="presOf" srcId="{68564356-3FC2-4FB2-B35C-677549856441}" destId="{1BFB41AC-72AF-4EB8-9019-9899C8ED0FC9}" srcOrd="0" destOrd="0" presId="urn:microsoft.com/office/officeart/2005/8/layout/vList2"/>
    <dgm:cxn modelId="{7273B5B8-FE3E-445D-ADB8-279F5F8E2981}" srcId="{68564356-3FC2-4FB2-B35C-677549856441}" destId="{CC3BE76C-B94C-4191-AE7B-CA044DC090F5}" srcOrd="0" destOrd="0" parTransId="{5F894916-C444-4A32-A495-A8B313D9C003}" sibTransId="{9CD35A31-0197-4CEB-AE26-B6DF15F33AA2}"/>
    <dgm:cxn modelId="{56F1E20B-F881-43A4-A7CE-8C908A72C81B}" type="presOf" srcId="{C0C574CF-919A-4E42-9D05-339F09E2A98F}" destId="{E0631C5D-D2B0-4367-8EEF-94993F913B72}" srcOrd="0" destOrd="0" presId="urn:microsoft.com/office/officeart/2005/8/layout/vList2"/>
    <dgm:cxn modelId="{9B8E672C-39D4-4DC0-8107-1CD8E25FF530}" type="presOf" srcId="{CC3BE76C-B94C-4191-AE7B-CA044DC090F5}" destId="{9BED5C4F-5135-4164-A59A-3A142FC6B035}" srcOrd="0" destOrd="0" presId="urn:microsoft.com/office/officeart/2005/8/layout/vList2"/>
    <dgm:cxn modelId="{D2518355-DCCF-40BD-9D69-6E0737346BB0}" type="presParOf" srcId="{1BFB41AC-72AF-4EB8-9019-9899C8ED0FC9}" destId="{9BED5C4F-5135-4164-A59A-3A142FC6B035}" srcOrd="0" destOrd="0" presId="urn:microsoft.com/office/officeart/2005/8/layout/vList2"/>
    <dgm:cxn modelId="{D2D9568B-269F-4A37-94A3-C11C6617FC63}" type="presParOf" srcId="{1BFB41AC-72AF-4EB8-9019-9899C8ED0FC9}" destId="{E0631C5D-D2B0-4367-8EEF-94993F913B7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6ECD8C-F5DC-4DE7-A1E2-9069EB037769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491CAE86-F140-48BD-91DD-4CFA3D129334}">
      <dgm:prSet custT="1"/>
      <dgm:spPr/>
      <dgm:t>
        <a:bodyPr/>
        <a:lstStyle/>
        <a:p>
          <a:pPr rtl="0"/>
          <a:r>
            <a:rPr lang="en-GB" sz="1600" smtClean="0"/>
            <a:t>Bolometers: tiny temperature variations (≈1 mK)</a:t>
          </a:r>
          <a:endParaRPr lang="en-GB" sz="1600"/>
        </a:p>
      </dgm:t>
    </dgm:pt>
    <dgm:pt modelId="{167AF50C-8F4E-45F2-83E7-CF12D9FF25A6}" type="parTrans" cxnId="{8CA6233D-A467-4845-977C-8BDB3207A77A}">
      <dgm:prSet/>
      <dgm:spPr/>
      <dgm:t>
        <a:bodyPr/>
        <a:lstStyle/>
        <a:p>
          <a:endParaRPr lang="en-GB" sz="2000"/>
        </a:p>
      </dgm:t>
    </dgm:pt>
    <dgm:pt modelId="{915558E4-FC60-418C-B9CB-4F2531409CF5}" type="sibTrans" cxnId="{8CA6233D-A467-4845-977C-8BDB3207A77A}">
      <dgm:prSet/>
      <dgm:spPr/>
      <dgm:t>
        <a:bodyPr/>
        <a:lstStyle/>
        <a:p>
          <a:endParaRPr lang="en-GB" sz="2000"/>
        </a:p>
      </dgm:t>
    </dgm:pt>
    <dgm:pt modelId="{642FB20D-9E09-4240-B44A-594981EC565F}">
      <dgm:prSet custT="1"/>
      <dgm:spPr/>
      <dgm:t>
        <a:bodyPr/>
        <a:lstStyle/>
        <a:p>
          <a:pPr rtl="0"/>
          <a:r>
            <a:rPr lang="en-GB" sz="1600" dirty="0" smtClean="0"/>
            <a:t>Based on the (gradual) SC to NC transition of an alloy</a:t>
          </a:r>
          <a:endParaRPr lang="en-GB" sz="1600" dirty="0"/>
        </a:p>
      </dgm:t>
    </dgm:pt>
    <dgm:pt modelId="{1C4E928C-9C61-4944-A9E5-05DF88851451}" type="parTrans" cxnId="{5A80D52E-BD32-44C8-98C9-E3E46BC514BE}">
      <dgm:prSet/>
      <dgm:spPr/>
      <dgm:t>
        <a:bodyPr/>
        <a:lstStyle/>
        <a:p>
          <a:endParaRPr lang="en-GB" sz="2000"/>
        </a:p>
      </dgm:t>
    </dgm:pt>
    <dgm:pt modelId="{0F587AF4-65B7-4166-ADF9-1A193F4B9742}" type="sibTrans" cxnId="{5A80D52E-BD32-44C8-98C9-E3E46BC514BE}">
      <dgm:prSet/>
      <dgm:spPr/>
      <dgm:t>
        <a:bodyPr/>
        <a:lstStyle/>
        <a:p>
          <a:endParaRPr lang="en-GB" sz="2000"/>
        </a:p>
      </dgm:t>
    </dgm:pt>
    <dgm:pt modelId="{BA2B1165-C8F0-472B-81C2-39EEEB88C93F}">
      <dgm:prSet custT="1"/>
      <dgm:spPr/>
      <dgm:t>
        <a:bodyPr/>
        <a:lstStyle/>
        <a:p>
          <a:pPr rtl="0"/>
          <a:r>
            <a:rPr lang="en-GB" sz="1600" smtClean="0"/>
            <a:t>Only sensitive in the transition range</a:t>
          </a:r>
          <a:endParaRPr lang="en-GB" sz="1600"/>
        </a:p>
      </dgm:t>
    </dgm:pt>
    <dgm:pt modelId="{735B823C-D286-4DC0-8D21-DAE16F507739}" type="parTrans" cxnId="{D867AB4D-C7BD-49C9-929D-58A712B8F12B}">
      <dgm:prSet/>
      <dgm:spPr/>
      <dgm:t>
        <a:bodyPr/>
        <a:lstStyle/>
        <a:p>
          <a:endParaRPr lang="en-GB" sz="2000"/>
        </a:p>
      </dgm:t>
    </dgm:pt>
    <dgm:pt modelId="{FDA4E92C-F39C-4A39-8FFE-4C30024DE582}" type="sibTrans" cxnId="{D867AB4D-C7BD-49C9-929D-58A712B8F12B}">
      <dgm:prSet/>
      <dgm:spPr/>
      <dgm:t>
        <a:bodyPr/>
        <a:lstStyle/>
        <a:p>
          <a:endParaRPr lang="en-GB" sz="2000"/>
        </a:p>
      </dgm:t>
    </dgm:pt>
    <dgm:pt modelId="{E7761D10-9345-4CBB-AC87-2502B463D785}">
      <dgm:prSet custT="1"/>
      <dgm:spPr/>
      <dgm:t>
        <a:bodyPr/>
        <a:lstStyle/>
        <a:p>
          <a:pPr rtl="0"/>
          <a:r>
            <a:rPr lang="en-GB" sz="1600" dirty="0" smtClean="0"/>
            <a:t>Transition range ‘tuned’ with a bias current</a:t>
          </a:r>
          <a:endParaRPr lang="en-GB" sz="1600" dirty="0"/>
        </a:p>
      </dgm:t>
    </dgm:pt>
    <dgm:pt modelId="{E45C66CE-62FC-4D09-8C40-2108509FB533}" type="parTrans" cxnId="{C72475A0-1E79-44F2-803C-9051DA166A5B}">
      <dgm:prSet/>
      <dgm:spPr/>
      <dgm:t>
        <a:bodyPr/>
        <a:lstStyle/>
        <a:p>
          <a:endParaRPr lang="en-GB" sz="2000"/>
        </a:p>
      </dgm:t>
    </dgm:pt>
    <dgm:pt modelId="{0E837455-ADC6-4BF2-80ED-25B443BF1EBD}" type="sibTrans" cxnId="{C72475A0-1E79-44F2-803C-9051DA166A5B}">
      <dgm:prSet/>
      <dgm:spPr/>
      <dgm:t>
        <a:bodyPr/>
        <a:lstStyle/>
        <a:p>
          <a:endParaRPr lang="en-GB" sz="2000"/>
        </a:p>
      </dgm:t>
    </dgm:pt>
    <dgm:pt modelId="{931631BB-AB7F-4CB2-BF31-89B9058522D8}" type="pres">
      <dgm:prSet presAssocID="{746ECD8C-F5DC-4DE7-A1E2-9069EB037769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GB"/>
        </a:p>
      </dgm:t>
    </dgm:pt>
    <dgm:pt modelId="{F140CC3F-B8EB-489B-8512-B46D3C50B34C}" type="pres">
      <dgm:prSet presAssocID="{E7761D10-9345-4CBB-AC87-2502B463D785}" presName="Accent4" presStyleCnt="0"/>
      <dgm:spPr/>
    </dgm:pt>
    <dgm:pt modelId="{C8AEE9F9-C0B9-4841-9FD2-20D7A26BD425}" type="pres">
      <dgm:prSet presAssocID="{E7761D10-9345-4CBB-AC87-2502B463D785}" presName="Accent" presStyleLbl="node1" presStyleIdx="0" presStyleCnt="4"/>
      <dgm:spPr>
        <a:solidFill>
          <a:srgbClr val="0070C0"/>
        </a:solidFill>
      </dgm:spPr>
    </dgm:pt>
    <dgm:pt modelId="{BBFC0158-C70F-4DD3-9618-3452473BB3E4}" type="pres">
      <dgm:prSet presAssocID="{E7761D10-9345-4CBB-AC87-2502B463D785}" presName="ParentBackground4" presStyleCnt="0"/>
      <dgm:spPr/>
    </dgm:pt>
    <dgm:pt modelId="{169B241B-0944-4427-902A-38382197D7A6}" type="pres">
      <dgm:prSet presAssocID="{E7761D10-9345-4CBB-AC87-2502B463D785}" presName="ParentBackground" presStyleLbl="fgAcc1" presStyleIdx="0" presStyleCnt="4"/>
      <dgm:spPr/>
      <dgm:t>
        <a:bodyPr/>
        <a:lstStyle/>
        <a:p>
          <a:endParaRPr lang="en-GB"/>
        </a:p>
      </dgm:t>
    </dgm:pt>
    <dgm:pt modelId="{EC73AF9D-0F86-4BFA-BEEB-E8C17B37D275}" type="pres">
      <dgm:prSet presAssocID="{E7761D10-9345-4CBB-AC87-2502B463D78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AA6AEB-2758-4B03-B174-2E88E0AA8437}" type="pres">
      <dgm:prSet presAssocID="{BA2B1165-C8F0-472B-81C2-39EEEB88C93F}" presName="Accent3" presStyleCnt="0"/>
      <dgm:spPr/>
    </dgm:pt>
    <dgm:pt modelId="{C35FB4B3-D157-4ED3-9012-0E364ABEA777}" type="pres">
      <dgm:prSet presAssocID="{BA2B1165-C8F0-472B-81C2-39EEEB88C93F}" presName="Accent" presStyleLbl="node1" presStyleIdx="1" presStyleCnt="4"/>
      <dgm:spPr>
        <a:solidFill>
          <a:srgbClr val="00B0F0"/>
        </a:solidFill>
      </dgm:spPr>
    </dgm:pt>
    <dgm:pt modelId="{397F19B8-08AA-47F3-8277-BCEBAF464406}" type="pres">
      <dgm:prSet presAssocID="{BA2B1165-C8F0-472B-81C2-39EEEB88C93F}" presName="ParentBackground3" presStyleCnt="0"/>
      <dgm:spPr/>
    </dgm:pt>
    <dgm:pt modelId="{AFC91592-D5B8-45CF-ABB7-9DBF0AB126A1}" type="pres">
      <dgm:prSet presAssocID="{BA2B1165-C8F0-472B-81C2-39EEEB88C93F}" presName="ParentBackground" presStyleLbl="fgAcc1" presStyleIdx="1" presStyleCnt="4"/>
      <dgm:spPr/>
      <dgm:t>
        <a:bodyPr/>
        <a:lstStyle/>
        <a:p>
          <a:endParaRPr lang="en-GB"/>
        </a:p>
      </dgm:t>
    </dgm:pt>
    <dgm:pt modelId="{381F7B73-B819-4B63-9151-424AF91EAC6D}" type="pres">
      <dgm:prSet presAssocID="{BA2B1165-C8F0-472B-81C2-39EEEB88C93F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EC53C2-453C-445A-BBEA-9D1F167E774B}" type="pres">
      <dgm:prSet presAssocID="{642FB20D-9E09-4240-B44A-594981EC565F}" presName="Accent2" presStyleCnt="0"/>
      <dgm:spPr/>
    </dgm:pt>
    <dgm:pt modelId="{DA9F5C09-D37D-43C9-A3CE-F6D47AC666C7}" type="pres">
      <dgm:prSet presAssocID="{642FB20D-9E09-4240-B44A-594981EC565F}" presName="Accent" presStyleLbl="node1" presStyleIdx="2" presStyleCnt="4"/>
      <dgm:spPr>
        <a:solidFill>
          <a:srgbClr val="00B050"/>
        </a:solidFill>
      </dgm:spPr>
    </dgm:pt>
    <dgm:pt modelId="{61DB9688-E052-420E-804E-5EEC3D3C418A}" type="pres">
      <dgm:prSet presAssocID="{642FB20D-9E09-4240-B44A-594981EC565F}" presName="ParentBackground2" presStyleCnt="0"/>
      <dgm:spPr/>
    </dgm:pt>
    <dgm:pt modelId="{887510AC-6DC5-4E02-86B9-93AB1A89210D}" type="pres">
      <dgm:prSet presAssocID="{642FB20D-9E09-4240-B44A-594981EC565F}" presName="ParentBackground" presStyleLbl="fgAcc1" presStyleIdx="2" presStyleCnt="4"/>
      <dgm:spPr/>
      <dgm:t>
        <a:bodyPr/>
        <a:lstStyle/>
        <a:p>
          <a:endParaRPr lang="en-GB"/>
        </a:p>
      </dgm:t>
    </dgm:pt>
    <dgm:pt modelId="{1E00FA60-8FD7-409E-A3FA-030931606764}" type="pres">
      <dgm:prSet presAssocID="{642FB20D-9E09-4240-B44A-594981EC565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923525-DBE7-4D9E-B32A-8717A00A83FC}" type="pres">
      <dgm:prSet presAssocID="{491CAE86-F140-48BD-91DD-4CFA3D129334}" presName="Accent1" presStyleCnt="0"/>
      <dgm:spPr/>
    </dgm:pt>
    <dgm:pt modelId="{A038B005-1393-4B12-ABCF-732A20EA1513}" type="pres">
      <dgm:prSet presAssocID="{491CAE86-F140-48BD-91DD-4CFA3D129334}" presName="Accent" presStyleLbl="node1" presStyleIdx="3" presStyleCnt="4"/>
      <dgm:spPr>
        <a:solidFill>
          <a:srgbClr val="92D050"/>
        </a:solidFill>
      </dgm:spPr>
    </dgm:pt>
    <dgm:pt modelId="{9421BCF8-8387-4CE2-9567-C59C4F9673BC}" type="pres">
      <dgm:prSet presAssocID="{491CAE86-F140-48BD-91DD-4CFA3D129334}" presName="ParentBackground1" presStyleCnt="0"/>
      <dgm:spPr/>
    </dgm:pt>
    <dgm:pt modelId="{F1D509F9-ABE3-4113-9D77-24679F43E813}" type="pres">
      <dgm:prSet presAssocID="{491CAE86-F140-48BD-91DD-4CFA3D129334}" presName="ParentBackground" presStyleLbl="fgAcc1" presStyleIdx="3" presStyleCnt="4"/>
      <dgm:spPr/>
      <dgm:t>
        <a:bodyPr/>
        <a:lstStyle/>
        <a:p>
          <a:endParaRPr lang="en-GB"/>
        </a:p>
      </dgm:t>
    </dgm:pt>
    <dgm:pt modelId="{CFCAA421-44F3-48AD-9A76-E04ABA9F5109}" type="pres">
      <dgm:prSet presAssocID="{491CAE86-F140-48BD-91DD-4CFA3D12933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D9B888E-EA10-4C4F-AD58-3AA1115BCD36}" type="presOf" srcId="{642FB20D-9E09-4240-B44A-594981EC565F}" destId="{1E00FA60-8FD7-409E-A3FA-030931606764}" srcOrd="1" destOrd="0" presId="urn:microsoft.com/office/officeart/2011/layout/CircleProcess"/>
    <dgm:cxn modelId="{3F0AE56D-CB4E-47B7-B8F6-A8E38449FC55}" type="presOf" srcId="{E7761D10-9345-4CBB-AC87-2502B463D785}" destId="{EC73AF9D-0F86-4BFA-BEEB-E8C17B37D275}" srcOrd="1" destOrd="0" presId="urn:microsoft.com/office/officeart/2011/layout/CircleProcess"/>
    <dgm:cxn modelId="{8D428B75-DAA6-4E4F-911D-F745AEB615D5}" type="presOf" srcId="{BA2B1165-C8F0-472B-81C2-39EEEB88C93F}" destId="{AFC91592-D5B8-45CF-ABB7-9DBF0AB126A1}" srcOrd="0" destOrd="0" presId="urn:microsoft.com/office/officeart/2011/layout/CircleProcess"/>
    <dgm:cxn modelId="{9DD94DF8-C5BF-4B1D-A609-4F051CBB3820}" type="presOf" srcId="{746ECD8C-F5DC-4DE7-A1E2-9069EB037769}" destId="{931631BB-AB7F-4CB2-BF31-89B9058522D8}" srcOrd="0" destOrd="0" presId="urn:microsoft.com/office/officeart/2011/layout/CircleProcess"/>
    <dgm:cxn modelId="{8CA6233D-A467-4845-977C-8BDB3207A77A}" srcId="{746ECD8C-F5DC-4DE7-A1E2-9069EB037769}" destId="{491CAE86-F140-48BD-91DD-4CFA3D129334}" srcOrd="0" destOrd="0" parTransId="{167AF50C-8F4E-45F2-83E7-CF12D9FF25A6}" sibTransId="{915558E4-FC60-418C-B9CB-4F2531409CF5}"/>
    <dgm:cxn modelId="{D867AB4D-C7BD-49C9-929D-58A712B8F12B}" srcId="{746ECD8C-F5DC-4DE7-A1E2-9069EB037769}" destId="{BA2B1165-C8F0-472B-81C2-39EEEB88C93F}" srcOrd="2" destOrd="0" parTransId="{735B823C-D286-4DC0-8D21-DAE16F507739}" sibTransId="{FDA4E92C-F39C-4A39-8FFE-4C30024DE582}"/>
    <dgm:cxn modelId="{9362D05C-FD1D-4B3C-B490-45FF99786B0C}" type="presOf" srcId="{491CAE86-F140-48BD-91DD-4CFA3D129334}" destId="{CFCAA421-44F3-48AD-9A76-E04ABA9F5109}" srcOrd="1" destOrd="0" presId="urn:microsoft.com/office/officeart/2011/layout/CircleProcess"/>
    <dgm:cxn modelId="{65B03736-92BE-428F-B401-5FF4C09AE3A5}" type="presOf" srcId="{BA2B1165-C8F0-472B-81C2-39EEEB88C93F}" destId="{381F7B73-B819-4B63-9151-424AF91EAC6D}" srcOrd="1" destOrd="0" presId="urn:microsoft.com/office/officeart/2011/layout/CircleProcess"/>
    <dgm:cxn modelId="{5A80D52E-BD32-44C8-98C9-E3E46BC514BE}" srcId="{746ECD8C-F5DC-4DE7-A1E2-9069EB037769}" destId="{642FB20D-9E09-4240-B44A-594981EC565F}" srcOrd="1" destOrd="0" parTransId="{1C4E928C-9C61-4944-A9E5-05DF88851451}" sibTransId="{0F587AF4-65B7-4166-ADF9-1A193F4B9742}"/>
    <dgm:cxn modelId="{716F3471-C612-40D3-A21C-B68F80D7547C}" type="presOf" srcId="{491CAE86-F140-48BD-91DD-4CFA3D129334}" destId="{F1D509F9-ABE3-4113-9D77-24679F43E813}" srcOrd="0" destOrd="0" presId="urn:microsoft.com/office/officeart/2011/layout/CircleProcess"/>
    <dgm:cxn modelId="{B6717510-EB7B-4F1B-B0C4-5C0C4571E9E8}" type="presOf" srcId="{E7761D10-9345-4CBB-AC87-2502B463D785}" destId="{169B241B-0944-4427-902A-38382197D7A6}" srcOrd="0" destOrd="0" presId="urn:microsoft.com/office/officeart/2011/layout/CircleProcess"/>
    <dgm:cxn modelId="{C72475A0-1E79-44F2-803C-9051DA166A5B}" srcId="{746ECD8C-F5DC-4DE7-A1E2-9069EB037769}" destId="{E7761D10-9345-4CBB-AC87-2502B463D785}" srcOrd="3" destOrd="0" parTransId="{E45C66CE-62FC-4D09-8C40-2108509FB533}" sibTransId="{0E837455-ADC6-4BF2-80ED-25B443BF1EBD}"/>
    <dgm:cxn modelId="{AA68D097-AEAD-43AA-82A6-D88F75209813}" type="presOf" srcId="{642FB20D-9E09-4240-B44A-594981EC565F}" destId="{887510AC-6DC5-4E02-86B9-93AB1A89210D}" srcOrd="0" destOrd="0" presId="urn:microsoft.com/office/officeart/2011/layout/CircleProcess"/>
    <dgm:cxn modelId="{889A002B-7DF7-49A2-B5E4-706D230D7A42}" type="presParOf" srcId="{931631BB-AB7F-4CB2-BF31-89B9058522D8}" destId="{F140CC3F-B8EB-489B-8512-B46D3C50B34C}" srcOrd="0" destOrd="0" presId="urn:microsoft.com/office/officeart/2011/layout/CircleProcess"/>
    <dgm:cxn modelId="{14700BA5-8EB1-40DD-BD81-2E3C2F5088B4}" type="presParOf" srcId="{F140CC3F-B8EB-489B-8512-B46D3C50B34C}" destId="{C8AEE9F9-C0B9-4841-9FD2-20D7A26BD425}" srcOrd="0" destOrd="0" presId="urn:microsoft.com/office/officeart/2011/layout/CircleProcess"/>
    <dgm:cxn modelId="{F8C7A263-11C0-47E1-BCEC-7676B2086A4D}" type="presParOf" srcId="{931631BB-AB7F-4CB2-BF31-89B9058522D8}" destId="{BBFC0158-C70F-4DD3-9618-3452473BB3E4}" srcOrd="1" destOrd="0" presId="urn:microsoft.com/office/officeart/2011/layout/CircleProcess"/>
    <dgm:cxn modelId="{D4218225-4F31-42E3-86A9-2B60A421914F}" type="presParOf" srcId="{BBFC0158-C70F-4DD3-9618-3452473BB3E4}" destId="{169B241B-0944-4427-902A-38382197D7A6}" srcOrd="0" destOrd="0" presId="urn:microsoft.com/office/officeart/2011/layout/CircleProcess"/>
    <dgm:cxn modelId="{F26133BE-7FB3-410E-9C60-CE5531724726}" type="presParOf" srcId="{931631BB-AB7F-4CB2-BF31-89B9058522D8}" destId="{EC73AF9D-0F86-4BFA-BEEB-E8C17B37D275}" srcOrd="2" destOrd="0" presId="urn:microsoft.com/office/officeart/2011/layout/CircleProcess"/>
    <dgm:cxn modelId="{3E88A0A1-E96A-4BA0-9ACC-48420E6EF48C}" type="presParOf" srcId="{931631BB-AB7F-4CB2-BF31-89B9058522D8}" destId="{33AA6AEB-2758-4B03-B174-2E88E0AA8437}" srcOrd="3" destOrd="0" presId="urn:microsoft.com/office/officeart/2011/layout/CircleProcess"/>
    <dgm:cxn modelId="{B3A54564-1EFB-4492-934D-9418E7DACC6A}" type="presParOf" srcId="{33AA6AEB-2758-4B03-B174-2E88E0AA8437}" destId="{C35FB4B3-D157-4ED3-9012-0E364ABEA777}" srcOrd="0" destOrd="0" presId="urn:microsoft.com/office/officeart/2011/layout/CircleProcess"/>
    <dgm:cxn modelId="{0390CA3D-9A94-47A3-B0BC-DA26B6C38A43}" type="presParOf" srcId="{931631BB-AB7F-4CB2-BF31-89B9058522D8}" destId="{397F19B8-08AA-47F3-8277-BCEBAF464406}" srcOrd="4" destOrd="0" presId="urn:microsoft.com/office/officeart/2011/layout/CircleProcess"/>
    <dgm:cxn modelId="{8435D8CC-7BF7-4320-AF9C-78335216CC8A}" type="presParOf" srcId="{397F19B8-08AA-47F3-8277-BCEBAF464406}" destId="{AFC91592-D5B8-45CF-ABB7-9DBF0AB126A1}" srcOrd="0" destOrd="0" presId="urn:microsoft.com/office/officeart/2011/layout/CircleProcess"/>
    <dgm:cxn modelId="{F9DC3983-0565-40C1-95C3-0B771F97EF01}" type="presParOf" srcId="{931631BB-AB7F-4CB2-BF31-89B9058522D8}" destId="{381F7B73-B819-4B63-9151-424AF91EAC6D}" srcOrd="5" destOrd="0" presId="urn:microsoft.com/office/officeart/2011/layout/CircleProcess"/>
    <dgm:cxn modelId="{574F8AF2-A64E-4E9C-A2CB-9E2EEF120AFD}" type="presParOf" srcId="{931631BB-AB7F-4CB2-BF31-89B9058522D8}" destId="{8DEC53C2-453C-445A-BBEA-9D1F167E774B}" srcOrd="6" destOrd="0" presId="urn:microsoft.com/office/officeart/2011/layout/CircleProcess"/>
    <dgm:cxn modelId="{27E91AC7-0EC7-454B-BD5F-F0AC99660F3F}" type="presParOf" srcId="{8DEC53C2-453C-445A-BBEA-9D1F167E774B}" destId="{DA9F5C09-D37D-43C9-A3CE-F6D47AC666C7}" srcOrd="0" destOrd="0" presId="urn:microsoft.com/office/officeart/2011/layout/CircleProcess"/>
    <dgm:cxn modelId="{1A78F04A-E5A5-44A0-B0DE-DF18F5F37EFF}" type="presParOf" srcId="{931631BB-AB7F-4CB2-BF31-89B9058522D8}" destId="{61DB9688-E052-420E-804E-5EEC3D3C418A}" srcOrd="7" destOrd="0" presId="urn:microsoft.com/office/officeart/2011/layout/CircleProcess"/>
    <dgm:cxn modelId="{FBDC3837-FB6B-426D-B04B-1F3D5F459D01}" type="presParOf" srcId="{61DB9688-E052-420E-804E-5EEC3D3C418A}" destId="{887510AC-6DC5-4E02-86B9-93AB1A89210D}" srcOrd="0" destOrd="0" presId="urn:microsoft.com/office/officeart/2011/layout/CircleProcess"/>
    <dgm:cxn modelId="{0044C4CF-4CFA-426D-A299-3FCA840C00C8}" type="presParOf" srcId="{931631BB-AB7F-4CB2-BF31-89B9058522D8}" destId="{1E00FA60-8FD7-409E-A3FA-030931606764}" srcOrd="8" destOrd="0" presId="urn:microsoft.com/office/officeart/2011/layout/CircleProcess"/>
    <dgm:cxn modelId="{9C6838B9-6245-4150-AE65-8D693AFB5FDE}" type="presParOf" srcId="{931631BB-AB7F-4CB2-BF31-89B9058522D8}" destId="{70923525-DBE7-4D9E-B32A-8717A00A83FC}" srcOrd="9" destOrd="0" presId="urn:microsoft.com/office/officeart/2011/layout/CircleProcess"/>
    <dgm:cxn modelId="{B9205796-212D-49A5-9D92-6D779D77D528}" type="presParOf" srcId="{70923525-DBE7-4D9E-B32A-8717A00A83FC}" destId="{A038B005-1393-4B12-ABCF-732A20EA1513}" srcOrd="0" destOrd="0" presId="urn:microsoft.com/office/officeart/2011/layout/CircleProcess"/>
    <dgm:cxn modelId="{0572DCCD-4200-42BC-AF23-3A2545B8B5AA}" type="presParOf" srcId="{931631BB-AB7F-4CB2-BF31-89B9058522D8}" destId="{9421BCF8-8387-4CE2-9567-C59C4F9673BC}" srcOrd="10" destOrd="0" presId="urn:microsoft.com/office/officeart/2011/layout/CircleProcess"/>
    <dgm:cxn modelId="{1A3876FE-A2F8-4297-BCE8-3D0A2FC460E3}" type="presParOf" srcId="{9421BCF8-8387-4CE2-9567-C59C4F9673BC}" destId="{F1D509F9-ABE3-4113-9D77-24679F43E813}" srcOrd="0" destOrd="0" presId="urn:microsoft.com/office/officeart/2011/layout/CircleProcess"/>
    <dgm:cxn modelId="{43BA6448-4C0A-4115-AA1D-EBC82CCEA31F}" type="presParOf" srcId="{931631BB-AB7F-4CB2-BF31-89B9058522D8}" destId="{CFCAA421-44F3-48AD-9A76-E04ABA9F5109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D991C8-C1CC-43E3-9B7F-429D2031DD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410D53-10FF-42D1-ABA5-D5734B647019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GB" dirty="0" smtClean="0"/>
            <a:t>Developed and studied in the 70’s and 80’s, especially for space applications</a:t>
          </a:r>
          <a:endParaRPr lang="en-GB" dirty="0"/>
        </a:p>
      </dgm:t>
    </dgm:pt>
    <dgm:pt modelId="{DCFA0CD2-1C8D-4328-8AB2-9CDD56432945}" type="parTrans" cxnId="{669790FD-3A8C-4820-8887-F317827805B1}">
      <dgm:prSet/>
      <dgm:spPr/>
      <dgm:t>
        <a:bodyPr/>
        <a:lstStyle/>
        <a:p>
          <a:endParaRPr lang="en-GB"/>
        </a:p>
      </dgm:t>
    </dgm:pt>
    <dgm:pt modelId="{79FA44E5-F67D-4812-B3C4-0BCAD1E504D4}" type="sibTrans" cxnId="{669790FD-3A8C-4820-8887-F317827805B1}">
      <dgm:prSet/>
      <dgm:spPr/>
      <dgm:t>
        <a:bodyPr/>
        <a:lstStyle/>
        <a:p>
          <a:endParaRPr lang="en-GB"/>
        </a:p>
      </dgm:t>
    </dgm:pt>
    <dgm:pt modelId="{B3B0383A-7F2D-47A6-933C-4934639C5960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GB" dirty="0" smtClean="0"/>
            <a:t>For second sound detection, Au-Sn thin film alloys are a proven material.</a:t>
          </a:r>
          <a:endParaRPr lang="en-GB" dirty="0"/>
        </a:p>
      </dgm:t>
    </dgm:pt>
    <dgm:pt modelId="{5CC5F459-1B31-41DB-BD94-6EB8804D0FC5}" type="parTrans" cxnId="{B2188B5E-3089-4DAB-8B96-153801877471}">
      <dgm:prSet/>
      <dgm:spPr/>
      <dgm:t>
        <a:bodyPr/>
        <a:lstStyle/>
        <a:p>
          <a:endParaRPr lang="en-GB"/>
        </a:p>
      </dgm:t>
    </dgm:pt>
    <dgm:pt modelId="{AFAB8E4C-AF19-4636-8C6B-AAB89D7CAADC}" type="sibTrans" cxnId="{B2188B5E-3089-4DAB-8B96-153801877471}">
      <dgm:prSet/>
      <dgm:spPr/>
      <dgm:t>
        <a:bodyPr/>
        <a:lstStyle/>
        <a:p>
          <a:endParaRPr lang="en-GB"/>
        </a:p>
      </dgm:t>
    </dgm:pt>
    <dgm:pt modelId="{3EBA418F-10B5-4FFD-8997-6CCC3C4BF5DA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GB" dirty="0" smtClean="0"/>
            <a:t>Produced by metal evaporation with mask of  20 nm Au - 100 nm Sn on </a:t>
          </a:r>
          <a:r>
            <a:rPr lang="en-GB" dirty="0" err="1" smtClean="0"/>
            <a:t>quartzglass</a:t>
          </a:r>
          <a:r>
            <a:rPr lang="en-GB" dirty="0" smtClean="0"/>
            <a:t>. </a:t>
          </a:r>
          <a:endParaRPr lang="en-GB" dirty="0"/>
        </a:p>
      </dgm:t>
    </dgm:pt>
    <dgm:pt modelId="{B6041DFD-4C84-4668-81A6-B279F530010C}" type="parTrans" cxnId="{9EFC98E7-A95A-45BD-8592-F98CE7E350F0}">
      <dgm:prSet/>
      <dgm:spPr/>
      <dgm:t>
        <a:bodyPr/>
        <a:lstStyle/>
        <a:p>
          <a:endParaRPr lang="en-GB"/>
        </a:p>
      </dgm:t>
    </dgm:pt>
    <dgm:pt modelId="{2A292C92-DAB6-49A1-89C7-4EC688A8F591}" type="sibTrans" cxnId="{9EFC98E7-A95A-45BD-8592-F98CE7E350F0}">
      <dgm:prSet/>
      <dgm:spPr/>
      <dgm:t>
        <a:bodyPr/>
        <a:lstStyle/>
        <a:p>
          <a:endParaRPr lang="en-GB"/>
        </a:p>
      </dgm:t>
    </dgm:pt>
    <dgm:pt modelId="{B0498E98-4C49-465A-9A24-1EE522E2EAE5}" type="pres">
      <dgm:prSet presAssocID="{BCD991C8-C1CC-43E3-9B7F-429D2031DD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B20FA04-633A-48B5-975E-E6119ECB7163}" type="pres">
      <dgm:prSet presAssocID="{E5410D53-10FF-42D1-ABA5-D5734B64701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510A83-10E2-46A5-AB86-30B9B8D79EBE}" type="pres">
      <dgm:prSet presAssocID="{79FA44E5-F67D-4812-B3C4-0BCAD1E504D4}" presName="spacer" presStyleCnt="0"/>
      <dgm:spPr/>
    </dgm:pt>
    <dgm:pt modelId="{CDF90ED6-4B8B-4E7B-8B19-00A3D8A4ACEB}" type="pres">
      <dgm:prSet presAssocID="{B3B0383A-7F2D-47A6-933C-4934639C596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683D8C-1C13-4B3B-9AEB-A470CD916E19}" type="pres">
      <dgm:prSet presAssocID="{AFAB8E4C-AF19-4636-8C6B-AAB89D7CAADC}" presName="spacer" presStyleCnt="0"/>
      <dgm:spPr/>
    </dgm:pt>
    <dgm:pt modelId="{BEC2BAA7-3922-476A-89CD-EB61C61D2F62}" type="pres">
      <dgm:prSet presAssocID="{3EBA418F-10B5-4FFD-8997-6CCC3C4BF5D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69790FD-3A8C-4820-8887-F317827805B1}" srcId="{BCD991C8-C1CC-43E3-9B7F-429D2031DD41}" destId="{E5410D53-10FF-42D1-ABA5-D5734B647019}" srcOrd="0" destOrd="0" parTransId="{DCFA0CD2-1C8D-4328-8AB2-9CDD56432945}" sibTransId="{79FA44E5-F67D-4812-B3C4-0BCAD1E504D4}"/>
    <dgm:cxn modelId="{B2188B5E-3089-4DAB-8B96-153801877471}" srcId="{BCD991C8-C1CC-43E3-9B7F-429D2031DD41}" destId="{B3B0383A-7F2D-47A6-933C-4934639C5960}" srcOrd="1" destOrd="0" parTransId="{5CC5F459-1B31-41DB-BD94-6EB8804D0FC5}" sibTransId="{AFAB8E4C-AF19-4636-8C6B-AAB89D7CAADC}"/>
    <dgm:cxn modelId="{9EFC98E7-A95A-45BD-8592-F98CE7E350F0}" srcId="{BCD991C8-C1CC-43E3-9B7F-429D2031DD41}" destId="{3EBA418F-10B5-4FFD-8997-6CCC3C4BF5DA}" srcOrd="2" destOrd="0" parTransId="{B6041DFD-4C84-4668-81A6-B279F530010C}" sibTransId="{2A292C92-DAB6-49A1-89C7-4EC688A8F591}"/>
    <dgm:cxn modelId="{4EA3AE56-7470-4FB6-8CB9-A33F07EDC1F6}" type="presOf" srcId="{BCD991C8-C1CC-43E3-9B7F-429D2031DD41}" destId="{B0498E98-4C49-465A-9A24-1EE522E2EAE5}" srcOrd="0" destOrd="0" presId="urn:microsoft.com/office/officeart/2005/8/layout/vList2"/>
    <dgm:cxn modelId="{3062291D-CA48-4DA6-B579-04598DF6CF86}" type="presOf" srcId="{3EBA418F-10B5-4FFD-8997-6CCC3C4BF5DA}" destId="{BEC2BAA7-3922-476A-89CD-EB61C61D2F62}" srcOrd="0" destOrd="0" presId="urn:microsoft.com/office/officeart/2005/8/layout/vList2"/>
    <dgm:cxn modelId="{CC3155FC-A8CC-49D2-947B-2D7D23CE06A3}" type="presOf" srcId="{B3B0383A-7F2D-47A6-933C-4934639C5960}" destId="{CDF90ED6-4B8B-4E7B-8B19-00A3D8A4ACEB}" srcOrd="0" destOrd="0" presId="urn:microsoft.com/office/officeart/2005/8/layout/vList2"/>
    <dgm:cxn modelId="{B5EAA5AE-581F-4D41-9E62-1F15317C1740}" type="presOf" srcId="{E5410D53-10FF-42D1-ABA5-D5734B647019}" destId="{EB20FA04-633A-48B5-975E-E6119ECB7163}" srcOrd="0" destOrd="0" presId="urn:microsoft.com/office/officeart/2005/8/layout/vList2"/>
    <dgm:cxn modelId="{014EB17C-C66C-498B-B3C4-CC274DBC4980}" type="presParOf" srcId="{B0498E98-4C49-465A-9A24-1EE522E2EAE5}" destId="{EB20FA04-633A-48B5-975E-E6119ECB7163}" srcOrd="0" destOrd="0" presId="urn:microsoft.com/office/officeart/2005/8/layout/vList2"/>
    <dgm:cxn modelId="{B3EBD7D2-E4D4-4B5A-AAB2-4795628C3030}" type="presParOf" srcId="{B0498E98-4C49-465A-9A24-1EE522E2EAE5}" destId="{27510A83-10E2-46A5-AB86-30B9B8D79EBE}" srcOrd="1" destOrd="0" presId="urn:microsoft.com/office/officeart/2005/8/layout/vList2"/>
    <dgm:cxn modelId="{70FE30E0-F756-4E6B-BC45-321ABDEE775C}" type="presParOf" srcId="{B0498E98-4C49-465A-9A24-1EE522E2EAE5}" destId="{CDF90ED6-4B8B-4E7B-8B19-00A3D8A4ACEB}" srcOrd="2" destOrd="0" presId="urn:microsoft.com/office/officeart/2005/8/layout/vList2"/>
    <dgm:cxn modelId="{5BDE3E83-5FAD-45E2-A1C7-631D6A018BBA}" type="presParOf" srcId="{B0498E98-4C49-465A-9A24-1EE522E2EAE5}" destId="{B4683D8C-1C13-4B3B-9AEB-A470CD916E19}" srcOrd="3" destOrd="0" presId="urn:microsoft.com/office/officeart/2005/8/layout/vList2"/>
    <dgm:cxn modelId="{06783A24-4098-46DE-B94C-905B4581026A}" type="presParOf" srcId="{B0498E98-4C49-465A-9A24-1EE522E2EAE5}" destId="{BEC2BAA7-3922-476A-89CD-EB61C61D2F6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792261-6F5A-4309-8F67-94A14483156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102C3B6-E89F-4108-8498-367DAB54E1CD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GB" sz="2000" dirty="0" smtClean="0"/>
            <a:t>Electronics</a:t>
          </a:r>
          <a:endParaRPr lang="en-GB" sz="2000" dirty="0"/>
        </a:p>
      </dgm:t>
    </dgm:pt>
    <dgm:pt modelId="{A39B491B-CBA6-498A-BDA3-D040078A5223}" type="parTrans" cxnId="{493C43D2-7AC9-4718-91DC-E04911003040}">
      <dgm:prSet/>
      <dgm:spPr/>
      <dgm:t>
        <a:bodyPr/>
        <a:lstStyle/>
        <a:p>
          <a:endParaRPr lang="en-GB"/>
        </a:p>
      </dgm:t>
    </dgm:pt>
    <dgm:pt modelId="{09C9C6AD-A108-4E98-871E-C6AF99476F19}" type="sibTrans" cxnId="{493C43D2-7AC9-4718-91DC-E04911003040}">
      <dgm:prSet/>
      <dgm:spPr/>
      <dgm:t>
        <a:bodyPr/>
        <a:lstStyle/>
        <a:p>
          <a:endParaRPr lang="en-GB"/>
        </a:p>
      </dgm:t>
    </dgm:pt>
    <dgm:pt modelId="{AF096B6B-B54E-4C43-91CF-31C0AD5E674C}">
      <dgm:prSet/>
      <dgm:spPr/>
      <dgm:t>
        <a:bodyPr/>
        <a:lstStyle/>
        <a:p>
          <a:pPr rtl="0"/>
          <a:r>
            <a:rPr lang="en-GB" dirty="0" smtClean="0"/>
            <a:t>Simpler: 4-wire measurement is enough</a:t>
          </a:r>
          <a:endParaRPr lang="en-GB" dirty="0"/>
        </a:p>
      </dgm:t>
    </dgm:pt>
    <dgm:pt modelId="{6B370D2B-B8AF-436D-B7DA-DFB221DD9FF5}" type="parTrans" cxnId="{50FEE902-770C-40C6-A01F-DBCEDA32AAB6}">
      <dgm:prSet/>
      <dgm:spPr/>
      <dgm:t>
        <a:bodyPr/>
        <a:lstStyle/>
        <a:p>
          <a:endParaRPr lang="en-GB"/>
        </a:p>
      </dgm:t>
    </dgm:pt>
    <dgm:pt modelId="{8E31DD28-C2FF-408A-885A-7370790ED26B}" type="sibTrans" cxnId="{50FEE902-770C-40C6-A01F-DBCEDA32AAB6}">
      <dgm:prSet/>
      <dgm:spPr/>
      <dgm:t>
        <a:bodyPr/>
        <a:lstStyle/>
        <a:p>
          <a:endParaRPr lang="en-GB"/>
        </a:p>
      </dgm:t>
    </dgm:pt>
    <dgm:pt modelId="{1FA73FDA-9709-4FCB-9737-CA6F959C13A0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2000" smtClean="0"/>
            <a:t>Space resolution</a:t>
          </a:r>
          <a:endParaRPr lang="en-GB" sz="2000"/>
        </a:p>
      </dgm:t>
    </dgm:pt>
    <dgm:pt modelId="{697CC5A3-5622-4E04-888A-C5312401E530}" type="parTrans" cxnId="{08B771F9-FD94-4CC8-A569-E8D40D027CD1}">
      <dgm:prSet/>
      <dgm:spPr/>
      <dgm:t>
        <a:bodyPr/>
        <a:lstStyle/>
        <a:p>
          <a:endParaRPr lang="en-GB"/>
        </a:p>
      </dgm:t>
    </dgm:pt>
    <dgm:pt modelId="{371CE1E2-A5C0-4679-865B-52F61AE912C3}" type="sibTrans" cxnId="{08B771F9-FD94-4CC8-A569-E8D40D027CD1}">
      <dgm:prSet/>
      <dgm:spPr/>
      <dgm:t>
        <a:bodyPr/>
        <a:lstStyle/>
        <a:p>
          <a:endParaRPr lang="en-GB"/>
        </a:p>
      </dgm:t>
    </dgm:pt>
    <dgm:pt modelId="{3B0F05F5-EEA6-4815-B03D-A5B97031AE4F}">
      <dgm:prSet/>
      <dgm:spPr/>
      <dgm:t>
        <a:bodyPr/>
        <a:lstStyle/>
        <a:p>
          <a:pPr rtl="0"/>
          <a:r>
            <a:rPr lang="en-GB" dirty="0" smtClean="0"/>
            <a:t>One can fabricate them practically as small as desired</a:t>
          </a:r>
          <a:endParaRPr lang="en-GB" dirty="0"/>
        </a:p>
      </dgm:t>
    </dgm:pt>
    <dgm:pt modelId="{7E94CA67-1EDB-4CA5-98F9-043E5EBCBC42}" type="parTrans" cxnId="{8FC4B251-03F2-47B0-84A6-34AA9143BF4C}">
      <dgm:prSet/>
      <dgm:spPr/>
      <dgm:t>
        <a:bodyPr/>
        <a:lstStyle/>
        <a:p>
          <a:endParaRPr lang="en-GB"/>
        </a:p>
      </dgm:t>
    </dgm:pt>
    <dgm:pt modelId="{42D01735-E136-42F2-B06A-8AB29C9BF793}" type="sibTrans" cxnId="{8FC4B251-03F2-47B0-84A6-34AA9143BF4C}">
      <dgm:prSet/>
      <dgm:spPr/>
      <dgm:t>
        <a:bodyPr/>
        <a:lstStyle/>
        <a:p>
          <a:endParaRPr lang="en-GB"/>
        </a:p>
      </dgm:t>
    </dgm:pt>
    <dgm:pt modelId="{B42FF844-BA07-4C2F-AFE3-8119B97B0F09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2000" smtClean="0"/>
            <a:t>Thermometry</a:t>
          </a:r>
          <a:endParaRPr lang="en-GB" sz="2000"/>
        </a:p>
      </dgm:t>
    </dgm:pt>
    <dgm:pt modelId="{B0919B77-3D69-4479-917D-3DE4D1E1751B}" type="parTrans" cxnId="{DCCDC8A6-6DF3-4D3B-B2CC-E4CD4B136EFC}">
      <dgm:prSet/>
      <dgm:spPr/>
      <dgm:t>
        <a:bodyPr/>
        <a:lstStyle/>
        <a:p>
          <a:endParaRPr lang="en-GB"/>
        </a:p>
      </dgm:t>
    </dgm:pt>
    <dgm:pt modelId="{E6CD3894-8885-4885-B68C-8CE535BEDBB6}" type="sibTrans" cxnId="{DCCDC8A6-6DF3-4D3B-B2CC-E4CD4B136EFC}">
      <dgm:prSet/>
      <dgm:spPr/>
      <dgm:t>
        <a:bodyPr/>
        <a:lstStyle/>
        <a:p>
          <a:endParaRPr lang="en-GB"/>
        </a:p>
      </dgm:t>
    </dgm:pt>
    <dgm:pt modelId="{F12D4B4E-B70A-4E7E-BEF2-1BC4407641D3}">
      <dgm:prSet/>
      <dgm:spPr/>
      <dgm:t>
        <a:bodyPr/>
        <a:lstStyle/>
        <a:p>
          <a:pPr rtl="0"/>
          <a:r>
            <a:rPr lang="en-GB" smtClean="0"/>
            <a:t>They could provide information on the quench heat flux</a:t>
          </a:r>
          <a:endParaRPr lang="en-GB"/>
        </a:p>
      </dgm:t>
    </dgm:pt>
    <dgm:pt modelId="{B339C2C2-7AA6-4DB5-AC6E-780198582FF6}" type="parTrans" cxnId="{F8E72E6D-1F5E-4C1E-8D11-98FE4445F95C}">
      <dgm:prSet/>
      <dgm:spPr/>
      <dgm:t>
        <a:bodyPr/>
        <a:lstStyle/>
        <a:p>
          <a:endParaRPr lang="en-GB"/>
        </a:p>
      </dgm:t>
    </dgm:pt>
    <dgm:pt modelId="{F9CA107C-DA9C-48EF-A8A6-778DD684434A}" type="sibTrans" cxnId="{F8E72E6D-1F5E-4C1E-8D11-98FE4445F95C}">
      <dgm:prSet/>
      <dgm:spPr/>
      <dgm:t>
        <a:bodyPr/>
        <a:lstStyle/>
        <a:p>
          <a:endParaRPr lang="en-GB"/>
        </a:p>
      </dgm:t>
    </dgm:pt>
    <dgm:pt modelId="{717DA946-340C-4FAB-BBD1-C47E3B931BA3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n-GB" sz="2000" dirty="0" smtClean="0"/>
            <a:t>Signal</a:t>
          </a:r>
          <a:endParaRPr lang="en-GB" sz="2000" dirty="0"/>
        </a:p>
      </dgm:t>
    </dgm:pt>
    <dgm:pt modelId="{7855F021-8E60-4E70-B8F0-9ECB484F640D}" type="parTrans" cxnId="{2BD11DE3-F751-438E-AD0B-99C62A667A07}">
      <dgm:prSet/>
      <dgm:spPr/>
      <dgm:t>
        <a:bodyPr/>
        <a:lstStyle/>
        <a:p>
          <a:endParaRPr lang="en-GB"/>
        </a:p>
      </dgm:t>
    </dgm:pt>
    <dgm:pt modelId="{63D9EB6E-79CD-43FE-88DD-B236570CBA07}" type="sibTrans" cxnId="{2BD11DE3-F751-438E-AD0B-99C62A667A07}">
      <dgm:prSet/>
      <dgm:spPr/>
      <dgm:t>
        <a:bodyPr/>
        <a:lstStyle/>
        <a:p>
          <a:endParaRPr lang="en-GB"/>
        </a:p>
      </dgm:t>
    </dgm:pt>
    <dgm:pt modelId="{A5F1B6B0-9D92-4D18-B85C-BD836BDABE91}">
      <dgm:prSet/>
      <dgm:spPr/>
      <dgm:t>
        <a:bodyPr/>
        <a:lstStyle/>
        <a:p>
          <a:pPr rtl="0"/>
          <a:r>
            <a:rPr lang="en-GB" smtClean="0"/>
            <a:t>Not </a:t>
          </a:r>
          <a:r>
            <a:rPr lang="en-GB" dirty="0" smtClean="0"/>
            <a:t>polluted with the mechanical oscillations of the membrane</a:t>
          </a:r>
          <a:endParaRPr lang="en-GB" dirty="0"/>
        </a:p>
      </dgm:t>
    </dgm:pt>
    <dgm:pt modelId="{49B38A8F-4315-4FFC-94BB-AD029E5BFE7A}" type="parTrans" cxnId="{AEF9BF14-56D4-45D9-BDB0-B90E3D1930F7}">
      <dgm:prSet/>
      <dgm:spPr/>
      <dgm:t>
        <a:bodyPr/>
        <a:lstStyle/>
        <a:p>
          <a:endParaRPr lang="en-GB"/>
        </a:p>
      </dgm:t>
    </dgm:pt>
    <dgm:pt modelId="{B218A164-AF47-46B9-97D5-FD1E7268D7A1}" type="sibTrans" cxnId="{AEF9BF14-56D4-45D9-BDB0-B90E3D1930F7}">
      <dgm:prSet/>
      <dgm:spPr/>
      <dgm:t>
        <a:bodyPr/>
        <a:lstStyle/>
        <a:p>
          <a:endParaRPr lang="en-GB"/>
        </a:p>
      </dgm:t>
    </dgm:pt>
    <dgm:pt modelId="{B7B799A3-FC77-4CC6-BECE-1BBAFEE3EEE9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GB" sz="2000" dirty="0" smtClean="0"/>
            <a:t>Reproducibility</a:t>
          </a:r>
          <a:endParaRPr lang="en-GB" sz="2000" dirty="0"/>
        </a:p>
      </dgm:t>
    </dgm:pt>
    <dgm:pt modelId="{8255248A-61AB-404C-B9C6-938506B9319E}" type="parTrans" cxnId="{ABBB2F3F-40C8-4525-9F4F-FAB1CCB05AB0}">
      <dgm:prSet/>
      <dgm:spPr/>
      <dgm:t>
        <a:bodyPr/>
        <a:lstStyle/>
        <a:p>
          <a:endParaRPr lang="en-GB"/>
        </a:p>
      </dgm:t>
    </dgm:pt>
    <dgm:pt modelId="{60A43974-18E8-4EB7-9DF0-3041E467DE5D}" type="sibTrans" cxnId="{ABBB2F3F-40C8-4525-9F4F-FAB1CCB05AB0}">
      <dgm:prSet/>
      <dgm:spPr/>
      <dgm:t>
        <a:bodyPr/>
        <a:lstStyle/>
        <a:p>
          <a:endParaRPr lang="en-GB"/>
        </a:p>
      </dgm:t>
    </dgm:pt>
    <dgm:pt modelId="{AAB591E2-9EC0-46BF-8B12-83DB19EBCFE9}">
      <dgm:prSet/>
      <dgm:spPr/>
      <dgm:t>
        <a:bodyPr/>
        <a:lstStyle/>
        <a:p>
          <a:pPr rtl="0"/>
          <a:r>
            <a:rPr lang="en-GB" dirty="0" smtClean="0"/>
            <a:t>Can all </a:t>
          </a:r>
          <a:r>
            <a:rPr lang="en-GB" dirty="0" smtClean="0"/>
            <a:t>the parameters involved in the fabrication </a:t>
          </a:r>
          <a:r>
            <a:rPr lang="en-GB" dirty="0" smtClean="0"/>
            <a:t>process be controlled?</a:t>
          </a:r>
          <a:endParaRPr lang="en-GB" dirty="0"/>
        </a:p>
      </dgm:t>
    </dgm:pt>
    <dgm:pt modelId="{A2222870-1342-4B2F-BA8F-DD22F616ACD7}" type="parTrans" cxnId="{831BE5D2-1167-4DFB-8AE3-CA0ADF7F9800}">
      <dgm:prSet/>
      <dgm:spPr/>
      <dgm:t>
        <a:bodyPr/>
        <a:lstStyle/>
        <a:p>
          <a:endParaRPr lang="en-GB"/>
        </a:p>
      </dgm:t>
    </dgm:pt>
    <dgm:pt modelId="{24A93D9F-6635-4874-BBD0-18BB423B90B3}" type="sibTrans" cxnId="{831BE5D2-1167-4DFB-8AE3-CA0ADF7F9800}">
      <dgm:prSet/>
      <dgm:spPr/>
      <dgm:t>
        <a:bodyPr/>
        <a:lstStyle/>
        <a:p>
          <a:endParaRPr lang="en-GB"/>
        </a:p>
      </dgm:t>
    </dgm:pt>
    <dgm:pt modelId="{6A50EFC5-CF45-4839-AC98-EE5132E9EA20}" type="pres">
      <dgm:prSet presAssocID="{F2792261-6F5A-4309-8F67-94A1448315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1F02457-1CBC-4B36-AFDA-12D0007E440A}" type="pres">
      <dgm:prSet presAssocID="{8102C3B6-E89F-4108-8498-367DAB54E1CD}" presName="linNode" presStyleCnt="0"/>
      <dgm:spPr/>
    </dgm:pt>
    <dgm:pt modelId="{58AB77A7-BA71-4116-AD50-FADA0EA59358}" type="pres">
      <dgm:prSet presAssocID="{8102C3B6-E89F-4108-8498-367DAB54E1CD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B055FE-8D6B-4651-A4E3-13AF044162E9}" type="pres">
      <dgm:prSet presAssocID="{8102C3B6-E89F-4108-8498-367DAB54E1CD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7FAAD6-08B7-4109-85F6-5283D5F42F56}" type="pres">
      <dgm:prSet presAssocID="{09C9C6AD-A108-4E98-871E-C6AF99476F19}" presName="sp" presStyleCnt="0"/>
      <dgm:spPr/>
    </dgm:pt>
    <dgm:pt modelId="{2E48DDFF-E522-479D-A7A5-936ADD153049}" type="pres">
      <dgm:prSet presAssocID="{1FA73FDA-9709-4FCB-9737-CA6F959C13A0}" presName="linNode" presStyleCnt="0"/>
      <dgm:spPr/>
    </dgm:pt>
    <dgm:pt modelId="{C3CE847B-D75C-46C8-9FDF-C590E60B32E1}" type="pres">
      <dgm:prSet presAssocID="{1FA73FDA-9709-4FCB-9737-CA6F959C13A0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147317-3561-42C1-A6F9-FB1FB3B7ECBA}" type="pres">
      <dgm:prSet presAssocID="{1FA73FDA-9709-4FCB-9737-CA6F959C13A0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244DC9-CED1-432C-A93E-BEC1A0E5ECF7}" type="pres">
      <dgm:prSet presAssocID="{371CE1E2-A5C0-4679-865B-52F61AE912C3}" presName="sp" presStyleCnt="0"/>
      <dgm:spPr/>
    </dgm:pt>
    <dgm:pt modelId="{1B286D7F-DC53-48D0-A3AF-CE16D3473D0A}" type="pres">
      <dgm:prSet presAssocID="{B42FF844-BA07-4C2F-AFE3-8119B97B0F09}" presName="linNode" presStyleCnt="0"/>
      <dgm:spPr/>
    </dgm:pt>
    <dgm:pt modelId="{830DE7D2-6105-4124-A0F1-5FA1847BF6F1}" type="pres">
      <dgm:prSet presAssocID="{B42FF844-BA07-4C2F-AFE3-8119B97B0F09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FD6409-862B-4DED-A86E-D86F72B4B99D}" type="pres">
      <dgm:prSet presAssocID="{B42FF844-BA07-4C2F-AFE3-8119B97B0F09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20DB84-02B6-4FDA-ABAB-02B5301ABB8C}" type="pres">
      <dgm:prSet presAssocID="{E6CD3894-8885-4885-B68C-8CE535BEDBB6}" presName="sp" presStyleCnt="0"/>
      <dgm:spPr/>
    </dgm:pt>
    <dgm:pt modelId="{20A895C3-0183-47AB-806D-885C9FB90D52}" type="pres">
      <dgm:prSet presAssocID="{717DA946-340C-4FAB-BBD1-C47E3B931BA3}" presName="linNode" presStyleCnt="0"/>
      <dgm:spPr/>
    </dgm:pt>
    <dgm:pt modelId="{C0EBFD72-907F-4F74-964A-3D9A630C6B1A}" type="pres">
      <dgm:prSet presAssocID="{717DA946-340C-4FAB-BBD1-C47E3B931BA3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AC9487-7741-407D-B54B-E4095A55DA4E}" type="pres">
      <dgm:prSet presAssocID="{717DA946-340C-4FAB-BBD1-C47E3B931BA3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CA86C7-25EC-479A-AFB7-288C234252C7}" type="pres">
      <dgm:prSet presAssocID="{63D9EB6E-79CD-43FE-88DD-B236570CBA07}" presName="sp" presStyleCnt="0"/>
      <dgm:spPr/>
    </dgm:pt>
    <dgm:pt modelId="{C606CB9B-5615-4E79-8E53-35E33E88575C}" type="pres">
      <dgm:prSet presAssocID="{B7B799A3-FC77-4CC6-BECE-1BBAFEE3EEE9}" presName="linNode" presStyleCnt="0"/>
      <dgm:spPr/>
    </dgm:pt>
    <dgm:pt modelId="{A8E8B685-8C38-4B80-A886-36F9E65E7780}" type="pres">
      <dgm:prSet presAssocID="{B7B799A3-FC77-4CC6-BECE-1BBAFEE3EEE9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FCEFAE-AFE8-4AEC-946F-55CCB55A4C3E}" type="pres">
      <dgm:prSet presAssocID="{B7B799A3-FC77-4CC6-BECE-1BBAFEE3EEE9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3756D39-3E0E-4FBF-90F0-FD088B36D96B}" type="presOf" srcId="{B42FF844-BA07-4C2F-AFE3-8119B97B0F09}" destId="{830DE7D2-6105-4124-A0F1-5FA1847BF6F1}" srcOrd="0" destOrd="0" presId="urn:microsoft.com/office/officeart/2005/8/layout/vList5"/>
    <dgm:cxn modelId="{F8E72E6D-1F5E-4C1E-8D11-98FE4445F95C}" srcId="{B42FF844-BA07-4C2F-AFE3-8119B97B0F09}" destId="{F12D4B4E-B70A-4E7E-BEF2-1BC4407641D3}" srcOrd="0" destOrd="0" parTransId="{B339C2C2-7AA6-4DB5-AC6E-780198582FF6}" sibTransId="{F9CA107C-DA9C-48EF-A8A6-778DD684434A}"/>
    <dgm:cxn modelId="{08B771F9-FD94-4CC8-A569-E8D40D027CD1}" srcId="{F2792261-6F5A-4309-8F67-94A144831566}" destId="{1FA73FDA-9709-4FCB-9737-CA6F959C13A0}" srcOrd="1" destOrd="0" parTransId="{697CC5A3-5622-4E04-888A-C5312401E530}" sibTransId="{371CE1E2-A5C0-4679-865B-52F61AE912C3}"/>
    <dgm:cxn modelId="{AEF9BF14-56D4-45D9-BDB0-B90E3D1930F7}" srcId="{717DA946-340C-4FAB-BBD1-C47E3B931BA3}" destId="{A5F1B6B0-9D92-4D18-B85C-BD836BDABE91}" srcOrd="0" destOrd="0" parTransId="{49B38A8F-4315-4FFC-94BB-AD029E5BFE7A}" sibTransId="{B218A164-AF47-46B9-97D5-FD1E7268D7A1}"/>
    <dgm:cxn modelId="{493C43D2-7AC9-4718-91DC-E04911003040}" srcId="{F2792261-6F5A-4309-8F67-94A144831566}" destId="{8102C3B6-E89F-4108-8498-367DAB54E1CD}" srcOrd="0" destOrd="0" parTransId="{A39B491B-CBA6-498A-BDA3-D040078A5223}" sibTransId="{09C9C6AD-A108-4E98-871E-C6AF99476F19}"/>
    <dgm:cxn modelId="{4FE88FBE-23C6-453A-8D11-4B49E7782F38}" type="presOf" srcId="{AAB591E2-9EC0-46BF-8B12-83DB19EBCFE9}" destId="{40FCEFAE-AFE8-4AEC-946F-55CCB55A4C3E}" srcOrd="0" destOrd="0" presId="urn:microsoft.com/office/officeart/2005/8/layout/vList5"/>
    <dgm:cxn modelId="{C0CCC91B-8D4F-4851-B4A6-16625CC8F389}" type="presOf" srcId="{AF096B6B-B54E-4C43-91CF-31C0AD5E674C}" destId="{09B055FE-8D6B-4651-A4E3-13AF044162E9}" srcOrd="0" destOrd="0" presId="urn:microsoft.com/office/officeart/2005/8/layout/vList5"/>
    <dgm:cxn modelId="{50FEE902-770C-40C6-A01F-DBCEDA32AAB6}" srcId="{8102C3B6-E89F-4108-8498-367DAB54E1CD}" destId="{AF096B6B-B54E-4C43-91CF-31C0AD5E674C}" srcOrd="0" destOrd="0" parTransId="{6B370D2B-B8AF-436D-B7DA-DFB221DD9FF5}" sibTransId="{8E31DD28-C2FF-408A-885A-7370790ED26B}"/>
    <dgm:cxn modelId="{2BD11DE3-F751-438E-AD0B-99C62A667A07}" srcId="{F2792261-6F5A-4309-8F67-94A144831566}" destId="{717DA946-340C-4FAB-BBD1-C47E3B931BA3}" srcOrd="3" destOrd="0" parTransId="{7855F021-8E60-4E70-B8F0-9ECB484F640D}" sibTransId="{63D9EB6E-79CD-43FE-88DD-B236570CBA07}"/>
    <dgm:cxn modelId="{880EDAC2-8B42-45BB-97AF-EC4AF1059AAC}" type="presOf" srcId="{F2792261-6F5A-4309-8F67-94A144831566}" destId="{6A50EFC5-CF45-4839-AC98-EE5132E9EA20}" srcOrd="0" destOrd="0" presId="urn:microsoft.com/office/officeart/2005/8/layout/vList5"/>
    <dgm:cxn modelId="{DCCDC8A6-6DF3-4D3B-B2CC-E4CD4B136EFC}" srcId="{F2792261-6F5A-4309-8F67-94A144831566}" destId="{B42FF844-BA07-4C2F-AFE3-8119B97B0F09}" srcOrd="2" destOrd="0" parTransId="{B0919B77-3D69-4479-917D-3DE4D1E1751B}" sibTransId="{E6CD3894-8885-4885-B68C-8CE535BEDBB6}"/>
    <dgm:cxn modelId="{1DD7044C-FB48-4AEF-91CE-69A2E062A621}" type="presOf" srcId="{A5F1B6B0-9D92-4D18-B85C-BD836BDABE91}" destId="{7DAC9487-7741-407D-B54B-E4095A55DA4E}" srcOrd="0" destOrd="0" presId="urn:microsoft.com/office/officeart/2005/8/layout/vList5"/>
    <dgm:cxn modelId="{831BE5D2-1167-4DFB-8AE3-CA0ADF7F9800}" srcId="{B7B799A3-FC77-4CC6-BECE-1BBAFEE3EEE9}" destId="{AAB591E2-9EC0-46BF-8B12-83DB19EBCFE9}" srcOrd="0" destOrd="0" parTransId="{A2222870-1342-4B2F-BA8F-DD22F616ACD7}" sibTransId="{24A93D9F-6635-4874-BBD0-18BB423B90B3}"/>
    <dgm:cxn modelId="{7DE9564A-B7BB-4E07-A212-86B6B397235C}" type="presOf" srcId="{8102C3B6-E89F-4108-8498-367DAB54E1CD}" destId="{58AB77A7-BA71-4116-AD50-FADA0EA59358}" srcOrd="0" destOrd="0" presId="urn:microsoft.com/office/officeart/2005/8/layout/vList5"/>
    <dgm:cxn modelId="{61CE2364-7E38-4788-81CF-D97044670F82}" type="presOf" srcId="{3B0F05F5-EEA6-4815-B03D-A5B97031AE4F}" destId="{C4147317-3561-42C1-A6F9-FB1FB3B7ECBA}" srcOrd="0" destOrd="0" presId="urn:microsoft.com/office/officeart/2005/8/layout/vList5"/>
    <dgm:cxn modelId="{0B2546E3-554C-46A3-8440-0CBEB22A95B0}" type="presOf" srcId="{1FA73FDA-9709-4FCB-9737-CA6F959C13A0}" destId="{C3CE847B-D75C-46C8-9FDF-C590E60B32E1}" srcOrd="0" destOrd="0" presId="urn:microsoft.com/office/officeart/2005/8/layout/vList5"/>
    <dgm:cxn modelId="{692B5982-9BE4-48BB-86AC-BC6A00D95C2A}" type="presOf" srcId="{B7B799A3-FC77-4CC6-BECE-1BBAFEE3EEE9}" destId="{A8E8B685-8C38-4B80-A886-36F9E65E7780}" srcOrd="0" destOrd="0" presId="urn:microsoft.com/office/officeart/2005/8/layout/vList5"/>
    <dgm:cxn modelId="{84B71E64-0DFE-460F-8593-A1A0A1850E31}" type="presOf" srcId="{717DA946-340C-4FAB-BBD1-C47E3B931BA3}" destId="{C0EBFD72-907F-4F74-964A-3D9A630C6B1A}" srcOrd="0" destOrd="0" presId="urn:microsoft.com/office/officeart/2005/8/layout/vList5"/>
    <dgm:cxn modelId="{8FC4B251-03F2-47B0-84A6-34AA9143BF4C}" srcId="{1FA73FDA-9709-4FCB-9737-CA6F959C13A0}" destId="{3B0F05F5-EEA6-4815-B03D-A5B97031AE4F}" srcOrd="0" destOrd="0" parTransId="{7E94CA67-1EDB-4CA5-98F9-043E5EBCBC42}" sibTransId="{42D01735-E136-42F2-B06A-8AB29C9BF793}"/>
    <dgm:cxn modelId="{ABBB2F3F-40C8-4525-9F4F-FAB1CCB05AB0}" srcId="{F2792261-6F5A-4309-8F67-94A144831566}" destId="{B7B799A3-FC77-4CC6-BECE-1BBAFEE3EEE9}" srcOrd="4" destOrd="0" parTransId="{8255248A-61AB-404C-B9C6-938506B9319E}" sibTransId="{60A43974-18E8-4EB7-9DF0-3041E467DE5D}"/>
    <dgm:cxn modelId="{B3E34F86-A0D9-4036-93B6-81F0830FB26A}" type="presOf" srcId="{F12D4B4E-B70A-4E7E-BEF2-1BC4407641D3}" destId="{C1FD6409-862B-4DED-A86E-D86F72B4B99D}" srcOrd="0" destOrd="0" presId="urn:microsoft.com/office/officeart/2005/8/layout/vList5"/>
    <dgm:cxn modelId="{9D389B38-2320-4804-84B3-63624185933D}" type="presParOf" srcId="{6A50EFC5-CF45-4839-AC98-EE5132E9EA20}" destId="{B1F02457-1CBC-4B36-AFDA-12D0007E440A}" srcOrd="0" destOrd="0" presId="urn:microsoft.com/office/officeart/2005/8/layout/vList5"/>
    <dgm:cxn modelId="{1C5282ED-F16D-4268-BB19-CF8C17DE5B4B}" type="presParOf" srcId="{B1F02457-1CBC-4B36-AFDA-12D0007E440A}" destId="{58AB77A7-BA71-4116-AD50-FADA0EA59358}" srcOrd="0" destOrd="0" presId="urn:microsoft.com/office/officeart/2005/8/layout/vList5"/>
    <dgm:cxn modelId="{98CC4D78-8D1E-4099-BB68-52E30CD27CA9}" type="presParOf" srcId="{B1F02457-1CBC-4B36-AFDA-12D0007E440A}" destId="{09B055FE-8D6B-4651-A4E3-13AF044162E9}" srcOrd="1" destOrd="0" presId="urn:microsoft.com/office/officeart/2005/8/layout/vList5"/>
    <dgm:cxn modelId="{6909A585-DC03-4722-B74F-B2942112B902}" type="presParOf" srcId="{6A50EFC5-CF45-4839-AC98-EE5132E9EA20}" destId="{5D7FAAD6-08B7-4109-85F6-5283D5F42F56}" srcOrd="1" destOrd="0" presId="urn:microsoft.com/office/officeart/2005/8/layout/vList5"/>
    <dgm:cxn modelId="{78266CB7-CDDA-4DFD-B551-2EAA527B1AEB}" type="presParOf" srcId="{6A50EFC5-CF45-4839-AC98-EE5132E9EA20}" destId="{2E48DDFF-E522-479D-A7A5-936ADD153049}" srcOrd="2" destOrd="0" presId="urn:microsoft.com/office/officeart/2005/8/layout/vList5"/>
    <dgm:cxn modelId="{5DA3F181-6950-422D-9152-B3A387D120E5}" type="presParOf" srcId="{2E48DDFF-E522-479D-A7A5-936ADD153049}" destId="{C3CE847B-D75C-46C8-9FDF-C590E60B32E1}" srcOrd="0" destOrd="0" presId="urn:microsoft.com/office/officeart/2005/8/layout/vList5"/>
    <dgm:cxn modelId="{78E6216E-AC10-4AD3-96F1-7D4F1FB95B65}" type="presParOf" srcId="{2E48DDFF-E522-479D-A7A5-936ADD153049}" destId="{C4147317-3561-42C1-A6F9-FB1FB3B7ECBA}" srcOrd="1" destOrd="0" presId="urn:microsoft.com/office/officeart/2005/8/layout/vList5"/>
    <dgm:cxn modelId="{7A981607-6763-4D7A-B6DA-61A832C2DD29}" type="presParOf" srcId="{6A50EFC5-CF45-4839-AC98-EE5132E9EA20}" destId="{C4244DC9-CED1-432C-A93E-BEC1A0E5ECF7}" srcOrd="3" destOrd="0" presId="urn:microsoft.com/office/officeart/2005/8/layout/vList5"/>
    <dgm:cxn modelId="{1C45ED7C-FF20-4048-8035-CE8962A97AAE}" type="presParOf" srcId="{6A50EFC5-CF45-4839-AC98-EE5132E9EA20}" destId="{1B286D7F-DC53-48D0-A3AF-CE16D3473D0A}" srcOrd="4" destOrd="0" presId="urn:microsoft.com/office/officeart/2005/8/layout/vList5"/>
    <dgm:cxn modelId="{7A253E1F-1F5C-4D29-A5CD-F423880F7928}" type="presParOf" srcId="{1B286D7F-DC53-48D0-A3AF-CE16D3473D0A}" destId="{830DE7D2-6105-4124-A0F1-5FA1847BF6F1}" srcOrd="0" destOrd="0" presId="urn:microsoft.com/office/officeart/2005/8/layout/vList5"/>
    <dgm:cxn modelId="{5BE9FDFD-CA11-4027-81E5-D72CB0A03295}" type="presParOf" srcId="{1B286D7F-DC53-48D0-A3AF-CE16D3473D0A}" destId="{C1FD6409-862B-4DED-A86E-D86F72B4B99D}" srcOrd="1" destOrd="0" presId="urn:microsoft.com/office/officeart/2005/8/layout/vList5"/>
    <dgm:cxn modelId="{8E508ED9-DA41-47DA-BC8E-28DEF8AA9A2B}" type="presParOf" srcId="{6A50EFC5-CF45-4839-AC98-EE5132E9EA20}" destId="{C820DB84-02B6-4FDA-ABAB-02B5301ABB8C}" srcOrd="5" destOrd="0" presId="urn:microsoft.com/office/officeart/2005/8/layout/vList5"/>
    <dgm:cxn modelId="{70939B17-1DF7-408A-891D-128ACC1CFB9E}" type="presParOf" srcId="{6A50EFC5-CF45-4839-AC98-EE5132E9EA20}" destId="{20A895C3-0183-47AB-806D-885C9FB90D52}" srcOrd="6" destOrd="0" presId="urn:microsoft.com/office/officeart/2005/8/layout/vList5"/>
    <dgm:cxn modelId="{4CB28577-C311-4CB3-A105-AED7E6B2D007}" type="presParOf" srcId="{20A895C3-0183-47AB-806D-885C9FB90D52}" destId="{C0EBFD72-907F-4F74-964A-3D9A630C6B1A}" srcOrd="0" destOrd="0" presId="urn:microsoft.com/office/officeart/2005/8/layout/vList5"/>
    <dgm:cxn modelId="{9C4FF650-BFBA-4B6B-BCC9-E41E716CA696}" type="presParOf" srcId="{20A895C3-0183-47AB-806D-885C9FB90D52}" destId="{7DAC9487-7741-407D-B54B-E4095A55DA4E}" srcOrd="1" destOrd="0" presId="urn:microsoft.com/office/officeart/2005/8/layout/vList5"/>
    <dgm:cxn modelId="{0097E762-7A4D-4528-9090-4F9E44CE517C}" type="presParOf" srcId="{6A50EFC5-CF45-4839-AC98-EE5132E9EA20}" destId="{25CA86C7-25EC-479A-AFB7-288C234252C7}" srcOrd="7" destOrd="0" presId="urn:microsoft.com/office/officeart/2005/8/layout/vList5"/>
    <dgm:cxn modelId="{EFEA8547-6DD5-4B8C-9B24-AE6D2C6E386A}" type="presParOf" srcId="{6A50EFC5-CF45-4839-AC98-EE5132E9EA20}" destId="{C606CB9B-5615-4E79-8E53-35E33E88575C}" srcOrd="8" destOrd="0" presId="urn:microsoft.com/office/officeart/2005/8/layout/vList5"/>
    <dgm:cxn modelId="{48D1B323-2C06-42BF-A170-46DEBADC7517}" type="presParOf" srcId="{C606CB9B-5615-4E79-8E53-35E33E88575C}" destId="{A8E8B685-8C38-4B80-A886-36F9E65E7780}" srcOrd="0" destOrd="0" presId="urn:microsoft.com/office/officeart/2005/8/layout/vList5"/>
    <dgm:cxn modelId="{7E73D1E9-CDBA-4705-9223-B523336C1217}" type="presParOf" srcId="{C606CB9B-5615-4E79-8E53-35E33E88575C}" destId="{40FCEFAE-AFE8-4AEC-946F-55CCB55A4C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F5BDCD-4D09-4C6D-B6E1-58C82D8B910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2AB9528-EF00-4FA8-9E9B-D5A0D5080F55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GB" sz="1800" smtClean="0"/>
            <a:t>Establish an in-house production method of TES at CERN </a:t>
          </a:r>
          <a:r>
            <a:rPr lang="en-GB" sz="1800" smtClean="0">
              <a:sym typeface="Wingdings" panose="05000000000000000000" pitchFamily="2" charset="2"/>
            </a:rPr>
            <a:t></a:t>
          </a:r>
          <a:r>
            <a:rPr lang="en-GB" sz="1800" smtClean="0"/>
            <a:t> appropriation of the technology</a:t>
          </a:r>
          <a:endParaRPr lang="en-GB" sz="1800"/>
        </a:p>
      </dgm:t>
    </dgm:pt>
    <dgm:pt modelId="{2A286D12-6045-4D6B-960E-343C94D81272}" type="parTrans" cxnId="{71F21932-0FF9-4EEC-A3C2-90F904B74F30}">
      <dgm:prSet/>
      <dgm:spPr/>
      <dgm:t>
        <a:bodyPr/>
        <a:lstStyle/>
        <a:p>
          <a:endParaRPr lang="en-GB" sz="2800"/>
        </a:p>
      </dgm:t>
    </dgm:pt>
    <dgm:pt modelId="{BA4FD697-4358-4A33-BE84-87397834DBBB}" type="sibTrans" cxnId="{71F21932-0FF9-4EEC-A3C2-90F904B74F30}">
      <dgm:prSet custT="1"/>
      <dgm:spPr/>
      <dgm:t>
        <a:bodyPr/>
        <a:lstStyle/>
        <a:p>
          <a:endParaRPr lang="en-GB" sz="3200"/>
        </a:p>
      </dgm:t>
    </dgm:pt>
    <dgm:pt modelId="{ACA24982-4B0C-4BE6-984D-AD7D4727F7C2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GB" sz="1800" smtClean="0"/>
            <a:t>Produce prototypes of TES </a:t>
          </a:r>
          <a:endParaRPr lang="en-GB" sz="1800"/>
        </a:p>
      </dgm:t>
    </dgm:pt>
    <dgm:pt modelId="{C47427E3-D8E0-4019-A5B3-49A30FD30634}" type="parTrans" cxnId="{8D82F547-2E98-4ABC-BC74-3993464FEDF0}">
      <dgm:prSet/>
      <dgm:spPr/>
      <dgm:t>
        <a:bodyPr/>
        <a:lstStyle/>
        <a:p>
          <a:endParaRPr lang="en-GB" sz="2800"/>
        </a:p>
      </dgm:t>
    </dgm:pt>
    <dgm:pt modelId="{B122542F-CC82-4EA4-8435-0F7CBEB94D35}" type="sibTrans" cxnId="{8D82F547-2E98-4ABC-BC74-3993464FEDF0}">
      <dgm:prSet custT="1"/>
      <dgm:spPr/>
      <dgm:t>
        <a:bodyPr/>
        <a:lstStyle/>
        <a:p>
          <a:endParaRPr lang="en-GB" sz="3200"/>
        </a:p>
      </dgm:t>
    </dgm:pt>
    <dgm:pt modelId="{227C1D4C-7421-4B3A-BD42-FBF39A2D778A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GB" sz="1800" smtClean="0"/>
            <a:t>Cryogenic testing of TES at the Cryolab</a:t>
          </a:r>
          <a:endParaRPr lang="en-GB" sz="1800"/>
        </a:p>
      </dgm:t>
    </dgm:pt>
    <dgm:pt modelId="{8C433C01-08C1-46A5-9C40-9292C6FCBFA7}" type="parTrans" cxnId="{DF8D409E-98CC-4734-AA70-3BE8C27F7D4C}">
      <dgm:prSet/>
      <dgm:spPr/>
      <dgm:t>
        <a:bodyPr/>
        <a:lstStyle/>
        <a:p>
          <a:endParaRPr lang="en-GB" sz="2800"/>
        </a:p>
      </dgm:t>
    </dgm:pt>
    <dgm:pt modelId="{87FC2873-D78D-4BF8-AEB6-28BCA85026CD}" type="sibTrans" cxnId="{DF8D409E-98CC-4734-AA70-3BE8C27F7D4C}">
      <dgm:prSet custT="1"/>
      <dgm:spPr/>
      <dgm:t>
        <a:bodyPr/>
        <a:lstStyle/>
        <a:p>
          <a:endParaRPr lang="en-GB" sz="3200"/>
        </a:p>
      </dgm:t>
    </dgm:pt>
    <dgm:pt modelId="{9C32BB61-95E3-4020-AAFB-111935D25AEE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n-GB" sz="1800" dirty="0" smtClean="0"/>
            <a:t>Deliver a TES sensing device</a:t>
          </a:r>
          <a:endParaRPr lang="en-GB" sz="1800" dirty="0"/>
        </a:p>
      </dgm:t>
    </dgm:pt>
    <dgm:pt modelId="{C0D653F2-A18A-47CB-8761-EA12D95B714D}" type="parTrans" cxnId="{6D85D28D-CB93-49F8-9C73-967AB5F61940}">
      <dgm:prSet/>
      <dgm:spPr/>
      <dgm:t>
        <a:bodyPr/>
        <a:lstStyle/>
        <a:p>
          <a:endParaRPr lang="en-GB" sz="2800"/>
        </a:p>
      </dgm:t>
    </dgm:pt>
    <dgm:pt modelId="{84752220-4163-4EA7-8C01-BC94444F0564}" type="sibTrans" cxnId="{6D85D28D-CB93-49F8-9C73-967AB5F61940}">
      <dgm:prSet custT="1"/>
      <dgm:spPr/>
      <dgm:t>
        <a:bodyPr/>
        <a:lstStyle/>
        <a:p>
          <a:endParaRPr lang="en-GB" sz="3200"/>
        </a:p>
      </dgm:t>
    </dgm:pt>
    <dgm:pt modelId="{43E31837-2947-4231-AE93-6F2913A097CF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n-GB" sz="1800" dirty="0" smtClean="0"/>
            <a:t>Design a large scale TES thermal mapping system </a:t>
          </a:r>
          <a:endParaRPr lang="en-GB" sz="1800" dirty="0"/>
        </a:p>
      </dgm:t>
    </dgm:pt>
    <dgm:pt modelId="{8FB84D4B-78D7-48DA-90C8-E3108E28CC2D}" type="parTrans" cxnId="{942A7983-D39A-4EC2-8AA6-23C87317C29C}">
      <dgm:prSet/>
      <dgm:spPr/>
      <dgm:t>
        <a:bodyPr/>
        <a:lstStyle/>
        <a:p>
          <a:endParaRPr lang="en-GB" sz="2800"/>
        </a:p>
      </dgm:t>
    </dgm:pt>
    <dgm:pt modelId="{392EC86A-6030-452A-8B5D-BF0E9A8576E3}" type="sibTrans" cxnId="{942A7983-D39A-4EC2-8AA6-23C87317C29C}">
      <dgm:prSet/>
      <dgm:spPr/>
      <dgm:t>
        <a:bodyPr/>
        <a:lstStyle/>
        <a:p>
          <a:endParaRPr lang="en-GB" sz="2800"/>
        </a:p>
      </dgm:t>
    </dgm:pt>
    <dgm:pt modelId="{19FC1E89-D6EF-45DA-A798-92F6A4E92C76}">
      <dgm:prSet custT="1"/>
      <dgm:spPr>
        <a:solidFill>
          <a:srgbClr val="C00000"/>
        </a:solidFill>
      </dgm:spPr>
      <dgm:t>
        <a:bodyPr/>
        <a:lstStyle/>
        <a:p>
          <a:pPr rtl="0"/>
          <a:r>
            <a:rPr lang="en-GB" sz="2800" smtClean="0"/>
            <a:t>Validate TES thermal mapping on an SRF quenching system</a:t>
          </a:r>
          <a:endParaRPr lang="en-GB" sz="2800"/>
        </a:p>
      </dgm:t>
    </dgm:pt>
    <dgm:pt modelId="{7EF7C448-EF72-422A-833A-D89F7765C41D}" type="parTrans" cxnId="{D10226D1-D40F-4085-B32B-49C9486201B7}">
      <dgm:prSet/>
      <dgm:spPr/>
      <dgm:t>
        <a:bodyPr/>
        <a:lstStyle/>
        <a:p>
          <a:endParaRPr lang="en-GB" sz="2800"/>
        </a:p>
      </dgm:t>
    </dgm:pt>
    <dgm:pt modelId="{9F4C81F5-0EC9-44D2-940A-29464433AF23}" type="sibTrans" cxnId="{D10226D1-D40F-4085-B32B-49C9486201B7}">
      <dgm:prSet/>
      <dgm:spPr/>
      <dgm:t>
        <a:bodyPr/>
        <a:lstStyle/>
        <a:p>
          <a:endParaRPr lang="en-GB" sz="2800"/>
        </a:p>
      </dgm:t>
    </dgm:pt>
    <dgm:pt modelId="{04AE0FD1-ABE5-443F-92C6-4D1BCF5D1BB1}" type="pres">
      <dgm:prSet presAssocID="{41F5BDCD-4D09-4C6D-B6E1-58C82D8B910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F8BCF9A7-BA84-49D8-B2CA-6CF302669489}" type="pres">
      <dgm:prSet presAssocID="{41F5BDCD-4D09-4C6D-B6E1-58C82D8B910F}" presName="Name1" presStyleCnt="0"/>
      <dgm:spPr/>
    </dgm:pt>
    <dgm:pt modelId="{7A6AF2C2-739D-4850-B343-74525E31172A}" type="pres">
      <dgm:prSet presAssocID="{41F5BDCD-4D09-4C6D-B6E1-58C82D8B910F}" presName="cycle" presStyleCnt="0"/>
      <dgm:spPr/>
    </dgm:pt>
    <dgm:pt modelId="{A801870C-1856-4D75-9699-0157AABAD052}" type="pres">
      <dgm:prSet presAssocID="{41F5BDCD-4D09-4C6D-B6E1-58C82D8B910F}" presName="srcNode" presStyleLbl="node1" presStyleIdx="0" presStyleCnt="6"/>
      <dgm:spPr/>
    </dgm:pt>
    <dgm:pt modelId="{9220B350-696F-431E-B5ED-1F7882066896}" type="pres">
      <dgm:prSet presAssocID="{41F5BDCD-4D09-4C6D-B6E1-58C82D8B910F}" presName="conn" presStyleLbl="parChTrans1D2" presStyleIdx="0" presStyleCnt="1"/>
      <dgm:spPr/>
      <dgm:t>
        <a:bodyPr/>
        <a:lstStyle/>
        <a:p>
          <a:endParaRPr lang="en-GB"/>
        </a:p>
      </dgm:t>
    </dgm:pt>
    <dgm:pt modelId="{8CB9A766-7D41-4DCD-924D-FCD9E80E56FB}" type="pres">
      <dgm:prSet presAssocID="{41F5BDCD-4D09-4C6D-B6E1-58C82D8B910F}" presName="extraNode" presStyleLbl="node1" presStyleIdx="0" presStyleCnt="6"/>
      <dgm:spPr/>
    </dgm:pt>
    <dgm:pt modelId="{8FB530E4-A4DB-4E8B-B571-8E309BC60029}" type="pres">
      <dgm:prSet presAssocID="{41F5BDCD-4D09-4C6D-B6E1-58C82D8B910F}" presName="dstNode" presStyleLbl="node1" presStyleIdx="0" presStyleCnt="6"/>
      <dgm:spPr/>
    </dgm:pt>
    <dgm:pt modelId="{30AEBEEB-0B00-49C9-9468-DF57443C6E64}" type="pres">
      <dgm:prSet presAssocID="{12AB9528-EF00-4FA8-9E9B-D5A0D5080F5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4C7455-A00C-4BB3-A7E8-2C9372B52B91}" type="pres">
      <dgm:prSet presAssocID="{12AB9528-EF00-4FA8-9E9B-D5A0D5080F55}" presName="accent_1" presStyleCnt="0"/>
      <dgm:spPr/>
    </dgm:pt>
    <dgm:pt modelId="{1EDF17B2-1414-4544-8256-6AD656B3FE0A}" type="pres">
      <dgm:prSet presAssocID="{12AB9528-EF00-4FA8-9E9B-D5A0D5080F55}" presName="accentRepeatNode" presStyleLbl="solidFgAcc1" presStyleIdx="0" presStyleCnt="6"/>
      <dgm:spPr/>
    </dgm:pt>
    <dgm:pt modelId="{8F560856-4744-4B00-854E-7553125C503B}" type="pres">
      <dgm:prSet presAssocID="{ACA24982-4B0C-4BE6-984D-AD7D4727F7C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A93C2C-3953-4DC8-AF60-1D46EE415DC8}" type="pres">
      <dgm:prSet presAssocID="{ACA24982-4B0C-4BE6-984D-AD7D4727F7C2}" presName="accent_2" presStyleCnt="0"/>
      <dgm:spPr/>
    </dgm:pt>
    <dgm:pt modelId="{7D6E3323-EEAE-4303-9557-59E382AEAA48}" type="pres">
      <dgm:prSet presAssocID="{ACA24982-4B0C-4BE6-984D-AD7D4727F7C2}" presName="accentRepeatNode" presStyleLbl="solidFgAcc1" presStyleIdx="1" presStyleCnt="6"/>
      <dgm:spPr/>
    </dgm:pt>
    <dgm:pt modelId="{95EADC05-834C-47FD-8790-9EAA1A757AE7}" type="pres">
      <dgm:prSet presAssocID="{227C1D4C-7421-4B3A-BD42-FBF39A2D778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ACD235F-EB61-4EB8-A0B7-366C69109749}" type="pres">
      <dgm:prSet presAssocID="{227C1D4C-7421-4B3A-BD42-FBF39A2D778A}" presName="accent_3" presStyleCnt="0"/>
      <dgm:spPr/>
    </dgm:pt>
    <dgm:pt modelId="{DEF76B75-3E55-43D7-B060-21D4B788D601}" type="pres">
      <dgm:prSet presAssocID="{227C1D4C-7421-4B3A-BD42-FBF39A2D778A}" presName="accentRepeatNode" presStyleLbl="solidFgAcc1" presStyleIdx="2" presStyleCnt="6"/>
      <dgm:spPr/>
    </dgm:pt>
    <dgm:pt modelId="{FA961B90-02C3-43E4-A928-1E7391492A1D}" type="pres">
      <dgm:prSet presAssocID="{9C32BB61-95E3-4020-AAFB-111935D25AEE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9BDCF2-B847-431E-8300-1F14E33DD32D}" type="pres">
      <dgm:prSet presAssocID="{9C32BB61-95E3-4020-AAFB-111935D25AEE}" presName="accent_4" presStyleCnt="0"/>
      <dgm:spPr/>
    </dgm:pt>
    <dgm:pt modelId="{BE4B2854-8CEB-4976-92B3-EAB92C82F9CD}" type="pres">
      <dgm:prSet presAssocID="{9C32BB61-95E3-4020-AAFB-111935D25AEE}" presName="accentRepeatNode" presStyleLbl="solidFgAcc1" presStyleIdx="3" presStyleCnt="6"/>
      <dgm:spPr/>
    </dgm:pt>
    <dgm:pt modelId="{112373B9-AAE6-4C6E-9D94-D9B32360B105}" type="pres">
      <dgm:prSet presAssocID="{43E31837-2947-4231-AE93-6F2913A097CF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8DE4A8-5E7B-406C-A964-33AFB0FFC2A4}" type="pres">
      <dgm:prSet presAssocID="{43E31837-2947-4231-AE93-6F2913A097CF}" presName="accent_5" presStyleCnt="0"/>
      <dgm:spPr/>
    </dgm:pt>
    <dgm:pt modelId="{561DCFE4-889A-40A9-9845-2CFFFEAFDDD0}" type="pres">
      <dgm:prSet presAssocID="{43E31837-2947-4231-AE93-6F2913A097CF}" presName="accentRepeatNode" presStyleLbl="solidFgAcc1" presStyleIdx="4" presStyleCnt="6"/>
      <dgm:spPr/>
    </dgm:pt>
    <dgm:pt modelId="{6F0FB195-31A8-4562-BC1E-969CF2037905}" type="pres">
      <dgm:prSet presAssocID="{19FC1E89-D6EF-45DA-A798-92F6A4E92C76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822DDA-95D1-42B6-836A-D46755F222D5}" type="pres">
      <dgm:prSet presAssocID="{19FC1E89-D6EF-45DA-A798-92F6A4E92C76}" presName="accent_6" presStyleCnt="0"/>
      <dgm:spPr/>
    </dgm:pt>
    <dgm:pt modelId="{88471713-E1A5-42E8-8005-0E62A3B85898}" type="pres">
      <dgm:prSet presAssocID="{19FC1E89-D6EF-45DA-A798-92F6A4E92C76}" presName="accentRepeatNode" presStyleLbl="solidFgAcc1" presStyleIdx="5" presStyleCnt="6"/>
      <dgm:spPr/>
    </dgm:pt>
  </dgm:ptLst>
  <dgm:cxnLst>
    <dgm:cxn modelId="{488A8042-DFF1-4047-9EC5-9C78918601F6}" type="presOf" srcId="{9C32BB61-95E3-4020-AAFB-111935D25AEE}" destId="{FA961B90-02C3-43E4-A928-1E7391492A1D}" srcOrd="0" destOrd="0" presId="urn:microsoft.com/office/officeart/2008/layout/VerticalCurvedList"/>
    <dgm:cxn modelId="{8D82F547-2E98-4ABC-BC74-3993464FEDF0}" srcId="{41F5BDCD-4D09-4C6D-B6E1-58C82D8B910F}" destId="{ACA24982-4B0C-4BE6-984D-AD7D4727F7C2}" srcOrd="1" destOrd="0" parTransId="{C47427E3-D8E0-4019-A5B3-49A30FD30634}" sibTransId="{B122542F-CC82-4EA4-8435-0F7CBEB94D35}"/>
    <dgm:cxn modelId="{DF8D409E-98CC-4734-AA70-3BE8C27F7D4C}" srcId="{41F5BDCD-4D09-4C6D-B6E1-58C82D8B910F}" destId="{227C1D4C-7421-4B3A-BD42-FBF39A2D778A}" srcOrd="2" destOrd="0" parTransId="{8C433C01-08C1-46A5-9C40-9292C6FCBFA7}" sibTransId="{87FC2873-D78D-4BF8-AEB6-28BCA85026CD}"/>
    <dgm:cxn modelId="{09D51330-B178-4835-8359-5F6771575C9B}" type="presOf" srcId="{BA4FD697-4358-4A33-BE84-87397834DBBB}" destId="{9220B350-696F-431E-B5ED-1F7882066896}" srcOrd="0" destOrd="0" presId="urn:microsoft.com/office/officeart/2008/layout/VerticalCurvedList"/>
    <dgm:cxn modelId="{D10226D1-D40F-4085-B32B-49C9486201B7}" srcId="{41F5BDCD-4D09-4C6D-B6E1-58C82D8B910F}" destId="{19FC1E89-D6EF-45DA-A798-92F6A4E92C76}" srcOrd="5" destOrd="0" parTransId="{7EF7C448-EF72-422A-833A-D89F7765C41D}" sibTransId="{9F4C81F5-0EC9-44D2-940A-29464433AF23}"/>
    <dgm:cxn modelId="{71F21932-0FF9-4EEC-A3C2-90F904B74F30}" srcId="{41F5BDCD-4D09-4C6D-B6E1-58C82D8B910F}" destId="{12AB9528-EF00-4FA8-9E9B-D5A0D5080F55}" srcOrd="0" destOrd="0" parTransId="{2A286D12-6045-4D6B-960E-343C94D81272}" sibTransId="{BA4FD697-4358-4A33-BE84-87397834DBBB}"/>
    <dgm:cxn modelId="{958C1259-A83D-4922-AC05-B4B3C63AA831}" type="presOf" srcId="{41F5BDCD-4D09-4C6D-B6E1-58C82D8B910F}" destId="{04AE0FD1-ABE5-443F-92C6-4D1BCF5D1BB1}" srcOrd="0" destOrd="0" presId="urn:microsoft.com/office/officeart/2008/layout/VerticalCurvedList"/>
    <dgm:cxn modelId="{6D85D28D-CB93-49F8-9C73-967AB5F61940}" srcId="{41F5BDCD-4D09-4C6D-B6E1-58C82D8B910F}" destId="{9C32BB61-95E3-4020-AAFB-111935D25AEE}" srcOrd="3" destOrd="0" parTransId="{C0D653F2-A18A-47CB-8761-EA12D95B714D}" sibTransId="{84752220-4163-4EA7-8C01-BC94444F0564}"/>
    <dgm:cxn modelId="{B877078A-1D2D-4E00-A668-AB9291A04C8B}" type="presOf" srcId="{12AB9528-EF00-4FA8-9E9B-D5A0D5080F55}" destId="{30AEBEEB-0B00-49C9-9468-DF57443C6E64}" srcOrd="0" destOrd="0" presId="urn:microsoft.com/office/officeart/2008/layout/VerticalCurvedList"/>
    <dgm:cxn modelId="{997A6369-C4E3-4AAC-AE0B-286FEBEE7D08}" type="presOf" srcId="{227C1D4C-7421-4B3A-BD42-FBF39A2D778A}" destId="{95EADC05-834C-47FD-8790-9EAA1A757AE7}" srcOrd="0" destOrd="0" presId="urn:microsoft.com/office/officeart/2008/layout/VerticalCurvedList"/>
    <dgm:cxn modelId="{942A7983-D39A-4EC2-8AA6-23C87317C29C}" srcId="{41F5BDCD-4D09-4C6D-B6E1-58C82D8B910F}" destId="{43E31837-2947-4231-AE93-6F2913A097CF}" srcOrd="4" destOrd="0" parTransId="{8FB84D4B-78D7-48DA-90C8-E3108E28CC2D}" sibTransId="{392EC86A-6030-452A-8B5D-BF0E9A8576E3}"/>
    <dgm:cxn modelId="{9A3E99D0-4083-4342-9DB1-6A3F820F3912}" type="presOf" srcId="{43E31837-2947-4231-AE93-6F2913A097CF}" destId="{112373B9-AAE6-4C6E-9D94-D9B32360B105}" srcOrd="0" destOrd="0" presId="urn:microsoft.com/office/officeart/2008/layout/VerticalCurvedList"/>
    <dgm:cxn modelId="{82ACDE3C-A8CC-4473-8F6A-CBB05933B211}" type="presOf" srcId="{ACA24982-4B0C-4BE6-984D-AD7D4727F7C2}" destId="{8F560856-4744-4B00-854E-7553125C503B}" srcOrd="0" destOrd="0" presId="urn:microsoft.com/office/officeart/2008/layout/VerticalCurvedList"/>
    <dgm:cxn modelId="{EEED6ADD-184D-4A3A-95CF-BCD8BFB83588}" type="presOf" srcId="{19FC1E89-D6EF-45DA-A798-92F6A4E92C76}" destId="{6F0FB195-31A8-4562-BC1E-969CF2037905}" srcOrd="0" destOrd="0" presId="urn:microsoft.com/office/officeart/2008/layout/VerticalCurvedList"/>
    <dgm:cxn modelId="{2F0F8D80-FB25-48FB-99DF-FE309F3F9116}" type="presParOf" srcId="{04AE0FD1-ABE5-443F-92C6-4D1BCF5D1BB1}" destId="{F8BCF9A7-BA84-49D8-B2CA-6CF302669489}" srcOrd="0" destOrd="0" presId="urn:microsoft.com/office/officeart/2008/layout/VerticalCurvedList"/>
    <dgm:cxn modelId="{77907FDA-3B54-4BF3-8DF6-BA74F4C22D26}" type="presParOf" srcId="{F8BCF9A7-BA84-49D8-B2CA-6CF302669489}" destId="{7A6AF2C2-739D-4850-B343-74525E31172A}" srcOrd="0" destOrd="0" presId="urn:microsoft.com/office/officeart/2008/layout/VerticalCurvedList"/>
    <dgm:cxn modelId="{8D98CC68-51FA-4955-9A8E-DF3729C864EE}" type="presParOf" srcId="{7A6AF2C2-739D-4850-B343-74525E31172A}" destId="{A801870C-1856-4D75-9699-0157AABAD052}" srcOrd="0" destOrd="0" presId="urn:microsoft.com/office/officeart/2008/layout/VerticalCurvedList"/>
    <dgm:cxn modelId="{FB814D01-2AB3-441E-842A-06612DEA75D0}" type="presParOf" srcId="{7A6AF2C2-739D-4850-B343-74525E31172A}" destId="{9220B350-696F-431E-B5ED-1F7882066896}" srcOrd="1" destOrd="0" presId="urn:microsoft.com/office/officeart/2008/layout/VerticalCurvedList"/>
    <dgm:cxn modelId="{70FEC7BC-FA92-400D-A879-5ED42688A896}" type="presParOf" srcId="{7A6AF2C2-739D-4850-B343-74525E31172A}" destId="{8CB9A766-7D41-4DCD-924D-FCD9E80E56FB}" srcOrd="2" destOrd="0" presId="urn:microsoft.com/office/officeart/2008/layout/VerticalCurvedList"/>
    <dgm:cxn modelId="{88D76BB4-9F6B-4637-AD36-DCED546CC643}" type="presParOf" srcId="{7A6AF2C2-739D-4850-B343-74525E31172A}" destId="{8FB530E4-A4DB-4E8B-B571-8E309BC60029}" srcOrd="3" destOrd="0" presId="urn:microsoft.com/office/officeart/2008/layout/VerticalCurvedList"/>
    <dgm:cxn modelId="{D707586A-FE21-4897-9799-2EDFE57BBA79}" type="presParOf" srcId="{F8BCF9A7-BA84-49D8-B2CA-6CF302669489}" destId="{30AEBEEB-0B00-49C9-9468-DF57443C6E64}" srcOrd="1" destOrd="0" presId="urn:microsoft.com/office/officeart/2008/layout/VerticalCurvedList"/>
    <dgm:cxn modelId="{D9FBC2E4-9939-4640-A5A5-8C4C0F772CB6}" type="presParOf" srcId="{F8BCF9A7-BA84-49D8-B2CA-6CF302669489}" destId="{4F4C7455-A00C-4BB3-A7E8-2C9372B52B91}" srcOrd="2" destOrd="0" presId="urn:microsoft.com/office/officeart/2008/layout/VerticalCurvedList"/>
    <dgm:cxn modelId="{FD20C509-A90E-42A3-AB4B-039C6FF7555D}" type="presParOf" srcId="{4F4C7455-A00C-4BB3-A7E8-2C9372B52B91}" destId="{1EDF17B2-1414-4544-8256-6AD656B3FE0A}" srcOrd="0" destOrd="0" presId="urn:microsoft.com/office/officeart/2008/layout/VerticalCurvedList"/>
    <dgm:cxn modelId="{903C4265-C727-4D63-80FE-5B43DDB04551}" type="presParOf" srcId="{F8BCF9A7-BA84-49D8-B2CA-6CF302669489}" destId="{8F560856-4744-4B00-854E-7553125C503B}" srcOrd="3" destOrd="0" presId="urn:microsoft.com/office/officeart/2008/layout/VerticalCurvedList"/>
    <dgm:cxn modelId="{32077957-083C-4798-9237-7EB3A438B905}" type="presParOf" srcId="{F8BCF9A7-BA84-49D8-B2CA-6CF302669489}" destId="{4AA93C2C-3953-4DC8-AF60-1D46EE415DC8}" srcOrd="4" destOrd="0" presId="urn:microsoft.com/office/officeart/2008/layout/VerticalCurvedList"/>
    <dgm:cxn modelId="{20AE4B52-0E39-412C-B17D-928AED93C010}" type="presParOf" srcId="{4AA93C2C-3953-4DC8-AF60-1D46EE415DC8}" destId="{7D6E3323-EEAE-4303-9557-59E382AEAA48}" srcOrd="0" destOrd="0" presId="urn:microsoft.com/office/officeart/2008/layout/VerticalCurvedList"/>
    <dgm:cxn modelId="{E487896B-1BE4-40AF-A082-38B971E3B9D1}" type="presParOf" srcId="{F8BCF9A7-BA84-49D8-B2CA-6CF302669489}" destId="{95EADC05-834C-47FD-8790-9EAA1A757AE7}" srcOrd="5" destOrd="0" presId="urn:microsoft.com/office/officeart/2008/layout/VerticalCurvedList"/>
    <dgm:cxn modelId="{A05C36EC-4C10-4D0D-99AF-21D662C2BC52}" type="presParOf" srcId="{F8BCF9A7-BA84-49D8-B2CA-6CF302669489}" destId="{DACD235F-EB61-4EB8-A0B7-366C69109749}" srcOrd="6" destOrd="0" presId="urn:microsoft.com/office/officeart/2008/layout/VerticalCurvedList"/>
    <dgm:cxn modelId="{65909312-A8A3-46DD-AD47-CF3711288716}" type="presParOf" srcId="{DACD235F-EB61-4EB8-A0B7-366C69109749}" destId="{DEF76B75-3E55-43D7-B060-21D4B788D601}" srcOrd="0" destOrd="0" presId="urn:microsoft.com/office/officeart/2008/layout/VerticalCurvedList"/>
    <dgm:cxn modelId="{7D272108-339B-43D7-8FA0-EE6995543878}" type="presParOf" srcId="{F8BCF9A7-BA84-49D8-B2CA-6CF302669489}" destId="{FA961B90-02C3-43E4-A928-1E7391492A1D}" srcOrd="7" destOrd="0" presId="urn:microsoft.com/office/officeart/2008/layout/VerticalCurvedList"/>
    <dgm:cxn modelId="{71BBF614-99B1-4728-9A84-0334245F2816}" type="presParOf" srcId="{F8BCF9A7-BA84-49D8-B2CA-6CF302669489}" destId="{269BDCF2-B847-431E-8300-1F14E33DD32D}" srcOrd="8" destOrd="0" presId="urn:microsoft.com/office/officeart/2008/layout/VerticalCurvedList"/>
    <dgm:cxn modelId="{C3F9D81E-69FB-44A9-97F7-36A528025829}" type="presParOf" srcId="{269BDCF2-B847-431E-8300-1F14E33DD32D}" destId="{BE4B2854-8CEB-4976-92B3-EAB92C82F9CD}" srcOrd="0" destOrd="0" presId="urn:microsoft.com/office/officeart/2008/layout/VerticalCurvedList"/>
    <dgm:cxn modelId="{7ED45223-9AC0-4134-ABB4-C781E3EAF331}" type="presParOf" srcId="{F8BCF9A7-BA84-49D8-B2CA-6CF302669489}" destId="{112373B9-AAE6-4C6E-9D94-D9B32360B105}" srcOrd="9" destOrd="0" presId="urn:microsoft.com/office/officeart/2008/layout/VerticalCurvedList"/>
    <dgm:cxn modelId="{5E28F2F4-E56B-4705-874F-9BDEFD2C5F90}" type="presParOf" srcId="{F8BCF9A7-BA84-49D8-B2CA-6CF302669489}" destId="{1D8DE4A8-5E7B-406C-A964-33AFB0FFC2A4}" srcOrd="10" destOrd="0" presId="urn:microsoft.com/office/officeart/2008/layout/VerticalCurvedList"/>
    <dgm:cxn modelId="{ADF0940D-4090-4F78-AF8D-6ACADE2C8761}" type="presParOf" srcId="{1D8DE4A8-5E7B-406C-A964-33AFB0FFC2A4}" destId="{561DCFE4-889A-40A9-9845-2CFFFEAFDDD0}" srcOrd="0" destOrd="0" presId="urn:microsoft.com/office/officeart/2008/layout/VerticalCurvedList"/>
    <dgm:cxn modelId="{8172D96D-E3F8-4467-BF9A-4438971C9DC7}" type="presParOf" srcId="{F8BCF9A7-BA84-49D8-B2CA-6CF302669489}" destId="{6F0FB195-31A8-4562-BC1E-969CF2037905}" srcOrd="11" destOrd="0" presId="urn:microsoft.com/office/officeart/2008/layout/VerticalCurvedList"/>
    <dgm:cxn modelId="{A0AE6154-989D-4F26-98F5-F1870D1E726E}" type="presParOf" srcId="{F8BCF9A7-BA84-49D8-B2CA-6CF302669489}" destId="{B5822DDA-95D1-42B6-836A-D46755F222D5}" srcOrd="12" destOrd="0" presId="urn:microsoft.com/office/officeart/2008/layout/VerticalCurvedList"/>
    <dgm:cxn modelId="{8554DF14-098A-49AA-BC76-213250B811AB}" type="presParOf" srcId="{B5822DDA-95D1-42B6-836A-D46755F222D5}" destId="{88471713-E1A5-42E8-8005-0E62A3B8589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84F76-ECCA-4D64-9145-34F284F9AD81}">
      <dsp:nvSpPr>
        <dsp:cNvPr id="0" name=""/>
        <dsp:cNvSpPr/>
      </dsp:nvSpPr>
      <dsp:spPr>
        <a:xfrm>
          <a:off x="0" y="0"/>
          <a:ext cx="2108398" cy="3806775"/>
        </a:xfrm>
        <a:prstGeom prst="roundRect">
          <a:avLst>
            <a:gd name="adj" fmla="val 10000"/>
          </a:avLst>
        </a:prstGeom>
        <a:solidFill>
          <a:srgbClr val="8DC08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Giovanna Vandoni</a:t>
          </a:r>
          <a:endParaRPr lang="en-GB" sz="18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BE-RF</a:t>
          </a:r>
          <a:endParaRPr lang="en-GB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Senior Scientist</a:t>
          </a:r>
          <a:endParaRPr lang="en-GB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SRF activities coordinator</a:t>
          </a:r>
          <a:endParaRPr lang="en-GB" sz="1400" kern="1200" dirty="0"/>
        </a:p>
      </dsp:txBody>
      <dsp:txXfrm>
        <a:off x="0" y="1522710"/>
        <a:ext cx="2108398" cy="1522710"/>
      </dsp:txXfrm>
    </dsp:sp>
    <dsp:sp modelId="{26899A0B-98FC-40C4-92B1-FF85A949B566}">
      <dsp:nvSpPr>
        <dsp:cNvPr id="0" name=""/>
        <dsp:cNvSpPr/>
      </dsp:nvSpPr>
      <dsp:spPr>
        <a:xfrm>
          <a:off x="420371" y="228406"/>
          <a:ext cx="1267656" cy="12676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1FD3D-62BE-4AFE-B08A-A5D0BF399D5F}">
      <dsp:nvSpPr>
        <dsp:cNvPr id="0" name=""/>
        <dsp:cNvSpPr/>
      </dsp:nvSpPr>
      <dsp:spPr>
        <a:xfrm>
          <a:off x="2171650" y="0"/>
          <a:ext cx="2108398" cy="3806775"/>
        </a:xfrm>
        <a:prstGeom prst="roundRect">
          <a:avLst>
            <a:gd name="adj" fmla="val 10000"/>
          </a:avLst>
        </a:prstGeom>
        <a:solidFill>
          <a:srgbClr val="8AC4B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Torsten Koettig</a:t>
          </a:r>
          <a:endParaRPr lang="en-GB" sz="18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TE-CRG-CI</a:t>
          </a:r>
          <a:endParaRPr lang="en-GB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Senior Cryogenics Scientist</a:t>
          </a:r>
          <a:endParaRPr lang="en-GB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err="1" smtClean="0"/>
            <a:t>Cryolab</a:t>
          </a:r>
          <a:r>
            <a:rPr lang="en-GB" sz="1400" kern="1200" dirty="0" smtClean="0"/>
            <a:t> R&amp;D Coordinator </a:t>
          </a:r>
          <a:endParaRPr lang="en-GB" sz="1400" kern="1200" dirty="0"/>
        </a:p>
      </dsp:txBody>
      <dsp:txXfrm>
        <a:off x="2171650" y="1522710"/>
        <a:ext cx="2108398" cy="1522710"/>
      </dsp:txXfrm>
    </dsp:sp>
    <dsp:sp modelId="{A9E9828C-A5D2-441E-94F5-B2AED5AFE973}">
      <dsp:nvSpPr>
        <dsp:cNvPr id="0" name=""/>
        <dsp:cNvSpPr/>
      </dsp:nvSpPr>
      <dsp:spPr>
        <a:xfrm>
          <a:off x="2592021" y="228406"/>
          <a:ext cx="1267656" cy="126765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0074B-0CB1-472F-A7A3-5B02E76DBAED}">
      <dsp:nvSpPr>
        <dsp:cNvPr id="0" name=""/>
        <dsp:cNvSpPr/>
      </dsp:nvSpPr>
      <dsp:spPr>
        <a:xfrm>
          <a:off x="4343300" y="0"/>
          <a:ext cx="2108398" cy="3806775"/>
        </a:xfrm>
        <a:prstGeom prst="roundRect">
          <a:avLst>
            <a:gd name="adj" fmla="val 10000"/>
          </a:avLst>
        </a:prstGeom>
        <a:solidFill>
          <a:srgbClr val="8ABFD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Hernán Furci</a:t>
          </a:r>
          <a:endParaRPr lang="en-GB" sz="18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400" kern="1200" dirty="0" smtClean="0"/>
            <a:t>BE-RF-SRF</a:t>
          </a:r>
          <a:endParaRPr lang="en-GB" sz="14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400" kern="1200" dirty="0" smtClean="0"/>
            <a:t>Senior Fellow</a:t>
          </a:r>
          <a:endParaRPr lang="en-GB" sz="14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800" kern="1200" dirty="0" smtClean="0"/>
            <a:t>Thermal Mapping </a:t>
          </a:r>
          <a:r>
            <a:rPr lang="en-GB" sz="1800" b="1" kern="1200" dirty="0" smtClean="0"/>
            <a:t>R&amp;D</a:t>
          </a:r>
          <a:r>
            <a:rPr lang="en-GB" sz="1800" kern="1200" dirty="0" smtClean="0"/>
            <a:t> projects responsible</a:t>
          </a:r>
          <a:endParaRPr lang="en-GB" sz="1800" kern="1200" dirty="0"/>
        </a:p>
      </dsp:txBody>
      <dsp:txXfrm>
        <a:off x="4343300" y="1522710"/>
        <a:ext cx="2108398" cy="1522710"/>
      </dsp:txXfrm>
    </dsp:sp>
    <dsp:sp modelId="{9CE97288-A0F9-474E-810C-397384EA035A}">
      <dsp:nvSpPr>
        <dsp:cNvPr id="0" name=""/>
        <dsp:cNvSpPr/>
      </dsp:nvSpPr>
      <dsp:spPr>
        <a:xfrm>
          <a:off x="4763671" y="228406"/>
          <a:ext cx="1267656" cy="126765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61FF18-B9E2-45C7-A77C-35BA16020FB3}">
      <dsp:nvSpPr>
        <dsp:cNvPr id="0" name=""/>
        <dsp:cNvSpPr/>
      </dsp:nvSpPr>
      <dsp:spPr>
        <a:xfrm>
          <a:off x="6514951" y="0"/>
          <a:ext cx="2108398" cy="3806775"/>
        </a:xfrm>
        <a:prstGeom prst="roundRect">
          <a:avLst>
            <a:gd name="adj" fmla="val 10000"/>
          </a:avLst>
        </a:prstGeom>
        <a:solidFill>
          <a:srgbClr val="A7B9D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11430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smtClean="0"/>
            <a:t>Tobias </a:t>
          </a:r>
          <a:r>
            <a:rPr lang="en-GB" sz="1800" kern="1200" dirty="0" err="1" smtClean="0"/>
            <a:t>Stegmaier</a:t>
          </a:r>
          <a:endParaRPr lang="en-GB" sz="1800" kern="1200" dirty="0"/>
        </a:p>
        <a:p>
          <a:pPr marL="114300" lvl="1" indent="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BE-RF-SRF</a:t>
          </a:r>
          <a:endParaRPr lang="en-GB" sz="1400" kern="1200" dirty="0"/>
        </a:p>
        <a:p>
          <a:pPr marL="114300" lvl="1" indent="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Technical Student</a:t>
          </a:r>
          <a:endParaRPr lang="en-GB" sz="1400" kern="1200" dirty="0"/>
        </a:p>
        <a:p>
          <a:pPr marL="114300" lvl="1" indent="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Masters thesis on Cryogenic experimental techniques for SRF</a:t>
          </a:r>
          <a:endParaRPr lang="en-GB" sz="1400" kern="1200" dirty="0"/>
        </a:p>
      </dsp:txBody>
      <dsp:txXfrm>
        <a:off x="6514951" y="1522710"/>
        <a:ext cx="2108398" cy="1522710"/>
      </dsp:txXfrm>
    </dsp:sp>
    <dsp:sp modelId="{4F74CCF7-A949-4EFA-B74A-A454311B8D05}">
      <dsp:nvSpPr>
        <dsp:cNvPr id="0" name=""/>
        <dsp:cNvSpPr/>
      </dsp:nvSpPr>
      <dsp:spPr>
        <a:xfrm>
          <a:off x="6935322" y="228406"/>
          <a:ext cx="1267656" cy="1267656"/>
        </a:xfrm>
        <a:prstGeom prst="ellipse">
          <a:avLst/>
        </a:prstGeom>
        <a:blipFill dpi="0" rotWithShape="1">
          <a:blip xmlns:r="http://schemas.openxmlformats.org/officeDocument/2006/relationships" r:embed="rId4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39958-67F2-4063-8F82-7808B6ACC9ED}">
      <dsp:nvSpPr>
        <dsp:cNvPr id="0" name=""/>
        <dsp:cNvSpPr/>
      </dsp:nvSpPr>
      <dsp:spPr>
        <a:xfrm>
          <a:off x="8686601" y="0"/>
          <a:ext cx="2108398" cy="3806775"/>
        </a:xfrm>
        <a:prstGeom prst="roundRect">
          <a:avLst>
            <a:gd name="adj" fmla="val 10000"/>
          </a:avLst>
        </a:prstGeom>
        <a:solidFill>
          <a:srgbClr val="BFB4D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11430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smtClean="0"/>
            <a:t>Zsolt </a:t>
          </a:r>
          <a:r>
            <a:rPr lang="en-GB" sz="1800" kern="1200" dirty="0" err="1" smtClean="0"/>
            <a:t>Kovàcs</a:t>
          </a:r>
          <a:endParaRPr lang="en-GB" sz="1800" kern="1200" dirty="0"/>
        </a:p>
        <a:p>
          <a:pPr marL="114300" lvl="1" indent="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BE-RF-SRF</a:t>
          </a:r>
          <a:endParaRPr lang="en-GB" sz="1400" kern="1200" dirty="0"/>
        </a:p>
        <a:p>
          <a:pPr marL="114300" lvl="1" indent="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Technical Student</a:t>
          </a:r>
          <a:endParaRPr lang="en-GB" sz="1400" kern="1200" dirty="0"/>
        </a:p>
        <a:p>
          <a:pPr marL="114300" lvl="1" indent="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Finished his bachelor in Material Science with thesis in development of TES films </a:t>
          </a:r>
          <a:endParaRPr lang="en-GB" sz="1400" kern="1200" dirty="0"/>
        </a:p>
      </dsp:txBody>
      <dsp:txXfrm>
        <a:off x="8686601" y="1522710"/>
        <a:ext cx="2108398" cy="1522710"/>
      </dsp:txXfrm>
    </dsp:sp>
    <dsp:sp modelId="{517DB484-AC75-4392-B380-403BE5224DAC}">
      <dsp:nvSpPr>
        <dsp:cNvPr id="0" name=""/>
        <dsp:cNvSpPr/>
      </dsp:nvSpPr>
      <dsp:spPr>
        <a:xfrm>
          <a:off x="9106972" y="228406"/>
          <a:ext cx="1267656" cy="1267656"/>
        </a:xfrm>
        <a:prstGeom prst="ellipse">
          <a:avLst/>
        </a:prstGeom>
        <a:blipFill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DD9FE-2069-4042-95D6-291A5E06756F}">
      <dsp:nvSpPr>
        <dsp:cNvPr id="0" name=""/>
        <dsp:cNvSpPr/>
      </dsp:nvSpPr>
      <dsp:spPr>
        <a:xfrm flipH="1">
          <a:off x="135546" y="3100583"/>
          <a:ext cx="3972758" cy="62162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0C2B5-DF7F-492C-88BE-7C2341F9C19D}">
      <dsp:nvSpPr>
        <dsp:cNvPr id="0" name=""/>
        <dsp:cNvSpPr/>
      </dsp:nvSpPr>
      <dsp:spPr>
        <a:xfrm>
          <a:off x="-160750" y="0"/>
          <a:ext cx="6094476" cy="1081672"/>
        </a:xfrm>
        <a:prstGeom prst="roundRect">
          <a:avLst>
            <a:gd name="adj" fmla="val 1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61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Drawing of the sensors</a:t>
          </a:r>
          <a:endParaRPr lang="en-GB" sz="20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On any CAD program</a:t>
          </a:r>
          <a:endParaRPr lang="en-GB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Sensor array on standard wafer (10 cm diameter)</a:t>
          </a:r>
          <a:endParaRPr lang="en-GB" sz="1600" kern="1200" dirty="0"/>
        </a:p>
      </dsp:txBody>
      <dsp:txXfrm>
        <a:off x="-129069" y="31681"/>
        <a:ext cx="4797068" cy="1018310"/>
      </dsp:txXfrm>
    </dsp:sp>
    <dsp:sp modelId="{6608FFC4-AB17-45D4-BAF9-76B29027BC26}">
      <dsp:nvSpPr>
        <dsp:cNvPr id="0" name=""/>
        <dsp:cNvSpPr/>
      </dsp:nvSpPr>
      <dsp:spPr>
        <a:xfrm>
          <a:off x="736509" y="1282892"/>
          <a:ext cx="5451475" cy="1081672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Process flow</a:t>
          </a:r>
          <a:endParaRPr lang="en-GB" sz="20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Automatized photolithography</a:t>
          </a:r>
          <a:endParaRPr lang="en-GB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leads and strips of the same material </a:t>
          </a:r>
          <a:endParaRPr lang="en-GB" sz="1600" kern="1200" dirty="0"/>
        </a:p>
      </dsp:txBody>
      <dsp:txXfrm>
        <a:off x="768190" y="1314573"/>
        <a:ext cx="4204013" cy="1018310"/>
      </dsp:txXfrm>
    </dsp:sp>
    <dsp:sp modelId="{062D7B27-211F-414D-AAD4-A2EACE506B06}">
      <dsp:nvSpPr>
        <dsp:cNvPr id="0" name=""/>
        <dsp:cNvSpPr/>
      </dsp:nvSpPr>
      <dsp:spPr>
        <a:xfrm>
          <a:off x="962011" y="2523902"/>
          <a:ext cx="5451475" cy="1081672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Cabling</a:t>
          </a:r>
          <a:endParaRPr lang="en-GB" sz="20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Soldering with Indium</a:t>
          </a:r>
          <a:endParaRPr lang="en-GB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smtClean="0"/>
            <a:t>Twisted 4-wires, by hand and without heat</a:t>
          </a:r>
          <a:endParaRPr lang="en-GB" sz="1600" kern="1200"/>
        </a:p>
      </dsp:txBody>
      <dsp:txXfrm>
        <a:off x="993692" y="2555583"/>
        <a:ext cx="4204013" cy="1018310"/>
      </dsp:txXfrm>
    </dsp:sp>
    <dsp:sp modelId="{8E3C1D2F-10C4-44D7-A667-30DC8C0ED91D}">
      <dsp:nvSpPr>
        <dsp:cNvPr id="0" name=""/>
        <dsp:cNvSpPr/>
      </dsp:nvSpPr>
      <dsp:spPr>
        <a:xfrm>
          <a:off x="4909138" y="794985"/>
          <a:ext cx="703087" cy="703087"/>
        </a:xfrm>
        <a:prstGeom prst="downArrow">
          <a:avLst>
            <a:gd name="adj1" fmla="val 55000"/>
            <a:gd name="adj2" fmla="val 45000"/>
          </a:avLst>
        </a:prstGeom>
        <a:solidFill>
          <a:srgbClr val="92D05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400" kern="1200"/>
        </a:p>
      </dsp:txBody>
      <dsp:txXfrm>
        <a:off x="5067333" y="794985"/>
        <a:ext cx="386697" cy="529073"/>
      </dsp:txXfrm>
    </dsp:sp>
    <dsp:sp modelId="{7B54C779-7C9E-407B-B41B-EC569333251B}">
      <dsp:nvSpPr>
        <dsp:cNvPr id="0" name=""/>
        <dsp:cNvSpPr/>
      </dsp:nvSpPr>
      <dsp:spPr>
        <a:xfrm>
          <a:off x="5390150" y="2075008"/>
          <a:ext cx="703087" cy="703087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400" kern="1200"/>
        </a:p>
      </dsp:txBody>
      <dsp:txXfrm>
        <a:off x="5548345" y="2075008"/>
        <a:ext cx="386697" cy="5290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AD06C-0705-479C-B87B-E772DDB79591}">
      <dsp:nvSpPr>
        <dsp:cNvPr id="0" name=""/>
        <dsp:cNvSpPr/>
      </dsp:nvSpPr>
      <dsp:spPr>
        <a:xfrm>
          <a:off x="260082" y="2348915"/>
          <a:ext cx="2811692" cy="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64F95-8112-427D-AC4A-425C77E63CFC}">
      <dsp:nvSpPr>
        <dsp:cNvPr id="0" name=""/>
        <dsp:cNvSpPr/>
      </dsp:nvSpPr>
      <dsp:spPr>
        <a:xfrm>
          <a:off x="199873" y="580636"/>
          <a:ext cx="2811692" cy="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F7130D-0C29-48C2-8614-1A675D7EAA7E}">
      <dsp:nvSpPr>
        <dsp:cNvPr id="0" name=""/>
        <dsp:cNvSpPr/>
      </dsp:nvSpPr>
      <dsp:spPr>
        <a:xfrm>
          <a:off x="930913" y="929"/>
          <a:ext cx="2080652" cy="57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200" kern="1200" dirty="0"/>
        </a:p>
      </dsp:txBody>
      <dsp:txXfrm>
        <a:off x="930913" y="929"/>
        <a:ext cx="2080652" cy="579706"/>
      </dsp:txXfrm>
    </dsp:sp>
    <dsp:sp modelId="{344FC94E-0A60-44AB-9CA2-91EFA06D547F}">
      <dsp:nvSpPr>
        <dsp:cNvPr id="0" name=""/>
        <dsp:cNvSpPr/>
      </dsp:nvSpPr>
      <dsp:spPr>
        <a:xfrm>
          <a:off x="-6418" y="129537"/>
          <a:ext cx="1530534" cy="448055"/>
        </a:xfrm>
        <a:prstGeom prst="round2SameRect">
          <a:avLst>
            <a:gd name="adj1" fmla="val 16670"/>
            <a:gd name="adj2" fmla="val 0"/>
          </a:avLst>
        </a:prstGeom>
        <a:solidFill>
          <a:srgbClr val="92D05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/>
            <a:t>Strips</a:t>
          </a:r>
          <a:endParaRPr lang="en-GB" sz="3200" kern="1200" dirty="0"/>
        </a:p>
      </dsp:txBody>
      <dsp:txXfrm>
        <a:off x="15458" y="151413"/>
        <a:ext cx="1486782" cy="426179"/>
      </dsp:txXfrm>
    </dsp:sp>
    <dsp:sp modelId="{4A87D29A-D633-4795-AAD9-31D7885C00CF}">
      <dsp:nvSpPr>
        <dsp:cNvPr id="0" name=""/>
        <dsp:cNvSpPr/>
      </dsp:nvSpPr>
      <dsp:spPr>
        <a:xfrm>
          <a:off x="0" y="580636"/>
          <a:ext cx="2811692" cy="1159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30 </a:t>
          </a:r>
          <a:r>
            <a:rPr lang="el-GR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μ</a:t>
          </a:r>
          <a:r>
            <a:rPr lang="en-GB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 wide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Variable length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Meandering design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>
              <a:solidFill>
                <a:srgbClr val="FF0000"/>
              </a:solidFill>
            </a:rPr>
            <a:t>Sensing area </a:t>
          </a:r>
          <a14:m xmlns:a14="http://schemas.microsoft.com/office/drawing/2010/main">
            <m:oMath xmlns:m="http://schemas.openxmlformats.org/officeDocument/2006/math">
              <m:r>
                <a:rPr lang="en-GB" sz="1800" i="1" kern="1200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m:t>≈</m:t>
              </m:r>
              <m:r>
                <a:rPr lang="en-GB" sz="1800" i="1" kern="1200" dirty="0" smtClean="0">
                  <a:solidFill>
                    <a:srgbClr val="FF0000"/>
                  </a:solidFill>
                  <a:latin typeface="Cambria Math" panose="02040503050406030204" pitchFamily="18" charset="0"/>
                </a:rPr>
                <m:t>1</m:t>
              </m:r>
              <m:r>
                <a:rPr lang="en-GB" sz="1800" b="0" i="1" kern="1200" dirty="0" smtClean="0">
                  <a:solidFill>
                    <a:srgbClr val="FF0000"/>
                  </a:solidFill>
                  <a:latin typeface="Cambria Math" panose="02040503050406030204" pitchFamily="18" charset="0"/>
                </a:rPr>
                <m:t> </m:t>
              </m:r>
              <m:r>
                <a:rPr lang="en-GB" sz="1800" i="1" kern="1200" dirty="0" smtClean="0">
                  <a:solidFill>
                    <a:srgbClr val="FF0000"/>
                  </a:solidFill>
                  <a:latin typeface="Cambria Math" panose="02040503050406030204" pitchFamily="18" charset="0"/>
                </a:rPr>
                <m:t>𝑚</m:t>
              </m:r>
              <m:sSup>
                <m:sSupPr>
                  <m:ctrlPr>
                    <a:rPr lang="en-GB" sz="1800" b="0" i="1" kern="1200" dirty="0" smtClean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GB" sz="1800" i="1" kern="1200" dirty="0" smtClean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𝑚</m:t>
                  </m:r>
                </m:e>
                <m:sup>
                  <m:r>
                    <a:rPr lang="en-GB" sz="1800" i="1" kern="1200" dirty="0" smtClean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m:t>2</m:t>
                  </m:r>
                </m:sup>
              </m:sSup>
            </m:oMath>
          </a14:m>
          <a:endParaRPr lang="en-GB" sz="1800" kern="1200" dirty="0"/>
        </a:p>
      </dsp:txBody>
      <dsp:txXfrm>
        <a:off x="0" y="580636"/>
        <a:ext cx="2811692" cy="1159587"/>
      </dsp:txXfrm>
    </dsp:sp>
    <dsp:sp modelId="{7D4314D6-637A-40DD-BB40-B3F4BC036290}">
      <dsp:nvSpPr>
        <dsp:cNvPr id="0" name=""/>
        <dsp:cNvSpPr/>
      </dsp:nvSpPr>
      <dsp:spPr>
        <a:xfrm>
          <a:off x="991121" y="1769209"/>
          <a:ext cx="2080652" cy="57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200" kern="1200" dirty="0"/>
        </a:p>
      </dsp:txBody>
      <dsp:txXfrm>
        <a:off x="991121" y="1769209"/>
        <a:ext cx="2080652" cy="579706"/>
      </dsp:txXfrm>
    </dsp:sp>
    <dsp:sp modelId="{8349C505-4BB5-49A3-9294-7524DC2C1984}">
      <dsp:nvSpPr>
        <dsp:cNvPr id="0" name=""/>
        <dsp:cNvSpPr/>
      </dsp:nvSpPr>
      <dsp:spPr>
        <a:xfrm>
          <a:off x="0" y="1904246"/>
          <a:ext cx="1771368" cy="448055"/>
        </a:xfrm>
        <a:prstGeom prst="round2SameRect">
          <a:avLst>
            <a:gd name="adj1" fmla="val 16670"/>
            <a:gd name="adj2" fmla="val 0"/>
          </a:avLst>
        </a:prstGeom>
        <a:solidFill>
          <a:srgbClr val="00B05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/>
            <a:t>Leads</a:t>
          </a:r>
          <a:endParaRPr lang="en-GB" sz="3200" kern="1200" dirty="0"/>
        </a:p>
      </dsp:txBody>
      <dsp:txXfrm>
        <a:off x="21876" y="1926122"/>
        <a:ext cx="1727616" cy="426179"/>
      </dsp:txXfrm>
    </dsp:sp>
    <dsp:sp modelId="{AA6933BC-5613-4378-86CD-E3FA5F3C98F2}">
      <dsp:nvSpPr>
        <dsp:cNvPr id="0" name=""/>
        <dsp:cNvSpPr/>
      </dsp:nvSpPr>
      <dsp:spPr>
        <a:xfrm>
          <a:off x="0" y="2348915"/>
          <a:ext cx="2811692" cy="1159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Oriented for cabling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Big enough for cabling</a:t>
          </a:r>
          <a:endParaRPr lang="en-GB" sz="1800" kern="1200" dirty="0"/>
        </a:p>
      </dsp:txBody>
      <dsp:txXfrm>
        <a:off x="0" y="2348915"/>
        <a:ext cx="2811692" cy="11595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51DAD-E737-447A-A6B7-1947889252A7}">
      <dsp:nvSpPr>
        <dsp:cNvPr id="0" name=""/>
        <dsp:cNvSpPr/>
      </dsp:nvSpPr>
      <dsp:spPr>
        <a:xfrm>
          <a:off x="0" y="10550"/>
          <a:ext cx="4775200" cy="818999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Indium base</a:t>
          </a:r>
          <a:endParaRPr lang="en-GB" sz="3500" kern="1200" dirty="0"/>
        </a:p>
      </dsp:txBody>
      <dsp:txXfrm>
        <a:off x="39980" y="50530"/>
        <a:ext cx="4695240" cy="739039"/>
      </dsp:txXfrm>
    </dsp:sp>
    <dsp:sp modelId="{D12F776B-3399-4C3E-BEFF-2E3E97B04C66}">
      <dsp:nvSpPr>
        <dsp:cNvPr id="0" name=""/>
        <dsp:cNvSpPr/>
      </dsp:nvSpPr>
      <dsp:spPr>
        <a:xfrm>
          <a:off x="0" y="930350"/>
          <a:ext cx="4775200" cy="818999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Cable immersion</a:t>
          </a:r>
          <a:endParaRPr lang="en-GB" sz="3500" kern="1200" dirty="0"/>
        </a:p>
      </dsp:txBody>
      <dsp:txXfrm>
        <a:off x="39980" y="970330"/>
        <a:ext cx="4695240" cy="739039"/>
      </dsp:txXfrm>
    </dsp:sp>
    <dsp:sp modelId="{903E2249-4329-4454-9DC3-75938058090B}">
      <dsp:nvSpPr>
        <dsp:cNvPr id="0" name=""/>
        <dsp:cNvSpPr/>
      </dsp:nvSpPr>
      <dsp:spPr>
        <a:xfrm>
          <a:off x="0" y="1850150"/>
          <a:ext cx="4775200" cy="818999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Indium cover</a:t>
          </a:r>
          <a:endParaRPr lang="en-GB" sz="3500" kern="1200" dirty="0"/>
        </a:p>
      </dsp:txBody>
      <dsp:txXfrm>
        <a:off x="39980" y="1890130"/>
        <a:ext cx="4695240" cy="7390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B6989-C4E0-49AD-99CE-FC1DB92FFFEB}">
      <dsp:nvSpPr>
        <dsp:cNvPr id="0" name=""/>
        <dsp:cNvSpPr/>
      </dsp:nvSpPr>
      <dsp:spPr>
        <a:xfrm>
          <a:off x="607000" y="1632965"/>
          <a:ext cx="6113203" cy="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32811-E53A-4E2C-902E-8656C6ACF23C}">
      <dsp:nvSpPr>
        <dsp:cNvPr id="0" name=""/>
        <dsp:cNvSpPr/>
      </dsp:nvSpPr>
      <dsp:spPr>
        <a:xfrm>
          <a:off x="607000" y="474075"/>
          <a:ext cx="6113203" cy="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C9D90-2FCF-446A-A8EF-13EB1F8B4555}">
      <dsp:nvSpPr>
        <dsp:cNvPr id="0" name=""/>
        <dsp:cNvSpPr/>
      </dsp:nvSpPr>
      <dsp:spPr>
        <a:xfrm>
          <a:off x="2196433" y="27"/>
          <a:ext cx="4523770" cy="474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>
        <a:off x="2196433" y="27"/>
        <a:ext cx="4523770" cy="474047"/>
      </dsp:txXfrm>
    </dsp:sp>
    <dsp:sp modelId="{8CA8CB15-0A2F-4174-AD4B-DC3238730AAB}">
      <dsp:nvSpPr>
        <dsp:cNvPr id="0" name=""/>
        <dsp:cNvSpPr/>
      </dsp:nvSpPr>
      <dsp:spPr>
        <a:xfrm>
          <a:off x="3" y="0"/>
          <a:ext cx="4017434" cy="474047"/>
        </a:xfrm>
        <a:prstGeom prst="round2SameRect">
          <a:avLst>
            <a:gd name="adj1" fmla="val 16670"/>
            <a:gd name="adj2" fmla="val 0"/>
          </a:avLst>
        </a:prstGeom>
        <a:solidFill>
          <a:srgbClr val="92D05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R vs. T and I.</a:t>
          </a:r>
          <a:endParaRPr lang="en-GB" sz="2400" kern="1200" dirty="0"/>
        </a:p>
      </dsp:txBody>
      <dsp:txXfrm>
        <a:off x="23148" y="23145"/>
        <a:ext cx="3971144" cy="450902"/>
      </dsp:txXfrm>
    </dsp:sp>
    <dsp:sp modelId="{746B13AB-EABC-42E5-84FD-9B0E695069C0}">
      <dsp:nvSpPr>
        <dsp:cNvPr id="0" name=""/>
        <dsp:cNvSpPr/>
      </dsp:nvSpPr>
      <dsp:spPr>
        <a:xfrm>
          <a:off x="389869" y="474075"/>
          <a:ext cx="5333463" cy="66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Pressure steps: 450 to 5000 Pa (1.5 to 2.17 K)</a:t>
          </a:r>
          <a:endParaRPr lang="en-GB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Current sweeps: 0 to 3 mA </a:t>
          </a:r>
          <a:endParaRPr lang="en-GB" sz="1800" kern="1200" dirty="0"/>
        </a:p>
      </dsp:txBody>
      <dsp:txXfrm>
        <a:off x="389869" y="474075"/>
        <a:ext cx="5333463" cy="661139"/>
      </dsp:txXfrm>
    </dsp:sp>
    <dsp:sp modelId="{231D1C4D-B789-47D3-85B1-8B8F929CAF27}">
      <dsp:nvSpPr>
        <dsp:cNvPr id="0" name=""/>
        <dsp:cNvSpPr/>
      </dsp:nvSpPr>
      <dsp:spPr>
        <a:xfrm>
          <a:off x="2196433" y="1158917"/>
          <a:ext cx="4523770" cy="474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>
        <a:off x="2196433" y="1158917"/>
        <a:ext cx="4523770" cy="474047"/>
      </dsp:txXfrm>
    </dsp:sp>
    <dsp:sp modelId="{F5E0A054-90C4-4908-97C4-EF6EB44E836D}">
      <dsp:nvSpPr>
        <dsp:cNvPr id="0" name=""/>
        <dsp:cNvSpPr/>
      </dsp:nvSpPr>
      <dsp:spPr>
        <a:xfrm>
          <a:off x="3" y="1158159"/>
          <a:ext cx="4017434" cy="474047"/>
        </a:xfrm>
        <a:prstGeom prst="round2SameRect">
          <a:avLst>
            <a:gd name="adj1" fmla="val 16670"/>
            <a:gd name="adj2" fmla="val 0"/>
          </a:avLst>
        </a:prstGeom>
        <a:solidFill>
          <a:srgbClr val="00B05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Sensitivity Optimization</a:t>
          </a:r>
          <a:endParaRPr lang="en-GB" sz="2400" kern="1200" dirty="0"/>
        </a:p>
      </dsp:txBody>
      <dsp:txXfrm>
        <a:off x="23148" y="1181304"/>
        <a:ext cx="3971144" cy="450902"/>
      </dsp:txXfrm>
    </dsp:sp>
    <dsp:sp modelId="{108105F9-D125-475C-BA28-61A2B27D5F02}">
      <dsp:nvSpPr>
        <dsp:cNvPr id="0" name=""/>
        <dsp:cNvSpPr/>
      </dsp:nvSpPr>
      <dsp:spPr>
        <a:xfrm>
          <a:off x="303581" y="1632965"/>
          <a:ext cx="5506039" cy="45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Max. </a:t>
          </a:r>
          <a:r>
            <a:rPr lang="en-GB" sz="1800" kern="1200" dirty="0" err="1" smtClean="0"/>
            <a:t>dV</a:t>
          </a:r>
          <a:r>
            <a:rPr lang="en-GB" sz="1800" kern="1200" dirty="0" smtClean="0"/>
            <a:t>/</a:t>
          </a:r>
          <a:r>
            <a:rPr lang="en-GB" sz="1800" kern="1200" dirty="0" err="1" smtClean="0"/>
            <a:t>dT</a:t>
          </a:r>
          <a:r>
            <a:rPr lang="en-GB" sz="1800" kern="1200" dirty="0" smtClean="0"/>
            <a:t> vs. I (at a given bath temperature)</a:t>
          </a:r>
          <a:endParaRPr lang="en-GB" sz="1800" kern="1200" dirty="0"/>
        </a:p>
      </dsp:txBody>
      <dsp:txXfrm>
        <a:off x="303581" y="1632965"/>
        <a:ext cx="5506039" cy="4505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07DFB-D90B-4315-A88F-144AE8DC77D7}">
      <dsp:nvSpPr>
        <dsp:cNvPr id="0" name=""/>
        <dsp:cNvSpPr/>
      </dsp:nvSpPr>
      <dsp:spPr>
        <a:xfrm>
          <a:off x="109978" y="739"/>
          <a:ext cx="4753615" cy="488218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Pulses by resistive heaters</a:t>
          </a:r>
          <a:endParaRPr lang="en-GB" sz="1800" kern="1200" dirty="0"/>
        </a:p>
      </dsp:txBody>
      <dsp:txXfrm>
        <a:off x="133811" y="24572"/>
        <a:ext cx="4705949" cy="440552"/>
      </dsp:txXfrm>
    </dsp:sp>
    <dsp:sp modelId="{DF670AC7-5090-46F4-8EB7-E73869AB098F}">
      <dsp:nvSpPr>
        <dsp:cNvPr id="0" name=""/>
        <dsp:cNvSpPr/>
      </dsp:nvSpPr>
      <dsp:spPr>
        <a:xfrm>
          <a:off x="109978" y="513368"/>
          <a:ext cx="4753615" cy="488218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Different distances</a:t>
          </a:r>
          <a:endParaRPr lang="en-GB" sz="1800" kern="1200"/>
        </a:p>
      </dsp:txBody>
      <dsp:txXfrm>
        <a:off x="133811" y="537201"/>
        <a:ext cx="4705949" cy="440552"/>
      </dsp:txXfrm>
    </dsp:sp>
    <dsp:sp modelId="{8D3E3832-889D-4FBB-B0D7-0B904F6EFBDC}">
      <dsp:nvSpPr>
        <dsp:cNvPr id="0" name=""/>
        <dsp:cNvSpPr/>
      </dsp:nvSpPr>
      <dsp:spPr>
        <a:xfrm>
          <a:off x="109978" y="1025998"/>
          <a:ext cx="4753615" cy="488218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Sensors biased at constant current</a:t>
          </a:r>
          <a:endParaRPr lang="en-GB" sz="1800" kern="1200"/>
        </a:p>
      </dsp:txBody>
      <dsp:txXfrm>
        <a:off x="133811" y="1049831"/>
        <a:ext cx="4705949" cy="44055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21E74-98A1-49C1-8B45-6A8E0CFC6FAE}">
      <dsp:nvSpPr>
        <dsp:cNvPr id="0" name=""/>
        <dsp:cNvSpPr/>
      </dsp:nvSpPr>
      <dsp:spPr>
        <a:xfrm>
          <a:off x="0" y="652949"/>
          <a:ext cx="10972800" cy="678600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smtClean="0"/>
            <a:t>Variation of composition and its impact of TES quality.</a:t>
          </a:r>
          <a:endParaRPr lang="en-GB" sz="2900" kern="1200"/>
        </a:p>
      </dsp:txBody>
      <dsp:txXfrm>
        <a:off x="33127" y="686076"/>
        <a:ext cx="10906546" cy="612346"/>
      </dsp:txXfrm>
    </dsp:sp>
    <dsp:sp modelId="{ACA319E4-70AA-4624-AD02-C53876E9A538}">
      <dsp:nvSpPr>
        <dsp:cNvPr id="0" name=""/>
        <dsp:cNvSpPr/>
      </dsp:nvSpPr>
      <dsp:spPr>
        <a:xfrm>
          <a:off x="0" y="1415070"/>
          <a:ext cx="10972800" cy="678600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smtClean="0"/>
            <a:t>Study of other material combination (Cu-Sn)</a:t>
          </a:r>
          <a:endParaRPr lang="en-GB" sz="2900" kern="1200"/>
        </a:p>
      </dsp:txBody>
      <dsp:txXfrm>
        <a:off x="33127" y="1448197"/>
        <a:ext cx="10906546" cy="612346"/>
      </dsp:txXfrm>
    </dsp:sp>
    <dsp:sp modelId="{9A1A4A5A-4BB6-4767-B8DA-5C54C8826952}">
      <dsp:nvSpPr>
        <dsp:cNvPr id="0" name=""/>
        <dsp:cNvSpPr/>
      </dsp:nvSpPr>
      <dsp:spPr>
        <a:xfrm>
          <a:off x="0" y="2177190"/>
          <a:ext cx="10972800" cy="678600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smtClean="0"/>
            <a:t>Reproducibility</a:t>
          </a:r>
          <a:endParaRPr lang="en-GB" sz="2900" kern="1200"/>
        </a:p>
      </dsp:txBody>
      <dsp:txXfrm>
        <a:off x="33127" y="2210317"/>
        <a:ext cx="10906546" cy="612346"/>
      </dsp:txXfrm>
    </dsp:sp>
    <dsp:sp modelId="{4DE34E1E-B752-41A0-A9DA-ACF397C7EA54}">
      <dsp:nvSpPr>
        <dsp:cNvPr id="0" name=""/>
        <dsp:cNvSpPr/>
      </dsp:nvSpPr>
      <dsp:spPr>
        <a:xfrm>
          <a:off x="0" y="2939310"/>
          <a:ext cx="10972800" cy="678600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Effect of </a:t>
          </a:r>
          <a:r>
            <a:rPr lang="en-GB" sz="2900" kern="1200" dirty="0" smtClean="0"/>
            <a:t>adhesion-improving pre-layer </a:t>
          </a:r>
          <a:r>
            <a:rPr lang="en-GB" sz="2900" kern="1200" dirty="0" smtClean="0"/>
            <a:t>on the TES performance.</a:t>
          </a:r>
          <a:endParaRPr lang="en-GB" sz="2900" kern="1200" dirty="0"/>
        </a:p>
      </dsp:txBody>
      <dsp:txXfrm>
        <a:off x="33127" y="2972437"/>
        <a:ext cx="10906546" cy="61234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2A104-E6EF-42D9-A68A-E5D494FA352B}">
      <dsp:nvSpPr>
        <dsp:cNvPr id="0" name=""/>
        <dsp:cNvSpPr/>
      </dsp:nvSpPr>
      <dsp:spPr>
        <a:xfrm>
          <a:off x="0" y="499661"/>
          <a:ext cx="6839927" cy="4274954"/>
        </a:xfrm>
        <a:prstGeom prst="swooshArrow">
          <a:avLst>
            <a:gd name="adj1" fmla="val 25000"/>
            <a:gd name="adj2" fmla="val 25000"/>
          </a:avLst>
        </a:prstGeom>
        <a:solidFill>
          <a:schemeClr val="tx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13883-2906-44A0-8945-0709A9819631}">
      <dsp:nvSpPr>
        <dsp:cNvPr id="0" name=""/>
        <dsp:cNvSpPr/>
      </dsp:nvSpPr>
      <dsp:spPr>
        <a:xfrm>
          <a:off x="868670" y="3450235"/>
          <a:ext cx="177838" cy="177838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11096-48E5-4A92-B99B-5ADB12969C3F}">
      <dsp:nvSpPr>
        <dsp:cNvPr id="0" name=""/>
        <dsp:cNvSpPr/>
      </dsp:nvSpPr>
      <dsp:spPr>
        <a:xfrm>
          <a:off x="957589" y="3539155"/>
          <a:ext cx="1593703" cy="1235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233" tIns="0" rIns="0" bIns="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Photolithography Electrodes</a:t>
          </a:r>
          <a:endParaRPr lang="en-GB" sz="18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PR Coating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Writing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Developing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Thin Film (</a:t>
          </a:r>
          <a:r>
            <a:rPr lang="en-GB" sz="1200" kern="1200" dirty="0" err="1" smtClean="0"/>
            <a:t>Ti</a:t>
          </a:r>
          <a:r>
            <a:rPr lang="en-GB" sz="1200" kern="1200" dirty="0" smtClean="0"/>
            <a:t>-Au)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Lift-off</a:t>
          </a:r>
          <a:endParaRPr lang="en-GB" sz="1200" kern="1200" dirty="0"/>
        </a:p>
      </dsp:txBody>
      <dsp:txXfrm>
        <a:off x="957589" y="3539155"/>
        <a:ext cx="1593703" cy="1235461"/>
      </dsp:txXfrm>
    </dsp:sp>
    <dsp:sp modelId="{9CEF94BC-B705-4111-A139-08D66A47A058}">
      <dsp:nvSpPr>
        <dsp:cNvPr id="0" name=""/>
        <dsp:cNvSpPr/>
      </dsp:nvSpPr>
      <dsp:spPr>
        <a:xfrm>
          <a:off x="2438434" y="2288303"/>
          <a:ext cx="321476" cy="321476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CE3FB-4962-4F1D-9696-58FABD2CA0BE}">
      <dsp:nvSpPr>
        <dsp:cNvPr id="0" name=""/>
        <dsp:cNvSpPr/>
      </dsp:nvSpPr>
      <dsp:spPr>
        <a:xfrm>
          <a:off x="2599172" y="2449041"/>
          <a:ext cx="1641582" cy="2325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344" tIns="0" rIns="0" bIns="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Oxygen plasma cleaning</a:t>
          </a:r>
          <a:endParaRPr lang="en-GB" sz="18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To eliminate eventual remaining solvent and PR impurities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Low intensity, not to damage the thin film</a:t>
          </a:r>
          <a:endParaRPr lang="en-GB" sz="1200" kern="1200" dirty="0"/>
        </a:p>
      </dsp:txBody>
      <dsp:txXfrm>
        <a:off x="2599172" y="2449041"/>
        <a:ext cx="1641582" cy="2325575"/>
      </dsp:txXfrm>
    </dsp:sp>
    <dsp:sp modelId="{D7A0D85F-602F-449C-8385-EAD9EA028459}">
      <dsp:nvSpPr>
        <dsp:cNvPr id="0" name=""/>
        <dsp:cNvSpPr/>
      </dsp:nvSpPr>
      <dsp:spPr>
        <a:xfrm>
          <a:off x="4326254" y="1581225"/>
          <a:ext cx="444595" cy="444595"/>
        </a:xfrm>
        <a:prstGeom prst="ellipse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A6AE5-8FEF-4149-AA5B-802ACA6A7C26}">
      <dsp:nvSpPr>
        <dsp:cNvPr id="0" name=""/>
        <dsp:cNvSpPr/>
      </dsp:nvSpPr>
      <dsp:spPr>
        <a:xfrm>
          <a:off x="4548552" y="1803523"/>
          <a:ext cx="1641582" cy="2971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582" tIns="0" rIns="0" bIns="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Photolithography Sensors</a:t>
          </a:r>
          <a:endParaRPr lang="en-GB" sz="18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PR Coating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Writing (with micrometric alignment)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Developing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Thin Film (Au-Sn or Cu-Sn)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Lift-off</a:t>
          </a:r>
          <a:endParaRPr lang="en-GB" sz="1200" kern="1200" dirty="0"/>
        </a:p>
      </dsp:txBody>
      <dsp:txXfrm>
        <a:off x="4548552" y="1803523"/>
        <a:ext cx="1641582" cy="297109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7D5AF-F1F2-4CC7-9E86-98966B882F32}">
      <dsp:nvSpPr>
        <dsp:cNvPr id="0" name=""/>
        <dsp:cNvSpPr/>
      </dsp:nvSpPr>
      <dsp:spPr>
        <a:xfrm>
          <a:off x="0" y="66384"/>
          <a:ext cx="10972800" cy="836550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TES as second sound detectors </a:t>
          </a:r>
          <a:r>
            <a:rPr lang="en-GB" sz="2200" kern="1200" dirty="0" smtClean="0"/>
            <a:t>have </a:t>
          </a:r>
          <a:r>
            <a:rPr lang="en-GB" sz="2200" kern="1200" dirty="0" smtClean="0"/>
            <a:t>been produced with Au-Sn thin films</a:t>
          </a:r>
          <a:endParaRPr lang="en-GB" sz="2200" kern="1200" dirty="0"/>
        </a:p>
      </dsp:txBody>
      <dsp:txXfrm>
        <a:off x="40837" y="107221"/>
        <a:ext cx="10891126" cy="754876"/>
      </dsp:txXfrm>
    </dsp:sp>
    <dsp:sp modelId="{4C399211-4837-47F9-A448-55E65DA1850D}">
      <dsp:nvSpPr>
        <dsp:cNvPr id="0" name=""/>
        <dsp:cNvSpPr/>
      </dsp:nvSpPr>
      <dsp:spPr>
        <a:xfrm>
          <a:off x="0" y="966294"/>
          <a:ext cx="10972800" cy="836550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The sensors were tested and satisfyingly detect second sound waves</a:t>
          </a:r>
          <a:endParaRPr lang="en-GB" sz="2200" kern="1200" dirty="0"/>
        </a:p>
      </dsp:txBody>
      <dsp:txXfrm>
        <a:off x="40837" y="1007131"/>
        <a:ext cx="10891126" cy="754876"/>
      </dsp:txXfrm>
    </dsp:sp>
    <dsp:sp modelId="{C929CB46-A3BD-4622-96BF-0AE3B2F9AF3F}">
      <dsp:nvSpPr>
        <dsp:cNvPr id="0" name=""/>
        <dsp:cNvSpPr/>
      </dsp:nvSpPr>
      <dsp:spPr>
        <a:xfrm>
          <a:off x="0" y="1866205"/>
          <a:ext cx="10972800" cy="836550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Effects of composition, process flow parameters and adhesive layers have been studied </a:t>
          </a:r>
          <a:endParaRPr lang="en-GB" sz="2200" kern="1200" dirty="0"/>
        </a:p>
      </dsp:txBody>
      <dsp:txXfrm>
        <a:off x="40837" y="1907042"/>
        <a:ext cx="10891126" cy="754876"/>
      </dsp:txXfrm>
    </dsp:sp>
    <dsp:sp modelId="{79B40080-7BC8-49F5-968D-44B086876335}">
      <dsp:nvSpPr>
        <dsp:cNvPr id="0" name=""/>
        <dsp:cNvSpPr/>
      </dsp:nvSpPr>
      <dsp:spPr>
        <a:xfrm>
          <a:off x="0" y="2766115"/>
          <a:ext cx="10972800" cy="836550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A robust camera-like device has been designed and fabricated</a:t>
          </a:r>
          <a:endParaRPr lang="en-GB" sz="2200" kern="1200" dirty="0"/>
        </a:p>
      </dsp:txBody>
      <dsp:txXfrm>
        <a:off x="40837" y="2806952"/>
        <a:ext cx="10891126" cy="754876"/>
      </dsp:txXfrm>
    </dsp:sp>
    <dsp:sp modelId="{6AC77AB8-6525-4FC2-8C87-F0A67E8BD774}">
      <dsp:nvSpPr>
        <dsp:cNvPr id="0" name=""/>
        <dsp:cNvSpPr/>
      </dsp:nvSpPr>
      <dsp:spPr>
        <a:xfrm>
          <a:off x="0" y="3666025"/>
          <a:ext cx="10972800" cy="836550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An equivalent device built using </a:t>
          </a:r>
          <a:r>
            <a:rPr lang="en-GB" sz="2200" kern="1200" dirty="0" err="1" smtClean="0"/>
            <a:t>Cernox</a:t>
          </a:r>
          <a:r>
            <a:rPr lang="en-GB" sz="2200" kern="1200" dirty="0" smtClean="0"/>
            <a:t> bare chip sensors would be 30 times more expensive (not to mention cumbersome).</a:t>
          </a:r>
          <a:endParaRPr lang="en-GB" sz="2200" kern="1200" dirty="0"/>
        </a:p>
      </dsp:txBody>
      <dsp:txXfrm>
        <a:off x="40837" y="3706862"/>
        <a:ext cx="10891126" cy="75487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6B365-9A95-421E-8C78-2DAB194A034C}">
      <dsp:nvSpPr>
        <dsp:cNvPr id="0" name=""/>
        <dsp:cNvSpPr/>
      </dsp:nvSpPr>
      <dsp:spPr>
        <a:xfrm>
          <a:off x="0" y="321059"/>
          <a:ext cx="5665076" cy="1254825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Current </a:t>
          </a:r>
          <a:r>
            <a:rPr lang="en-GB" sz="2400" kern="1200" baseline="0" dirty="0" smtClean="0"/>
            <a:t>SM-18 test is dressed CRAB cavity with HOM couplers</a:t>
          </a:r>
          <a:endParaRPr lang="en-GB" sz="2400" kern="1200" dirty="0"/>
        </a:p>
      </dsp:txBody>
      <dsp:txXfrm>
        <a:off x="61256" y="382315"/>
        <a:ext cx="5542564" cy="1132313"/>
      </dsp:txXfrm>
    </dsp:sp>
    <dsp:sp modelId="{B24A880C-F13C-4FFF-9C71-C1099E626573}">
      <dsp:nvSpPr>
        <dsp:cNvPr id="0" name=""/>
        <dsp:cNvSpPr/>
      </dsp:nvSpPr>
      <dsp:spPr>
        <a:xfrm>
          <a:off x="0" y="1763085"/>
          <a:ext cx="5665076" cy="1254825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Opportunity to start commissioning TES as a quench localisation system at </a:t>
          </a:r>
          <a:r>
            <a:rPr lang="en-GB" sz="2400" kern="1200" dirty="0" smtClean="0"/>
            <a:t>SM18</a:t>
          </a:r>
          <a:endParaRPr lang="en-GB" sz="2400" kern="1200" dirty="0"/>
        </a:p>
      </dsp:txBody>
      <dsp:txXfrm>
        <a:off x="61256" y="1824341"/>
        <a:ext cx="5542564" cy="1132313"/>
      </dsp:txXfrm>
    </dsp:sp>
    <dsp:sp modelId="{DEB5E38A-B547-46A1-9CE3-915451656C5B}">
      <dsp:nvSpPr>
        <dsp:cNvPr id="0" name=""/>
        <dsp:cNvSpPr/>
      </dsp:nvSpPr>
      <dsp:spPr>
        <a:xfrm>
          <a:off x="0" y="3205110"/>
          <a:ext cx="5665076" cy="1254825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Test are taking place right now and are done with OST’s simultaneously</a:t>
          </a:r>
          <a:endParaRPr lang="en-GB" sz="2400" kern="1200" dirty="0"/>
        </a:p>
      </dsp:txBody>
      <dsp:txXfrm>
        <a:off x="61256" y="3266366"/>
        <a:ext cx="5542564" cy="113231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7F756-C46F-415F-8939-4149F1D46D92}">
      <dsp:nvSpPr>
        <dsp:cNvPr id="0" name=""/>
        <dsp:cNvSpPr/>
      </dsp:nvSpPr>
      <dsp:spPr>
        <a:xfrm>
          <a:off x="0" y="505515"/>
          <a:ext cx="8041419" cy="585000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Fully characterise the two types of sensors</a:t>
          </a:r>
          <a:endParaRPr lang="en-GB" sz="2500" kern="1200" dirty="0"/>
        </a:p>
      </dsp:txBody>
      <dsp:txXfrm>
        <a:off x="28557" y="534072"/>
        <a:ext cx="7984305" cy="527886"/>
      </dsp:txXfrm>
    </dsp:sp>
    <dsp:sp modelId="{85245B5C-8674-4F06-AF43-7D095013EB2F}">
      <dsp:nvSpPr>
        <dsp:cNvPr id="0" name=""/>
        <dsp:cNvSpPr/>
      </dsp:nvSpPr>
      <dsp:spPr>
        <a:xfrm>
          <a:off x="0" y="1090515"/>
          <a:ext cx="8041419" cy="659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315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000" kern="1200" dirty="0" smtClean="0"/>
            <a:t>in a common set-up</a:t>
          </a:r>
          <a:endParaRPr lang="en-GB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000" kern="1200" dirty="0" smtClean="0"/>
            <a:t>in the same conditions</a:t>
          </a:r>
          <a:endParaRPr lang="en-GB" sz="2000" kern="1200" dirty="0"/>
        </a:p>
      </dsp:txBody>
      <dsp:txXfrm>
        <a:off x="0" y="1090515"/>
        <a:ext cx="8041419" cy="659812"/>
      </dsp:txXfrm>
    </dsp:sp>
    <dsp:sp modelId="{DDA5B8E9-A904-4D84-BCE8-E2E1B0F756D0}">
      <dsp:nvSpPr>
        <dsp:cNvPr id="0" name=""/>
        <dsp:cNvSpPr/>
      </dsp:nvSpPr>
      <dsp:spPr>
        <a:xfrm>
          <a:off x="0" y="1750327"/>
          <a:ext cx="8041419" cy="585000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Appreciate differences in… </a:t>
          </a:r>
          <a:endParaRPr lang="en-GB" sz="2500" kern="1200" dirty="0"/>
        </a:p>
      </dsp:txBody>
      <dsp:txXfrm>
        <a:off x="28557" y="1778884"/>
        <a:ext cx="7984305" cy="527886"/>
      </dsp:txXfrm>
    </dsp:sp>
    <dsp:sp modelId="{27DFA2A7-39FB-47BD-98AD-626A73D0A0CF}">
      <dsp:nvSpPr>
        <dsp:cNvPr id="0" name=""/>
        <dsp:cNvSpPr/>
      </dsp:nvSpPr>
      <dsp:spPr>
        <a:xfrm>
          <a:off x="0" y="2335327"/>
          <a:ext cx="8041419" cy="129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315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000" kern="1200" dirty="0" smtClean="0"/>
            <a:t>Angular response</a:t>
          </a:r>
          <a:endParaRPr lang="en-GB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000" kern="1200" dirty="0" smtClean="0"/>
            <a:t>Effect of distance from the source</a:t>
          </a:r>
          <a:endParaRPr lang="en-GB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000" kern="1200" dirty="0" smtClean="0"/>
            <a:t>Response to source intensity</a:t>
          </a:r>
          <a:endParaRPr lang="en-GB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000" kern="1200" dirty="0" smtClean="0"/>
            <a:t>Time response features</a:t>
          </a:r>
          <a:endParaRPr lang="en-GB" sz="2000" kern="1200" dirty="0"/>
        </a:p>
      </dsp:txBody>
      <dsp:txXfrm>
        <a:off x="0" y="2335327"/>
        <a:ext cx="8041419" cy="1293750"/>
      </dsp:txXfrm>
    </dsp:sp>
    <dsp:sp modelId="{4AB6A6E4-6ED5-47AE-8C2B-FA22BE9AAA08}">
      <dsp:nvSpPr>
        <dsp:cNvPr id="0" name=""/>
        <dsp:cNvSpPr/>
      </dsp:nvSpPr>
      <dsp:spPr>
        <a:xfrm>
          <a:off x="0" y="3629077"/>
          <a:ext cx="8041419" cy="585000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Assess the advantages and drawbacks of each of them</a:t>
          </a:r>
          <a:endParaRPr lang="en-GB" sz="2500" kern="1200" dirty="0"/>
        </a:p>
      </dsp:txBody>
      <dsp:txXfrm>
        <a:off x="28557" y="3657634"/>
        <a:ext cx="7984305" cy="527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BDC29-ABCA-44B3-BDC1-9B4D76651A23}">
      <dsp:nvSpPr>
        <dsp:cNvPr id="0" name=""/>
        <dsp:cNvSpPr/>
      </dsp:nvSpPr>
      <dsp:spPr>
        <a:xfrm rot="5400000">
          <a:off x="6630284" y="-3000094"/>
          <a:ext cx="817647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Need of testing superconducting cavities of variable size and geometry.</a:t>
          </a:r>
          <a:endParaRPr lang="en-GB" sz="1900" kern="1200" dirty="0"/>
        </a:p>
      </dsp:txBody>
      <dsp:txXfrm rot="-5400000">
        <a:off x="3527812" y="142292"/>
        <a:ext cx="6982678" cy="737819"/>
      </dsp:txXfrm>
    </dsp:sp>
    <dsp:sp modelId="{BD9BD32C-6F0F-4662-845C-1E54EB88FF02}">
      <dsp:nvSpPr>
        <dsp:cNvPr id="0" name=""/>
        <dsp:cNvSpPr/>
      </dsp:nvSpPr>
      <dsp:spPr>
        <a:xfrm>
          <a:off x="422395" y="172"/>
          <a:ext cx="3105416" cy="1022059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Future accelerators</a:t>
          </a:r>
          <a:endParaRPr lang="en-GB" sz="2000" kern="1200" dirty="0"/>
        </a:p>
      </dsp:txBody>
      <dsp:txXfrm>
        <a:off x="472288" y="50065"/>
        <a:ext cx="3005630" cy="922273"/>
      </dsp:txXfrm>
    </dsp:sp>
    <dsp:sp modelId="{BC78B83A-711D-4230-92B6-FBDF0CDC5216}">
      <dsp:nvSpPr>
        <dsp:cNvPr id="0" name=""/>
        <dsp:cNvSpPr/>
      </dsp:nvSpPr>
      <dsp:spPr>
        <a:xfrm rot="5400000">
          <a:off x="6357883" y="-1595721"/>
          <a:ext cx="1336616" cy="70088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Where did the quench start? </a:t>
          </a:r>
          <a:endParaRPr lang="en-GB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Localized? Magnetic?</a:t>
          </a:r>
          <a:endParaRPr lang="en-GB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What kind of defect induced the quench?</a:t>
          </a:r>
          <a:endParaRPr lang="en-GB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Can the problem be corrected?</a:t>
          </a:r>
          <a:endParaRPr lang="en-GB" sz="1900" kern="1200" dirty="0"/>
        </a:p>
      </dsp:txBody>
      <dsp:txXfrm rot="-5400000">
        <a:off x="3521750" y="1305660"/>
        <a:ext cx="6943634" cy="1206120"/>
      </dsp:txXfrm>
    </dsp:sp>
    <dsp:sp modelId="{D8FDED28-81D3-4133-B430-F01F25F312A1}">
      <dsp:nvSpPr>
        <dsp:cNvPr id="0" name=""/>
        <dsp:cNvSpPr/>
      </dsp:nvSpPr>
      <dsp:spPr>
        <a:xfrm>
          <a:off x="422395" y="1073334"/>
          <a:ext cx="3099354" cy="1670770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QUENCH: limits performance</a:t>
          </a:r>
          <a:endParaRPr lang="en-GB" sz="2000" kern="1200" dirty="0"/>
        </a:p>
      </dsp:txBody>
      <dsp:txXfrm>
        <a:off x="503955" y="1154894"/>
        <a:ext cx="2936234" cy="1507650"/>
      </dsp:txXfrm>
    </dsp:sp>
    <dsp:sp modelId="{E684092B-448C-4DC2-A2AB-8A6C57B87D4E}">
      <dsp:nvSpPr>
        <dsp:cNvPr id="0" name=""/>
        <dsp:cNvSpPr/>
      </dsp:nvSpPr>
      <dsp:spPr>
        <a:xfrm rot="5400000">
          <a:off x="6630284" y="-205058"/>
          <a:ext cx="817647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Placing temperature sensors on the cavity walls</a:t>
          </a:r>
          <a:endParaRPr lang="en-GB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Requires individual preparation of each cavity</a:t>
          </a:r>
          <a:endParaRPr lang="en-GB" sz="1900" kern="1200" dirty="0"/>
        </a:p>
      </dsp:txBody>
      <dsp:txXfrm rot="-5400000">
        <a:off x="3527812" y="2937328"/>
        <a:ext cx="6982678" cy="737819"/>
      </dsp:txXfrm>
    </dsp:sp>
    <dsp:sp modelId="{67409051-4BFE-4A07-A2FF-FF3628032970}">
      <dsp:nvSpPr>
        <dsp:cNvPr id="0" name=""/>
        <dsp:cNvSpPr/>
      </dsp:nvSpPr>
      <dsp:spPr>
        <a:xfrm>
          <a:off x="422395" y="2795207"/>
          <a:ext cx="3105416" cy="1022059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Contact thermometry</a:t>
          </a:r>
          <a:endParaRPr lang="en-GB" sz="2000" kern="1200"/>
        </a:p>
      </dsp:txBody>
      <dsp:txXfrm>
        <a:off x="472288" y="2845100"/>
        <a:ext cx="3005630" cy="922273"/>
      </dsp:txXfrm>
    </dsp:sp>
    <dsp:sp modelId="{C779F2D9-E361-440B-B2FD-051CF5A78F44}">
      <dsp:nvSpPr>
        <dsp:cNvPr id="0" name=""/>
        <dsp:cNvSpPr/>
      </dsp:nvSpPr>
      <dsp:spPr>
        <a:xfrm rot="5400000">
          <a:off x="6630284" y="868103"/>
          <a:ext cx="817647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>
              <a:solidFill>
                <a:srgbClr val="FF0000"/>
              </a:solidFill>
            </a:rPr>
            <a:t>Allows systematic and fast testing of diverse cavities</a:t>
          </a:r>
          <a:endParaRPr lang="en-GB" sz="1900" kern="1200" dirty="0">
            <a:solidFill>
              <a:srgbClr val="FF0000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>
              <a:solidFill>
                <a:srgbClr val="FF0000"/>
              </a:solidFill>
            </a:rPr>
            <a:t>Technique based on superfluid helium second sound </a:t>
          </a:r>
          <a:endParaRPr lang="en-GB" sz="1900" kern="1200" dirty="0">
            <a:solidFill>
              <a:srgbClr val="FF0000"/>
            </a:solidFill>
          </a:endParaRPr>
        </a:p>
      </dsp:txBody>
      <dsp:txXfrm rot="-5400000">
        <a:off x="3527812" y="4010489"/>
        <a:ext cx="6982678" cy="737819"/>
      </dsp:txXfrm>
    </dsp:sp>
    <dsp:sp modelId="{F85F94E4-49CB-4CC0-975F-C45D7073E84E}">
      <dsp:nvSpPr>
        <dsp:cNvPr id="0" name=""/>
        <dsp:cNvSpPr/>
      </dsp:nvSpPr>
      <dsp:spPr>
        <a:xfrm>
          <a:off x="422395" y="3868369"/>
          <a:ext cx="3105416" cy="1022059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Non- contact thermometry</a:t>
          </a:r>
          <a:endParaRPr lang="en-GB" sz="2000" kern="1200" dirty="0"/>
        </a:p>
      </dsp:txBody>
      <dsp:txXfrm>
        <a:off x="472288" y="3918262"/>
        <a:ext cx="3005630" cy="92227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91E28-D144-4746-BF9B-522AB96C5E7E}">
      <dsp:nvSpPr>
        <dsp:cNvPr id="0" name=""/>
        <dsp:cNvSpPr/>
      </dsp:nvSpPr>
      <dsp:spPr>
        <a:xfrm>
          <a:off x="0" y="2715"/>
          <a:ext cx="4710377" cy="761652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Wafers have already been produced to test the method</a:t>
          </a:r>
          <a:endParaRPr lang="en-GB" sz="2000" kern="1200" dirty="0"/>
        </a:p>
      </dsp:txBody>
      <dsp:txXfrm>
        <a:off x="37181" y="39896"/>
        <a:ext cx="4636015" cy="687290"/>
      </dsp:txXfrm>
    </dsp:sp>
    <dsp:sp modelId="{C2FF5A7B-6B95-4EC9-8C33-023B0674B466}">
      <dsp:nvSpPr>
        <dsp:cNvPr id="0" name=""/>
        <dsp:cNvSpPr/>
      </dsp:nvSpPr>
      <dsp:spPr>
        <a:xfrm>
          <a:off x="0" y="764367"/>
          <a:ext cx="4710377" cy="1225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54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600" kern="1200" dirty="0" smtClean="0"/>
            <a:t>Pre-diced thickness: 270 µm (removed 230 µm)</a:t>
          </a:r>
          <a:endParaRPr lang="en-GB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600" kern="1200" dirty="0" smtClean="0"/>
            <a:t>Thicker coating</a:t>
          </a:r>
          <a:endParaRPr lang="en-GB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600" kern="1200" smtClean="0"/>
            <a:t>Laser more intense</a:t>
          </a:r>
          <a:endParaRPr lang="en-GB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600" kern="1200" smtClean="0"/>
            <a:t>Careful manipulation </a:t>
          </a:r>
          <a:endParaRPr lang="en-GB" sz="1600" kern="1200"/>
        </a:p>
      </dsp:txBody>
      <dsp:txXfrm>
        <a:off x="0" y="764367"/>
        <a:ext cx="4710377" cy="1225034"/>
      </dsp:txXfrm>
    </dsp:sp>
    <dsp:sp modelId="{98FC772D-2DCF-4469-9541-4D8F9B421F00}">
      <dsp:nvSpPr>
        <dsp:cNvPr id="0" name=""/>
        <dsp:cNvSpPr/>
      </dsp:nvSpPr>
      <dsp:spPr>
        <a:xfrm>
          <a:off x="0" y="1989402"/>
          <a:ext cx="4710377" cy="761652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The results is satisfying</a:t>
          </a:r>
          <a:endParaRPr lang="en-GB" sz="2000" kern="1200"/>
        </a:p>
      </dsp:txBody>
      <dsp:txXfrm>
        <a:off x="37181" y="2026583"/>
        <a:ext cx="4636015" cy="687290"/>
      </dsp:txXfrm>
    </dsp:sp>
    <dsp:sp modelId="{2E9D7A64-C15B-4474-B189-49FA0C42C63D}">
      <dsp:nvSpPr>
        <dsp:cNvPr id="0" name=""/>
        <dsp:cNvSpPr/>
      </dsp:nvSpPr>
      <dsp:spPr>
        <a:xfrm>
          <a:off x="0" y="2751054"/>
          <a:ext cx="4710377" cy="755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54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600" kern="1200" smtClean="0"/>
            <a:t>Good geometrical quality</a:t>
          </a:r>
          <a:endParaRPr lang="en-GB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600" kern="1200" smtClean="0"/>
            <a:t>Easy to separate</a:t>
          </a:r>
          <a:endParaRPr lang="en-GB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600" kern="1200" smtClean="0"/>
            <a:t>Not yet tested</a:t>
          </a:r>
          <a:endParaRPr lang="en-GB" sz="1600" kern="1200"/>
        </a:p>
      </dsp:txBody>
      <dsp:txXfrm>
        <a:off x="0" y="2751054"/>
        <a:ext cx="4710377" cy="755438"/>
      </dsp:txXfrm>
    </dsp:sp>
    <dsp:sp modelId="{0ACC379C-F77E-425B-90CF-686567C758B5}">
      <dsp:nvSpPr>
        <dsp:cNvPr id="0" name=""/>
        <dsp:cNvSpPr/>
      </dsp:nvSpPr>
      <dsp:spPr>
        <a:xfrm>
          <a:off x="0" y="3506492"/>
          <a:ext cx="4710377" cy="761652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Supports will be produced soon</a:t>
          </a:r>
          <a:endParaRPr lang="en-GB" sz="2000" kern="1200" dirty="0"/>
        </a:p>
      </dsp:txBody>
      <dsp:txXfrm>
        <a:off x="37181" y="3543673"/>
        <a:ext cx="4636015" cy="68729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6B365-9A95-421E-8C78-2DAB194A034C}">
      <dsp:nvSpPr>
        <dsp:cNvPr id="0" name=""/>
        <dsp:cNvSpPr/>
      </dsp:nvSpPr>
      <dsp:spPr>
        <a:xfrm>
          <a:off x="0" y="97409"/>
          <a:ext cx="5665076" cy="1486485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Test the TES as a quench localisation system with a simple geometry cavity</a:t>
          </a:r>
          <a:endParaRPr lang="en-GB" sz="2200" kern="1200" dirty="0"/>
        </a:p>
      </dsp:txBody>
      <dsp:txXfrm>
        <a:off x="72564" y="169973"/>
        <a:ext cx="5519948" cy="1341357"/>
      </dsp:txXfrm>
    </dsp:sp>
    <dsp:sp modelId="{0638B06C-C4BD-4E05-8375-A4C612E79994}">
      <dsp:nvSpPr>
        <dsp:cNvPr id="0" name=""/>
        <dsp:cNvSpPr/>
      </dsp:nvSpPr>
      <dsp:spPr>
        <a:xfrm>
          <a:off x="0" y="1647254"/>
          <a:ext cx="5665076" cy="1486485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Induce quench at known location with a small magnet, a heater, an intentional surface defect, or simply a </a:t>
          </a:r>
          <a:r>
            <a:rPr lang="en-GB" sz="2200" kern="1200" dirty="0" smtClean="0"/>
            <a:t>bad-performing </a:t>
          </a:r>
          <a:r>
            <a:rPr lang="en-GB" sz="2200" kern="1200" dirty="0" smtClean="0"/>
            <a:t>cavity</a:t>
          </a:r>
          <a:endParaRPr lang="en-GB" sz="2200" kern="1200" dirty="0"/>
        </a:p>
      </dsp:txBody>
      <dsp:txXfrm>
        <a:off x="72564" y="1719818"/>
        <a:ext cx="5519948" cy="1341357"/>
      </dsp:txXfrm>
    </dsp:sp>
    <dsp:sp modelId="{DEB5E38A-B547-46A1-9CE3-915451656C5B}">
      <dsp:nvSpPr>
        <dsp:cNvPr id="0" name=""/>
        <dsp:cNvSpPr/>
      </dsp:nvSpPr>
      <dsp:spPr>
        <a:xfrm>
          <a:off x="0" y="3197100"/>
          <a:ext cx="5665076" cy="1486485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CRAB cavity testing program may be an opportunity</a:t>
          </a:r>
          <a:endParaRPr lang="en-GB" sz="2200" kern="1200" dirty="0"/>
        </a:p>
      </dsp:txBody>
      <dsp:txXfrm>
        <a:off x="72564" y="3269664"/>
        <a:ext cx="5519948" cy="134135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D391-9E04-4628-BE9D-B8CB1E39EF95}">
      <dsp:nvSpPr>
        <dsp:cNvPr id="0" name=""/>
        <dsp:cNvSpPr/>
      </dsp:nvSpPr>
      <dsp:spPr>
        <a:xfrm>
          <a:off x="81886" y="286"/>
          <a:ext cx="5249834" cy="1039435"/>
        </a:xfrm>
        <a:prstGeom prst="chevron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err="1" smtClean="0"/>
            <a:t>Cryolab</a:t>
          </a:r>
          <a:endParaRPr lang="en-GB" sz="3200" kern="1200" dirty="0"/>
        </a:p>
      </dsp:txBody>
      <dsp:txXfrm>
        <a:off x="601604" y="286"/>
        <a:ext cx="4210399" cy="1039435"/>
      </dsp:txXfrm>
    </dsp:sp>
    <dsp:sp modelId="{507D39C1-DA05-441D-A27A-D8714D234FA1}">
      <dsp:nvSpPr>
        <dsp:cNvPr id="0" name=""/>
        <dsp:cNvSpPr/>
      </dsp:nvSpPr>
      <dsp:spPr>
        <a:xfrm>
          <a:off x="5046150" y="155351"/>
          <a:ext cx="3050010" cy="7293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Technicians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Collaboration</a:t>
          </a:r>
          <a:endParaRPr lang="en-GB" sz="1800" kern="1200" dirty="0"/>
        </a:p>
      </dsp:txBody>
      <dsp:txXfrm>
        <a:off x="5410803" y="155351"/>
        <a:ext cx="2320705" cy="729305"/>
      </dsp:txXfrm>
    </dsp:sp>
    <dsp:sp modelId="{C5BCA57F-C80E-4249-AB1E-D40240A85791}">
      <dsp:nvSpPr>
        <dsp:cNvPr id="0" name=""/>
        <dsp:cNvSpPr/>
      </dsp:nvSpPr>
      <dsp:spPr>
        <a:xfrm>
          <a:off x="7840903" y="155351"/>
          <a:ext cx="3050010" cy="7293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Infrastructure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Helium</a:t>
          </a:r>
          <a:endParaRPr lang="en-GB" sz="1800" kern="1200" dirty="0"/>
        </a:p>
      </dsp:txBody>
      <dsp:txXfrm>
        <a:off x="8205556" y="155351"/>
        <a:ext cx="2320705" cy="729305"/>
      </dsp:txXfrm>
    </dsp:sp>
    <dsp:sp modelId="{A1206887-F32F-4952-869E-41E8F30349E6}">
      <dsp:nvSpPr>
        <dsp:cNvPr id="0" name=""/>
        <dsp:cNvSpPr/>
      </dsp:nvSpPr>
      <dsp:spPr>
        <a:xfrm>
          <a:off x="81886" y="1162737"/>
          <a:ext cx="5249834" cy="1039435"/>
        </a:xfrm>
        <a:prstGeom prst="chevron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Th. Schneider, M. van Stenis,            G. </a:t>
          </a:r>
          <a:r>
            <a:rPr lang="en-GB" sz="2000" kern="1200" dirty="0" err="1" smtClean="0"/>
            <a:t>Rosaz</a:t>
          </a:r>
          <a:endParaRPr lang="en-GB" sz="2000" kern="1200" dirty="0"/>
        </a:p>
      </dsp:txBody>
      <dsp:txXfrm>
        <a:off x="601604" y="1162737"/>
        <a:ext cx="4210399" cy="1039435"/>
      </dsp:txXfrm>
    </dsp:sp>
    <dsp:sp modelId="{82ECF5D2-83FE-4142-B186-3587DB9384D2}">
      <dsp:nvSpPr>
        <dsp:cNvPr id="0" name=""/>
        <dsp:cNvSpPr/>
      </dsp:nvSpPr>
      <dsp:spPr>
        <a:xfrm>
          <a:off x="5046150" y="1317803"/>
          <a:ext cx="3050010" cy="7293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Thin films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consulting</a:t>
          </a:r>
          <a:endParaRPr lang="en-GB" sz="1800" kern="1200" dirty="0"/>
        </a:p>
      </dsp:txBody>
      <dsp:txXfrm>
        <a:off x="5410803" y="1317803"/>
        <a:ext cx="2320705" cy="729305"/>
      </dsp:txXfrm>
    </dsp:sp>
    <dsp:sp modelId="{1CB77477-BD02-4E20-AA57-53F849735427}">
      <dsp:nvSpPr>
        <dsp:cNvPr id="0" name=""/>
        <dsp:cNvSpPr/>
      </dsp:nvSpPr>
      <dsp:spPr>
        <a:xfrm>
          <a:off x="7840903" y="1317803"/>
          <a:ext cx="3050010" cy="7293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Thin films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tests</a:t>
          </a:r>
          <a:endParaRPr lang="en-GB" sz="1800" kern="1200" dirty="0"/>
        </a:p>
      </dsp:txBody>
      <dsp:txXfrm>
        <a:off x="8205556" y="1317803"/>
        <a:ext cx="2320705" cy="729305"/>
      </dsp:txXfrm>
    </dsp:sp>
    <dsp:sp modelId="{31024DFB-FE5C-4A23-AC5E-94D980B88C31}">
      <dsp:nvSpPr>
        <dsp:cNvPr id="0" name=""/>
        <dsp:cNvSpPr/>
      </dsp:nvSpPr>
      <dsp:spPr>
        <a:xfrm>
          <a:off x="81886" y="2325189"/>
          <a:ext cx="5249834" cy="1258869"/>
        </a:xfrm>
        <a:prstGeom prst="chevron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A. Mapelli (CERN/EP),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J. Dorsaz and G. Corradini (EPFL)</a:t>
          </a:r>
        </a:p>
      </dsp:txBody>
      <dsp:txXfrm>
        <a:off x="711321" y="2325189"/>
        <a:ext cx="3990965" cy="1258869"/>
      </dsp:txXfrm>
    </dsp:sp>
    <dsp:sp modelId="{3292CA0E-5349-4A76-8B7F-CECC780A56AD}">
      <dsp:nvSpPr>
        <dsp:cNvPr id="0" name=""/>
        <dsp:cNvSpPr/>
      </dsp:nvSpPr>
      <dsp:spPr>
        <a:xfrm>
          <a:off x="5046150" y="2589970"/>
          <a:ext cx="3050010" cy="7293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Microfabrication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consulting</a:t>
          </a:r>
          <a:endParaRPr lang="en-GB" sz="1800" kern="1200" dirty="0"/>
        </a:p>
      </dsp:txBody>
      <dsp:txXfrm>
        <a:off x="5410803" y="2589970"/>
        <a:ext cx="2320705" cy="729305"/>
      </dsp:txXfrm>
    </dsp:sp>
    <dsp:sp modelId="{C5930A2B-B5A1-44BB-8637-F2C508E3836F}">
      <dsp:nvSpPr>
        <dsp:cNvPr id="0" name=""/>
        <dsp:cNvSpPr/>
      </dsp:nvSpPr>
      <dsp:spPr>
        <a:xfrm>
          <a:off x="7840903" y="2589970"/>
          <a:ext cx="3050010" cy="7293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CMi</a:t>
          </a:r>
          <a:r>
            <a:rPr lang="en-GB" sz="1800" kern="1200" dirty="0" smtClean="0"/>
            <a:t> EPFL</a:t>
          </a:r>
          <a:endParaRPr lang="en-GB" sz="1800" kern="1200" dirty="0"/>
        </a:p>
      </dsp:txBody>
      <dsp:txXfrm>
        <a:off x="8205556" y="2589970"/>
        <a:ext cx="2320705" cy="729305"/>
      </dsp:txXfrm>
    </dsp:sp>
    <dsp:sp modelId="{07783347-12D0-454F-A438-C09E366AB43C}">
      <dsp:nvSpPr>
        <dsp:cNvPr id="0" name=""/>
        <dsp:cNvSpPr/>
      </dsp:nvSpPr>
      <dsp:spPr>
        <a:xfrm>
          <a:off x="81886" y="3707073"/>
          <a:ext cx="5249834" cy="1039435"/>
        </a:xfrm>
        <a:prstGeom prst="chevron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A. Lunt, F. </a:t>
          </a:r>
          <a:r>
            <a:rPr lang="en-GB" sz="2000" kern="1200" dirty="0" err="1" smtClean="0"/>
            <a:t>Leaux</a:t>
          </a:r>
          <a:r>
            <a:rPr lang="en-GB" sz="2000" kern="1200" dirty="0" smtClean="0"/>
            <a:t>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(EN-MME-MM)</a:t>
          </a:r>
          <a:endParaRPr lang="en-GB" sz="2000" kern="1200" dirty="0"/>
        </a:p>
      </dsp:txBody>
      <dsp:txXfrm>
        <a:off x="601604" y="3707073"/>
        <a:ext cx="4210399" cy="1039435"/>
      </dsp:txXfrm>
    </dsp:sp>
    <dsp:sp modelId="{1334BB57-D962-4D6A-A2E8-45319924A176}">
      <dsp:nvSpPr>
        <dsp:cNvPr id="0" name=""/>
        <dsp:cNvSpPr/>
      </dsp:nvSpPr>
      <dsp:spPr>
        <a:xfrm>
          <a:off x="5046150" y="3862138"/>
          <a:ext cx="3050010" cy="7293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Microscopic analysis</a:t>
          </a:r>
          <a:endParaRPr lang="en-GB" sz="1800" kern="1200" dirty="0"/>
        </a:p>
      </dsp:txBody>
      <dsp:txXfrm>
        <a:off x="5410803" y="3862138"/>
        <a:ext cx="2320705" cy="729305"/>
      </dsp:txXfrm>
    </dsp:sp>
    <dsp:sp modelId="{A411B651-39C7-4705-A4DD-A94CA7B8190C}">
      <dsp:nvSpPr>
        <dsp:cNvPr id="0" name=""/>
        <dsp:cNvSpPr/>
      </dsp:nvSpPr>
      <dsp:spPr>
        <a:xfrm>
          <a:off x="7840903" y="3862138"/>
          <a:ext cx="2997572" cy="7293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SEM, SESI, ESB, EDX, FIB, etc.</a:t>
          </a:r>
          <a:endParaRPr lang="en-GB" sz="1800" kern="1200" dirty="0"/>
        </a:p>
      </dsp:txBody>
      <dsp:txXfrm>
        <a:off x="8205556" y="3862138"/>
        <a:ext cx="2268267" cy="72930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3AB19-08EC-4BD9-94C2-96F816BA8A0F}">
      <dsp:nvSpPr>
        <dsp:cNvPr id="0" name=""/>
        <dsp:cNvSpPr/>
      </dsp:nvSpPr>
      <dsp:spPr>
        <a:xfrm>
          <a:off x="5272857" y="1921887"/>
          <a:ext cx="2348973" cy="2348973"/>
        </a:xfrm>
        <a:prstGeom prst="gear9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300" kern="1200" dirty="0" smtClean="0"/>
            <a:t>?</a:t>
          </a:r>
          <a:endParaRPr lang="en-GB" sz="5300" kern="1200" dirty="0"/>
        </a:p>
      </dsp:txBody>
      <dsp:txXfrm>
        <a:off x="5745105" y="2472123"/>
        <a:ext cx="1404477" cy="1207420"/>
      </dsp:txXfrm>
    </dsp:sp>
    <dsp:sp modelId="{03481364-D483-4C89-9F51-DD76903A940F}">
      <dsp:nvSpPr>
        <dsp:cNvPr id="0" name=""/>
        <dsp:cNvSpPr/>
      </dsp:nvSpPr>
      <dsp:spPr>
        <a:xfrm>
          <a:off x="3906181" y="1366675"/>
          <a:ext cx="1708344" cy="1708344"/>
        </a:xfrm>
        <a:prstGeom prst="gear6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300" kern="1200" dirty="0" smtClean="0"/>
            <a:t>?</a:t>
          </a:r>
          <a:endParaRPr lang="en-GB" sz="5300" kern="1200" dirty="0"/>
        </a:p>
      </dsp:txBody>
      <dsp:txXfrm>
        <a:off x="4336262" y="1799355"/>
        <a:ext cx="848182" cy="842984"/>
      </dsp:txXfrm>
    </dsp:sp>
    <dsp:sp modelId="{F3F42A94-F41B-430C-ACA1-91FCC83029A5}">
      <dsp:nvSpPr>
        <dsp:cNvPr id="0" name=""/>
        <dsp:cNvSpPr/>
      </dsp:nvSpPr>
      <dsp:spPr>
        <a:xfrm rot="20700000">
          <a:off x="4863028" y="188092"/>
          <a:ext cx="1673828" cy="1673828"/>
        </a:xfrm>
        <a:prstGeom prst="gear6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300" kern="1200" dirty="0" smtClean="0"/>
            <a:t>?</a:t>
          </a:r>
          <a:endParaRPr lang="en-GB" sz="5300" kern="1200" dirty="0"/>
        </a:p>
      </dsp:txBody>
      <dsp:txXfrm rot="-20700000">
        <a:off x="5230148" y="555211"/>
        <a:ext cx="939589" cy="939589"/>
      </dsp:txXfrm>
    </dsp:sp>
    <dsp:sp modelId="{F7B73E08-50D8-44A5-B5DE-5DEEF0CD1F7E}">
      <dsp:nvSpPr>
        <dsp:cNvPr id="0" name=""/>
        <dsp:cNvSpPr/>
      </dsp:nvSpPr>
      <dsp:spPr>
        <a:xfrm>
          <a:off x="5093076" y="1566954"/>
          <a:ext cx="3006685" cy="3006685"/>
        </a:xfrm>
        <a:prstGeom prst="circularArrow">
          <a:avLst>
            <a:gd name="adj1" fmla="val 4688"/>
            <a:gd name="adj2" fmla="val 299029"/>
            <a:gd name="adj3" fmla="val 2518025"/>
            <a:gd name="adj4" fmla="val 15857277"/>
            <a:gd name="adj5" fmla="val 5469"/>
          </a:avLst>
        </a:prstGeom>
        <a:solidFill>
          <a:srgbClr val="69D8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44A66-7B65-4870-A841-4A1D9F5FAFC2}">
      <dsp:nvSpPr>
        <dsp:cNvPr id="0" name=""/>
        <dsp:cNvSpPr/>
      </dsp:nvSpPr>
      <dsp:spPr>
        <a:xfrm>
          <a:off x="3603637" y="988354"/>
          <a:ext cx="2184544" cy="218454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C05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F5119-B54A-433E-945F-F6A663F1365A}">
      <dsp:nvSpPr>
        <dsp:cNvPr id="0" name=""/>
        <dsp:cNvSpPr/>
      </dsp:nvSpPr>
      <dsp:spPr>
        <a:xfrm>
          <a:off x="4475855" y="-178867"/>
          <a:ext cx="2355379" cy="235537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BAE18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CC671-C9DB-45B9-9804-887B7D9FFA92}">
      <dsp:nvSpPr>
        <dsp:cNvPr id="0" name=""/>
        <dsp:cNvSpPr/>
      </dsp:nvSpPr>
      <dsp:spPr>
        <a:xfrm>
          <a:off x="0" y="77102"/>
          <a:ext cx="5604824" cy="1114863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One of He-II many outstanding properties is second sound: </a:t>
          </a:r>
          <a:r>
            <a:rPr lang="en-GB" sz="2100" kern="1200" dirty="0" smtClean="0">
              <a:solidFill>
                <a:srgbClr val="FF0000"/>
              </a:solidFill>
            </a:rPr>
            <a:t>temperature-entropy wave</a:t>
          </a:r>
          <a:r>
            <a:rPr lang="en-GB" sz="2100" kern="1200" dirty="0" smtClean="0"/>
            <a:t> </a:t>
          </a:r>
          <a:endParaRPr lang="en-GB" sz="2100" kern="1200" dirty="0"/>
        </a:p>
      </dsp:txBody>
      <dsp:txXfrm>
        <a:off x="54423" y="131525"/>
        <a:ext cx="5495978" cy="1006017"/>
      </dsp:txXfrm>
    </dsp:sp>
    <dsp:sp modelId="{25DD95A4-4A40-4921-AC33-B34E7DD414ED}">
      <dsp:nvSpPr>
        <dsp:cNvPr id="0" name=""/>
        <dsp:cNvSpPr/>
      </dsp:nvSpPr>
      <dsp:spPr>
        <a:xfrm>
          <a:off x="0" y="1252445"/>
          <a:ext cx="5604824" cy="1114863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This wave is originated by a </a:t>
          </a:r>
          <a:r>
            <a:rPr lang="en-GB" sz="2100" b="1" kern="1200" dirty="0" smtClean="0">
              <a:solidFill>
                <a:srgbClr val="FFFF00"/>
              </a:solidFill>
            </a:rPr>
            <a:t>transient</a:t>
          </a:r>
          <a:r>
            <a:rPr lang="en-GB" sz="2100" b="1" kern="1200" dirty="0" smtClean="0"/>
            <a:t> heat flux</a:t>
          </a:r>
          <a:r>
            <a:rPr lang="en-GB" sz="2100" kern="1200" dirty="0" smtClean="0"/>
            <a:t> on a wall in contact with the fluid.</a:t>
          </a:r>
          <a:endParaRPr lang="en-GB" sz="2100" kern="1200" dirty="0"/>
        </a:p>
      </dsp:txBody>
      <dsp:txXfrm>
        <a:off x="54423" y="1306868"/>
        <a:ext cx="5495978" cy="1006017"/>
      </dsp:txXfrm>
    </dsp:sp>
    <dsp:sp modelId="{21B88D5E-1AC0-41D3-ACA2-47FA07BDBAC7}">
      <dsp:nvSpPr>
        <dsp:cNvPr id="0" name=""/>
        <dsp:cNvSpPr/>
      </dsp:nvSpPr>
      <dsp:spPr>
        <a:xfrm>
          <a:off x="0" y="2427789"/>
          <a:ext cx="5604824" cy="1114863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 quenching surface produces second sound!!!</a:t>
          </a:r>
          <a:endParaRPr lang="en-GB" sz="2000" kern="1200" dirty="0"/>
        </a:p>
      </dsp:txBody>
      <dsp:txXfrm>
        <a:off x="54423" y="2482212"/>
        <a:ext cx="5495978" cy="1006017"/>
      </dsp:txXfrm>
    </dsp:sp>
    <dsp:sp modelId="{C37ECDA6-1835-46E2-BC8C-53B273327C3D}">
      <dsp:nvSpPr>
        <dsp:cNvPr id="0" name=""/>
        <dsp:cNvSpPr/>
      </dsp:nvSpPr>
      <dsp:spPr>
        <a:xfrm>
          <a:off x="0" y="3603133"/>
          <a:ext cx="5604824" cy="1114863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smtClean="0"/>
            <a:t>Measuring the difference in time of flight to many sensors, the origin of the wave can be trilaterated (GPS-like).</a:t>
          </a:r>
          <a:endParaRPr lang="en-GB" sz="2100" kern="1200"/>
        </a:p>
      </dsp:txBody>
      <dsp:txXfrm>
        <a:off x="54423" y="3657556"/>
        <a:ext cx="5495978" cy="10060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6ED24-330B-4482-AFAE-B534DD2712BC}">
      <dsp:nvSpPr>
        <dsp:cNvPr id="0" name=""/>
        <dsp:cNvSpPr/>
      </dsp:nvSpPr>
      <dsp:spPr>
        <a:xfrm>
          <a:off x="0" y="186444"/>
          <a:ext cx="5611692" cy="514800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Oscillating </a:t>
          </a:r>
          <a:r>
            <a:rPr lang="en-GB" sz="2200" kern="1200" dirty="0" err="1" smtClean="0"/>
            <a:t>SuperLeak</a:t>
          </a:r>
          <a:r>
            <a:rPr lang="en-GB" sz="2200" kern="1200" dirty="0" smtClean="0"/>
            <a:t> Transducers (OST)</a:t>
          </a:r>
          <a:endParaRPr lang="en-GB" sz="2200" kern="1200" dirty="0"/>
        </a:p>
      </dsp:txBody>
      <dsp:txXfrm>
        <a:off x="25130" y="211574"/>
        <a:ext cx="5561432" cy="464540"/>
      </dsp:txXfrm>
    </dsp:sp>
    <dsp:sp modelId="{8E62D328-33EF-438F-BF61-388A4511175B}">
      <dsp:nvSpPr>
        <dsp:cNvPr id="0" name=""/>
        <dsp:cNvSpPr/>
      </dsp:nvSpPr>
      <dsp:spPr>
        <a:xfrm>
          <a:off x="0" y="701245"/>
          <a:ext cx="5611692" cy="5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171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700" kern="1200" dirty="0" smtClean="0"/>
            <a:t>Sensing of the </a:t>
          </a:r>
          <a:r>
            <a:rPr lang="en-GB" sz="1700" kern="1200" dirty="0" smtClean="0">
              <a:solidFill>
                <a:srgbClr val="FF0000"/>
              </a:solidFill>
            </a:rPr>
            <a:t>relative movement of the two components</a:t>
          </a:r>
          <a:endParaRPr lang="en-GB" sz="1700" kern="1200" dirty="0">
            <a:solidFill>
              <a:srgbClr val="FF0000"/>
            </a:solidFill>
          </a:endParaRPr>
        </a:p>
      </dsp:txBody>
      <dsp:txXfrm>
        <a:off x="0" y="701245"/>
        <a:ext cx="5611692" cy="5123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D5C4F-5135-4164-A59A-3A142FC6B035}">
      <dsp:nvSpPr>
        <dsp:cNvPr id="0" name=""/>
        <dsp:cNvSpPr/>
      </dsp:nvSpPr>
      <dsp:spPr>
        <a:xfrm>
          <a:off x="0" y="139742"/>
          <a:ext cx="5675596" cy="514800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Thermometry</a:t>
          </a:r>
          <a:endParaRPr lang="en-GB" sz="2200" kern="1200" dirty="0"/>
        </a:p>
      </dsp:txBody>
      <dsp:txXfrm>
        <a:off x="25130" y="164872"/>
        <a:ext cx="5625336" cy="464540"/>
      </dsp:txXfrm>
    </dsp:sp>
    <dsp:sp modelId="{E0631C5D-D2B0-4367-8EEF-94993F913B72}">
      <dsp:nvSpPr>
        <dsp:cNvPr id="0" name=""/>
        <dsp:cNvSpPr/>
      </dsp:nvSpPr>
      <dsp:spPr>
        <a:xfrm>
          <a:off x="0" y="654542"/>
          <a:ext cx="5675596" cy="796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200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700" kern="1200" dirty="0" smtClean="0"/>
            <a:t>Measurement of the </a:t>
          </a:r>
          <a:r>
            <a:rPr lang="en-GB" sz="1700" kern="1200" dirty="0" smtClean="0">
              <a:solidFill>
                <a:srgbClr val="FF0000"/>
              </a:solidFill>
            </a:rPr>
            <a:t>temperature</a:t>
          </a:r>
          <a:r>
            <a:rPr lang="en-GB" sz="1700" kern="1200" dirty="0" smtClean="0"/>
            <a:t> variation with fast response, highly sensitive thermometers</a:t>
          </a:r>
          <a:endParaRPr lang="en-GB" sz="1700" kern="1200" dirty="0"/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700" kern="1200" dirty="0" smtClean="0">
              <a:solidFill>
                <a:srgbClr val="FF0000"/>
              </a:solidFill>
            </a:rPr>
            <a:t>Commercial sensors </a:t>
          </a:r>
          <a:r>
            <a:rPr lang="en-GB" sz="1700" kern="1200" dirty="0" smtClean="0"/>
            <a:t>like </a:t>
          </a:r>
          <a:r>
            <a:rPr lang="en-GB" sz="1700" kern="1200" dirty="0" err="1" smtClean="0"/>
            <a:t>Cernox</a:t>
          </a:r>
          <a:r>
            <a:rPr lang="en-GB" sz="1700" kern="1200" dirty="0" smtClean="0"/>
            <a:t> bare chip sensors</a:t>
          </a:r>
          <a:endParaRPr lang="en-GB" sz="1700" kern="1200" dirty="0"/>
        </a:p>
      </dsp:txBody>
      <dsp:txXfrm>
        <a:off x="0" y="654542"/>
        <a:ext cx="5675596" cy="7969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EE9F9-C0B9-4841-9FD2-20D7A26BD425}">
      <dsp:nvSpPr>
        <dsp:cNvPr id="0" name=""/>
        <dsp:cNvSpPr/>
      </dsp:nvSpPr>
      <dsp:spPr>
        <a:xfrm>
          <a:off x="7853319" y="716586"/>
          <a:ext cx="1898473" cy="1898571"/>
        </a:xfrm>
        <a:prstGeom prst="ellipse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B241B-0944-4427-902A-38382197D7A6}">
      <dsp:nvSpPr>
        <dsp:cNvPr id="0" name=""/>
        <dsp:cNvSpPr/>
      </dsp:nvSpPr>
      <dsp:spPr>
        <a:xfrm>
          <a:off x="7916819" y="779883"/>
          <a:ext cx="1772288" cy="177197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Transition range ‘tuned’ with a bias current</a:t>
          </a:r>
          <a:endParaRPr lang="en-GB" sz="1600" kern="1200" dirty="0"/>
        </a:p>
      </dsp:txBody>
      <dsp:txXfrm>
        <a:off x="8170003" y="1033070"/>
        <a:ext cx="1265920" cy="1265603"/>
      </dsp:txXfrm>
    </dsp:sp>
    <dsp:sp modelId="{C35FB4B3-D157-4ED3-9012-0E364ABEA777}">
      <dsp:nvSpPr>
        <dsp:cNvPr id="0" name=""/>
        <dsp:cNvSpPr/>
      </dsp:nvSpPr>
      <dsp:spPr>
        <a:xfrm rot="2700000">
          <a:off x="5883189" y="716452"/>
          <a:ext cx="1898505" cy="1898505"/>
        </a:xfrm>
        <a:prstGeom prst="teardrop">
          <a:avLst>
            <a:gd name="adj" fmla="val 10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91592-D5B8-45CF-ABB7-9DBF0AB126A1}">
      <dsp:nvSpPr>
        <dsp:cNvPr id="0" name=""/>
        <dsp:cNvSpPr/>
      </dsp:nvSpPr>
      <dsp:spPr>
        <a:xfrm>
          <a:off x="5954845" y="779883"/>
          <a:ext cx="1772288" cy="177197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Only sensitive in the transition range</a:t>
          </a:r>
          <a:endParaRPr lang="en-GB" sz="1600" kern="1200"/>
        </a:p>
      </dsp:txBody>
      <dsp:txXfrm>
        <a:off x="6208029" y="1033070"/>
        <a:ext cx="1265920" cy="1265603"/>
      </dsp:txXfrm>
    </dsp:sp>
    <dsp:sp modelId="{DA9F5C09-D37D-43C9-A3CE-F6D47AC666C7}">
      <dsp:nvSpPr>
        <dsp:cNvPr id="0" name=""/>
        <dsp:cNvSpPr/>
      </dsp:nvSpPr>
      <dsp:spPr>
        <a:xfrm rot="2700000">
          <a:off x="3929357" y="716452"/>
          <a:ext cx="1898505" cy="1898505"/>
        </a:xfrm>
        <a:prstGeom prst="teardrop">
          <a:avLst>
            <a:gd name="adj" fmla="val 10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510AC-6DC5-4E02-86B9-93AB1A89210D}">
      <dsp:nvSpPr>
        <dsp:cNvPr id="0" name=""/>
        <dsp:cNvSpPr/>
      </dsp:nvSpPr>
      <dsp:spPr>
        <a:xfrm>
          <a:off x="3992872" y="779883"/>
          <a:ext cx="1772288" cy="177197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Based on the (gradual) SC to NC transition of an alloy</a:t>
          </a:r>
          <a:endParaRPr lang="en-GB" sz="1600" kern="1200" dirty="0"/>
        </a:p>
      </dsp:txBody>
      <dsp:txXfrm>
        <a:off x="4246056" y="1033070"/>
        <a:ext cx="1265920" cy="1265603"/>
      </dsp:txXfrm>
    </dsp:sp>
    <dsp:sp modelId="{A038B005-1393-4B12-ABCF-732A20EA1513}">
      <dsp:nvSpPr>
        <dsp:cNvPr id="0" name=""/>
        <dsp:cNvSpPr/>
      </dsp:nvSpPr>
      <dsp:spPr>
        <a:xfrm rot="2700000">
          <a:off x="1967383" y="716452"/>
          <a:ext cx="1898505" cy="1898505"/>
        </a:xfrm>
        <a:prstGeom prst="teardrop">
          <a:avLst>
            <a:gd name="adj" fmla="val 10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509F9-ABE3-4113-9D77-24679F43E813}">
      <dsp:nvSpPr>
        <dsp:cNvPr id="0" name=""/>
        <dsp:cNvSpPr/>
      </dsp:nvSpPr>
      <dsp:spPr>
        <a:xfrm>
          <a:off x="2030898" y="779883"/>
          <a:ext cx="1772288" cy="177197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Bolometers: tiny temperature variations (≈1 mK)</a:t>
          </a:r>
          <a:endParaRPr lang="en-GB" sz="1600" kern="1200"/>
        </a:p>
      </dsp:txBody>
      <dsp:txXfrm>
        <a:off x="2284082" y="1033070"/>
        <a:ext cx="1265920" cy="12656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0FA04-633A-48B5-975E-E6119ECB7163}">
      <dsp:nvSpPr>
        <dsp:cNvPr id="0" name=""/>
        <dsp:cNvSpPr/>
      </dsp:nvSpPr>
      <dsp:spPr>
        <a:xfrm>
          <a:off x="0" y="14782"/>
          <a:ext cx="11214100" cy="491399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Developed and studied in the 70’s and 80’s, especially for space applications</a:t>
          </a:r>
          <a:endParaRPr lang="en-GB" sz="2100" kern="1200" dirty="0"/>
        </a:p>
      </dsp:txBody>
      <dsp:txXfrm>
        <a:off x="23988" y="38770"/>
        <a:ext cx="11166124" cy="443423"/>
      </dsp:txXfrm>
    </dsp:sp>
    <dsp:sp modelId="{CDF90ED6-4B8B-4E7B-8B19-00A3D8A4ACEB}">
      <dsp:nvSpPr>
        <dsp:cNvPr id="0" name=""/>
        <dsp:cNvSpPr/>
      </dsp:nvSpPr>
      <dsp:spPr>
        <a:xfrm>
          <a:off x="0" y="566662"/>
          <a:ext cx="11214100" cy="491399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For second sound detection, Au-Sn thin film alloys are a proven material.</a:t>
          </a:r>
          <a:endParaRPr lang="en-GB" sz="2100" kern="1200" dirty="0"/>
        </a:p>
      </dsp:txBody>
      <dsp:txXfrm>
        <a:off x="23988" y="590650"/>
        <a:ext cx="11166124" cy="443423"/>
      </dsp:txXfrm>
    </dsp:sp>
    <dsp:sp modelId="{BEC2BAA7-3922-476A-89CD-EB61C61D2F62}">
      <dsp:nvSpPr>
        <dsp:cNvPr id="0" name=""/>
        <dsp:cNvSpPr/>
      </dsp:nvSpPr>
      <dsp:spPr>
        <a:xfrm>
          <a:off x="0" y="1118542"/>
          <a:ext cx="11214100" cy="491399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Produced by metal evaporation with mask of  20 nm Au - 100 nm Sn on </a:t>
          </a:r>
          <a:r>
            <a:rPr lang="en-GB" sz="2100" kern="1200" dirty="0" err="1" smtClean="0"/>
            <a:t>quartzglass</a:t>
          </a:r>
          <a:r>
            <a:rPr lang="en-GB" sz="2100" kern="1200" dirty="0" smtClean="0"/>
            <a:t>. </a:t>
          </a:r>
          <a:endParaRPr lang="en-GB" sz="2100" kern="1200" dirty="0"/>
        </a:p>
      </dsp:txBody>
      <dsp:txXfrm>
        <a:off x="23988" y="1142530"/>
        <a:ext cx="11166124" cy="4434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055FE-8D6B-4651-A4E3-13AF044162E9}">
      <dsp:nvSpPr>
        <dsp:cNvPr id="0" name=""/>
        <dsp:cNvSpPr/>
      </dsp:nvSpPr>
      <dsp:spPr>
        <a:xfrm rot="5400000">
          <a:off x="7133265" y="-3099120"/>
          <a:ext cx="656477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Simpler: 4-wire measurement is enough</a:t>
          </a:r>
          <a:endParaRPr lang="en-GB" sz="1900" kern="1200" dirty="0"/>
        </a:p>
      </dsp:txBody>
      <dsp:txXfrm rot="-5400000">
        <a:off x="3950208" y="115984"/>
        <a:ext cx="6990545" cy="592383"/>
      </dsp:txXfrm>
    </dsp:sp>
    <dsp:sp modelId="{58AB77A7-BA71-4116-AD50-FADA0EA59358}">
      <dsp:nvSpPr>
        <dsp:cNvPr id="0" name=""/>
        <dsp:cNvSpPr/>
      </dsp:nvSpPr>
      <dsp:spPr>
        <a:xfrm>
          <a:off x="0" y="1876"/>
          <a:ext cx="3950208" cy="820597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Electronics</a:t>
          </a:r>
          <a:endParaRPr lang="en-GB" sz="2000" kern="1200" dirty="0"/>
        </a:p>
      </dsp:txBody>
      <dsp:txXfrm>
        <a:off x="40058" y="41934"/>
        <a:ext cx="3870092" cy="740481"/>
      </dsp:txXfrm>
    </dsp:sp>
    <dsp:sp modelId="{C4147317-3561-42C1-A6F9-FB1FB3B7ECBA}">
      <dsp:nvSpPr>
        <dsp:cNvPr id="0" name=""/>
        <dsp:cNvSpPr/>
      </dsp:nvSpPr>
      <dsp:spPr>
        <a:xfrm rot="5400000">
          <a:off x="7133265" y="-2237493"/>
          <a:ext cx="656477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One can fabricate them practically as small as desired</a:t>
          </a:r>
          <a:endParaRPr lang="en-GB" sz="1900" kern="1200" dirty="0"/>
        </a:p>
      </dsp:txBody>
      <dsp:txXfrm rot="-5400000">
        <a:off x="3950208" y="977611"/>
        <a:ext cx="6990545" cy="592383"/>
      </dsp:txXfrm>
    </dsp:sp>
    <dsp:sp modelId="{C3CE847B-D75C-46C8-9FDF-C590E60B32E1}">
      <dsp:nvSpPr>
        <dsp:cNvPr id="0" name=""/>
        <dsp:cNvSpPr/>
      </dsp:nvSpPr>
      <dsp:spPr>
        <a:xfrm>
          <a:off x="0" y="863504"/>
          <a:ext cx="3950208" cy="820597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Space resolution</a:t>
          </a:r>
          <a:endParaRPr lang="en-GB" sz="2000" kern="1200"/>
        </a:p>
      </dsp:txBody>
      <dsp:txXfrm>
        <a:off x="40058" y="903562"/>
        <a:ext cx="3870092" cy="740481"/>
      </dsp:txXfrm>
    </dsp:sp>
    <dsp:sp modelId="{C1FD6409-862B-4DED-A86E-D86F72B4B99D}">
      <dsp:nvSpPr>
        <dsp:cNvPr id="0" name=""/>
        <dsp:cNvSpPr/>
      </dsp:nvSpPr>
      <dsp:spPr>
        <a:xfrm rot="5400000">
          <a:off x="7133265" y="-1375866"/>
          <a:ext cx="656477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smtClean="0"/>
            <a:t>They could provide information on the quench heat flux</a:t>
          </a:r>
          <a:endParaRPr lang="en-GB" sz="1900" kern="1200"/>
        </a:p>
      </dsp:txBody>
      <dsp:txXfrm rot="-5400000">
        <a:off x="3950208" y="1839238"/>
        <a:ext cx="6990545" cy="592383"/>
      </dsp:txXfrm>
    </dsp:sp>
    <dsp:sp modelId="{830DE7D2-6105-4124-A0F1-5FA1847BF6F1}">
      <dsp:nvSpPr>
        <dsp:cNvPr id="0" name=""/>
        <dsp:cNvSpPr/>
      </dsp:nvSpPr>
      <dsp:spPr>
        <a:xfrm>
          <a:off x="0" y="1725131"/>
          <a:ext cx="3950208" cy="820597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Thermometry</a:t>
          </a:r>
          <a:endParaRPr lang="en-GB" sz="2000" kern="1200"/>
        </a:p>
      </dsp:txBody>
      <dsp:txXfrm>
        <a:off x="40058" y="1765189"/>
        <a:ext cx="3870092" cy="740481"/>
      </dsp:txXfrm>
    </dsp:sp>
    <dsp:sp modelId="{7DAC9487-7741-407D-B54B-E4095A55DA4E}">
      <dsp:nvSpPr>
        <dsp:cNvPr id="0" name=""/>
        <dsp:cNvSpPr/>
      </dsp:nvSpPr>
      <dsp:spPr>
        <a:xfrm rot="5400000">
          <a:off x="7133265" y="-514238"/>
          <a:ext cx="656477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smtClean="0"/>
            <a:t>Not </a:t>
          </a:r>
          <a:r>
            <a:rPr lang="en-GB" sz="1900" kern="1200" dirty="0" smtClean="0"/>
            <a:t>polluted with the mechanical oscillations of the membrane</a:t>
          </a:r>
          <a:endParaRPr lang="en-GB" sz="1900" kern="1200" dirty="0"/>
        </a:p>
      </dsp:txBody>
      <dsp:txXfrm rot="-5400000">
        <a:off x="3950208" y="2700866"/>
        <a:ext cx="6990545" cy="592383"/>
      </dsp:txXfrm>
    </dsp:sp>
    <dsp:sp modelId="{C0EBFD72-907F-4F74-964A-3D9A630C6B1A}">
      <dsp:nvSpPr>
        <dsp:cNvPr id="0" name=""/>
        <dsp:cNvSpPr/>
      </dsp:nvSpPr>
      <dsp:spPr>
        <a:xfrm>
          <a:off x="0" y="2586758"/>
          <a:ext cx="3950208" cy="820597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Signal</a:t>
          </a:r>
          <a:endParaRPr lang="en-GB" sz="2000" kern="1200" dirty="0"/>
        </a:p>
      </dsp:txBody>
      <dsp:txXfrm>
        <a:off x="40058" y="2626816"/>
        <a:ext cx="3870092" cy="740481"/>
      </dsp:txXfrm>
    </dsp:sp>
    <dsp:sp modelId="{40FCEFAE-AFE8-4AEC-946F-55CCB55A4C3E}">
      <dsp:nvSpPr>
        <dsp:cNvPr id="0" name=""/>
        <dsp:cNvSpPr/>
      </dsp:nvSpPr>
      <dsp:spPr>
        <a:xfrm rot="5400000">
          <a:off x="7133265" y="347388"/>
          <a:ext cx="656477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Can all </a:t>
          </a:r>
          <a:r>
            <a:rPr lang="en-GB" sz="1900" kern="1200" dirty="0" smtClean="0"/>
            <a:t>the parameters involved in the fabrication </a:t>
          </a:r>
          <a:r>
            <a:rPr lang="en-GB" sz="1900" kern="1200" dirty="0" smtClean="0"/>
            <a:t>process be controlled?</a:t>
          </a:r>
          <a:endParaRPr lang="en-GB" sz="1900" kern="1200" dirty="0"/>
        </a:p>
      </dsp:txBody>
      <dsp:txXfrm rot="-5400000">
        <a:off x="3950208" y="3562493"/>
        <a:ext cx="6990545" cy="592383"/>
      </dsp:txXfrm>
    </dsp:sp>
    <dsp:sp modelId="{A8E8B685-8C38-4B80-A886-36F9E65E7780}">
      <dsp:nvSpPr>
        <dsp:cNvPr id="0" name=""/>
        <dsp:cNvSpPr/>
      </dsp:nvSpPr>
      <dsp:spPr>
        <a:xfrm>
          <a:off x="0" y="3448385"/>
          <a:ext cx="3950208" cy="820597"/>
        </a:xfrm>
        <a:prstGeom prst="round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Reproducibility</a:t>
          </a:r>
          <a:endParaRPr lang="en-GB" sz="2000" kern="1200" dirty="0"/>
        </a:p>
      </dsp:txBody>
      <dsp:txXfrm>
        <a:off x="40058" y="3488443"/>
        <a:ext cx="3870092" cy="7404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0B350-696F-431E-B5ED-1F7882066896}">
      <dsp:nvSpPr>
        <dsp:cNvPr id="0" name=""/>
        <dsp:cNvSpPr/>
      </dsp:nvSpPr>
      <dsp:spPr>
        <a:xfrm>
          <a:off x="-5734219" y="-877700"/>
          <a:ext cx="6826916" cy="6826916"/>
        </a:xfrm>
        <a:prstGeom prst="blockArc">
          <a:avLst>
            <a:gd name="adj1" fmla="val 18900000"/>
            <a:gd name="adj2" fmla="val 2700000"/>
            <a:gd name="adj3" fmla="val 316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EBEEB-0B00-49C9-9468-DF57443C6E64}">
      <dsp:nvSpPr>
        <dsp:cNvPr id="0" name=""/>
        <dsp:cNvSpPr/>
      </dsp:nvSpPr>
      <dsp:spPr>
        <a:xfrm>
          <a:off x="407144" y="267065"/>
          <a:ext cx="10494556" cy="533929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80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Establish an in-house production method of TES at CERN </a:t>
          </a:r>
          <a:r>
            <a:rPr lang="en-GB" sz="1800" kern="1200" smtClean="0">
              <a:sym typeface="Wingdings" panose="05000000000000000000" pitchFamily="2" charset="2"/>
            </a:rPr>
            <a:t></a:t>
          </a:r>
          <a:r>
            <a:rPr lang="en-GB" sz="1800" kern="1200" smtClean="0"/>
            <a:t> appropriation of the technology</a:t>
          </a:r>
          <a:endParaRPr lang="en-GB" sz="1800" kern="1200"/>
        </a:p>
      </dsp:txBody>
      <dsp:txXfrm>
        <a:off x="407144" y="267065"/>
        <a:ext cx="10494556" cy="533929"/>
      </dsp:txXfrm>
    </dsp:sp>
    <dsp:sp modelId="{1EDF17B2-1414-4544-8256-6AD656B3FE0A}">
      <dsp:nvSpPr>
        <dsp:cNvPr id="0" name=""/>
        <dsp:cNvSpPr/>
      </dsp:nvSpPr>
      <dsp:spPr>
        <a:xfrm>
          <a:off x="73438" y="200324"/>
          <a:ext cx="667411" cy="667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60856-4744-4B00-854E-7553125C503B}">
      <dsp:nvSpPr>
        <dsp:cNvPr id="0" name=""/>
        <dsp:cNvSpPr/>
      </dsp:nvSpPr>
      <dsp:spPr>
        <a:xfrm>
          <a:off x="846337" y="1067858"/>
          <a:ext cx="10055362" cy="533929"/>
        </a:xfrm>
        <a:prstGeom prst="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80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Produce prototypes of TES </a:t>
          </a:r>
          <a:endParaRPr lang="en-GB" sz="1800" kern="1200"/>
        </a:p>
      </dsp:txBody>
      <dsp:txXfrm>
        <a:off x="846337" y="1067858"/>
        <a:ext cx="10055362" cy="533929"/>
      </dsp:txXfrm>
    </dsp:sp>
    <dsp:sp modelId="{7D6E3323-EEAE-4303-9557-59E382AEAA48}">
      <dsp:nvSpPr>
        <dsp:cNvPr id="0" name=""/>
        <dsp:cNvSpPr/>
      </dsp:nvSpPr>
      <dsp:spPr>
        <a:xfrm>
          <a:off x="512632" y="1001117"/>
          <a:ext cx="667411" cy="667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ADC05-834C-47FD-8790-9EAA1A757AE7}">
      <dsp:nvSpPr>
        <dsp:cNvPr id="0" name=""/>
        <dsp:cNvSpPr/>
      </dsp:nvSpPr>
      <dsp:spPr>
        <a:xfrm>
          <a:off x="1047169" y="1868650"/>
          <a:ext cx="9854530" cy="533929"/>
        </a:xfrm>
        <a:prstGeom prst="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80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Cryogenic testing of TES at the Cryolab</a:t>
          </a:r>
          <a:endParaRPr lang="en-GB" sz="1800" kern="1200"/>
        </a:p>
      </dsp:txBody>
      <dsp:txXfrm>
        <a:off x="1047169" y="1868650"/>
        <a:ext cx="9854530" cy="533929"/>
      </dsp:txXfrm>
    </dsp:sp>
    <dsp:sp modelId="{DEF76B75-3E55-43D7-B060-21D4B788D601}">
      <dsp:nvSpPr>
        <dsp:cNvPr id="0" name=""/>
        <dsp:cNvSpPr/>
      </dsp:nvSpPr>
      <dsp:spPr>
        <a:xfrm>
          <a:off x="713464" y="1801909"/>
          <a:ext cx="667411" cy="667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61B90-02C3-43E4-A928-1E7391492A1D}">
      <dsp:nvSpPr>
        <dsp:cNvPr id="0" name=""/>
        <dsp:cNvSpPr/>
      </dsp:nvSpPr>
      <dsp:spPr>
        <a:xfrm>
          <a:off x="1047169" y="2668935"/>
          <a:ext cx="9854530" cy="533929"/>
        </a:xfrm>
        <a:prstGeom prst="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80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Deliver a TES sensing device</a:t>
          </a:r>
          <a:endParaRPr lang="en-GB" sz="1800" kern="1200" dirty="0"/>
        </a:p>
      </dsp:txBody>
      <dsp:txXfrm>
        <a:off x="1047169" y="2668935"/>
        <a:ext cx="9854530" cy="533929"/>
      </dsp:txXfrm>
    </dsp:sp>
    <dsp:sp modelId="{BE4B2854-8CEB-4976-92B3-EAB92C82F9CD}">
      <dsp:nvSpPr>
        <dsp:cNvPr id="0" name=""/>
        <dsp:cNvSpPr/>
      </dsp:nvSpPr>
      <dsp:spPr>
        <a:xfrm>
          <a:off x="713464" y="2602194"/>
          <a:ext cx="667411" cy="667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373B9-AAE6-4C6E-9D94-D9B32360B105}">
      <dsp:nvSpPr>
        <dsp:cNvPr id="0" name=""/>
        <dsp:cNvSpPr/>
      </dsp:nvSpPr>
      <dsp:spPr>
        <a:xfrm>
          <a:off x="846337" y="3469727"/>
          <a:ext cx="10055362" cy="533929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80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Design a large scale TES thermal mapping system </a:t>
          </a:r>
          <a:endParaRPr lang="en-GB" sz="1800" kern="1200" dirty="0"/>
        </a:p>
      </dsp:txBody>
      <dsp:txXfrm>
        <a:off x="846337" y="3469727"/>
        <a:ext cx="10055362" cy="533929"/>
      </dsp:txXfrm>
    </dsp:sp>
    <dsp:sp modelId="{561DCFE4-889A-40A9-9845-2CFFFEAFDDD0}">
      <dsp:nvSpPr>
        <dsp:cNvPr id="0" name=""/>
        <dsp:cNvSpPr/>
      </dsp:nvSpPr>
      <dsp:spPr>
        <a:xfrm>
          <a:off x="512632" y="3402986"/>
          <a:ext cx="667411" cy="667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FB195-31A8-4562-BC1E-969CF2037905}">
      <dsp:nvSpPr>
        <dsp:cNvPr id="0" name=""/>
        <dsp:cNvSpPr/>
      </dsp:nvSpPr>
      <dsp:spPr>
        <a:xfrm>
          <a:off x="407144" y="4270519"/>
          <a:ext cx="10494556" cy="533929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806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smtClean="0"/>
            <a:t>Validate TES thermal mapping on an SRF quenching system</a:t>
          </a:r>
          <a:endParaRPr lang="en-GB" sz="2800" kern="1200"/>
        </a:p>
      </dsp:txBody>
      <dsp:txXfrm>
        <a:off x="407144" y="4270519"/>
        <a:ext cx="10494556" cy="533929"/>
      </dsp:txXfrm>
    </dsp:sp>
    <dsp:sp modelId="{88471713-E1A5-42E8-8005-0E62A3B85898}">
      <dsp:nvSpPr>
        <dsp:cNvPr id="0" name=""/>
        <dsp:cNvSpPr/>
      </dsp:nvSpPr>
      <dsp:spPr>
        <a:xfrm>
          <a:off x="73438" y="4203778"/>
          <a:ext cx="667411" cy="667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0.52662</cdr:x>
      <cdr:y>0.40409</cdr:y>
    </cdr:from>
    <cdr:to>
      <cdr:x>0.66977</cdr:x>
      <cdr:y>0.52952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1640720" y="1061421"/>
          <a:ext cx="446006" cy="329453"/>
        </a:xfrm>
        <a:custGeom xmlns:a="http://schemas.openxmlformats.org/drawingml/2006/main">
          <a:avLst/>
          <a:gdLst>
            <a:gd name="connsiteX0" fmla="*/ 463923 w 463923"/>
            <a:gd name="connsiteY0" fmla="*/ 329453 h 329453"/>
            <a:gd name="connsiteX1" fmla="*/ 181535 w 463923"/>
            <a:gd name="connsiteY1" fmla="*/ 228600 h 329453"/>
            <a:gd name="connsiteX2" fmla="*/ 0 w 463923"/>
            <a:gd name="connsiteY2" fmla="*/ 0 h 32945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463923" h="329453">
              <a:moveTo>
                <a:pt x="463923" y="329453"/>
              </a:moveTo>
              <a:cubicBezTo>
                <a:pt x="361389" y="306481"/>
                <a:pt x="258855" y="283509"/>
                <a:pt x="181535" y="228600"/>
              </a:cubicBezTo>
              <a:cubicBezTo>
                <a:pt x="104214" y="173691"/>
                <a:pt x="44823" y="97491"/>
                <a:pt x="0" y="0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rgbClr val="FF0000"/>
          </a:solidFill>
          <a:headEnd type="none" w="med" len="med"/>
          <a:tailEnd type="arrow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0.59727</cdr:x>
      <cdr:y>0.52323</cdr:y>
    </cdr:from>
    <cdr:to>
      <cdr:x>0.87943</cdr:x>
      <cdr:y>0.61723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60855" y="1374364"/>
          <a:ext cx="879086" cy="246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400" dirty="0" smtClean="0"/>
            <a:t>Increasing </a:t>
          </a:r>
          <a:r>
            <a:rPr lang="en-GB" sz="1400" i="0" dirty="0" smtClean="0">
              <a:latin typeface="Cambria Math" panose="02040503050406030204" pitchFamily="18" charset="0"/>
            </a:rPr>
            <a:t>𝑇</a:t>
          </a:r>
          <a:endParaRPr lang="en-GB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0.61312</cdr:x>
      <cdr:y>0.16979</cdr:y>
    </cdr:from>
    <cdr:to>
      <cdr:x>0.87085</cdr:x>
      <cdr:y>0.45022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1843626" y="445994"/>
          <a:ext cx="774999" cy="736601"/>
        </a:xfrm>
        <a:custGeom xmlns:a="http://schemas.openxmlformats.org/drawingml/2006/main">
          <a:avLst/>
          <a:gdLst>
            <a:gd name="connsiteX0" fmla="*/ 463923 w 463923"/>
            <a:gd name="connsiteY0" fmla="*/ 329453 h 329453"/>
            <a:gd name="connsiteX1" fmla="*/ 181535 w 463923"/>
            <a:gd name="connsiteY1" fmla="*/ 228600 h 329453"/>
            <a:gd name="connsiteX2" fmla="*/ 0 w 463923"/>
            <a:gd name="connsiteY2" fmla="*/ 0 h 32945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463923" h="329453">
              <a:moveTo>
                <a:pt x="463923" y="329453"/>
              </a:moveTo>
              <a:cubicBezTo>
                <a:pt x="361389" y="306481"/>
                <a:pt x="258855" y="283509"/>
                <a:pt x="181535" y="228600"/>
              </a:cubicBezTo>
              <a:cubicBezTo>
                <a:pt x="104214" y="173691"/>
                <a:pt x="44823" y="97491"/>
                <a:pt x="0" y="0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rgbClr val="FF0000"/>
          </a:solidFill>
          <a:headEnd type="none" w="med" len="med"/>
          <a:tailEnd type="arrow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0.68288</cdr:x>
      <cdr:y>0.453</cdr:y>
    </cdr:from>
    <cdr:to>
      <cdr:x>0.97523</cdr:x>
      <cdr:y>0.547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053393" y="1189894"/>
          <a:ext cx="879086" cy="246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400" dirty="0" smtClean="0"/>
            <a:t>Increasing </a:t>
          </a:r>
          <a:r>
            <a:rPr lang="en-GB" sz="1400" i="0" dirty="0" smtClean="0">
              <a:latin typeface="Cambria Math" panose="02040503050406030204" pitchFamily="18" charset="0"/>
            </a:rPr>
            <a:t>𝐼</a:t>
          </a:r>
          <a:endParaRPr lang="en-GB" sz="1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0.45475</cdr:x>
      <cdr:y>0.34385</cdr:y>
    </cdr:from>
    <cdr:to>
      <cdr:x>0.70433</cdr:x>
      <cdr:y>0.68884</cdr:y>
    </cdr:to>
    <cdr:sp macro="" textlink="">
      <cdr:nvSpPr>
        <cdr:cNvPr id="2" name="Freeform 1"/>
        <cdr:cNvSpPr/>
      </cdr:nvSpPr>
      <cdr:spPr>
        <a:xfrm xmlns:a="http://schemas.openxmlformats.org/drawingml/2006/main" flipV="1">
          <a:off x="1474393" y="903195"/>
          <a:ext cx="809216" cy="906176"/>
        </a:xfrm>
        <a:custGeom xmlns:a="http://schemas.openxmlformats.org/drawingml/2006/main">
          <a:avLst/>
          <a:gdLst>
            <a:gd name="connsiteX0" fmla="*/ 463923 w 463923"/>
            <a:gd name="connsiteY0" fmla="*/ 329453 h 329453"/>
            <a:gd name="connsiteX1" fmla="*/ 181535 w 463923"/>
            <a:gd name="connsiteY1" fmla="*/ 228600 h 329453"/>
            <a:gd name="connsiteX2" fmla="*/ 0 w 463923"/>
            <a:gd name="connsiteY2" fmla="*/ 0 h 32945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463923" h="329453">
              <a:moveTo>
                <a:pt x="463923" y="329453"/>
              </a:moveTo>
              <a:cubicBezTo>
                <a:pt x="361389" y="306481"/>
                <a:pt x="258855" y="283509"/>
                <a:pt x="181535" y="228600"/>
              </a:cubicBezTo>
              <a:cubicBezTo>
                <a:pt x="104214" y="173691"/>
                <a:pt x="44823" y="97491"/>
                <a:pt x="0" y="0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rgbClr val="FF0000"/>
          </a:solidFill>
          <a:headEnd type="none" w="med" len="med"/>
          <a:tailEnd type="arrow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0.64609</cdr:x>
      <cdr:y>0.25247</cdr:y>
    </cdr:from>
    <cdr:to>
      <cdr:x>0.91723</cdr:x>
      <cdr:y>0.34647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094778" y="663164"/>
          <a:ext cx="879086" cy="246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400" dirty="0" smtClean="0"/>
            <a:t>Increasing </a:t>
          </a:r>
          <a:r>
            <a:rPr lang="en-GB" sz="1400" i="0" dirty="0" smtClean="0">
              <a:latin typeface="Cambria Math" panose="02040503050406030204" pitchFamily="18" charset="0"/>
            </a:rPr>
            <a:t>𝑇</a:t>
          </a:r>
          <a:endParaRPr lang="en-GB" sz="14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0.15394</cdr:x>
      <cdr:y>0.06653</cdr:y>
    </cdr:from>
    <cdr:to>
      <cdr:x>0.93199</cdr:x>
      <cdr:y>0.83399</cdr:y>
    </cdr:to>
    <cdr:grpSp>
      <cdr:nvGrpSpPr>
        <cdr:cNvPr id="24" name="Group 23"/>
        <cdr:cNvGrpSpPr/>
      </cdr:nvGrpSpPr>
      <cdr:grpSpPr>
        <a:xfrm xmlns:a="http://schemas.openxmlformats.org/drawingml/2006/main">
          <a:off x="1032070" y="185864"/>
          <a:ext cx="5216329" cy="2144048"/>
          <a:chOff x="793018" y="244188"/>
          <a:chExt cx="3912287" cy="2530705"/>
        </a:xfrm>
      </cdr:grpSpPr>
      <cdr:cxnSp macro="">
        <cdr:nvCxnSpPr>
          <cdr:cNvPr id="3" name="Straight Arrow Connector 2"/>
          <cdr:cNvCxnSpPr/>
        </cdr:nvCxnSpPr>
        <cdr:spPr>
          <a:xfrm xmlns:a="http://schemas.openxmlformats.org/drawingml/2006/main" flipV="1">
            <a:off x="1916848" y="410173"/>
            <a:ext cx="0" cy="2364720"/>
          </a:xfrm>
          <a:prstGeom xmlns:a="http://schemas.openxmlformats.org/drawingml/2006/main" prst="straightConnector1">
            <a:avLst/>
          </a:prstGeom>
          <a:ln xmlns:a="http://schemas.openxmlformats.org/drawingml/2006/main">
            <a:solidFill>
              <a:srgbClr val="FF0000"/>
            </a:solidFill>
            <a:tailEnd type="triangle"/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Straight Arrow Connector 3"/>
          <cdr:cNvCxnSpPr/>
        </cdr:nvCxnSpPr>
        <cdr:spPr>
          <a:xfrm xmlns:a="http://schemas.openxmlformats.org/drawingml/2006/main">
            <a:off x="2065502" y="244188"/>
            <a:ext cx="0" cy="2510286"/>
          </a:xfrm>
          <a:prstGeom xmlns:a="http://schemas.openxmlformats.org/drawingml/2006/main" prst="straightConnector1">
            <a:avLst/>
          </a:prstGeom>
          <a:ln xmlns:a="http://schemas.openxmlformats.org/drawingml/2006/main">
            <a:solidFill>
              <a:srgbClr val="FF0000"/>
            </a:solidFill>
            <a:tailEnd type="triangle"/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9" name="Straight Connector 8"/>
          <cdr:cNvCxnSpPr/>
        </cdr:nvCxnSpPr>
        <cdr:spPr>
          <a:xfrm xmlns:a="http://schemas.openxmlformats.org/drawingml/2006/main" flipH="1">
            <a:off x="1916848" y="244188"/>
            <a:ext cx="145511" cy="0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1" name="Straight Connector 10"/>
          <cdr:cNvCxnSpPr/>
        </cdr:nvCxnSpPr>
        <cdr:spPr>
          <a:xfrm xmlns:a="http://schemas.openxmlformats.org/drawingml/2006/main">
            <a:off x="1916848" y="244188"/>
            <a:ext cx="0" cy="379961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3" name="Straight Connector 12"/>
          <cdr:cNvCxnSpPr/>
        </cdr:nvCxnSpPr>
        <cdr:spPr>
          <a:xfrm xmlns:a="http://schemas.openxmlformats.org/drawingml/2006/main" flipH="1">
            <a:off x="793018" y="2774893"/>
            <a:ext cx="1131745" cy="0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5" name="Straight Connector 14"/>
          <cdr:cNvCxnSpPr/>
        </cdr:nvCxnSpPr>
        <cdr:spPr>
          <a:xfrm xmlns:a="http://schemas.openxmlformats.org/drawingml/2006/main">
            <a:off x="2052538" y="2774893"/>
            <a:ext cx="2652767" cy="0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drawings/drawing50.xml><?xml version="1.0" encoding="utf-8"?>
<c:userShapes xmlns:c="http://schemas.openxmlformats.org/drawingml/2006/chart">
  <cdr:relSizeAnchor xmlns:cdr="http://schemas.openxmlformats.org/drawingml/2006/chartDrawing">
    <cdr:from>
      <cdr:x>0.15394</cdr:x>
      <cdr:y>0.06653</cdr:y>
    </cdr:from>
    <cdr:to>
      <cdr:x>0.93199</cdr:x>
      <cdr:y>0.83399</cdr:y>
    </cdr:to>
    <cdr:grpSp>
      <cdr:nvGrpSpPr>
        <cdr:cNvPr id="24" name="Group 23"/>
        <cdr:cNvGrpSpPr/>
      </cdr:nvGrpSpPr>
      <cdr:grpSpPr>
        <a:xfrm xmlns:a="http://schemas.openxmlformats.org/drawingml/2006/main">
          <a:off x="774052" y="139398"/>
          <a:ext cx="3912247" cy="1608036"/>
          <a:chOff x="793018" y="244188"/>
          <a:chExt cx="3912287" cy="2530705"/>
        </a:xfrm>
      </cdr:grpSpPr>
      <cdr:cxnSp macro="">
        <cdr:nvCxnSpPr>
          <cdr:cNvPr id="3" name="Straight Arrow Connector 2"/>
          <cdr:cNvCxnSpPr/>
        </cdr:nvCxnSpPr>
        <cdr:spPr>
          <a:xfrm xmlns:a="http://schemas.openxmlformats.org/drawingml/2006/main" flipV="1">
            <a:off x="1916848" y="410173"/>
            <a:ext cx="0" cy="2364720"/>
          </a:xfrm>
          <a:prstGeom xmlns:a="http://schemas.openxmlformats.org/drawingml/2006/main" prst="straightConnector1">
            <a:avLst/>
          </a:prstGeom>
          <a:ln xmlns:a="http://schemas.openxmlformats.org/drawingml/2006/main">
            <a:solidFill>
              <a:srgbClr val="FF0000"/>
            </a:solidFill>
            <a:tailEnd type="triangle"/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Straight Arrow Connector 3"/>
          <cdr:cNvCxnSpPr/>
        </cdr:nvCxnSpPr>
        <cdr:spPr>
          <a:xfrm xmlns:a="http://schemas.openxmlformats.org/drawingml/2006/main">
            <a:off x="2065502" y="244188"/>
            <a:ext cx="0" cy="2510286"/>
          </a:xfrm>
          <a:prstGeom xmlns:a="http://schemas.openxmlformats.org/drawingml/2006/main" prst="straightConnector1">
            <a:avLst/>
          </a:prstGeom>
          <a:ln xmlns:a="http://schemas.openxmlformats.org/drawingml/2006/main">
            <a:solidFill>
              <a:srgbClr val="FF0000"/>
            </a:solidFill>
            <a:tailEnd type="triangle"/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9" name="Straight Connector 8"/>
          <cdr:cNvCxnSpPr/>
        </cdr:nvCxnSpPr>
        <cdr:spPr>
          <a:xfrm xmlns:a="http://schemas.openxmlformats.org/drawingml/2006/main" flipH="1">
            <a:off x="1916848" y="244188"/>
            <a:ext cx="145511" cy="0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1" name="Straight Connector 10"/>
          <cdr:cNvCxnSpPr/>
        </cdr:nvCxnSpPr>
        <cdr:spPr>
          <a:xfrm xmlns:a="http://schemas.openxmlformats.org/drawingml/2006/main">
            <a:off x="1916848" y="244188"/>
            <a:ext cx="0" cy="379961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3" name="Straight Connector 12"/>
          <cdr:cNvCxnSpPr/>
        </cdr:nvCxnSpPr>
        <cdr:spPr>
          <a:xfrm xmlns:a="http://schemas.openxmlformats.org/drawingml/2006/main" flipH="1">
            <a:off x="793018" y="2774893"/>
            <a:ext cx="1131745" cy="0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5" name="Straight Connector 14"/>
          <cdr:cNvCxnSpPr/>
        </cdr:nvCxnSpPr>
        <cdr:spPr>
          <a:xfrm xmlns:a="http://schemas.openxmlformats.org/drawingml/2006/main">
            <a:off x="2052538" y="2774893"/>
            <a:ext cx="2652767" cy="0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1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DDE7D-8E42-4667-8A20-8EDF18C685F4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0EBB2-684E-46DF-BF46-ADF491C71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26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0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>
                <a:solidFill>
                  <a:prstClr val="black"/>
                </a:solidFill>
              </a:rPr>
              <a:pPr/>
              <a:t>32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89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33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7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933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3"/>
          </a:xfrm>
        </p:spPr>
        <p:txBody>
          <a:bodyPr lIns="45720" rIns="45720"/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 sz="1600"/>
            </a:lvl2pPr>
            <a:lvl3pPr>
              <a:buFontTx/>
              <a:buNone/>
              <a:defRPr sz="1333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87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78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54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6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18804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1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75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1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6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72800" cy="4270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11" name="Image 10" descr="bande-02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" y="6036733"/>
            <a:ext cx="10991124" cy="8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3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61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8352" indent="-609585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06978" indent="-609585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56908" indent="-457189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042" indent="-457189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200601" indent="-457189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267655" indent="-243834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6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52857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108882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package" Target="../embeddings/Microsoft_Word_Document1.docx"/><Relationship Id="rId7" Type="http://schemas.openxmlformats.org/officeDocument/2006/relationships/diagramQuickStyle" Target="../diagrams/quickStyl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32.jpeg"/><Relationship Id="rId4" Type="http://schemas.openxmlformats.org/officeDocument/2006/relationships/image" Target="../media/image31.emf"/><Relationship Id="rId9" Type="http://schemas.microsoft.com/office/2007/relationships/diagramDrawing" Target="../diagrams/drawing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diagramData" Target="../diagrams/data12.xml"/><Relationship Id="rId4" Type="http://schemas.openxmlformats.org/officeDocument/2006/relationships/image" Target="../media/image35.png"/><Relationship Id="rId9" Type="http://schemas.microsoft.com/office/2007/relationships/diagramDrawing" Target="../diagrams/drawin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Layout" Target="../diagrams/layout13.xml"/><Relationship Id="rId7" Type="http://schemas.openxmlformats.org/officeDocument/2006/relationships/chart" Target="../charts/chart1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chart" Target="../charts/chart4.xml"/><Relationship Id="rId4" Type="http://schemas.openxmlformats.org/officeDocument/2006/relationships/diagramQuickStyle" Target="../diagrams/quickStyle13.xml"/><Relationship Id="rId9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44.png"/><Relationship Id="rId5" Type="http://schemas.openxmlformats.org/officeDocument/2006/relationships/diagramLayout" Target="../diagrams/layout14.xml"/><Relationship Id="rId10" Type="http://schemas.openxmlformats.org/officeDocument/2006/relationships/chart" Target="../charts/chart50.xml"/><Relationship Id="rId4" Type="http://schemas.openxmlformats.org/officeDocument/2006/relationships/diagramData" Target="../diagrams/data15.xml"/><Relationship Id="rId9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56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20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59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69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3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11" Type="http://schemas.openxmlformats.org/officeDocument/2006/relationships/image" Target="../media/image75.png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74.png"/><Relationship Id="rId4" Type="http://schemas.openxmlformats.org/officeDocument/2006/relationships/diagramLayout" Target="../diagrams/layout23.xml"/><Relationship Id="rId9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wmf"/><Relationship Id="rId7" Type="http://schemas.openxmlformats.org/officeDocument/2006/relationships/image" Target="../media/image16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2.jpeg"/><Relationship Id="rId16" Type="http://schemas.openxmlformats.org/officeDocument/2006/relationships/image" Target="../media/image26.tiff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5.png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1" y="1768360"/>
            <a:ext cx="10172132" cy="94044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R&amp;D </a:t>
            </a:r>
            <a:r>
              <a:rPr lang="en-GB" dirty="0" smtClean="0">
                <a:solidFill>
                  <a:schemeClr val="bg1"/>
                </a:solidFill>
              </a:rPr>
              <a:t>for Thermal Mapping with Transition Edge Sensors for SRF cavity testing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09600" y="4953331"/>
            <a:ext cx="8089901" cy="41965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Hernán </a:t>
            </a:r>
            <a:r>
              <a:rPr lang="en-GB" dirty="0" smtClean="0">
                <a:solidFill>
                  <a:schemeClr val="bg1"/>
                </a:solidFill>
              </a:rPr>
              <a:t>Furci,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Giovanna Vandoni, Torsten Koettig </a:t>
            </a:r>
          </a:p>
          <a:p>
            <a:r>
              <a:rPr lang="en-GB" dirty="0">
                <a:solidFill>
                  <a:schemeClr val="bg1"/>
                </a:solidFill>
              </a:rPr>
              <a:t>Tobias Stegmaier, Zsolt Ferenc </a:t>
            </a:r>
            <a:r>
              <a:rPr lang="en-GB" dirty="0" smtClean="0">
                <a:solidFill>
                  <a:schemeClr val="bg1"/>
                </a:solidFill>
              </a:rPr>
              <a:t>Kovacs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SLHIPP-7 </a:t>
            </a:r>
            <a:r>
              <a:rPr lang="en-GB" dirty="0" smtClean="0">
                <a:solidFill>
                  <a:schemeClr val="bg1"/>
                </a:solidFill>
              </a:rPr>
              <a:t>– 8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-9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June 2017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47" y="2708803"/>
            <a:ext cx="5195492" cy="41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7064590" y="951471"/>
            <a:ext cx="5136918" cy="5292844"/>
            <a:chOff x="5298441" y="713603"/>
            <a:chExt cx="3852688" cy="3969633"/>
          </a:xfrm>
        </p:grpSpPr>
        <p:grpSp>
          <p:nvGrpSpPr>
            <p:cNvPr id="55" name="Group 54"/>
            <p:cNvGrpSpPr/>
            <p:nvPr/>
          </p:nvGrpSpPr>
          <p:grpSpPr>
            <a:xfrm>
              <a:off x="5586048" y="713603"/>
              <a:ext cx="3565081" cy="3969633"/>
              <a:chOff x="5270286" y="713603"/>
              <a:chExt cx="3715392" cy="3969633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5270286" y="713603"/>
                <a:ext cx="3715392" cy="2117530"/>
                <a:chOff x="5270286" y="713603"/>
                <a:chExt cx="3715392" cy="2117530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V="1">
                  <a:off x="5843822" y="789967"/>
                  <a:ext cx="0" cy="1701688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1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5843822" y="2491656"/>
                  <a:ext cx="2802964" cy="0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1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Freeform 10"/>
                <p:cNvSpPr/>
                <p:nvPr/>
              </p:nvSpPr>
              <p:spPr>
                <a:xfrm>
                  <a:off x="5831816" y="805207"/>
                  <a:ext cx="2976092" cy="1693221"/>
                </a:xfrm>
                <a:custGeom>
                  <a:avLst/>
                  <a:gdLst>
                    <a:gd name="connsiteX0" fmla="*/ 0 w 2826871"/>
                    <a:gd name="connsiteY0" fmla="*/ 1984188 h 1989563"/>
                    <a:gd name="connsiteX1" fmla="*/ 776941 w 2826871"/>
                    <a:gd name="connsiteY1" fmla="*/ 1984188 h 1989563"/>
                    <a:gd name="connsiteX2" fmla="*/ 980141 w 2826871"/>
                    <a:gd name="connsiteY2" fmla="*/ 1966259 h 1989563"/>
                    <a:gd name="connsiteX3" fmla="*/ 1141506 w 2826871"/>
                    <a:gd name="connsiteY3" fmla="*/ 1739153 h 1989563"/>
                    <a:gd name="connsiteX4" fmla="*/ 1416424 w 2826871"/>
                    <a:gd name="connsiteY4" fmla="*/ 609600 h 1989563"/>
                    <a:gd name="connsiteX5" fmla="*/ 1595718 w 2826871"/>
                    <a:gd name="connsiteY5" fmla="*/ 215153 h 1989563"/>
                    <a:gd name="connsiteX6" fmla="*/ 1966259 w 2826871"/>
                    <a:gd name="connsiteY6" fmla="*/ 35859 h 1989563"/>
                    <a:gd name="connsiteX7" fmla="*/ 2826871 w 2826871"/>
                    <a:gd name="connsiteY7" fmla="*/ 0 h 1989563"/>
                    <a:gd name="connsiteX0" fmla="*/ 0 w 2826871"/>
                    <a:gd name="connsiteY0" fmla="*/ 1984188 h 1989563"/>
                    <a:gd name="connsiteX1" fmla="*/ 776941 w 2826871"/>
                    <a:gd name="connsiteY1" fmla="*/ 1984188 h 1989563"/>
                    <a:gd name="connsiteX2" fmla="*/ 1016000 w 2826871"/>
                    <a:gd name="connsiteY2" fmla="*/ 1966259 h 1989563"/>
                    <a:gd name="connsiteX3" fmla="*/ 1141506 w 2826871"/>
                    <a:gd name="connsiteY3" fmla="*/ 1739153 h 1989563"/>
                    <a:gd name="connsiteX4" fmla="*/ 1416424 w 2826871"/>
                    <a:gd name="connsiteY4" fmla="*/ 609600 h 1989563"/>
                    <a:gd name="connsiteX5" fmla="*/ 1595718 w 2826871"/>
                    <a:gd name="connsiteY5" fmla="*/ 215153 h 1989563"/>
                    <a:gd name="connsiteX6" fmla="*/ 1966259 w 2826871"/>
                    <a:gd name="connsiteY6" fmla="*/ 35859 h 1989563"/>
                    <a:gd name="connsiteX7" fmla="*/ 2826871 w 2826871"/>
                    <a:gd name="connsiteY7" fmla="*/ 0 h 1989563"/>
                    <a:gd name="connsiteX0" fmla="*/ 0 w 2826871"/>
                    <a:gd name="connsiteY0" fmla="*/ 1984188 h 1988172"/>
                    <a:gd name="connsiteX1" fmla="*/ 776941 w 2826871"/>
                    <a:gd name="connsiteY1" fmla="*/ 1984188 h 1988172"/>
                    <a:gd name="connsiteX2" fmla="*/ 1057835 w 2826871"/>
                    <a:gd name="connsiteY2" fmla="*/ 1930400 h 1988172"/>
                    <a:gd name="connsiteX3" fmla="*/ 1141506 w 2826871"/>
                    <a:gd name="connsiteY3" fmla="*/ 1739153 h 1988172"/>
                    <a:gd name="connsiteX4" fmla="*/ 1416424 w 2826871"/>
                    <a:gd name="connsiteY4" fmla="*/ 609600 h 1988172"/>
                    <a:gd name="connsiteX5" fmla="*/ 1595718 w 2826871"/>
                    <a:gd name="connsiteY5" fmla="*/ 215153 h 1988172"/>
                    <a:gd name="connsiteX6" fmla="*/ 1966259 w 2826871"/>
                    <a:gd name="connsiteY6" fmla="*/ 35859 h 1988172"/>
                    <a:gd name="connsiteX7" fmla="*/ 2826871 w 2826871"/>
                    <a:gd name="connsiteY7" fmla="*/ 0 h 1988172"/>
                    <a:gd name="connsiteX0" fmla="*/ 0 w 2826871"/>
                    <a:gd name="connsiteY0" fmla="*/ 1984188 h 1995520"/>
                    <a:gd name="connsiteX1" fmla="*/ 776941 w 2826871"/>
                    <a:gd name="connsiteY1" fmla="*/ 1984188 h 1995520"/>
                    <a:gd name="connsiteX2" fmla="*/ 1057835 w 2826871"/>
                    <a:gd name="connsiteY2" fmla="*/ 1930400 h 1995520"/>
                    <a:gd name="connsiteX3" fmla="*/ 1255059 w 2826871"/>
                    <a:gd name="connsiteY3" fmla="*/ 1320800 h 1995520"/>
                    <a:gd name="connsiteX4" fmla="*/ 1416424 w 2826871"/>
                    <a:gd name="connsiteY4" fmla="*/ 609600 h 1995520"/>
                    <a:gd name="connsiteX5" fmla="*/ 1595718 w 2826871"/>
                    <a:gd name="connsiteY5" fmla="*/ 215153 h 1995520"/>
                    <a:gd name="connsiteX6" fmla="*/ 1966259 w 2826871"/>
                    <a:gd name="connsiteY6" fmla="*/ 35859 h 1995520"/>
                    <a:gd name="connsiteX7" fmla="*/ 2826871 w 2826871"/>
                    <a:gd name="connsiteY7" fmla="*/ 0 h 1995520"/>
                    <a:gd name="connsiteX0" fmla="*/ 0 w 2826871"/>
                    <a:gd name="connsiteY0" fmla="*/ 1984188 h 1992156"/>
                    <a:gd name="connsiteX1" fmla="*/ 776941 w 2826871"/>
                    <a:gd name="connsiteY1" fmla="*/ 1984188 h 1992156"/>
                    <a:gd name="connsiteX2" fmla="*/ 1081740 w 2826871"/>
                    <a:gd name="connsiteY2" fmla="*/ 1876611 h 1992156"/>
                    <a:gd name="connsiteX3" fmla="*/ 1255059 w 2826871"/>
                    <a:gd name="connsiteY3" fmla="*/ 1320800 h 1992156"/>
                    <a:gd name="connsiteX4" fmla="*/ 1416424 w 2826871"/>
                    <a:gd name="connsiteY4" fmla="*/ 609600 h 1992156"/>
                    <a:gd name="connsiteX5" fmla="*/ 1595718 w 2826871"/>
                    <a:gd name="connsiteY5" fmla="*/ 215153 h 1992156"/>
                    <a:gd name="connsiteX6" fmla="*/ 1966259 w 2826871"/>
                    <a:gd name="connsiteY6" fmla="*/ 35859 h 1992156"/>
                    <a:gd name="connsiteX7" fmla="*/ 2826871 w 2826871"/>
                    <a:gd name="connsiteY7" fmla="*/ 0 h 19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26871" h="1992156">
                      <a:moveTo>
                        <a:pt x="0" y="1984188"/>
                      </a:moveTo>
                      <a:cubicBezTo>
                        <a:pt x="258980" y="1984188"/>
                        <a:pt x="596651" y="2002117"/>
                        <a:pt x="776941" y="1984188"/>
                      </a:cubicBezTo>
                      <a:cubicBezTo>
                        <a:pt x="957231" y="1966259"/>
                        <a:pt x="1002054" y="1987176"/>
                        <a:pt x="1081740" y="1876611"/>
                      </a:cubicBezTo>
                      <a:cubicBezTo>
                        <a:pt x="1161426" y="1766046"/>
                        <a:pt x="1199278" y="1531969"/>
                        <a:pt x="1255059" y="1320800"/>
                      </a:cubicBezTo>
                      <a:cubicBezTo>
                        <a:pt x="1310840" y="1109632"/>
                        <a:pt x="1359647" y="793875"/>
                        <a:pt x="1416424" y="609600"/>
                      </a:cubicBezTo>
                      <a:cubicBezTo>
                        <a:pt x="1473201" y="425325"/>
                        <a:pt x="1504079" y="310776"/>
                        <a:pt x="1595718" y="215153"/>
                      </a:cubicBezTo>
                      <a:cubicBezTo>
                        <a:pt x="1687357" y="119529"/>
                        <a:pt x="1761067" y="71718"/>
                        <a:pt x="1966259" y="35859"/>
                      </a:cubicBezTo>
                      <a:cubicBezTo>
                        <a:pt x="2171451" y="0"/>
                        <a:pt x="2499161" y="0"/>
                        <a:pt x="2826871" y="0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492444" y="713603"/>
                  <a:ext cx="318498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>
                      <a:solidFill>
                        <a:srgbClr val="0055A0"/>
                      </a:solidFill>
                    </a:rPr>
                    <a:t>R</a:t>
                  </a:r>
                  <a:endParaRPr lang="en-GB" sz="2400" dirty="0">
                    <a:solidFill>
                      <a:srgbClr val="0055A0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8364138" y="2484884"/>
                  <a:ext cx="290934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>
                      <a:solidFill>
                        <a:srgbClr val="0055A0"/>
                      </a:solidFill>
                    </a:rPr>
                    <a:t>T</a:t>
                  </a:r>
                  <a:endParaRPr lang="en-GB" sz="2400" dirty="0">
                    <a:solidFill>
                      <a:srgbClr val="0055A0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750027" y="789967"/>
                  <a:ext cx="1235651" cy="500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67" dirty="0">
                      <a:solidFill>
                        <a:srgbClr val="0055A0"/>
                      </a:solidFill>
                    </a:rPr>
                    <a:t>Fixed current</a:t>
                  </a:r>
                </a:p>
                <a:p>
                  <a:r>
                    <a:rPr lang="en-GB" sz="1867" dirty="0">
                      <a:solidFill>
                        <a:srgbClr val="0055A0"/>
                      </a:solidFill>
                    </a:rPr>
                    <a:t>curves</a:t>
                  </a:r>
                  <a:endParaRPr lang="en-GB" sz="1867" dirty="0">
                    <a:solidFill>
                      <a:srgbClr val="0055A0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935965" y="1277750"/>
                  <a:ext cx="987568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67" dirty="0">
                      <a:solidFill>
                        <a:srgbClr val="FF0000"/>
                      </a:solidFill>
                    </a:rPr>
                    <a:t>SC-region</a:t>
                  </a:r>
                  <a:endParaRPr lang="en-GB" sz="1867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7588904" y="1510015"/>
                  <a:ext cx="997592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67" dirty="0">
                      <a:solidFill>
                        <a:srgbClr val="FF0000"/>
                      </a:solidFill>
                    </a:rPr>
                    <a:t>N</a:t>
                  </a:r>
                  <a:r>
                    <a:rPr lang="en-GB" sz="1867" dirty="0">
                      <a:solidFill>
                        <a:srgbClr val="FF0000"/>
                      </a:solidFill>
                    </a:rPr>
                    <a:t>C-region</a:t>
                  </a:r>
                  <a:endParaRPr lang="en-GB" sz="1867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 rot="16200000">
                  <a:off x="6702438" y="1814216"/>
                  <a:ext cx="1159982" cy="2486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67" dirty="0">
                      <a:solidFill>
                        <a:srgbClr val="FF0000"/>
                      </a:solidFill>
                    </a:rPr>
                    <a:t>Transition Edge </a:t>
                  </a:r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5586048" y="801732"/>
                  <a:ext cx="2735008" cy="1693221"/>
                </a:xfrm>
                <a:custGeom>
                  <a:avLst/>
                  <a:gdLst>
                    <a:gd name="connsiteX0" fmla="*/ 0 w 2826871"/>
                    <a:gd name="connsiteY0" fmla="*/ 1984188 h 1989563"/>
                    <a:gd name="connsiteX1" fmla="*/ 776941 w 2826871"/>
                    <a:gd name="connsiteY1" fmla="*/ 1984188 h 1989563"/>
                    <a:gd name="connsiteX2" fmla="*/ 980141 w 2826871"/>
                    <a:gd name="connsiteY2" fmla="*/ 1966259 h 1989563"/>
                    <a:gd name="connsiteX3" fmla="*/ 1141506 w 2826871"/>
                    <a:gd name="connsiteY3" fmla="*/ 1739153 h 1989563"/>
                    <a:gd name="connsiteX4" fmla="*/ 1416424 w 2826871"/>
                    <a:gd name="connsiteY4" fmla="*/ 609600 h 1989563"/>
                    <a:gd name="connsiteX5" fmla="*/ 1595718 w 2826871"/>
                    <a:gd name="connsiteY5" fmla="*/ 215153 h 1989563"/>
                    <a:gd name="connsiteX6" fmla="*/ 1966259 w 2826871"/>
                    <a:gd name="connsiteY6" fmla="*/ 35859 h 1989563"/>
                    <a:gd name="connsiteX7" fmla="*/ 2826871 w 2826871"/>
                    <a:gd name="connsiteY7" fmla="*/ 0 h 1989563"/>
                    <a:gd name="connsiteX0" fmla="*/ 0 w 2826871"/>
                    <a:gd name="connsiteY0" fmla="*/ 1984188 h 1989563"/>
                    <a:gd name="connsiteX1" fmla="*/ 776941 w 2826871"/>
                    <a:gd name="connsiteY1" fmla="*/ 1984188 h 1989563"/>
                    <a:gd name="connsiteX2" fmla="*/ 1016000 w 2826871"/>
                    <a:gd name="connsiteY2" fmla="*/ 1966259 h 1989563"/>
                    <a:gd name="connsiteX3" fmla="*/ 1141506 w 2826871"/>
                    <a:gd name="connsiteY3" fmla="*/ 1739153 h 1989563"/>
                    <a:gd name="connsiteX4" fmla="*/ 1416424 w 2826871"/>
                    <a:gd name="connsiteY4" fmla="*/ 609600 h 1989563"/>
                    <a:gd name="connsiteX5" fmla="*/ 1595718 w 2826871"/>
                    <a:gd name="connsiteY5" fmla="*/ 215153 h 1989563"/>
                    <a:gd name="connsiteX6" fmla="*/ 1966259 w 2826871"/>
                    <a:gd name="connsiteY6" fmla="*/ 35859 h 1989563"/>
                    <a:gd name="connsiteX7" fmla="*/ 2826871 w 2826871"/>
                    <a:gd name="connsiteY7" fmla="*/ 0 h 1989563"/>
                    <a:gd name="connsiteX0" fmla="*/ 0 w 2826871"/>
                    <a:gd name="connsiteY0" fmla="*/ 1984188 h 1988172"/>
                    <a:gd name="connsiteX1" fmla="*/ 776941 w 2826871"/>
                    <a:gd name="connsiteY1" fmla="*/ 1984188 h 1988172"/>
                    <a:gd name="connsiteX2" fmla="*/ 1057835 w 2826871"/>
                    <a:gd name="connsiteY2" fmla="*/ 1930400 h 1988172"/>
                    <a:gd name="connsiteX3" fmla="*/ 1141506 w 2826871"/>
                    <a:gd name="connsiteY3" fmla="*/ 1739153 h 1988172"/>
                    <a:gd name="connsiteX4" fmla="*/ 1416424 w 2826871"/>
                    <a:gd name="connsiteY4" fmla="*/ 609600 h 1988172"/>
                    <a:gd name="connsiteX5" fmla="*/ 1595718 w 2826871"/>
                    <a:gd name="connsiteY5" fmla="*/ 215153 h 1988172"/>
                    <a:gd name="connsiteX6" fmla="*/ 1966259 w 2826871"/>
                    <a:gd name="connsiteY6" fmla="*/ 35859 h 1988172"/>
                    <a:gd name="connsiteX7" fmla="*/ 2826871 w 2826871"/>
                    <a:gd name="connsiteY7" fmla="*/ 0 h 1988172"/>
                    <a:gd name="connsiteX0" fmla="*/ 0 w 2826871"/>
                    <a:gd name="connsiteY0" fmla="*/ 1984188 h 1995520"/>
                    <a:gd name="connsiteX1" fmla="*/ 776941 w 2826871"/>
                    <a:gd name="connsiteY1" fmla="*/ 1984188 h 1995520"/>
                    <a:gd name="connsiteX2" fmla="*/ 1057835 w 2826871"/>
                    <a:gd name="connsiteY2" fmla="*/ 1930400 h 1995520"/>
                    <a:gd name="connsiteX3" fmla="*/ 1255059 w 2826871"/>
                    <a:gd name="connsiteY3" fmla="*/ 1320800 h 1995520"/>
                    <a:gd name="connsiteX4" fmla="*/ 1416424 w 2826871"/>
                    <a:gd name="connsiteY4" fmla="*/ 609600 h 1995520"/>
                    <a:gd name="connsiteX5" fmla="*/ 1595718 w 2826871"/>
                    <a:gd name="connsiteY5" fmla="*/ 215153 h 1995520"/>
                    <a:gd name="connsiteX6" fmla="*/ 1966259 w 2826871"/>
                    <a:gd name="connsiteY6" fmla="*/ 35859 h 1995520"/>
                    <a:gd name="connsiteX7" fmla="*/ 2826871 w 2826871"/>
                    <a:gd name="connsiteY7" fmla="*/ 0 h 1995520"/>
                    <a:gd name="connsiteX0" fmla="*/ 0 w 2826871"/>
                    <a:gd name="connsiteY0" fmla="*/ 1984188 h 1992156"/>
                    <a:gd name="connsiteX1" fmla="*/ 776941 w 2826871"/>
                    <a:gd name="connsiteY1" fmla="*/ 1984188 h 1992156"/>
                    <a:gd name="connsiteX2" fmla="*/ 1081740 w 2826871"/>
                    <a:gd name="connsiteY2" fmla="*/ 1876611 h 1992156"/>
                    <a:gd name="connsiteX3" fmla="*/ 1255059 w 2826871"/>
                    <a:gd name="connsiteY3" fmla="*/ 1320800 h 1992156"/>
                    <a:gd name="connsiteX4" fmla="*/ 1416424 w 2826871"/>
                    <a:gd name="connsiteY4" fmla="*/ 609600 h 1992156"/>
                    <a:gd name="connsiteX5" fmla="*/ 1595718 w 2826871"/>
                    <a:gd name="connsiteY5" fmla="*/ 215153 h 1992156"/>
                    <a:gd name="connsiteX6" fmla="*/ 1966259 w 2826871"/>
                    <a:gd name="connsiteY6" fmla="*/ 35859 h 1992156"/>
                    <a:gd name="connsiteX7" fmla="*/ 2826871 w 2826871"/>
                    <a:gd name="connsiteY7" fmla="*/ 0 h 19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26871" h="1992156">
                      <a:moveTo>
                        <a:pt x="0" y="1984188"/>
                      </a:moveTo>
                      <a:cubicBezTo>
                        <a:pt x="258980" y="1984188"/>
                        <a:pt x="596651" y="2002117"/>
                        <a:pt x="776941" y="1984188"/>
                      </a:cubicBezTo>
                      <a:cubicBezTo>
                        <a:pt x="957231" y="1966259"/>
                        <a:pt x="1002054" y="1987176"/>
                        <a:pt x="1081740" y="1876611"/>
                      </a:cubicBezTo>
                      <a:cubicBezTo>
                        <a:pt x="1161426" y="1766046"/>
                        <a:pt x="1199278" y="1531969"/>
                        <a:pt x="1255059" y="1320800"/>
                      </a:cubicBezTo>
                      <a:cubicBezTo>
                        <a:pt x="1310840" y="1109632"/>
                        <a:pt x="1359647" y="793875"/>
                        <a:pt x="1416424" y="609600"/>
                      </a:cubicBezTo>
                      <a:cubicBezTo>
                        <a:pt x="1473201" y="425325"/>
                        <a:pt x="1504079" y="310776"/>
                        <a:pt x="1595718" y="215153"/>
                      </a:cubicBezTo>
                      <a:cubicBezTo>
                        <a:pt x="1687357" y="119529"/>
                        <a:pt x="1761067" y="71718"/>
                        <a:pt x="1966259" y="35859"/>
                      </a:cubicBezTo>
                      <a:cubicBezTo>
                        <a:pt x="2171451" y="0"/>
                        <a:pt x="2499161" y="0"/>
                        <a:pt x="2826871" y="0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>
                  <a:off x="5270286" y="805205"/>
                  <a:ext cx="2392571" cy="1693221"/>
                </a:xfrm>
                <a:custGeom>
                  <a:avLst/>
                  <a:gdLst>
                    <a:gd name="connsiteX0" fmla="*/ 0 w 2826871"/>
                    <a:gd name="connsiteY0" fmla="*/ 1984188 h 1989563"/>
                    <a:gd name="connsiteX1" fmla="*/ 776941 w 2826871"/>
                    <a:gd name="connsiteY1" fmla="*/ 1984188 h 1989563"/>
                    <a:gd name="connsiteX2" fmla="*/ 980141 w 2826871"/>
                    <a:gd name="connsiteY2" fmla="*/ 1966259 h 1989563"/>
                    <a:gd name="connsiteX3" fmla="*/ 1141506 w 2826871"/>
                    <a:gd name="connsiteY3" fmla="*/ 1739153 h 1989563"/>
                    <a:gd name="connsiteX4" fmla="*/ 1416424 w 2826871"/>
                    <a:gd name="connsiteY4" fmla="*/ 609600 h 1989563"/>
                    <a:gd name="connsiteX5" fmla="*/ 1595718 w 2826871"/>
                    <a:gd name="connsiteY5" fmla="*/ 215153 h 1989563"/>
                    <a:gd name="connsiteX6" fmla="*/ 1966259 w 2826871"/>
                    <a:gd name="connsiteY6" fmla="*/ 35859 h 1989563"/>
                    <a:gd name="connsiteX7" fmla="*/ 2826871 w 2826871"/>
                    <a:gd name="connsiteY7" fmla="*/ 0 h 1989563"/>
                    <a:gd name="connsiteX0" fmla="*/ 0 w 2826871"/>
                    <a:gd name="connsiteY0" fmla="*/ 1984188 h 1989563"/>
                    <a:gd name="connsiteX1" fmla="*/ 776941 w 2826871"/>
                    <a:gd name="connsiteY1" fmla="*/ 1984188 h 1989563"/>
                    <a:gd name="connsiteX2" fmla="*/ 1016000 w 2826871"/>
                    <a:gd name="connsiteY2" fmla="*/ 1966259 h 1989563"/>
                    <a:gd name="connsiteX3" fmla="*/ 1141506 w 2826871"/>
                    <a:gd name="connsiteY3" fmla="*/ 1739153 h 1989563"/>
                    <a:gd name="connsiteX4" fmla="*/ 1416424 w 2826871"/>
                    <a:gd name="connsiteY4" fmla="*/ 609600 h 1989563"/>
                    <a:gd name="connsiteX5" fmla="*/ 1595718 w 2826871"/>
                    <a:gd name="connsiteY5" fmla="*/ 215153 h 1989563"/>
                    <a:gd name="connsiteX6" fmla="*/ 1966259 w 2826871"/>
                    <a:gd name="connsiteY6" fmla="*/ 35859 h 1989563"/>
                    <a:gd name="connsiteX7" fmla="*/ 2826871 w 2826871"/>
                    <a:gd name="connsiteY7" fmla="*/ 0 h 1989563"/>
                    <a:gd name="connsiteX0" fmla="*/ 0 w 2826871"/>
                    <a:gd name="connsiteY0" fmla="*/ 1984188 h 1988172"/>
                    <a:gd name="connsiteX1" fmla="*/ 776941 w 2826871"/>
                    <a:gd name="connsiteY1" fmla="*/ 1984188 h 1988172"/>
                    <a:gd name="connsiteX2" fmla="*/ 1057835 w 2826871"/>
                    <a:gd name="connsiteY2" fmla="*/ 1930400 h 1988172"/>
                    <a:gd name="connsiteX3" fmla="*/ 1141506 w 2826871"/>
                    <a:gd name="connsiteY3" fmla="*/ 1739153 h 1988172"/>
                    <a:gd name="connsiteX4" fmla="*/ 1416424 w 2826871"/>
                    <a:gd name="connsiteY4" fmla="*/ 609600 h 1988172"/>
                    <a:gd name="connsiteX5" fmla="*/ 1595718 w 2826871"/>
                    <a:gd name="connsiteY5" fmla="*/ 215153 h 1988172"/>
                    <a:gd name="connsiteX6" fmla="*/ 1966259 w 2826871"/>
                    <a:gd name="connsiteY6" fmla="*/ 35859 h 1988172"/>
                    <a:gd name="connsiteX7" fmla="*/ 2826871 w 2826871"/>
                    <a:gd name="connsiteY7" fmla="*/ 0 h 1988172"/>
                    <a:gd name="connsiteX0" fmla="*/ 0 w 2826871"/>
                    <a:gd name="connsiteY0" fmla="*/ 1984188 h 1995520"/>
                    <a:gd name="connsiteX1" fmla="*/ 776941 w 2826871"/>
                    <a:gd name="connsiteY1" fmla="*/ 1984188 h 1995520"/>
                    <a:gd name="connsiteX2" fmla="*/ 1057835 w 2826871"/>
                    <a:gd name="connsiteY2" fmla="*/ 1930400 h 1995520"/>
                    <a:gd name="connsiteX3" fmla="*/ 1255059 w 2826871"/>
                    <a:gd name="connsiteY3" fmla="*/ 1320800 h 1995520"/>
                    <a:gd name="connsiteX4" fmla="*/ 1416424 w 2826871"/>
                    <a:gd name="connsiteY4" fmla="*/ 609600 h 1995520"/>
                    <a:gd name="connsiteX5" fmla="*/ 1595718 w 2826871"/>
                    <a:gd name="connsiteY5" fmla="*/ 215153 h 1995520"/>
                    <a:gd name="connsiteX6" fmla="*/ 1966259 w 2826871"/>
                    <a:gd name="connsiteY6" fmla="*/ 35859 h 1995520"/>
                    <a:gd name="connsiteX7" fmla="*/ 2826871 w 2826871"/>
                    <a:gd name="connsiteY7" fmla="*/ 0 h 1995520"/>
                    <a:gd name="connsiteX0" fmla="*/ 0 w 2826871"/>
                    <a:gd name="connsiteY0" fmla="*/ 1984188 h 1992156"/>
                    <a:gd name="connsiteX1" fmla="*/ 776941 w 2826871"/>
                    <a:gd name="connsiteY1" fmla="*/ 1984188 h 1992156"/>
                    <a:gd name="connsiteX2" fmla="*/ 1081740 w 2826871"/>
                    <a:gd name="connsiteY2" fmla="*/ 1876611 h 1992156"/>
                    <a:gd name="connsiteX3" fmla="*/ 1255059 w 2826871"/>
                    <a:gd name="connsiteY3" fmla="*/ 1320800 h 1992156"/>
                    <a:gd name="connsiteX4" fmla="*/ 1416424 w 2826871"/>
                    <a:gd name="connsiteY4" fmla="*/ 609600 h 1992156"/>
                    <a:gd name="connsiteX5" fmla="*/ 1595718 w 2826871"/>
                    <a:gd name="connsiteY5" fmla="*/ 215153 h 1992156"/>
                    <a:gd name="connsiteX6" fmla="*/ 1966259 w 2826871"/>
                    <a:gd name="connsiteY6" fmla="*/ 35859 h 1992156"/>
                    <a:gd name="connsiteX7" fmla="*/ 2826871 w 2826871"/>
                    <a:gd name="connsiteY7" fmla="*/ 0 h 19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26871" h="1992156">
                      <a:moveTo>
                        <a:pt x="0" y="1984188"/>
                      </a:moveTo>
                      <a:cubicBezTo>
                        <a:pt x="258980" y="1984188"/>
                        <a:pt x="596651" y="2002117"/>
                        <a:pt x="776941" y="1984188"/>
                      </a:cubicBezTo>
                      <a:cubicBezTo>
                        <a:pt x="957231" y="1966259"/>
                        <a:pt x="1002054" y="1987176"/>
                        <a:pt x="1081740" y="1876611"/>
                      </a:cubicBezTo>
                      <a:cubicBezTo>
                        <a:pt x="1161426" y="1766046"/>
                        <a:pt x="1199278" y="1531969"/>
                        <a:pt x="1255059" y="1320800"/>
                      </a:cubicBezTo>
                      <a:cubicBezTo>
                        <a:pt x="1310840" y="1109632"/>
                        <a:pt x="1359647" y="793875"/>
                        <a:pt x="1416424" y="609600"/>
                      </a:cubicBezTo>
                      <a:cubicBezTo>
                        <a:pt x="1473201" y="425325"/>
                        <a:pt x="1504079" y="310776"/>
                        <a:pt x="1595718" y="215153"/>
                      </a:cubicBezTo>
                      <a:cubicBezTo>
                        <a:pt x="1687357" y="119529"/>
                        <a:pt x="1761067" y="71718"/>
                        <a:pt x="1966259" y="35859"/>
                      </a:cubicBezTo>
                      <a:cubicBezTo>
                        <a:pt x="2171451" y="0"/>
                        <a:pt x="2499161" y="0"/>
                        <a:pt x="2826871" y="0"/>
                      </a:cubicBezTo>
                    </a:path>
                  </a:pathLst>
                </a:custGeom>
                <a:noFill/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rgbClr val="00B050"/>
                    </a:solidFill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5843822" y="2642070"/>
                <a:ext cx="2811250" cy="2041166"/>
                <a:chOff x="5843822" y="2642070"/>
                <a:chExt cx="2811250" cy="2041166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5843822" y="2642070"/>
                  <a:ext cx="0" cy="1701688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1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5843822" y="4343758"/>
                  <a:ext cx="2802964" cy="0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1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8364138" y="4336987"/>
                  <a:ext cx="290934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>
                      <a:solidFill>
                        <a:srgbClr val="0055A0"/>
                      </a:solidFill>
                    </a:rPr>
                    <a:t>T</a:t>
                  </a:r>
                  <a:endParaRPr lang="en-GB" sz="2400" dirty="0">
                    <a:solidFill>
                      <a:srgbClr val="0055A0"/>
                    </a:solidFill>
                  </a:endParaRPr>
                </a:p>
              </p:txBody>
            </p:sp>
            <p:sp>
              <p:nvSpPr>
                <p:cNvPr id="31" name="Freeform 30"/>
                <p:cNvSpPr/>
                <p:nvPr/>
              </p:nvSpPr>
              <p:spPr>
                <a:xfrm>
                  <a:off x="5876763" y="2664081"/>
                  <a:ext cx="1346646" cy="1671209"/>
                </a:xfrm>
                <a:custGeom>
                  <a:avLst/>
                  <a:gdLst>
                    <a:gd name="connsiteX0" fmla="*/ 0 w 2175436"/>
                    <a:gd name="connsiteY0" fmla="*/ 0 h 1984188"/>
                    <a:gd name="connsiteX1" fmla="*/ 944283 w 2175436"/>
                    <a:gd name="connsiteY1" fmla="*/ 203200 h 1984188"/>
                    <a:gd name="connsiteX2" fmla="*/ 1553883 w 2175436"/>
                    <a:gd name="connsiteY2" fmla="*/ 657411 h 1984188"/>
                    <a:gd name="connsiteX3" fmla="*/ 2037977 w 2175436"/>
                    <a:gd name="connsiteY3" fmla="*/ 1619623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46163 w 2175436"/>
                    <a:gd name="connsiteY1" fmla="*/ 239062 h 1984188"/>
                    <a:gd name="connsiteX2" fmla="*/ 1553883 w 2175436"/>
                    <a:gd name="connsiteY2" fmla="*/ 657411 h 1984188"/>
                    <a:gd name="connsiteX3" fmla="*/ 2037977 w 2175436"/>
                    <a:gd name="connsiteY3" fmla="*/ 1619623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46163 w 2175436"/>
                    <a:gd name="connsiteY1" fmla="*/ 239062 h 1984188"/>
                    <a:gd name="connsiteX2" fmla="*/ 1439583 w 2175436"/>
                    <a:gd name="connsiteY2" fmla="*/ 836717 h 1984188"/>
                    <a:gd name="connsiteX3" fmla="*/ 2037977 w 2175436"/>
                    <a:gd name="connsiteY3" fmla="*/ 1619623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46163 w 2175436"/>
                    <a:gd name="connsiteY1" fmla="*/ 239062 h 1984188"/>
                    <a:gd name="connsiteX2" fmla="*/ 1439583 w 2175436"/>
                    <a:gd name="connsiteY2" fmla="*/ 836717 h 1984188"/>
                    <a:gd name="connsiteX3" fmla="*/ 1984637 w 2175436"/>
                    <a:gd name="connsiteY3" fmla="*/ 1637553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46163 w 2175436"/>
                    <a:gd name="connsiteY1" fmla="*/ 239062 h 1984188"/>
                    <a:gd name="connsiteX2" fmla="*/ 1439583 w 2175436"/>
                    <a:gd name="connsiteY2" fmla="*/ 836717 h 1984188"/>
                    <a:gd name="connsiteX3" fmla="*/ 1999877 w 2175436"/>
                    <a:gd name="connsiteY3" fmla="*/ 1592727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00443 w 2175436"/>
                    <a:gd name="connsiteY1" fmla="*/ 239062 h 1984188"/>
                    <a:gd name="connsiteX2" fmla="*/ 1439583 w 2175436"/>
                    <a:gd name="connsiteY2" fmla="*/ 836717 h 1984188"/>
                    <a:gd name="connsiteX3" fmla="*/ 1999877 w 2175436"/>
                    <a:gd name="connsiteY3" fmla="*/ 1592727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00443 w 2175436"/>
                    <a:gd name="connsiteY1" fmla="*/ 239062 h 1984188"/>
                    <a:gd name="connsiteX2" fmla="*/ 1485303 w 2175436"/>
                    <a:gd name="connsiteY2" fmla="*/ 899474 h 1984188"/>
                    <a:gd name="connsiteX3" fmla="*/ 1999877 w 2175436"/>
                    <a:gd name="connsiteY3" fmla="*/ 1592727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00443 w 2175436"/>
                    <a:gd name="connsiteY1" fmla="*/ 239062 h 1984188"/>
                    <a:gd name="connsiteX2" fmla="*/ 1485303 w 2175436"/>
                    <a:gd name="connsiteY2" fmla="*/ 899474 h 1984188"/>
                    <a:gd name="connsiteX3" fmla="*/ 1999877 w 2175436"/>
                    <a:gd name="connsiteY3" fmla="*/ 1592727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00443 w 2175436"/>
                    <a:gd name="connsiteY1" fmla="*/ 239062 h 1984188"/>
                    <a:gd name="connsiteX2" fmla="*/ 1485303 w 2175436"/>
                    <a:gd name="connsiteY2" fmla="*/ 899474 h 1984188"/>
                    <a:gd name="connsiteX3" fmla="*/ 1938917 w 2175436"/>
                    <a:gd name="connsiteY3" fmla="*/ 1610658 h 1984188"/>
                    <a:gd name="connsiteX4" fmla="*/ 2175436 w 2175436"/>
                    <a:gd name="connsiteY4" fmla="*/ 1984188 h 1984188"/>
                    <a:gd name="connsiteX0" fmla="*/ 0 w 2068756"/>
                    <a:gd name="connsiteY0" fmla="*/ 0 h 2011084"/>
                    <a:gd name="connsiteX1" fmla="*/ 700443 w 2068756"/>
                    <a:gd name="connsiteY1" fmla="*/ 239062 h 2011084"/>
                    <a:gd name="connsiteX2" fmla="*/ 1485303 w 2068756"/>
                    <a:gd name="connsiteY2" fmla="*/ 899474 h 2011084"/>
                    <a:gd name="connsiteX3" fmla="*/ 1938917 w 2068756"/>
                    <a:gd name="connsiteY3" fmla="*/ 1610658 h 2011084"/>
                    <a:gd name="connsiteX4" fmla="*/ 2068756 w 2068756"/>
                    <a:gd name="connsiteY4" fmla="*/ 2011084 h 2011084"/>
                    <a:gd name="connsiteX0" fmla="*/ 0 w 2053516"/>
                    <a:gd name="connsiteY0" fmla="*/ 0 h 1966258"/>
                    <a:gd name="connsiteX1" fmla="*/ 700443 w 2053516"/>
                    <a:gd name="connsiteY1" fmla="*/ 239062 h 1966258"/>
                    <a:gd name="connsiteX2" fmla="*/ 1485303 w 2053516"/>
                    <a:gd name="connsiteY2" fmla="*/ 899474 h 1966258"/>
                    <a:gd name="connsiteX3" fmla="*/ 1938917 w 2053516"/>
                    <a:gd name="connsiteY3" fmla="*/ 1610658 h 1966258"/>
                    <a:gd name="connsiteX4" fmla="*/ 2053516 w 2053516"/>
                    <a:gd name="connsiteY4" fmla="*/ 1966258 h 1966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3516" h="1966258">
                      <a:moveTo>
                        <a:pt x="0" y="0"/>
                      </a:moveTo>
                      <a:cubicBezTo>
                        <a:pt x="342651" y="46816"/>
                        <a:pt x="452893" y="89150"/>
                        <a:pt x="700443" y="239062"/>
                      </a:cubicBezTo>
                      <a:cubicBezTo>
                        <a:pt x="947993" y="388974"/>
                        <a:pt x="1278891" y="670875"/>
                        <a:pt x="1485303" y="899474"/>
                      </a:cubicBezTo>
                      <a:cubicBezTo>
                        <a:pt x="1691715" y="1128073"/>
                        <a:pt x="1835325" y="1389529"/>
                        <a:pt x="1938917" y="1610658"/>
                      </a:cubicBezTo>
                      <a:cubicBezTo>
                        <a:pt x="2042509" y="1831787"/>
                        <a:pt x="2030606" y="1907489"/>
                        <a:pt x="2053516" y="1966258"/>
                      </a:cubicBezTo>
                    </a:path>
                  </a:pathLst>
                </a:custGeom>
                <a:noFill/>
                <a:ln>
                  <a:solidFill>
                    <a:schemeClr val="tx2"/>
                  </a:solidFill>
                  <a:prstDash val="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6980910" y="3697165"/>
                  <a:ext cx="607994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Freeform 35"/>
                <p:cNvSpPr/>
                <p:nvPr/>
              </p:nvSpPr>
              <p:spPr>
                <a:xfrm>
                  <a:off x="6178488" y="2656040"/>
                  <a:ext cx="1662492" cy="1671209"/>
                </a:xfrm>
                <a:custGeom>
                  <a:avLst/>
                  <a:gdLst>
                    <a:gd name="connsiteX0" fmla="*/ 0 w 2175436"/>
                    <a:gd name="connsiteY0" fmla="*/ 0 h 1984188"/>
                    <a:gd name="connsiteX1" fmla="*/ 944283 w 2175436"/>
                    <a:gd name="connsiteY1" fmla="*/ 203200 h 1984188"/>
                    <a:gd name="connsiteX2" fmla="*/ 1553883 w 2175436"/>
                    <a:gd name="connsiteY2" fmla="*/ 657411 h 1984188"/>
                    <a:gd name="connsiteX3" fmla="*/ 2037977 w 2175436"/>
                    <a:gd name="connsiteY3" fmla="*/ 1619623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46163 w 2175436"/>
                    <a:gd name="connsiteY1" fmla="*/ 239062 h 1984188"/>
                    <a:gd name="connsiteX2" fmla="*/ 1553883 w 2175436"/>
                    <a:gd name="connsiteY2" fmla="*/ 657411 h 1984188"/>
                    <a:gd name="connsiteX3" fmla="*/ 2037977 w 2175436"/>
                    <a:gd name="connsiteY3" fmla="*/ 1619623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46163 w 2175436"/>
                    <a:gd name="connsiteY1" fmla="*/ 239062 h 1984188"/>
                    <a:gd name="connsiteX2" fmla="*/ 1439583 w 2175436"/>
                    <a:gd name="connsiteY2" fmla="*/ 836717 h 1984188"/>
                    <a:gd name="connsiteX3" fmla="*/ 2037977 w 2175436"/>
                    <a:gd name="connsiteY3" fmla="*/ 1619623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46163 w 2175436"/>
                    <a:gd name="connsiteY1" fmla="*/ 239062 h 1984188"/>
                    <a:gd name="connsiteX2" fmla="*/ 1439583 w 2175436"/>
                    <a:gd name="connsiteY2" fmla="*/ 836717 h 1984188"/>
                    <a:gd name="connsiteX3" fmla="*/ 1984637 w 2175436"/>
                    <a:gd name="connsiteY3" fmla="*/ 1637553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46163 w 2175436"/>
                    <a:gd name="connsiteY1" fmla="*/ 239062 h 1984188"/>
                    <a:gd name="connsiteX2" fmla="*/ 1439583 w 2175436"/>
                    <a:gd name="connsiteY2" fmla="*/ 836717 h 1984188"/>
                    <a:gd name="connsiteX3" fmla="*/ 1999877 w 2175436"/>
                    <a:gd name="connsiteY3" fmla="*/ 1592727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00443 w 2175436"/>
                    <a:gd name="connsiteY1" fmla="*/ 239062 h 1984188"/>
                    <a:gd name="connsiteX2" fmla="*/ 1439583 w 2175436"/>
                    <a:gd name="connsiteY2" fmla="*/ 836717 h 1984188"/>
                    <a:gd name="connsiteX3" fmla="*/ 1999877 w 2175436"/>
                    <a:gd name="connsiteY3" fmla="*/ 1592727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00443 w 2175436"/>
                    <a:gd name="connsiteY1" fmla="*/ 239062 h 1984188"/>
                    <a:gd name="connsiteX2" fmla="*/ 1485303 w 2175436"/>
                    <a:gd name="connsiteY2" fmla="*/ 899474 h 1984188"/>
                    <a:gd name="connsiteX3" fmla="*/ 1999877 w 2175436"/>
                    <a:gd name="connsiteY3" fmla="*/ 1592727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00443 w 2175436"/>
                    <a:gd name="connsiteY1" fmla="*/ 239062 h 1984188"/>
                    <a:gd name="connsiteX2" fmla="*/ 1485303 w 2175436"/>
                    <a:gd name="connsiteY2" fmla="*/ 899474 h 1984188"/>
                    <a:gd name="connsiteX3" fmla="*/ 1999877 w 2175436"/>
                    <a:gd name="connsiteY3" fmla="*/ 1592727 h 1984188"/>
                    <a:gd name="connsiteX4" fmla="*/ 2175436 w 2175436"/>
                    <a:gd name="connsiteY4" fmla="*/ 1984188 h 1984188"/>
                    <a:gd name="connsiteX0" fmla="*/ 0 w 2175436"/>
                    <a:gd name="connsiteY0" fmla="*/ 0 h 1984188"/>
                    <a:gd name="connsiteX1" fmla="*/ 700443 w 2175436"/>
                    <a:gd name="connsiteY1" fmla="*/ 239062 h 1984188"/>
                    <a:gd name="connsiteX2" fmla="*/ 1485303 w 2175436"/>
                    <a:gd name="connsiteY2" fmla="*/ 899474 h 1984188"/>
                    <a:gd name="connsiteX3" fmla="*/ 1938917 w 2175436"/>
                    <a:gd name="connsiteY3" fmla="*/ 1610658 h 1984188"/>
                    <a:gd name="connsiteX4" fmla="*/ 2175436 w 2175436"/>
                    <a:gd name="connsiteY4" fmla="*/ 1984188 h 1984188"/>
                    <a:gd name="connsiteX0" fmla="*/ 0 w 2068756"/>
                    <a:gd name="connsiteY0" fmla="*/ 0 h 2011084"/>
                    <a:gd name="connsiteX1" fmla="*/ 700443 w 2068756"/>
                    <a:gd name="connsiteY1" fmla="*/ 239062 h 2011084"/>
                    <a:gd name="connsiteX2" fmla="*/ 1485303 w 2068756"/>
                    <a:gd name="connsiteY2" fmla="*/ 899474 h 2011084"/>
                    <a:gd name="connsiteX3" fmla="*/ 1938917 w 2068756"/>
                    <a:gd name="connsiteY3" fmla="*/ 1610658 h 2011084"/>
                    <a:gd name="connsiteX4" fmla="*/ 2068756 w 2068756"/>
                    <a:gd name="connsiteY4" fmla="*/ 2011084 h 2011084"/>
                    <a:gd name="connsiteX0" fmla="*/ 0 w 2053516"/>
                    <a:gd name="connsiteY0" fmla="*/ 0 h 1966258"/>
                    <a:gd name="connsiteX1" fmla="*/ 700443 w 2053516"/>
                    <a:gd name="connsiteY1" fmla="*/ 239062 h 1966258"/>
                    <a:gd name="connsiteX2" fmla="*/ 1485303 w 2053516"/>
                    <a:gd name="connsiteY2" fmla="*/ 899474 h 1966258"/>
                    <a:gd name="connsiteX3" fmla="*/ 1938917 w 2053516"/>
                    <a:gd name="connsiteY3" fmla="*/ 1610658 h 1966258"/>
                    <a:gd name="connsiteX4" fmla="*/ 2053516 w 2053516"/>
                    <a:gd name="connsiteY4" fmla="*/ 1966258 h 1966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3516" h="1966258">
                      <a:moveTo>
                        <a:pt x="0" y="0"/>
                      </a:moveTo>
                      <a:cubicBezTo>
                        <a:pt x="342651" y="46816"/>
                        <a:pt x="452893" y="89150"/>
                        <a:pt x="700443" y="239062"/>
                      </a:cubicBezTo>
                      <a:cubicBezTo>
                        <a:pt x="947993" y="388974"/>
                        <a:pt x="1278891" y="670875"/>
                        <a:pt x="1485303" y="899474"/>
                      </a:cubicBezTo>
                      <a:cubicBezTo>
                        <a:pt x="1691715" y="1128073"/>
                        <a:pt x="1835325" y="1389529"/>
                        <a:pt x="1938917" y="1610658"/>
                      </a:cubicBezTo>
                      <a:cubicBezTo>
                        <a:pt x="2042509" y="1831787"/>
                        <a:pt x="2030606" y="1907489"/>
                        <a:pt x="2053516" y="1966258"/>
                      </a:cubicBezTo>
                    </a:path>
                  </a:pathLst>
                </a:custGeom>
                <a:noFill/>
                <a:ln>
                  <a:solidFill>
                    <a:schemeClr val="tx2"/>
                  </a:solidFill>
                  <a:prstDash val="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696092" y="3248583"/>
                  <a:ext cx="50650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6204000" y="2798796"/>
                  <a:ext cx="41553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/>
                <p:cNvSpPr txBox="1"/>
                <p:nvPr/>
              </p:nvSpPr>
              <p:spPr>
                <a:xfrm rot="3309555">
                  <a:off x="7279354" y="3649032"/>
                  <a:ext cx="1367731" cy="2967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67" dirty="0">
                      <a:solidFill>
                        <a:srgbClr val="0055A0"/>
                      </a:solidFill>
                    </a:rPr>
                    <a:t>Transition edge</a:t>
                  </a:r>
                  <a:endParaRPr lang="en-GB" sz="1867" dirty="0">
                    <a:solidFill>
                      <a:srgbClr val="0055A0"/>
                    </a:solidFill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6226860" y="713603"/>
                <a:ext cx="1362044" cy="3654357"/>
                <a:chOff x="6226860" y="713603"/>
                <a:chExt cx="1362044" cy="3654357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979351" y="713603"/>
                  <a:ext cx="0" cy="3630155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7588904" y="730112"/>
                  <a:ext cx="0" cy="3613646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689628" y="737805"/>
                  <a:ext cx="0" cy="3630155"/>
                </a:xfrm>
                <a:prstGeom prst="line">
                  <a:avLst/>
                </a:prstGeom>
                <a:ln w="9525">
                  <a:solidFill>
                    <a:srgbClr val="00B050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7202599" y="737805"/>
                  <a:ext cx="0" cy="3613646"/>
                </a:xfrm>
                <a:prstGeom prst="line">
                  <a:avLst/>
                </a:prstGeom>
                <a:ln w="9525">
                  <a:solidFill>
                    <a:srgbClr val="00B050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6226860" y="729550"/>
                  <a:ext cx="0" cy="363015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6617280" y="713603"/>
                  <a:ext cx="0" cy="3613646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Rectangle 14"/>
            <p:cNvSpPr/>
            <p:nvPr/>
          </p:nvSpPr>
          <p:spPr>
            <a:xfrm>
              <a:off x="5298441" y="2368222"/>
              <a:ext cx="822702" cy="27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89713"/>
              </p:ext>
            </p:extLst>
          </p:nvPr>
        </p:nvGraphicFramePr>
        <p:xfrm>
          <a:off x="-1722519" y="555952"/>
          <a:ext cx="11325984" cy="3331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Transition </a:t>
            </a:r>
            <a:r>
              <a:rPr lang="en-GB" dirty="0"/>
              <a:t>E</a:t>
            </a:r>
            <a:r>
              <a:rPr lang="en-GB" dirty="0" smtClean="0"/>
              <a:t>dge Sensors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29810" y="3477578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I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4" y="3522453"/>
            <a:ext cx="6112919" cy="2336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6569" y="5834711"/>
            <a:ext cx="284244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7" dirty="0">
                <a:solidFill>
                  <a:srgbClr val="0055A0"/>
                </a:solidFill>
              </a:rPr>
              <a:t>*TES developed by us at CERN</a:t>
            </a:r>
            <a:endParaRPr lang="en-GB" sz="1467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3494"/>
            <a:ext cx="10969139" cy="83046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TES literature survey</a:t>
            </a:r>
            <a:endParaRPr lang="en-GB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/>
          </p:nvPr>
        </p:nvGraphicFramePr>
        <p:xfrm>
          <a:off x="609599" y="1173938"/>
          <a:ext cx="11214100" cy="1624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11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1" y="3147392"/>
            <a:ext cx="3271777" cy="2966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3"/>
          <a:stretch/>
        </p:blipFill>
        <p:spPr>
          <a:xfrm>
            <a:off x="8517432" y="3014688"/>
            <a:ext cx="3149848" cy="32316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81488" y="3178067"/>
            <a:ext cx="4005592" cy="2904924"/>
            <a:chOff x="3211116" y="2374025"/>
            <a:chExt cx="3004194" cy="21786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116" y="2374025"/>
              <a:ext cx="3004194" cy="21786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01342" y="4357868"/>
              <a:ext cx="1360025" cy="138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Advantages of TES to OST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325607"/>
          <a:ext cx="10972800" cy="427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48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Project Objectives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668517"/>
              </p:ext>
            </p:extLst>
          </p:nvPr>
        </p:nvGraphicFramePr>
        <p:xfrm>
          <a:off x="609600" y="1173936"/>
          <a:ext cx="10972800" cy="5071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13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693802" y="2930977"/>
            <a:ext cx="4884937" cy="778716"/>
          </a:xfrm>
          <a:prstGeom prst="flowChartAlternateProcess">
            <a:avLst/>
          </a:prstGeom>
          <a:solidFill>
            <a:srgbClr val="5FC8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prstClr val="white"/>
                </a:solidFill>
              </a:rPr>
              <a:t>Characterisation of the SC transitions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prstClr val="white"/>
                </a:solidFill>
              </a:rPr>
              <a:t>Second sound detection by TES </a:t>
            </a:r>
          </a:p>
        </p:txBody>
      </p:sp>
    </p:spTree>
    <p:extLst>
      <p:ext uri="{BB962C8B-B14F-4D97-AF65-F5344CB8AC3E}">
        <p14:creationId xmlns:p14="http://schemas.microsoft.com/office/powerpoint/2010/main" val="2934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Fabricating TES in Au-Sn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6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</a:t>
            </a:r>
            <a:r>
              <a:rPr lang="en-GB" dirty="0" smtClean="0"/>
              <a:t>abrication process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164918" y="2463801"/>
          <a:ext cx="5118100" cy="387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3" imgW="7004898" imgH="5307169" progId="Word.Document.12">
                  <p:embed/>
                </p:oleObj>
              </mc:Choice>
              <mc:Fallback>
                <p:oleObj name="Document" r:id="rId3" imgW="7004898" imgH="53071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64918" y="2463801"/>
                        <a:ext cx="5118100" cy="387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09600" y="1099811"/>
            <a:ext cx="11211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Not available commercially – In-house development </a:t>
            </a:r>
          </a:p>
          <a:p>
            <a:r>
              <a:rPr lang="en-GB" sz="2400" dirty="0">
                <a:solidFill>
                  <a:srgbClr val="0055A0"/>
                </a:solidFill>
              </a:rPr>
              <a:t>Need of an easy-going process to fabricate the TES</a:t>
            </a:r>
          </a:p>
          <a:p>
            <a:r>
              <a:rPr lang="en-GB" sz="2400" dirty="0">
                <a:solidFill>
                  <a:srgbClr val="0055A0"/>
                </a:solidFill>
              </a:rPr>
              <a:t>We </a:t>
            </a:r>
            <a:r>
              <a:rPr lang="en-GB" sz="2400" dirty="0">
                <a:solidFill>
                  <a:srgbClr val="0055A0"/>
                </a:solidFill>
              </a:rPr>
              <a:t>used </a:t>
            </a:r>
            <a:r>
              <a:rPr lang="en-GB" sz="2400" dirty="0">
                <a:solidFill>
                  <a:srgbClr val="0055A0"/>
                </a:solidFill>
              </a:rPr>
              <a:t>a clean </a:t>
            </a:r>
            <a:r>
              <a:rPr lang="en-GB" sz="2400" dirty="0">
                <a:solidFill>
                  <a:srgbClr val="0055A0"/>
                </a:solidFill>
              </a:rPr>
              <a:t>room platform </a:t>
            </a:r>
            <a:r>
              <a:rPr lang="en-GB" sz="2400" dirty="0">
                <a:solidFill>
                  <a:srgbClr val="0055A0"/>
                </a:solidFill>
              </a:rPr>
              <a:t>at </a:t>
            </a:r>
            <a:r>
              <a:rPr lang="en-GB" sz="2400" dirty="0" err="1">
                <a:solidFill>
                  <a:srgbClr val="0055A0"/>
                </a:solidFill>
              </a:rPr>
              <a:t>CMi</a:t>
            </a:r>
            <a:r>
              <a:rPr lang="en-GB" sz="2400" dirty="0">
                <a:solidFill>
                  <a:srgbClr val="0055A0"/>
                </a:solidFill>
              </a:rPr>
              <a:t>/EPFL</a:t>
            </a:r>
            <a:endParaRPr lang="en-GB" sz="2400" dirty="0">
              <a:solidFill>
                <a:srgbClr val="0055A0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787722"/>
              </p:ext>
            </p:extLst>
          </p:nvPr>
        </p:nvGraphicFramePr>
        <p:xfrm>
          <a:off x="496842" y="2463737"/>
          <a:ext cx="6413500" cy="3605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309" y="233494"/>
            <a:ext cx="4233711" cy="142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67399" y="1662959"/>
            <a:ext cx="343132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>
                <a:solidFill>
                  <a:srgbClr val="0055A0"/>
                </a:solidFill>
              </a:rPr>
              <a:t>* Thanks to T. Schneider (CERN/EP/DT) </a:t>
            </a:r>
            <a:r>
              <a:rPr lang="en-GB" sz="1333" dirty="0">
                <a:solidFill>
                  <a:srgbClr val="0055A0"/>
                </a:solidFill>
                <a:sym typeface="Wingdings" panose="05000000000000000000" pitchFamily="2" charset="2"/>
              </a:rPr>
              <a:t></a:t>
            </a:r>
            <a:endParaRPr lang="en-GB" sz="1333" dirty="0">
              <a:solidFill>
                <a:srgbClr val="0055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3763" y="6088362"/>
            <a:ext cx="322748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>
                <a:solidFill>
                  <a:srgbClr val="0055A0"/>
                </a:solidFill>
              </a:rPr>
              <a:t>* Thanks to A. Mapelli (CERN/EP/DT) </a:t>
            </a:r>
            <a:r>
              <a:rPr lang="en-GB" sz="1333" dirty="0">
                <a:solidFill>
                  <a:srgbClr val="0055A0"/>
                </a:solidFill>
                <a:sym typeface="Wingdings" panose="05000000000000000000" pitchFamily="2" charset="2"/>
              </a:rPr>
              <a:t></a:t>
            </a:r>
            <a:endParaRPr lang="en-GB" sz="1333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Wafer designs (2016)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16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0" y="1384037"/>
            <a:ext cx="4404229" cy="4295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672" y="1384037"/>
            <a:ext cx="4454483" cy="4319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951" y="106230"/>
            <a:ext cx="2279984" cy="25849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1485961482"/>
                  </p:ext>
                </p:extLst>
              </p:nvPr>
            </p:nvGraphicFramePr>
            <p:xfrm>
              <a:off x="9240609" y="2979945"/>
              <a:ext cx="2811692" cy="35094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1485961482"/>
                  </p:ext>
                </p:extLst>
              </p:nvPr>
            </p:nvGraphicFramePr>
            <p:xfrm>
              <a:off x="9240609" y="2979945"/>
              <a:ext cx="2811692" cy="35094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6" r:qs="rId7" r:cs="rId8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33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Photolithography results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58" y="1286934"/>
            <a:ext cx="5672676" cy="42809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3" y="1286934"/>
            <a:ext cx="5508252" cy="4280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5903" y="2472482"/>
            <a:ext cx="2622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After laser writing and development</a:t>
            </a:r>
            <a:endParaRPr lang="en-GB" sz="2400" dirty="0">
              <a:solidFill>
                <a:srgbClr val="0055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886" y="1321957"/>
            <a:ext cx="2790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After metallization and lift-off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387374" y="4718422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4D4D4D">
                    <a:lumMod val="50000"/>
                  </a:srgbClr>
                </a:solidFill>
              </a:rPr>
              <a:t>1mm</a:t>
            </a:r>
            <a:endParaRPr lang="en-GB" sz="2400" dirty="0">
              <a:solidFill>
                <a:srgbClr val="4D4D4D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10155191" y="4675401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4D4D4D">
                    <a:lumMod val="50000"/>
                  </a:srgbClr>
                </a:solidFill>
              </a:rPr>
              <a:t>1mm</a:t>
            </a:r>
            <a:endParaRPr lang="en-GB" sz="2400" dirty="0">
              <a:solidFill>
                <a:srgbClr val="4D4D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dirty="0" smtClean="0"/>
                  <a:t>Cabling –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𝐼𝑛</m:t>
                    </m:r>
                  </m:oMath>
                </a14:m>
                <a:r>
                  <a:rPr lang="en-GB" dirty="0" smtClean="0"/>
                  <a:t> cold soldering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259" t="-17391" b="-391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39" y="1325034"/>
            <a:ext cx="6201000" cy="42714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49113" y="1316882"/>
          <a:ext cx="4775200" cy="2679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9114" y="4112232"/>
            <a:ext cx="4955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NO single contact point was lost during cooldown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The force of one point is enough to lift the whole wafer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Cryogenic testing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0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/>
              <a:t>Thermal Mapping with TES: the team</a:t>
            </a:r>
            <a:endParaRPr lang="en-GB" sz="48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069145"/>
              </p:ext>
            </p:extLst>
          </p:nvPr>
        </p:nvGraphicFramePr>
        <p:xfrm>
          <a:off x="609600" y="1337463"/>
          <a:ext cx="10795000" cy="380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6105" y="5288722"/>
            <a:ext cx="914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</a:rPr>
              <a:t>Project started in March 2016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867" y="4477817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B2B2B2">
                    <a:lumMod val="75000"/>
                  </a:srgbClr>
                </a:solidFill>
              </a:rPr>
              <a:t>Mentors</a:t>
            </a:r>
            <a:endParaRPr lang="en-GB" sz="2400" dirty="0">
              <a:solidFill>
                <a:srgbClr val="B2B2B2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20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817960" y="1723952"/>
            <a:ext cx="4128043" cy="4082381"/>
            <a:chOff x="-237096" y="967684"/>
            <a:chExt cx="3595703" cy="3555930"/>
          </a:xfrm>
        </p:grpSpPr>
        <p:grpSp>
          <p:nvGrpSpPr>
            <p:cNvPr id="10" name="Group 9"/>
            <p:cNvGrpSpPr/>
            <p:nvPr/>
          </p:nvGrpSpPr>
          <p:grpSpPr>
            <a:xfrm>
              <a:off x="-237096" y="967684"/>
              <a:ext cx="3595703" cy="3555930"/>
              <a:chOff x="-466942" y="967684"/>
              <a:chExt cx="3595703" cy="355593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97760" y="2006730"/>
                <a:ext cx="2731001" cy="2516884"/>
                <a:chOff x="613534" y="926200"/>
                <a:chExt cx="3987964" cy="3675298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613534" y="926200"/>
                  <a:ext cx="3987964" cy="3675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831809" y="1917289"/>
                  <a:ext cx="3527814" cy="2513123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7" name="Group 26"/>
                <p:cNvGrpSpPr/>
                <p:nvPr/>
              </p:nvGrpSpPr>
              <p:grpSpPr>
                <a:xfrm>
                  <a:off x="1241815" y="2630166"/>
                  <a:ext cx="2726951" cy="200026"/>
                  <a:chOff x="823913" y="1459705"/>
                  <a:chExt cx="2726951" cy="200026"/>
                </a:xfrm>
              </p:grpSpPr>
              <p:sp>
                <p:nvSpPr>
                  <p:cNvPr id="51" name="Freeform 50"/>
                  <p:cNvSpPr/>
                  <p:nvPr/>
                </p:nvSpPr>
                <p:spPr>
                  <a:xfrm>
                    <a:off x="823913" y="1459706"/>
                    <a:ext cx="190500" cy="200025"/>
                  </a:xfrm>
                  <a:custGeom>
                    <a:avLst/>
                    <a:gdLst>
                      <a:gd name="connsiteX0" fmla="*/ 121443 w 190500"/>
                      <a:gd name="connsiteY0" fmla="*/ 195263 h 200025"/>
                      <a:gd name="connsiteX1" fmla="*/ 123825 w 190500"/>
                      <a:gd name="connsiteY1" fmla="*/ 142875 h 200025"/>
                      <a:gd name="connsiteX2" fmla="*/ 183356 w 190500"/>
                      <a:gd name="connsiteY2" fmla="*/ 145257 h 200025"/>
                      <a:gd name="connsiteX3" fmla="*/ 190500 w 190500"/>
                      <a:gd name="connsiteY3" fmla="*/ 0 h 200025"/>
                      <a:gd name="connsiteX4" fmla="*/ 0 w 190500"/>
                      <a:gd name="connsiteY4" fmla="*/ 0 h 200025"/>
                      <a:gd name="connsiteX5" fmla="*/ 4762 w 190500"/>
                      <a:gd name="connsiteY5" fmla="*/ 200025 h 200025"/>
                      <a:gd name="connsiteX6" fmla="*/ 121443 w 190500"/>
                      <a:gd name="connsiteY6" fmla="*/ 195263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500" h="200025">
                        <a:moveTo>
                          <a:pt x="121443" y="195263"/>
                        </a:moveTo>
                        <a:lnTo>
                          <a:pt x="123825" y="142875"/>
                        </a:lnTo>
                        <a:lnTo>
                          <a:pt x="183356" y="145257"/>
                        </a:lnTo>
                        <a:lnTo>
                          <a:pt x="190500" y="0"/>
                        </a:lnTo>
                        <a:lnTo>
                          <a:pt x="0" y="0"/>
                        </a:lnTo>
                        <a:lnTo>
                          <a:pt x="4762" y="200025"/>
                        </a:lnTo>
                        <a:lnTo>
                          <a:pt x="121443" y="195263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" name="Freeform 51"/>
                  <p:cNvSpPr/>
                  <p:nvPr/>
                </p:nvSpPr>
                <p:spPr>
                  <a:xfrm flipH="1">
                    <a:off x="3360364" y="1459705"/>
                    <a:ext cx="190500" cy="200025"/>
                  </a:xfrm>
                  <a:custGeom>
                    <a:avLst/>
                    <a:gdLst>
                      <a:gd name="connsiteX0" fmla="*/ 121443 w 190500"/>
                      <a:gd name="connsiteY0" fmla="*/ 195263 h 200025"/>
                      <a:gd name="connsiteX1" fmla="*/ 123825 w 190500"/>
                      <a:gd name="connsiteY1" fmla="*/ 142875 h 200025"/>
                      <a:gd name="connsiteX2" fmla="*/ 183356 w 190500"/>
                      <a:gd name="connsiteY2" fmla="*/ 145257 h 200025"/>
                      <a:gd name="connsiteX3" fmla="*/ 190500 w 190500"/>
                      <a:gd name="connsiteY3" fmla="*/ 0 h 200025"/>
                      <a:gd name="connsiteX4" fmla="*/ 0 w 190500"/>
                      <a:gd name="connsiteY4" fmla="*/ 0 h 200025"/>
                      <a:gd name="connsiteX5" fmla="*/ 4762 w 190500"/>
                      <a:gd name="connsiteY5" fmla="*/ 200025 h 200025"/>
                      <a:gd name="connsiteX6" fmla="*/ 121443 w 190500"/>
                      <a:gd name="connsiteY6" fmla="*/ 195263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500" h="200025">
                        <a:moveTo>
                          <a:pt x="121443" y="195263"/>
                        </a:moveTo>
                        <a:lnTo>
                          <a:pt x="123825" y="142875"/>
                        </a:lnTo>
                        <a:lnTo>
                          <a:pt x="183356" y="145257"/>
                        </a:lnTo>
                        <a:lnTo>
                          <a:pt x="190500" y="0"/>
                        </a:lnTo>
                        <a:lnTo>
                          <a:pt x="0" y="0"/>
                        </a:lnTo>
                        <a:lnTo>
                          <a:pt x="4762" y="200025"/>
                        </a:lnTo>
                        <a:lnTo>
                          <a:pt x="121443" y="195263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950259" y="1607671"/>
                    <a:ext cx="2474259" cy="45719"/>
                  </a:xfrm>
                  <a:prstGeom prst="rect">
                    <a:avLst/>
                  </a:prstGeom>
                  <a:ln w="9525">
                    <a:solidFill>
                      <a:schemeClr val="accent1">
                        <a:lumMod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1368161" y="4048653"/>
                  <a:ext cx="2474259" cy="136967"/>
                  <a:chOff x="950258" y="3361938"/>
                  <a:chExt cx="2474259" cy="136967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950258" y="3453186"/>
                    <a:ext cx="2474259" cy="45719"/>
                  </a:xfrm>
                  <a:prstGeom prst="rect">
                    <a:avLst/>
                  </a:prstGeom>
                  <a:solidFill>
                    <a:srgbClr val="BE4A02"/>
                  </a:solidFill>
                  <a:ln w="9525">
                    <a:solidFill>
                      <a:schemeClr val="accent1">
                        <a:lumMod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1035336" y="3364254"/>
                    <a:ext cx="206478" cy="82591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1388313" y="3364253"/>
                    <a:ext cx="206478" cy="82591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1733424" y="3364252"/>
                    <a:ext cx="206478" cy="82591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2078535" y="3364251"/>
                    <a:ext cx="206478" cy="82591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2431512" y="3361939"/>
                    <a:ext cx="206478" cy="82591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2762857" y="3361938"/>
                    <a:ext cx="206478" cy="82591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3094202" y="3362576"/>
                    <a:ext cx="206478" cy="82591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9" name="Rectangle 28"/>
                <p:cNvSpPr/>
                <p:nvPr/>
              </p:nvSpPr>
              <p:spPr>
                <a:xfrm>
                  <a:off x="831809" y="1109079"/>
                  <a:ext cx="3527814" cy="808210"/>
                </a:xfrm>
                <a:prstGeom prst="rect">
                  <a:avLst/>
                </a:prstGeom>
                <a:solidFill>
                  <a:srgbClr val="E7F8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1939704" y="1050738"/>
                  <a:ext cx="1312014" cy="587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dirty="0" err="1">
                      <a:solidFill>
                        <a:srgbClr val="0055A0"/>
                      </a:solidFill>
                    </a:rPr>
                    <a:t>Vapor</a:t>
                  </a:r>
                  <a:endParaRPr lang="en-GB" sz="1200" dirty="0">
                    <a:solidFill>
                      <a:srgbClr val="0055A0"/>
                    </a:solidFill>
                  </a:endParaRPr>
                </a:p>
                <a:p>
                  <a:pPr algn="ctr"/>
                  <a:r>
                    <a:rPr lang="en-GB" sz="1200" dirty="0">
                      <a:solidFill>
                        <a:srgbClr val="0055A0"/>
                      </a:solidFill>
                    </a:rPr>
                    <a:t>P &lt; 5000 Pa</a:t>
                  </a:r>
                  <a:endParaRPr lang="en-GB" sz="1200" dirty="0">
                    <a:solidFill>
                      <a:srgbClr val="0055A0"/>
                    </a:solidFill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577359" y="1917677"/>
                  <a:ext cx="2188185" cy="3523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055A0"/>
                      </a:solidFill>
                    </a:rPr>
                    <a:t>Liquid, Saturated He-II</a:t>
                  </a:r>
                  <a:endParaRPr lang="en-GB" sz="1200" dirty="0">
                    <a:solidFill>
                      <a:srgbClr val="0055A0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607588" y="2854811"/>
                  <a:ext cx="1721270" cy="3523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055A0"/>
                      </a:solidFill>
                    </a:rPr>
                    <a:t>Wafer with TES’s</a:t>
                  </a:r>
                  <a:endParaRPr lang="en-GB" sz="1200" dirty="0">
                    <a:solidFill>
                      <a:srgbClr val="0055A0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503965" y="3494348"/>
                  <a:ext cx="2197024" cy="587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055A0"/>
                      </a:solidFill>
                    </a:rPr>
                    <a:t>Heaters </a:t>
                  </a:r>
                  <a:r>
                    <a:rPr lang="en-GB" sz="1200" dirty="0">
                      <a:solidFill>
                        <a:srgbClr val="0055A0"/>
                      </a:solidFill>
                      <a:sym typeface="Wingdings" panose="05000000000000000000" pitchFamily="2" charset="2"/>
                    </a:rPr>
                    <a:t> </a:t>
                  </a:r>
                </a:p>
                <a:p>
                  <a:r>
                    <a:rPr lang="en-GB" sz="1200" dirty="0">
                      <a:solidFill>
                        <a:srgbClr val="0055A0"/>
                      </a:solidFill>
                      <a:sym typeface="Wingdings" panose="05000000000000000000" pitchFamily="2" charset="2"/>
                    </a:rPr>
                    <a:t>2</a:t>
                  </a:r>
                  <a:r>
                    <a:rPr lang="en-GB" sz="1200" baseline="30000" dirty="0">
                      <a:solidFill>
                        <a:srgbClr val="0055A0"/>
                      </a:solidFill>
                      <a:sym typeface="Wingdings" panose="05000000000000000000" pitchFamily="2" charset="2"/>
                    </a:rPr>
                    <a:t>nd</a:t>
                  </a:r>
                  <a:r>
                    <a:rPr lang="en-GB" sz="1200" dirty="0">
                      <a:solidFill>
                        <a:srgbClr val="0055A0"/>
                      </a:solidFill>
                      <a:sym typeface="Wingdings" panose="05000000000000000000" pitchFamily="2" charset="2"/>
                    </a:rPr>
                    <a:t> sound pulses</a:t>
                  </a:r>
                  <a:endParaRPr lang="en-GB" sz="1200" dirty="0">
                    <a:solidFill>
                      <a:srgbClr val="0055A0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831809" y="1109079"/>
                  <a:ext cx="3527814" cy="3321333"/>
                </a:xfrm>
                <a:prstGeom prst="rect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277262" y="2830484"/>
                  <a:ext cx="61421" cy="135513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3866077" y="2830484"/>
                  <a:ext cx="61421" cy="135513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235916" y="4193639"/>
                  <a:ext cx="2726951" cy="11444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56478" y="2830191"/>
                  <a:ext cx="249738" cy="293"/>
                </a:xfrm>
                <a:prstGeom prst="line">
                  <a:avLst/>
                </a:prstGeom>
                <a:ln>
                  <a:solidFill>
                    <a:srgbClr val="DA7D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016640" y="2830484"/>
                  <a:ext cx="249738" cy="293"/>
                </a:xfrm>
                <a:prstGeom prst="line">
                  <a:avLst/>
                </a:prstGeom>
                <a:ln>
                  <a:solidFill>
                    <a:srgbClr val="DA7D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2487814" y="2829319"/>
                  <a:ext cx="249738" cy="293"/>
                </a:xfrm>
                <a:prstGeom prst="line">
                  <a:avLst/>
                </a:prstGeom>
                <a:ln>
                  <a:solidFill>
                    <a:srgbClr val="DA7D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40696" y="2831298"/>
                  <a:ext cx="249738" cy="293"/>
                </a:xfrm>
                <a:prstGeom prst="line">
                  <a:avLst/>
                </a:prstGeom>
                <a:ln>
                  <a:solidFill>
                    <a:srgbClr val="DA7D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409861" y="2831444"/>
                  <a:ext cx="249738" cy="293"/>
                </a:xfrm>
                <a:prstGeom prst="line">
                  <a:avLst/>
                </a:prstGeom>
                <a:ln>
                  <a:solidFill>
                    <a:srgbClr val="DA7D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-466942" y="967684"/>
                <a:ext cx="3039926" cy="1450616"/>
                <a:chOff x="-466942" y="967684"/>
                <a:chExt cx="3039926" cy="1450616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-466942" y="967684"/>
                  <a:ext cx="2458368" cy="91734"/>
                </a:xfrm>
                <a:prstGeom prst="rect">
                  <a:avLst/>
                </a:prstGeom>
                <a:solidFill>
                  <a:schemeClr val="bg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026597" y="1427228"/>
                  <a:ext cx="156354" cy="803590"/>
                </a:xfrm>
                <a:prstGeom prst="rect">
                  <a:avLst/>
                </a:prstGeom>
                <a:solidFill>
                  <a:schemeClr val="bg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884082" y="1244747"/>
                  <a:ext cx="441383" cy="44138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>
                      <a:solidFill>
                        <a:srgbClr val="4D4D4D"/>
                      </a:solidFill>
                    </a:rPr>
                    <a:t>P</a:t>
                  </a:r>
                  <a:endParaRPr lang="en-GB" sz="1600" dirty="0">
                    <a:solidFill>
                      <a:srgbClr val="4D4D4D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2382733" y="1126570"/>
                  <a:ext cx="144922" cy="1110953"/>
                </a:xfrm>
                <a:prstGeom prst="rect">
                  <a:avLst/>
                </a:prstGeom>
                <a:solidFill>
                  <a:schemeClr val="bg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0" name="Group 19"/>
                <p:cNvGrpSpPr/>
                <p:nvPr/>
              </p:nvGrpSpPr>
              <p:grpSpPr>
                <a:xfrm rot="5400000">
                  <a:off x="2247308" y="1628221"/>
                  <a:ext cx="412247" cy="239104"/>
                  <a:chOff x="-154758" y="-627139"/>
                  <a:chExt cx="460698" cy="267206"/>
                </a:xfrm>
              </p:grpSpPr>
              <p:sp>
                <p:nvSpPr>
                  <p:cNvPr id="23" name="Isosceles Triangle 22"/>
                  <p:cNvSpPr/>
                  <p:nvPr/>
                </p:nvSpPr>
                <p:spPr>
                  <a:xfrm rot="5400000">
                    <a:off x="-173186" y="-608710"/>
                    <a:ext cx="267205" cy="230349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Isosceles Triangle 23"/>
                  <p:cNvSpPr/>
                  <p:nvPr/>
                </p:nvSpPr>
                <p:spPr>
                  <a:xfrm rot="16200000">
                    <a:off x="57163" y="-608711"/>
                    <a:ext cx="267205" cy="230349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21" name="Elbow Connector 20"/>
                <p:cNvCxnSpPr>
                  <a:stCxn id="18" idx="6"/>
                </p:cNvCxnSpPr>
                <p:nvPr/>
              </p:nvCxnSpPr>
              <p:spPr>
                <a:xfrm>
                  <a:off x="1325465" y="1465439"/>
                  <a:ext cx="1127897" cy="286314"/>
                </a:xfrm>
                <a:prstGeom prst="bentConnector3">
                  <a:avLst>
                    <a:gd name="adj1" fmla="val 50000"/>
                  </a:avLst>
                </a:prstGeom>
                <a:ln w="12700">
                  <a:solidFill>
                    <a:schemeClr val="accent6"/>
                  </a:solidFill>
                  <a:prstDash val="sysDash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2460600" y="2052845"/>
                  <a:ext cx="0" cy="365455"/>
                </a:xfrm>
                <a:prstGeom prst="straightConnector1">
                  <a:avLst/>
                </a:prstGeom>
                <a:ln w="12700"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Teardrop 10"/>
            <p:cNvSpPr/>
            <p:nvPr/>
          </p:nvSpPr>
          <p:spPr>
            <a:xfrm flipH="1">
              <a:off x="1935095" y="968943"/>
              <a:ext cx="903688" cy="469645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33" dirty="0">
                  <a:solidFill>
                    <a:srgbClr val="5F5F5F">
                      <a:lumMod val="75000"/>
                    </a:srgbClr>
                  </a:solidFill>
                </a:rPr>
                <a:t>Pump</a:t>
              </a:r>
              <a:endParaRPr lang="en-GB" sz="1333" dirty="0">
                <a:solidFill>
                  <a:srgbClr val="5F5F5F">
                    <a:lumMod val="75000"/>
                  </a:srgb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284" y="2131968"/>
              <a:ext cx="45719" cy="1045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7686" y="2131968"/>
              <a:ext cx="45719" cy="10506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2767"/>
          <a:stretch/>
        </p:blipFill>
        <p:spPr>
          <a:xfrm>
            <a:off x="3506641" y="2148163"/>
            <a:ext cx="4103641" cy="34040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91" y="600635"/>
            <a:ext cx="4268303" cy="5691069"/>
          </a:xfrm>
          <a:prstGeom prst="rect">
            <a:avLst/>
          </a:prstGeom>
        </p:spPr>
      </p:pic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174760" y="94046"/>
            <a:ext cx="8258040" cy="1711349"/>
          </a:xfrm>
        </p:spPr>
        <p:txBody>
          <a:bodyPr>
            <a:noAutofit/>
          </a:bodyPr>
          <a:lstStyle/>
          <a:p>
            <a:r>
              <a:rPr lang="en-GB" sz="4267" dirty="0"/>
              <a:t>Testing of TES at the </a:t>
            </a:r>
            <a:r>
              <a:rPr lang="en-GB" sz="4267" dirty="0" err="1"/>
              <a:t>C</a:t>
            </a:r>
            <a:r>
              <a:rPr lang="en-GB" sz="4267" dirty="0" err="1"/>
              <a:t>ryolab</a:t>
            </a:r>
            <a:endParaRPr lang="en-GB" sz="4267" dirty="0"/>
          </a:p>
        </p:txBody>
      </p:sp>
      <p:sp>
        <p:nvSpPr>
          <p:cNvPr id="58" name="TextBox 57"/>
          <p:cNvSpPr txBox="1"/>
          <p:nvPr/>
        </p:nvSpPr>
        <p:spPr>
          <a:xfrm>
            <a:off x="3527969" y="5547683"/>
            <a:ext cx="406598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>
                <a:solidFill>
                  <a:srgbClr val="0055A0"/>
                </a:solidFill>
              </a:rPr>
              <a:t>* Thanks to A. Vacca and J-L. Carpano (</a:t>
            </a:r>
            <a:r>
              <a:rPr lang="en-GB" sz="1333" dirty="0" err="1">
                <a:solidFill>
                  <a:srgbClr val="0055A0"/>
                </a:solidFill>
              </a:rPr>
              <a:t>Cryolab</a:t>
            </a:r>
            <a:r>
              <a:rPr lang="en-GB" sz="1333" dirty="0">
                <a:solidFill>
                  <a:srgbClr val="0055A0"/>
                </a:solidFill>
              </a:rPr>
              <a:t>) </a:t>
            </a:r>
            <a:r>
              <a:rPr lang="en-GB" sz="1333" dirty="0">
                <a:solidFill>
                  <a:srgbClr val="0055A0"/>
                </a:solidFill>
                <a:sym typeface="Wingdings" panose="05000000000000000000" pitchFamily="2" charset="2"/>
              </a:rPr>
              <a:t></a:t>
            </a:r>
            <a:endParaRPr lang="en-GB" sz="1333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99162"/>
            <a:ext cx="7335185" cy="753900"/>
          </a:xfrm>
        </p:spPr>
        <p:txBody>
          <a:bodyPr>
            <a:noAutofit/>
          </a:bodyPr>
          <a:lstStyle/>
          <a:p>
            <a:r>
              <a:rPr lang="en-GB" sz="3200" dirty="0"/>
              <a:t>TES Characterization </a:t>
            </a:r>
            <a:br>
              <a:rPr lang="en-GB" sz="3200" dirty="0"/>
            </a:br>
            <a:r>
              <a:rPr lang="en-GB" sz="3200" dirty="0"/>
              <a:t>(20 nm Au – 100 nm Sn) </a:t>
            </a:r>
            <a:endParaRPr lang="en-GB" sz="32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877919"/>
              </p:ext>
            </p:extLst>
          </p:nvPr>
        </p:nvGraphicFramePr>
        <p:xfrm>
          <a:off x="797140" y="1215593"/>
          <a:ext cx="6113203" cy="2083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21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" y="3057861"/>
            <a:ext cx="12192001" cy="3502260"/>
            <a:chOff x="0" y="2373405"/>
            <a:chExt cx="9144001" cy="2626695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4311043"/>
                </p:ext>
              </p:extLst>
            </p:nvPr>
          </p:nvGraphicFramePr>
          <p:xfrm>
            <a:off x="0" y="2373406"/>
            <a:ext cx="3115585" cy="26266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33541065"/>
                </p:ext>
              </p:extLst>
            </p:nvPr>
          </p:nvGraphicFramePr>
          <p:xfrm>
            <a:off x="2951630" y="2373406"/>
            <a:ext cx="3006959" cy="26266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04100193"/>
                </p:ext>
              </p:extLst>
            </p:nvPr>
          </p:nvGraphicFramePr>
          <p:xfrm>
            <a:off x="5901767" y="2373405"/>
            <a:ext cx="3242234" cy="26266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9232900" y="3323700"/>
            <a:ext cx="1113203" cy="2055566"/>
            <a:chOff x="7034219" y="2458784"/>
            <a:chExt cx="772103" cy="1400156"/>
          </a:xfrm>
          <a:effectLst/>
        </p:grpSpPr>
        <p:sp>
          <p:nvSpPr>
            <p:cNvPr id="14" name="Oval 13"/>
            <p:cNvSpPr/>
            <p:nvPr/>
          </p:nvSpPr>
          <p:spPr>
            <a:xfrm>
              <a:off x="7034219" y="381322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088518" y="364458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232221" y="339216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299835" y="329691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429375" y="311594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550345" y="289686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634996" y="276828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737744" y="25922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760603" y="245878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67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301156"/>
              </p:ext>
            </p:extLst>
          </p:nvPr>
        </p:nvGraphicFramePr>
        <p:xfrm>
          <a:off x="7884149" y="80309"/>
          <a:ext cx="4216411" cy="3094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9655803" y="3486856"/>
            <a:ext cx="1485592" cy="2503385"/>
            <a:chOff x="6732836" y="2381006"/>
            <a:chExt cx="2023270" cy="3409430"/>
          </a:xfrm>
        </p:grpSpPr>
        <p:sp>
          <p:nvSpPr>
            <p:cNvPr id="24" name="TextBox 1"/>
            <p:cNvSpPr txBox="1"/>
            <p:nvPr/>
          </p:nvSpPr>
          <p:spPr>
            <a:xfrm>
              <a:off x="7867856" y="2381006"/>
              <a:ext cx="888250" cy="832144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dirty="0">
                  <a:solidFill>
                    <a:srgbClr val="0055A0"/>
                  </a:solidFill>
                </a:rPr>
                <a:t>1.55 K</a:t>
              </a:r>
            </a:p>
          </p:txBody>
        </p:sp>
        <p:sp>
          <p:nvSpPr>
            <p:cNvPr id="25" name="TextBox 1"/>
            <p:cNvSpPr txBox="1"/>
            <p:nvPr/>
          </p:nvSpPr>
          <p:spPr>
            <a:xfrm>
              <a:off x="6732836" y="4958333"/>
              <a:ext cx="888250" cy="832103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dirty="0">
                  <a:solidFill>
                    <a:srgbClr val="0055A0"/>
                  </a:solidFill>
                </a:rPr>
                <a:t>1.95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91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5218790" y="3908976"/>
            <a:ext cx="6907831" cy="2573105"/>
            <a:chOff x="2851544" y="2967099"/>
            <a:chExt cx="5500552" cy="1817797"/>
          </a:xfrm>
        </p:grpSpPr>
        <p:pic>
          <p:nvPicPr>
            <p:cNvPr id="58" name="Picture 5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51544" y="2967099"/>
              <a:ext cx="2720233" cy="179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Picture 7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31864" y="2967099"/>
              <a:ext cx="2720232" cy="18177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/>
              <a:t>Second sound measurements with TES</a:t>
            </a:r>
            <a:endParaRPr lang="en-GB" sz="4800" dirty="0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929929"/>
              </p:ext>
            </p:extLst>
          </p:nvPr>
        </p:nvGraphicFramePr>
        <p:xfrm>
          <a:off x="342900" y="1327326"/>
          <a:ext cx="4973573" cy="1514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22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03681" y="2955456"/>
            <a:ext cx="4494036" cy="2076185"/>
            <a:chOff x="452895" y="1558397"/>
            <a:chExt cx="3370527" cy="1316647"/>
          </a:xfrm>
        </p:grpSpPr>
        <p:grpSp>
          <p:nvGrpSpPr>
            <p:cNvPr id="52" name="Group 51"/>
            <p:cNvGrpSpPr/>
            <p:nvPr/>
          </p:nvGrpSpPr>
          <p:grpSpPr>
            <a:xfrm>
              <a:off x="452895" y="1558397"/>
              <a:ext cx="3370527" cy="1316647"/>
              <a:chOff x="1053820" y="3173624"/>
              <a:chExt cx="1871485" cy="114905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057860" y="3173624"/>
                <a:ext cx="1867445" cy="136980"/>
                <a:chOff x="823913" y="1459705"/>
                <a:chExt cx="2726951" cy="200026"/>
              </a:xfrm>
            </p:grpSpPr>
            <p:sp>
              <p:nvSpPr>
                <p:cNvPr id="49" name="Freeform 48"/>
                <p:cNvSpPr/>
                <p:nvPr/>
              </p:nvSpPr>
              <p:spPr>
                <a:xfrm>
                  <a:off x="823913" y="1459706"/>
                  <a:ext cx="190500" cy="200025"/>
                </a:xfrm>
                <a:custGeom>
                  <a:avLst/>
                  <a:gdLst>
                    <a:gd name="connsiteX0" fmla="*/ 121443 w 190500"/>
                    <a:gd name="connsiteY0" fmla="*/ 195263 h 200025"/>
                    <a:gd name="connsiteX1" fmla="*/ 123825 w 190500"/>
                    <a:gd name="connsiteY1" fmla="*/ 142875 h 200025"/>
                    <a:gd name="connsiteX2" fmla="*/ 183356 w 190500"/>
                    <a:gd name="connsiteY2" fmla="*/ 145257 h 200025"/>
                    <a:gd name="connsiteX3" fmla="*/ 190500 w 190500"/>
                    <a:gd name="connsiteY3" fmla="*/ 0 h 200025"/>
                    <a:gd name="connsiteX4" fmla="*/ 0 w 190500"/>
                    <a:gd name="connsiteY4" fmla="*/ 0 h 200025"/>
                    <a:gd name="connsiteX5" fmla="*/ 4762 w 190500"/>
                    <a:gd name="connsiteY5" fmla="*/ 200025 h 200025"/>
                    <a:gd name="connsiteX6" fmla="*/ 121443 w 190500"/>
                    <a:gd name="connsiteY6" fmla="*/ 195263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500" h="200025">
                      <a:moveTo>
                        <a:pt x="121443" y="195263"/>
                      </a:moveTo>
                      <a:lnTo>
                        <a:pt x="123825" y="142875"/>
                      </a:lnTo>
                      <a:lnTo>
                        <a:pt x="183356" y="145257"/>
                      </a:lnTo>
                      <a:lnTo>
                        <a:pt x="190500" y="0"/>
                      </a:lnTo>
                      <a:lnTo>
                        <a:pt x="0" y="0"/>
                      </a:lnTo>
                      <a:lnTo>
                        <a:pt x="4762" y="200025"/>
                      </a:lnTo>
                      <a:lnTo>
                        <a:pt x="121443" y="195263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Freeform 49"/>
                <p:cNvSpPr/>
                <p:nvPr/>
              </p:nvSpPr>
              <p:spPr>
                <a:xfrm flipH="1">
                  <a:off x="3360364" y="1459705"/>
                  <a:ext cx="190500" cy="200025"/>
                </a:xfrm>
                <a:custGeom>
                  <a:avLst/>
                  <a:gdLst>
                    <a:gd name="connsiteX0" fmla="*/ 121443 w 190500"/>
                    <a:gd name="connsiteY0" fmla="*/ 195263 h 200025"/>
                    <a:gd name="connsiteX1" fmla="*/ 123825 w 190500"/>
                    <a:gd name="connsiteY1" fmla="*/ 142875 h 200025"/>
                    <a:gd name="connsiteX2" fmla="*/ 183356 w 190500"/>
                    <a:gd name="connsiteY2" fmla="*/ 145257 h 200025"/>
                    <a:gd name="connsiteX3" fmla="*/ 190500 w 190500"/>
                    <a:gd name="connsiteY3" fmla="*/ 0 h 200025"/>
                    <a:gd name="connsiteX4" fmla="*/ 0 w 190500"/>
                    <a:gd name="connsiteY4" fmla="*/ 0 h 200025"/>
                    <a:gd name="connsiteX5" fmla="*/ 4762 w 190500"/>
                    <a:gd name="connsiteY5" fmla="*/ 200025 h 200025"/>
                    <a:gd name="connsiteX6" fmla="*/ 121443 w 190500"/>
                    <a:gd name="connsiteY6" fmla="*/ 195263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500" h="200025">
                      <a:moveTo>
                        <a:pt x="121443" y="195263"/>
                      </a:moveTo>
                      <a:lnTo>
                        <a:pt x="123825" y="142875"/>
                      </a:lnTo>
                      <a:lnTo>
                        <a:pt x="183356" y="145257"/>
                      </a:lnTo>
                      <a:lnTo>
                        <a:pt x="190500" y="0"/>
                      </a:lnTo>
                      <a:lnTo>
                        <a:pt x="0" y="0"/>
                      </a:lnTo>
                      <a:lnTo>
                        <a:pt x="4762" y="200025"/>
                      </a:lnTo>
                      <a:lnTo>
                        <a:pt x="121443" y="195263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950259" y="1607671"/>
                  <a:ext cx="2474259" cy="45719"/>
                </a:xfrm>
                <a:prstGeom prst="rect">
                  <a:avLst/>
                </a:prstGeom>
                <a:ln w="9525">
                  <a:solidFill>
                    <a:schemeClr val="accent1">
                      <a:lumMod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1144383" y="4145019"/>
                <a:ext cx="1694399" cy="93796"/>
                <a:chOff x="950258" y="3361938"/>
                <a:chExt cx="2474259" cy="136967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50258" y="3453186"/>
                  <a:ext cx="2474259" cy="45719"/>
                </a:xfrm>
                <a:prstGeom prst="rect">
                  <a:avLst/>
                </a:prstGeom>
                <a:solidFill>
                  <a:srgbClr val="BE4A02"/>
                </a:solidFill>
                <a:ln w="9525">
                  <a:solidFill>
                    <a:schemeClr val="accent1">
                      <a:lumMod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035336" y="3364254"/>
                  <a:ext cx="206478" cy="825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388313" y="3364253"/>
                  <a:ext cx="206478" cy="8259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733424" y="3364252"/>
                  <a:ext cx="206478" cy="8259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078535" y="3364251"/>
                  <a:ext cx="206478" cy="8259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431512" y="3361939"/>
                  <a:ext cx="206478" cy="8259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2762857" y="3361938"/>
                  <a:ext cx="206478" cy="8259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3094202" y="3362576"/>
                  <a:ext cx="206478" cy="8259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67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1082134" y="3310804"/>
                <a:ext cx="42062" cy="92801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854982" y="3310804"/>
                <a:ext cx="42062" cy="92801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053820" y="4244307"/>
                <a:ext cx="1867445" cy="7837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273344" y="3310603"/>
                <a:ext cx="34224" cy="0"/>
              </a:xfrm>
              <a:prstGeom prst="line">
                <a:avLst/>
              </a:prstGeom>
              <a:ln>
                <a:solidFill>
                  <a:srgbClr val="DA7D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588468" y="3310804"/>
                <a:ext cx="25848" cy="0"/>
              </a:xfrm>
              <a:prstGeom prst="line">
                <a:avLst/>
              </a:prstGeom>
              <a:ln>
                <a:solidFill>
                  <a:srgbClr val="DA7D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911133" y="3310006"/>
                <a:ext cx="31096" cy="0"/>
              </a:xfrm>
              <a:prstGeom prst="line">
                <a:avLst/>
              </a:prstGeom>
              <a:ln>
                <a:solidFill>
                  <a:srgbClr val="DA7D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221272" y="3311361"/>
                <a:ext cx="31221" cy="0"/>
              </a:xfrm>
              <a:prstGeom prst="line">
                <a:avLst/>
              </a:prstGeom>
              <a:ln>
                <a:solidFill>
                  <a:srgbClr val="DA7D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542561" y="3311461"/>
                <a:ext cx="34223" cy="0"/>
              </a:xfrm>
              <a:prstGeom prst="line">
                <a:avLst/>
              </a:prstGeom>
              <a:ln>
                <a:solidFill>
                  <a:srgbClr val="DA7D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/>
            <p:cNvCxnSpPr>
              <a:endCxn id="42" idx="0"/>
            </p:cNvCxnSpPr>
            <p:nvPr/>
          </p:nvCxnSpPr>
          <p:spPr>
            <a:xfrm flipH="1">
              <a:off x="848257" y="1716338"/>
              <a:ext cx="26711" cy="95695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endCxn id="43" idx="0"/>
            </p:cNvCxnSpPr>
            <p:nvPr/>
          </p:nvCxnSpPr>
          <p:spPr>
            <a:xfrm>
              <a:off x="874968" y="1716338"/>
              <a:ext cx="408629" cy="95695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endCxn id="44" idx="0"/>
            </p:cNvCxnSpPr>
            <p:nvPr/>
          </p:nvCxnSpPr>
          <p:spPr>
            <a:xfrm>
              <a:off x="874968" y="1716338"/>
              <a:ext cx="834267" cy="95695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endCxn id="45" idx="0"/>
            </p:cNvCxnSpPr>
            <p:nvPr/>
          </p:nvCxnSpPr>
          <p:spPr>
            <a:xfrm>
              <a:off x="874968" y="1719484"/>
              <a:ext cx="1259906" cy="95380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endCxn id="46" idx="0"/>
            </p:cNvCxnSpPr>
            <p:nvPr/>
          </p:nvCxnSpPr>
          <p:spPr>
            <a:xfrm>
              <a:off x="874968" y="1728954"/>
              <a:ext cx="1695245" cy="94252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47" idx="0"/>
            </p:cNvCxnSpPr>
            <p:nvPr/>
          </p:nvCxnSpPr>
          <p:spPr>
            <a:xfrm>
              <a:off x="874941" y="1721200"/>
              <a:ext cx="2103933" cy="9502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48" idx="0"/>
            </p:cNvCxnSpPr>
            <p:nvPr/>
          </p:nvCxnSpPr>
          <p:spPr>
            <a:xfrm>
              <a:off x="879074" y="1727159"/>
              <a:ext cx="2508460" cy="94481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245553" y="965200"/>
            <a:ext cx="6704363" cy="2793693"/>
            <a:chOff x="3963792" y="916598"/>
            <a:chExt cx="5028272" cy="3737339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4" name="Chart 53"/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3963792" y="916598"/>
                <a:ext cx="5028272" cy="373733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9"/>
                </a:graphicData>
              </a:graphic>
            </p:graphicFrame>
          </mc:Choice>
          <mc:Fallback xmlns="">
            <p:graphicFrame>
              <p:nvGraphicFramePr>
                <p:cNvPr id="54" name="Chart 53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660837721"/>
                    </p:ext>
                  </p:extLst>
                </p:nvPr>
              </p:nvGraphicFramePr>
              <p:xfrm>
                <a:off x="3963792" y="916598"/>
                <a:ext cx="5028272" cy="373733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0"/>
                </a:graphicData>
              </a:graphic>
            </p:graphicFrame>
          </mc:Fallback>
        </mc:AlternateContent>
        <p:grpSp>
          <p:nvGrpSpPr>
            <p:cNvPr id="55" name="Group 54"/>
            <p:cNvGrpSpPr/>
            <p:nvPr/>
          </p:nvGrpSpPr>
          <p:grpSpPr>
            <a:xfrm>
              <a:off x="4892854" y="2714392"/>
              <a:ext cx="890299" cy="1300403"/>
              <a:chOff x="10811920" y="1436651"/>
              <a:chExt cx="890299" cy="1187908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H="1">
                <a:off x="10920763" y="1436651"/>
                <a:ext cx="43587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10900705" y="1632341"/>
                <a:ext cx="43587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4"/>
              <p:cNvSpPr txBox="1"/>
              <p:nvPr/>
            </p:nvSpPr>
            <p:spPr>
              <a:xfrm>
                <a:off x="10811920" y="1710159"/>
                <a:ext cx="890299" cy="9144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 dirty="0">
                    <a:solidFill>
                      <a:srgbClr val="FF0000"/>
                    </a:solidFill>
                  </a:rPr>
                  <a:t>50 </a:t>
                </a:r>
                <a:r>
                  <a:rPr lang="en-GB" sz="1600" dirty="0" err="1">
                    <a:solidFill>
                      <a:srgbClr val="FF0000"/>
                    </a:solidFill>
                  </a:rPr>
                  <a:t>μV</a:t>
                </a:r>
                <a:r>
                  <a:rPr lang="en-GB" sz="1600" dirty="0">
                    <a:solidFill>
                      <a:srgbClr val="FF0000"/>
                    </a:solidFill>
                  </a:rPr>
                  <a:t> p2p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</a:rPr>
                  <a:t>noise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168212" y="1476882"/>
              <a:ext cx="2306217" cy="1345125"/>
              <a:chOff x="2352936" y="2479252"/>
              <a:chExt cx="2306217" cy="1600199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H="1">
                <a:off x="2371484" y="2479252"/>
                <a:ext cx="43587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2352936" y="4079451"/>
                <a:ext cx="43587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2674433" y="2495127"/>
                <a:ext cx="0" cy="153352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1"/>
              <p:cNvSpPr txBox="1"/>
              <p:nvPr/>
            </p:nvSpPr>
            <p:spPr>
              <a:xfrm>
                <a:off x="2677525" y="2593551"/>
                <a:ext cx="1981628" cy="413038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 dirty="0">
                    <a:solidFill>
                      <a:srgbClr val="FF0000"/>
                    </a:solidFill>
                  </a:rPr>
                  <a:t>270 </a:t>
                </a:r>
                <a:r>
                  <a:rPr lang="el-GR" sz="1600" dirty="0">
                    <a:solidFill>
                      <a:srgbClr val="FF0000"/>
                    </a:solidFill>
                  </a:rPr>
                  <a:t>μ</a:t>
                </a:r>
                <a:r>
                  <a:rPr lang="en-GB" sz="1600" dirty="0">
                    <a:solidFill>
                      <a:srgbClr val="FF0000"/>
                    </a:solidFill>
                  </a:rPr>
                  <a:t>V 2</a:t>
                </a:r>
                <a:r>
                  <a:rPr lang="en-GB" sz="1600" baseline="30000" dirty="0">
                    <a:solidFill>
                      <a:srgbClr val="FF0000"/>
                    </a:solidFill>
                  </a:rPr>
                  <a:t>nd</a:t>
                </a:r>
                <a:r>
                  <a:rPr lang="en-GB" sz="1600" dirty="0">
                    <a:solidFill>
                      <a:srgbClr val="FF0000"/>
                    </a:solidFill>
                  </a:rPr>
                  <a:t> S. signal</a:t>
                </a:r>
              </a:p>
            </p:txBody>
          </p:sp>
        </p:grpSp>
        <p:sp>
          <p:nvSpPr>
            <p:cNvPr id="67" name="TextBox 4"/>
            <p:cNvSpPr txBox="1"/>
            <p:nvPr/>
          </p:nvSpPr>
          <p:spPr>
            <a:xfrm>
              <a:off x="5995845" y="3543249"/>
              <a:ext cx="2013219" cy="361213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dirty="0">
                  <a:solidFill>
                    <a:srgbClr val="FF0000"/>
                  </a:solidFill>
                </a:rPr>
                <a:t>Heating power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4773164" y="1051364"/>
                  <a:ext cx="1009989" cy="7822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600" i="1" dirty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GB" sz="1600" i="1" dirty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</a:rPr>
                          <m:t>=1.6 </m:t>
                        </m:r>
                        <m:r>
                          <a:rPr lang="en-GB" sz="1600" i="1" dirty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en-GB" sz="1600" dirty="0">
                    <a:solidFill>
                      <a:srgbClr val="0055A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600" i="1" dirty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sz="1600" i="1" dirty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</a:rPr>
                          <m:t>=0.9 </m:t>
                        </m:r>
                        <m:r>
                          <a:rPr lang="en-GB" sz="1600" i="1" dirty="0">
                            <a:solidFill>
                              <a:srgbClr val="0055A0"/>
                            </a:solidFill>
                            <a:latin typeface="Cambria Math" panose="02040503050406030204" pitchFamily="18" charset="0"/>
                          </a:rPr>
                          <m:t>𝑚𝐴</m:t>
                        </m:r>
                      </m:oMath>
                    </m:oMathPara>
                  </a14:m>
                  <a:endParaRPr lang="en-GB" sz="1600" dirty="0">
                    <a:solidFill>
                      <a:srgbClr val="0055A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3164" y="1051364"/>
                  <a:ext cx="1009989" cy="82347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Content Placeholder 2"/>
          <p:cNvSpPr txBox="1">
            <a:spLocks/>
          </p:cNvSpPr>
          <p:nvPr/>
        </p:nvSpPr>
        <p:spPr>
          <a:xfrm>
            <a:off x="572651" y="5105094"/>
            <a:ext cx="4543148" cy="9362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67" indent="0" algn="ctr">
              <a:buClr>
                <a:srgbClr val="0055A0"/>
              </a:buClr>
              <a:buNone/>
            </a:pPr>
            <a:r>
              <a:rPr lang="en-GB" sz="2400" dirty="0">
                <a:solidFill>
                  <a:srgbClr val="FF0000"/>
                </a:solidFill>
              </a:rPr>
              <a:t>The second sound signal is clearly </a:t>
            </a:r>
            <a:r>
              <a:rPr lang="en-GB" sz="2400" dirty="0" smtClean="0">
                <a:solidFill>
                  <a:srgbClr val="FF0000"/>
                </a:solidFill>
              </a:rPr>
              <a:t>identified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908880" y="3968656"/>
            <a:ext cx="863520" cy="298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Further studies on TES thin film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325607"/>
          <a:ext cx="10972800" cy="427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23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2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Towards a </a:t>
            </a:r>
            <a:br>
              <a:rPr lang="en-GB" dirty="0" smtClean="0"/>
            </a:br>
            <a:r>
              <a:rPr lang="en-GB" dirty="0" smtClean="0"/>
              <a:t>Thermal </a:t>
            </a:r>
            <a:r>
              <a:rPr lang="en-GB" dirty="0"/>
              <a:t>M</a:t>
            </a:r>
            <a:r>
              <a:rPr lang="en-GB" dirty="0" smtClean="0"/>
              <a:t>apping </a:t>
            </a:r>
            <a:r>
              <a:rPr lang="en-GB" dirty="0"/>
              <a:t>I</a:t>
            </a:r>
            <a:r>
              <a:rPr lang="en-GB" dirty="0" smtClean="0"/>
              <a:t>nstrument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1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333" dirty="0"/>
              <a:t>TES camera array</a:t>
            </a:r>
            <a:endParaRPr lang="en-GB" sz="533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200404"/>
            <a:ext cx="11765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A </a:t>
            </a:r>
            <a:r>
              <a:rPr lang="en-GB" sz="2400" dirty="0">
                <a:solidFill>
                  <a:srgbClr val="FF0000"/>
                </a:solidFill>
              </a:rPr>
              <a:t>compact</a:t>
            </a:r>
            <a:r>
              <a:rPr lang="en-GB" sz="2400" dirty="0">
                <a:solidFill>
                  <a:srgbClr val="0055A0"/>
                </a:solidFill>
              </a:rPr>
              <a:t> multi-sensor device of sufficient size to do thermal mapping with.</a:t>
            </a:r>
          </a:p>
          <a:p>
            <a:r>
              <a:rPr lang="en-GB" sz="2400" dirty="0">
                <a:solidFill>
                  <a:srgbClr val="0055A0"/>
                </a:solidFill>
              </a:rPr>
              <a:t>A network of </a:t>
            </a:r>
            <a:r>
              <a:rPr lang="en-GB" sz="2400" dirty="0">
                <a:solidFill>
                  <a:srgbClr val="FF0000"/>
                </a:solidFill>
              </a:rPr>
              <a:t>independent sensors </a:t>
            </a:r>
            <a:r>
              <a:rPr lang="en-GB" sz="2400" dirty="0">
                <a:solidFill>
                  <a:srgbClr val="0055A0"/>
                </a:solidFill>
              </a:rPr>
              <a:t>is proposed. </a:t>
            </a:r>
          </a:p>
          <a:p>
            <a:r>
              <a:rPr lang="en-GB" sz="2400" dirty="0">
                <a:solidFill>
                  <a:srgbClr val="0055A0"/>
                </a:solidFill>
              </a:rPr>
              <a:t>The </a:t>
            </a:r>
            <a:r>
              <a:rPr lang="en-GB" sz="2400" dirty="0">
                <a:solidFill>
                  <a:srgbClr val="FF0000"/>
                </a:solidFill>
              </a:rPr>
              <a:t>robustness</a:t>
            </a:r>
            <a:r>
              <a:rPr lang="en-GB" sz="2400" dirty="0">
                <a:solidFill>
                  <a:srgbClr val="0055A0"/>
                </a:solidFill>
              </a:rPr>
              <a:t> is provided by a G10 frame. The </a:t>
            </a:r>
            <a:r>
              <a:rPr lang="en-GB" sz="2400" dirty="0">
                <a:solidFill>
                  <a:srgbClr val="FF0000"/>
                </a:solidFill>
              </a:rPr>
              <a:t>connection is simplified</a:t>
            </a:r>
            <a:r>
              <a:rPr lang="en-GB" sz="2400" dirty="0">
                <a:solidFill>
                  <a:srgbClr val="0055A0"/>
                </a:solidFill>
              </a:rPr>
              <a:t> with spring connectors. The fragility of the film needs to be dealt with, specially at </a:t>
            </a:r>
            <a:r>
              <a:rPr lang="en-GB" sz="2400" dirty="0">
                <a:solidFill>
                  <a:srgbClr val="FF0000"/>
                </a:solidFill>
              </a:rPr>
              <a:t>electrodes</a:t>
            </a:r>
            <a:r>
              <a:rPr lang="en-GB" sz="2400" dirty="0">
                <a:solidFill>
                  <a:srgbClr val="0055A0"/>
                </a:solidFill>
              </a:rPr>
              <a:t>.</a:t>
            </a:r>
          </a:p>
          <a:p>
            <a:r>
              <a:rPr lang="en-GB" sz="2400" dirty="0">
                <a:solidFill>
                  <a:srgbClr val="0055A0"/>
                </a:solidFill>
              </a:rPr>
              <a:t> </a:t>
            </a:r>
            <a:endParaRPr lang="en-GB" sz="2400" dirty="0">
              <a:solidFill>
                <a:srgbClr val="0055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92437"/>
            <a:ext cx="3485064" cy="32234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79" y="2807789"/>
            <a:ext cx="3374783" cy="3223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23" y="2800843"/>
            <a:ext cx="3840045" cy="32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333" dirty="0"/>
              <a:t>TES camera array: electrodes</a:t>
            </a:r>
            <a:endParaRPr lang="en-GB" sz="533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26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200404"/>
            <a:ext cx="11358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More resistant electrodes can be obtained with a thin film of </a:t>
            </a:r>
            <a:r>
              <a:rPr lang="en-GB" sz="2400" dirty="0" err="1">
                <a:solidFill>
                  <a:srgbClr val="0055A0"/>
                </a:solidFill>
              </a:rPr>
              <a:t>Ti</a:t>
            </a:r>
            <a:r>
              <a:rPr lang="en-GB" sz="2400" dirty="0">
                <a:solidFill>
                  <a:srgbClr val="0055A0"/>
                </a:solidFill>
              </a:rPr>
              <a:t> and Au: we tested 20 nm – 80 nm thickness.* The adhesion is more than sufficient.</a:t>
            </a:r>
          </a:p>
          <a:p>
            <a:r>
              <a:rPr lang="en-GB" sz="2400" dirty="0">
                <a:solidFill>
                  <a:srgbClr val="FF0000"/>
                </a:solidFill>
              </a:rPr>
              <a:t>Two photolithography processes</a:t>
            </a:r>
            <a:r>
              <a:rPr lang="en-GB" sz="2400" dirty="0">
                <a:solidFill>
                  <a:srgbClr val="0055A0"/>
                </a:solidFill>
              </a:rPr>
              <a:t>: one for electrodes; one for sensors.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Micrometric alignment </a:t>
            </a:r>
            <a:r>
              <a:rPr lang="en-GB" sz="2400" dirty="0">
                <a:solidFill>
                  <a:srgbClr val="0055A0"/>
                </a:solidFill>
              </a:rPr>
              <a:t>performed for the second laser writing process.</a:t>
            </a:r>
            <a:endParaRPr lang="en-GB" sz="2400" dirty="0">
              <a:solidFill>
                <a:srgbClr val="0055A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00" y="2735787"/>
            <a:ext cx="3677117" cy="36856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3309" y="2770664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Electrodes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4660" y="4340922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SC film</a:t>
            </a:r>
            <a:endParaRPr lang="en-GB" sz="2400" dirty="0">
              <a:solidFill>
                <a:srgbClr val="0055A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18000000">
            <a:off x="2031400" y="3775907"/>
            <a:ext cx="1337480" cy="17287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5356" y="3195351"/>
            <a:ext cx="2589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Superimposition zone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3491" y="4451057"/>
            <a:ext cx="1976109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67" dirty="0">
                <a:solidFill>
                  <a:srgbClr val="0055A0"/>
                </a:solidFill>
              </a:rPr>
              <a:t>*Thanks to G. Rosaz (CERN/TE/VSC) for the advice! </a:t>
            </a:r>
            <a:r>
              <a:rPr lang="en-GB" sz="1467" dirty="0">
                <a:solidFill>
                  <a:srgbClr val="0055A0"/>
                </a:solidFill>
                <a:sym typeface="Wingdings" panose="05000000000000000000" pitchFamily="2" charset="2"/>
              </a:rPr>
              <a:t></a:t>
            </a:r>
            <a:endParaRPr lang="en-GB" sz="1467" dirty="0">
              <a:solidFill>
                <a:srgbClr val="0055A0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19012470"/>
              </p:ext>
            </p:extLst>
          </p:nvPr>
        </p:nvGraphicFramePr>
        <p:xfrm>
          <a:off x="5286848" y="1708965"/>
          <a:ext cx="6839928" cy="5274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42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333" dirty="0"/>
              <a:t>TES camera array: electrodes</a:t>
            </a:r>
            <a:endParaRPr lang="en-GB" sz="533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200404"/>
            <a:ext cx="11358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More resistant electrodes can be obtained with a thin film of </a:t>
            </a:r>
            <a:r>
              <a:rPr lang="en-GB" sz="2400" dirty="0" err="1">
                <a:solidFill>
                  <a:srgbClr val="0055A0"/>
                </a:solidFill>
              </a:rPr>
              <a:t>Ti</a:t>
            </a:r>
            <a:r>
              <a:rPr lang="en-GB" sz="2400" dirty="0">
                <a:solidFill>
                  <a:srgbClr val="0055A0"/>
                </a:solidFill>
              </a:rPr>
              <a:t> and Au: we tested 20 nm – 100 nm thickness.* The adhesion is more than sufficient.</a:t>
            </a:r>
          </a:p>
          <a:p>
            <a:r>
              <a:rPr lang="en-GB" sz="2400" dirty="0">
                <a:solidFill>
                  <a:srgbClr val="FF0000"/>
                </a:solidFill>
              </a:rPr>
              <a:t>Two photolithography processes</a:t>
            </a:r>
            <a:r>
              <a:rPr lang="en-GB" sz="2400" dirty="0">
                <a:solidFill>
                  <a:srgbClr val="0055A0"/>
                </a:solidFill>
              </a:rPr>
              <a:t>: one for electrodes; one for sensors.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Micrometric alignment </a:t>
            </a:r>
            <a:r>
              <a:rPr lang="en-GB" sz="2400" dirty="0">
                <a:solidFill>
                  <a:srgbClr val="0055A0"/>
                </a:solidFill>
              </a:rPr>
              <a:t>performed for the second laser writing process.</a:t>
            </a:r>
            <a:endParaRPr lang="en-GB" sz="2400" dirty="0">
              <a:solidFill>
                <a:srgbClr val="0055A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06927" y="2934563"/>
            <a:ext cx="3575473" cy="2694077"/>
            <a:chOff x="6005195" y="2200922"/>
            <a:chExt cx="2681605" cy="20205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195" y="2200922"/>
              <a:ext cx="2681605" cy="2020558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7848600" y="3559175"/>
              <a:ext cx="428625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769225" y="3178865"/>
              <a:ext cx="90794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4D4D4D">
                      <a:lumMod val="50000"/>
                    </a:srgbClr>
                  </a:solidFill>
                </a:rPr>
                <a:t>0.4 mm</a:t>
              </a:r>
              <a:endParaRPr lang="en-GB" sz="24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440184" y="3744227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55A0"/>
                </a:solidFill>
              </a:rPr>
              <a:t>Electrode</a:t>
            </a:r>
            <a:endParaRPr lang="en-GB" sz="1600" dirty="0">
              <a:solidFill>
                <a:srgbClr val="0055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12365" y="3762760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white"/>
                </a:solidFill>
              </a:rPr>
              <a:t>SC film</a:t>
            </a:r>
            <a:endParaRPr lang="en-GB" sz="1600" dirty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065" y="2774918"/>
            <a:ext cx="2030153" cy="3331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00" y="2735787"/>
            <a:ext cx="3677117" cy="36856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3309" y="2770664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Electrodes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4660" y="4340922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SC film</a:t>
            </a:r>
            <a:endParaRPr lang="en-GB" sz="2400" dirty="0">
              <a:solidFill>
                <a:srgbClr val="0055A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18000000">
            <a:off x="2031400" y="3775907"/>
            <a:ext cx="1337480" cy="17287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5356" y="3195351"/>
            <a:ext cx="2589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Superimposition zone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491" y="4451057"/>
            <a:ext cx="1976109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67" dirty="0">
                <a:solidFill>
                  <a:srgbClr val="0055A0"/>
                </a:solidFill>
              </a:rPr>
              <a:t>*Thanks to G. Rosaz (CERN/TE/VSC) for the advice! </a:t>
            </a:r>
            <a:r>
              <a:rPr lang="en-GB" sz="1467" dirty="0">
                <a:solidFill>
                  <a:srgbClr val="0055A0"/>
                </a:solidFill>
                <a:sym typeface="Wingdings" panose="05000000000000000000" pitchFamily="2" charset="2"/>
              </a:rPr>
              <a:t></a:t>
            </a:r>
            <a:endParaRPr lang="en-GB" sz="1467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333" dirty="0"/>
              <a:t>TES camera array: prototype</a:t>
            </a:r>
            <a:endParaRPr lang="en-GB" sz="533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51" y="1173936"/>
            <a:ext cx="2620629" cy="2634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342" y="1389325"/>
            <a:ext cx="5162695" cy="48387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7945" r="23873" b="20561"/>
          <a:stretch/>
        </p:blipFill>
        <p:spPr>
          <a:xfrm>
            <a:off x="3840580" y="3913782"/>
            <a:ext cx="2632075" cy="23413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 t="10330" r="15679" b="25802"/>
          <a:stretch/>
        </p:blipFill>
        <p:spPr>
          <a:xfrm>
            <a:off x="783499" y="3913782"/>
            <a:ext cx="2561315" cy="23889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11111" r="16852" b="15308"/>
          <a:stretch/>
        </p:blipFill>
        <p:spPr>
          <a:xfrm>
            <a:off x="3344814" y="1157136"/>
            <a:ext cx="3480165" cy="26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Conclusions on TES advances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325607"/>
          <a:ext cx="10972800" cy="45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29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Context: SRF cavities and testing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3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is next? 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733" dirty="0"/>
              <a:t>TES CRAB Cavities HOM - quench test</a:t>
            </a:r>
            <a:endParaRPr lang="en-GB" sz="3733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415537"/>
              </p:ext>
            </p:extLst>
          </p:nvPr>
        </p:nvGraphicFramePr>
        <p:xfrm>
          <a:off x="609601" y="1325607"/>
          <a:ext cx="5665076" cy="478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31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632" y="1100976"/>
            <a:ext cx="4343485" cy="5230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6"/>
          <a:stretch/>
        </p:blipFill>
        <p:spPr>
          <a:xfrm>
            <a:off x="6904632" y="1045269"/>
            <a:ext cx="4343485" cy="528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</p:spPr>
        <p:txBody>
          <a:bodyPr>
            <a:noAutofit/>
          </a:bodyPr>
          <a:lstStyle/>
          <a:p>
            <a:r>
              <a:rPr lang="en-GB" sz="4800" dirty="0"/>
              <a:t>Comparative study TES-OST</a:t>
            </a:r>
            <a:endParaRPr lang="en-GB" sz="4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325608"/>
          <a:ext cx="8041419" cy="4719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32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0742" y="1339575"/>
            <a:ext cx="3126700" cy="2406925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6" t="495" r="7314" b="33795"/>
          <a:stretch/>
        </p:blipFill>
        <p:spPr>
          <a:xfrm>
            <a:off x="8763000" y="3783787"/>
            <a:ext cx="3293341" cy="217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33493"/>
            <a:ext cx="11391332" cy="9404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Stand-alone TES chips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245753"/>
              </p:ext>
            </p:extLst>
          </p:nvPr>
        </p:nvGraphicFramePr>
        <p:xfrm>
          <a:off x="239212" y="1325607"/>
          <a:ext cx="4710377" cy="427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33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3053" r="21139" b="2672"/>
          <a:stretch/>
        </p:blipFill>
        <p:spPr>
          <a:xfrm>
            <a:off x="5004620" y="1460894"/>
            <a:ext cx="4030667" cy="413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287" y="1460894"/>
            <a:ext cx="3101680" cy="4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1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267" dirty="0"/>
              <a:t>Stand-alone TES chips</a:t>
            </a:r>
            <a:endParaRPr lang="en-GB" sz="4267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5956" y="6455092"/>
            <a:ext cx="668565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34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1" y="1270253"/>
            <a:ext cx="3977361" cy="2481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33" y="3751609"/>
            <a:ext cx="3967129" cy="20903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92" y="1270253"/>
            <a:ext cx="3976016" cy="24813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090" y="1270252"/>
            <a:ext cx="6806428" cy="46982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397" y="1308303"/>
            <a:ext cx="6824304" cy="46289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863" y="1283643"/>
            <a:ext cx="6833533" cy="46714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795" y="2666602"/>
            <a:ext cx="3752547" cy="22807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6905" y="2599106"/>
            <a:ext cx="3517009" cy="24976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15493" y="534956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55A0"/>
                </a:solidFill>
              </a:rPr>
              <a:t>Pre-machined wafer</a:t>
            </a:r>
            <a:endParaRPr lang="en-GB" sz="2400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TES RF-quench test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09601" y="1325607"/>
          <a:ext cx="5665076" cy="478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7789" y="1567014"/>
            <a:ext cx="5210287" cy="4390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1287" y="1173937"/>
            <a:ext cx="5083288" cy="50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/>
              <a:t>Last but not least…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148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Acknowledgments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310163"/>
              </p:ext>
            </p:extLst>
          </p:nvPr>
        </p:nvGraphicFramePr>
        <p:xfrm>
          <a:off x="609600" y="1325607"/>
          <a:ext cx="10972800" cy="474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5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70" y="-272955"/>
            <a:ext cx="2454039" cy="3272052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18281" y="1270225"/>
          <a:ext cx="10972800" cy="427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6142"/>
            <a:ext cx="3634856" cy="2726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4856" cy="2726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09" y="-63689"/>
            <a:ext cx="2662740" cy="355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08" y="3461037"/>
            <a:ext cx="2558389" cy="3411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859" y="5687773"/>
            <a:ext cx="10969139" cy="94044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2060"/>
                </a:solidFill>
              </a:rPr>
              <a:t>Thank you for your attention!!!</a:t>
            </a:r>
            <a:endParaRPr lang="en-GB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30" y="227937"/>
            <a:ext cx="8452157" cy="940443"/>
          </a:xfrm>
        </p:spPr>
        <p:txBody>
          <a:bodyPr>
            <a:noAutofit/>
          </a:bodyPr>
          <a:lstStyle/>
          <a:p>
            <a:r>
              <a:rPr lang="en-GB" sz="3733" dirty="0"/>
              <a:t>Cavities can have diverse and complex geometry</a:t>
            </a:r>
            <a:endParaRPr lang="en-GB" sz="373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2287" t="5481" b="6815"/>
          <a:stretch>
            <a:fillRect/>
          </a:stretch>
        </p:blipFill>
        <p:spPr bwMode="auto">
          <a:xfrm>
            <a:off x="9327104" y="96746"/>
            <a:ext cx="2251635" cy="170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6706" y="2155090"/>
            <a:ext cx="2278580" cy="19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3625" y="4120877"/>
            <a:ext cx="2763584" cy="207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0" y="1643953"/>
            <a:ext cx="4168773" cy="3216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77" y="1178772"/>
            <a:ext cx="4535723" cy="2543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79" y="3569254"/>
            <a:ext cx="3825007" cy="2878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7" y="3830948"/>
            <a:ext cx="4199844" cy="314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is SRF Thermal Mapping?</a:t>
            </a:r>
            <a:endParaRPr lang="en-GB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173937"/>
          <a:ext cx="10972800" cy="489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489" y="1883391"/>
            <a:ext cx="2217305" cy="33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8369"/>
            <a:ext cx="10969139" cy="940443"/>
          </a:xfrm>
        </p:spPr>
        <p:txBody>
          <a:bodyPr>
            <a:normAutofit fontScale="90000"/>
          </a:bodyPr>
          <a:lstStyle/>
          <a:p>
            <a:r>
              <a:rPr lang="en-GB" dirty="0"/>
              <a:t>N</a:t>
            </a:r>
            <a:r>
              <a:rPr lang="en-GB" dirty="0" smtClean="0"/>
              <a:t>on-contact thermal mapping </a:t>
            </a:r>
            <a:br>
              <a:rPr lang="en-GB" dirty="0" smtClean="0"/>
            </a:br>
            <a:r>
              <a:rPr lang="en-GB" sz="4133" dirty="0"/>
              <a:t>(for </a:t>
            </a:r>
            <a:r>
              <a:rPr lang="en-GB" sz="4133" dirty="0">
                <a:solidFill>
                  <a:srgbClr val="FF0000"/>
                </a:solidFill>
              </a:rPr>
              <a:t>He-II</a:t>
            </a:r>
            <a:r>
              <a:rPr lang="en-GB" sz="4133" dirty="0"/>
              <a:t> cooled cavities)</a:t>
            </a:r>
            <a:endParaRPr lang="en-GB" dirty="0"/>
          </a:p>
        </p:txBody>
      </p:sp>
      <p:graphicFrame>
        <p:nvGraphicFramePr>
          <p:cNvPr id="26" name="Content Placeholder 25"/>
          <p:cNvGraphicFramePr>
            <a:graphicFrameLocks noGrp="1"/>
          </p:cNvGraphicFramePr>
          <p:nvPr>
            <p:ph idx="1"/>
            <p:extLst/>
          </p:nvPr>
        </p:nvGraphicFramePr>
        <p:xfrm>
          <a:off x="6366933" y="1325607"/>
          <a:ext cx="5604824" cy="479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61887" y="1602311"/>
            <a:ext cx="5266452" cy="4639231"/>
            <a:chOff x="188780" y="809734"/>
            <a:chExt cx="3949839" cy="3479423"/>
          </a:xfrm>
          <a:effectLst/>
        </p:grpSpPr>
        <p:grpSp>
          <p:nvGrpSpPr>
            <p:cNvPr id="9" name="Group 8"/>
            <p:cNvGrpSpPr/>
            <p:nvPr/>
          </p:nvGrpSpPr>
          <p:grpSpPr>
            <a:xfrm>
              <a:off x="188780" y="1363077"/>
              <a:ext cx="2648810" cy="2926080"/>
              <a:chOff x="790514" y="1312606"/>
              <a:chExt cx="2648810" cy="292608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790514" y="2070674"/>
                <a:ext cx="2648810" cy="14099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604625" y="1312606"/>
                <a:ext cx="1020588" cy="292608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00748" y="2395138"/>
              <a:ext cx="235975" cy="2006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1889431" y="1966153"/>
              <a:ext cx="1058607" cy="1058607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>
            <a:xfrm>
              <a:off x="1745306" y="1822028"/>
              <a:ext cx="1346856" cy="1346856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>
            <a:xfrm>
              <a:off x="1604130" y="1677903"/>
              <a:ext cx="1629207" cy="1629207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14" name="Arc 13"/>
            <p:cNvSpPr/>
            <p:nvPr/>
          </p:nvSpPr>
          <p:spPr>
            <a:xfrm>
              <a:off x="2034115" y="2129204"/>
              <a:ext cx="767780" cy="767780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71335" y="1603112"/>
              <a:ext cx="153383" cy="153383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sp>
          <p:nvSpPr>
            <p:cNvPr id="16" name="Arc 15"/>
            <p:cNvSpPr/>
            <p:nvPr/>
          </p:nvSpPr>
          <p:spPr>
            <a:xfrm>
              <a:off x="1460169" y="1537326"/>
              <a:ext cx="1914262" cy="1914262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17" name="Arc 16"/>
            <p:cNvSpPr/>
            <p:nvPr/>
          </p:nvSpPr>
          <p:spPr>
            <a:xfrm>
              <a:off x="1295242" y="1370448"/>
              <a:ext cx="2244115" cy="2244115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18" name="Arc 17"/>
            <p:cNvSpPr/>
            <p:nvPr/>
          </p:nvSpPr>
          <p:spPr>
            <a:xfrm>
              <a:off x="1152112" y="1244470"/>
              <a:ext cx="2530376" cy="2530376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19" name="Arc 18"/>
            <p:cNvSpPr/>
            <p:nvPr/>
          </p:nvSpPr>
          <p:spPr>
            <a:xfrm>
              <a:off x="1025955" y="1121980"/>
              <a:ext cx="2777494" cy="2777494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20" name="Arc 19"/>
            <p:cNvSpPr/>
            <p:nvPr/>
          </p:nvSpPr>
          <p:spPr>
            <a:xfrm>
              <a:off x="867237" y="963196"/>
              <a:ext cx="3091230" cy="3091230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87084" y="809734"/>
              <a:ext cx="3451535" cy="3451535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0055A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353595" y="1756495"/>
              <a:ext cx="153383" cy="153383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940738" y="2372253"/>
              <a:ext cx="153383" cy="153383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2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Second Sound in He-II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5564056" cy="662521"/>
          </a:xfrm>
        </p:spPr>
        <p:txBody>
          <a:bodyPr>
            <a:noAutofit/>
          </a:bodyPr>
          <a:lstStyle/>
          <a:p>
            <a:r>
              <a:rPr lang="en-GB" sz="4267" dirty="0"/>
              <a:t>a</a:t>
            </a:r>
            <a:r>
              <a:rPr lang="en-GB" sz="4267" dirty="0"/>
              <a:t>nd its detection</a:t>
            </a:r>
            <a:endParaRPr lang="en-GB" sz="4267" dirty="0"/>
          </a:p>
        </p:txBody>
      </p:sp>
    </p:spTree>
    <p:extLst>
      <p:ext uri="{BB962C8B-B14F-4D97-AF65-F5344CB8AC3E}">
        <p14:creationId xmlns:p14="http://schemas.microsoft.com/office/powerpoint/2010/main" val="9160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333" dirty="0"/>
              <a:t>He-II and second sound physics</a:t>
            </a:r>
            <a:endParaRPr lang="en-GB" sz="533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31" y="1173937"/>
            <a:ext cx="7166757" cy="483302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888360" y="1407980"/>
            <a:ext cx="0" cy="390144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53" y="979798"/>
            <a:ext cx="4122751" cy="4643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7032"/>
          <a:stretch/>
        </p:blipFill>
        <p:spPr>
          <a:xfrm>
            <a:off x="7370232" y="2942021"/>
            <a:ext cx="2583997" cy="8621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54588" y="1311448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He-II</a:t>
            </a:r>
            <a:endParaRPr lang="en-GB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0050" y="131144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He-I</a:t>
            </a:r>
            <a:endParaRPr lang="en-GB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63191" y="2340377"/>
            <a:ext cx="241925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 dirty="0">
                <a:solidFill>
                  <a:srgbClr val="0055A0"/>
                </a:solidFill>
              </a:rPr>
              <a:t>Excited mechanically</a:t>
            </a:r>
            <a:endParaRPr lang="en-GB" sz="1867" dirty="0">
              <a:solidFill>
                <a:srgbClr val="0055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3191" y="4453165"/>
            <a:ext cx="282801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 dirty="0">
                <a:solidFill>
                  <a:srgbClr val="C00000"/>
                </a:solidFill>
              </a:rPr>
              <a:t>Excited by heat on a wall</a:t>
            </a:r>
            <a:endParaRPr lang="en-GB" sz="1867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5517" y="5559601"/>
            <a:ext cx="3001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C00000"/>
                </a:solidFill>
                <a:latin typeface="Cambria" panose="02040503050406030204" pitchFamily="18" charset="0"/>
              </a:rPr>
              <a:t>n: normal component particles</a:t>
            </a:r>
            <a:endParaRPr lang="en-GB" sz="1600" i="1" dirty="0">
              <a:solidFill>
                <a:srgbClr val="0055A0">
                  <a:lumMod val="40000"/>
                  <a:lumOff val="60000"/>
                </a:srgbClr>
              </a:solidFill>
              <a:latin typeface="Cambria" panose="02040503050406030204" pitchFamily="18" charset="0"/>
            </a:endParaRPr>
          </a:p>
          <a:p>
            <a:r>
              <a:rPr lang="en-GB" sz="1600" i="1" dirty="0">
                <a:solidFill>
                  <a:srgbClr val="0055A0">
                    <a:lumMod val="40000"/>
                    <a:lumOff val="60000"/>
                  </a:srgbClr>
                </a:solidFill>
                <a:latin typeface="Cambria" panose="02040503050406030204" pitchFamily="18" charset="0"/>
              </a:rPr>
              <a:t>s: superfluid component particles</a:t>
            </a:r>
            <a:endParaRPr lang="en-GB" sz="1600" i="1" dirty="0">
              <a:solidFill>
                <a:srgbClr val="0055A0">
                  <a:lumMod val="40000"/>
                  <a:lumOff val="60000"/>
                </a:srgb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ésultat de recherche d'images pour &quot;cernox bare chip photo&quot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651" y="2749262"/>
            <a:ext cx="1849467" cy="258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Second sound detection</a:t>
            </a:r>
            <a:endParaRPr lang="en-GB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93701" y="1600202"/>
          <a:ext cx="5611692" cy="140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Content Placeholder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52190463"/>
              </p:ext>
            </p:extLst>
          </p:nvPr>
        </p:nvGraphicFramePr>
        <p:xfrm>
          <a:off x="6352631" y="1285535"/>
          <a:ext cx="5675596" cy="1591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6/7/2017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9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21278" y="2820036"/>
            <a:ext cx="1828969" cy="1841041"/>
            <a:chOff x="1134318" y="2361235"/>
            <a:chExt cx="1753565" cy="1765140"/>
          </a:xfrm>
        </p:grpSpPr>
        <p:sp>
          <p:nvSpPr>
            <p:cNvPr id="24" name="Rectangle 23"/>
            <p:cNvSpPr/>
            <p:nvPr/>
          </p:nvSpPr>
          <p:spPr>
            <a:xfrm>
              <a:off x="1134318" y="2361235"/>
              <a:ext cx="1753565" cy="1765140"/>
            </a:xfrm>
            <a:prstGeom prst="rect">
              <a:avLst/>
            </a:prstGeom>
            <a:solidFill>
              <a:srgbClr val="D9ED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4506" y="2633240"/>
              <a:ext cx="341453" cy="11748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4506" y="2633240"/>
              <a:ext cx="0" cy="1174831"/>
            </a:xfrm>
            <a:prstGeom prst="line">
              <a:avLst/>
            </a:prstGeom>
            <a:ln w="28575">
              <a:solidFill>
                <a:srgbClr val="E683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973482" y="2529068"/>
              <a:ext cx="503499" cy="1041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73482" y="3806235"/>
              <a:ext cx="503499" cy="1041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95960" y="2621944"/>
              <a:ext cx="81022" cy="123242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392100" y="2633240"/>
              <a:ext cx="0" cy="1174831"/>
            </a:xfrm>
            <a:prstGeom prst="line">
              <a:avLst/>
            </a:prstGeom>
            <a:ln w="28575">
              <a:solidFill>
                <a:srgbClr val="E683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698584" y="2789498"/>
              <a:ext cx="5266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698584" y="3005559"/>
              <a:ext cx="5266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698583" y="3201363"/>
              <a:ext cx="5266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698584" y="3402957"/>
              <a:ext cx="5266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698582" y="3613230"/>
              <a:ext cx="5266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16200000">
              <a:off x="758443" y="3050087"/>
              <a:ext cx="1578900" cy="32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55A0"/>
                  </a:solidFill>
                </a:rPr>
                <a:t>Superfluid leak</a:t>
              </a:r>
              <a:endParaRPr lang="en-GB" sz="1600" dirty="0">
                <a:solidFill>
                  <a:srgbClr val="0055A0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8755" y="2976265"/>
            <a:ext cx="1861584" cy="1822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43615" y="4730211"/>
            <a:ext cx="5002460" cy="1965480"/>
            <a:chOff x="4832711" y="3547658"/>
            <a:chExt cx="3751845" cy="1474110"/>
          </a:xfrm>
        </p:grpSpPr>
        <p:sp>
          <p:nvSpPr>
            <p:cNvPr id="7" name="Explosion 2 6"/>
            <p:cNvSpPr/>
            <p:nvPr/>
          </p:nvSpPr>
          <p:spPr>
            <a:xfrm>
              <a:off x="5933699" y="3547658"/>
              <a:ext cx="1935416" cy="1474110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32711" y="4092080"/>
              <a:ext cx="3751845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189" indent="-457189">
                <a:buFont typeface="Arial" panose="020B0604020202020204" pitchFamily="34" charset="0"/>
                <a:buChar char="•"/>
              </a:pPr>
              <a:r>
                <a:rPr lang="en-GB" sz="3200" dirty="0">
                  <a:solidFill>
                    <a:srgbClr val="FF0000"/>
                  </a:solidFill>
                </a:rPr>
                <a:t>Transition edge sensors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7" y="2820036"/>
            <a:ext cx="2096451" cy="18378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85" y="4698611"/>
            <a:ext cx="3731592" cy="1473184"/>
          </a:xfrm>
          <a:prstGeom prst="rect">
            <a:avLst/>
          </a:prstGeom>
        </p:spPr>
      </p:pic>
      <p:pic>
        <p:nvPicPr>
          <p:cNvPr id="30" name="Picture 29" descr="Aucoating_shinyside_5000x.tif"/>
          <p:cNvPicPr>
            <a:picLocks noChangeAspect="1"/>
          </p:cNvPicPr>
          <p:nvPr/>
        </p:nvPicPr>
        <p:blipFill rotWithShape="1">
          <a:blip r:embed="rId16" cstate="print"/>
          <a:srcRect t="40172" b="442"/>
          <a:stretch/>
        </p:blipFill>
        <p:spPr>
          <a:xfrm>
            <a:off x="64756" y="4698611"/>
            <a:ext cx="2985491" cy="13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RNcobrandi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2691</TotalTime>
  <Words>1608</Words>
  <Application>Microsoft Office PowerPoint</Application>
  <PresentationFormat>Widescreen</PresentationFormat>
  <Paragraphs>355</Paragraphs>
  <Slides>39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</vt:lpstr>
      <vt:lpstr>Cambria Math</vt:lpstr>
      <vt:lpstr>Optima</vt:lpstr>
      <vt:lpstr>Times New Roman</vt:lpstr>
      <vt:lpstr>Wingdings</vt:lpstr>
      <vt:lpstr>CERNcobrandi16-9</vt:lpstr>
      <vt:lpstr>Document</vt:lpstr>
      <vt:lpstr>R&amp;D for Thermal Mapping with Transition Edge Sensors for SRF cavity testing</vt:lpstr>
      <vt:lpstr>Thermal Mapping with TES: the team</vt:lpstr>
      <vt:lpstr>Context: SRF cavities and testing</vt:lpstr>
      <vt:lpstr>Cavities can have diverse and complex geometry</vt:lpstr>
      <vt:lpstr>What is SRF Thermal Mapping?</vt:lpstr>
      <vt:lpstr>Non-contact thermal mapping  (for He-II cooled cavities)</vt:lpstr>
      <vt:lpstr>Second Sound in He-II</vt:lpstr>
      <vt:lpstr>He-II and second sound physics</vt:lpstr>
      <vt:lpstr>Second sound detection</vt:lpstr>
      <vt:lpstr>Transition Edge Sensors</vt:lpstr>
      <vt:lpstr>TES literature survey</vt:lpstr>
      <vt:lpstr>Advantages of TES to OST</vt:lpstr>
      <vt:lpstr>Project Objectives</vt:lpstr>
      <vt:lpstr>Fabricating TES in Au-Sn</vt:lpstr>
      <vt:lpstr>Fabrication process</vt:lpstr>
      <vt:lpstr>Wafer designs (2016)</vt:lpstr>
      <vt:lpstr>Photolithography results</vt:lpstr>
      <vt:lpstr>Cabling – In cold soldering</vt:lpstr>
      <vt:lpstr>Cryogenic testing </vt:lpstr>
      <vt:lpstr>Testing of TES at the Cryolab</vt:lpstr>
      <vt:lpstr>TES Characterization  (20 nm Au – 100 nm Sn) </vt:lpstr>
      <vt:lpstr>Second sound measurements with TES</vt:lpstr>
      <vt:lpstr>Further studies on TES thin film</vt:lpstr>
      <vt:lpstr>Towards a  Thermal Mapping Instrument</vt:lpstr>
      <vt:lpstr>TES camera array</vt:lpstr>
      <vt:lpstr>TES camera array: electrodes</vt:lpstr>
      <vt:lpstr>TES camera array: electrodes</vt:lpstr>
      <vt:lpstr>TES camera array: prototype</vt:lpstr>
      <vt:lpstr>Conclusions on TES advances</vt:lpstr>
      <vt:lpstr>What is next? </vt:lpstr>
      <vt:lpstr>TES CRAB Cavities HOM - quench test</vt:lpstr>
      <vt:lpstr>Comparative study TES-OST</vt:lpstr>
      <vt:lpstr>Stand-alone TES chips</vt:lpstr>
      <vt:lpstr>Stand-alone TES chips</vt:lpstr>
      <vt:lpstr>TES RF-quench test</vt:lpstr>
      <vt:lpstr>Last but not least…</vt:lpstr>
      <vt:lpstr>Acknowledgments</vt:lpstr>
      <vt:lpstr>Thank you for your attention!!!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R&amp;D for Thermal Mapping with Transition Edge Sensors for SRF cavity testing</dc:title>
  <dc:creator>Hernan Fernando Furci</dc:creator>
  <cp:lastModifiedBy>Hernan Fernando Furci</cp:lastModifiedBy>
  <cp:revision>6</cp:revision>
  <dcterms:created xsi:type="dcterms:W3CDTF">2017-06-07T13:14:14Z</dcterms:created>
  <dcterms:modified xsi:type="dcterms:W3CDTF">2017-06-09T10:05:42Z</dcterms:modified>
</cp:coreProperties>
</file>