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1" r:id="rId2"/>
    <p:sldId id="272" r:id="rId3"/>
    <p:sldId id="273" r:id="rId4"/>
    <p:sldId id="274" r:id="rId5"/>
    <p:sldId id="275" r:id="rId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6600"/>
    <a:srgbClr val="4EB258"/>
    <a:srgbClr val="FF9933"/>
    <a:srgbClr val="E2AC00"/>
    <a:srgbClr val="990033"/>
    <a:srgbClr val="5F2987"/>
    <a:srgbClr val="669900"/>
    <a:srgbClr val="99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79" autoAdjust="0"/>
    <p:restoredTop sz="94576" autoAdjust="0"/>
  </p:normalViewPr>
  <p:slideViewPr>
    <p:cSldViewPr>
      <p:cViewPr varScale="1">
        <p:scale>
          <a:sx n="83" d="100"/>
          <a:sy n="83" d="100"/>
        </p:scale>
        <p:origin x="-175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0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E09B3-F2F1-47D3-8F8F-6085AA0DBBE9}" type="datetimeFigureOut">
              <a:rPr lang="fr-FR" smtClean="0"/>
              <a:pPr/>
              <a:t>07/06/2017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3375F-34B1-4B58-8C62-B160D33A967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611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3"/>
          <p:cNvSpPr txBox="1">
            <a:spLocks/>
          </p:cNvSpPr>
          <p:nvPr userDrawn="1"/>
        </p:nvSpPr>
        <p:spPr>
          <a:xfrm>
            <a:off x="251520" y="6309320"/>
            <a:ext cx="8712968" cy="520970"/>
          </a:xfrm>
          <a:prstGeom prst="rect">
            <a:avLst/>
          </a:prstGeom>
        </p:spPr>
        <p:txBody>
          <a:bodyPr lIns="72000" tIns="36000" rIns="72000" bIns="36000" anchor="ctr" anchorCtr="0">
            <a:noAutofit/>
          </a:bodyPr>
          <a:lstStyle>
            <a:lvl1pPr>
              <a:buFontTx/>
              <a:buNone/>
              <a:defRPr sz="1800" b="1" i="0" baseline="0">
                <a:solidFill>
                  <a:srgbClr val="C3004A"/>
                </a:solidFill>
                <a:latin typeface="+mn-lt"/>
              </a:defRPr>
            </a:lvl1pPr>
          </a:lstStyle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kern="0" dirty="0" smtClean="0">
                <a:latin typeface="Calibri" pitchFamily="34" charset="0"/>
                <a:cs typeface="Calibri" pitchFamily="34" charset="0"/>
              </a:rPr>
              <a:t>SLHiPP-7 meeting, Orsay, 6th-7th June 2017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4"/>
          <p:cNvSpPr txBox="1">
            <a:spLocks/>
          </p:cNvSpPr>
          <p:nvPr userDrawn="1"/>
        </p:nvSpPr>
        <p:spPr>
          <a:xfrm>
            <a:off x="8172400" y="6500834"/>
            <a:ext cx="899624" cy="357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- </a:t>
            </a:r>
            <a:fld id="{827C2CF4-5274-451A-B5B2-DDFF816FA3BB}" type="slidenum">
              <a:rPr kumimoji="0" lang="fr-FR" sz="1400" b="1" i="0" u="none" strike="noStrike" kern="1200" cap="none" spc="0" normalizeH="0" baseline="0" noProof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-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1835696" y="620688"/>
            <a:ext cx="5616624" cy="0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" name="Image 4" descr="IPN_gif64trans_L200px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112" y="32048"/>
            <a:ext cx="1252403" cy="732656"/>
          </a:xfrm>
          <a:prstGeom prst="rect">
            <a:avLst/>
          </a:prstGeom>
        </p:spPr>
      </p:pic>
      <p:sp>
        <p:nvSpPr>
          <p:cNvPr id="11" name="Espace réservé du texte 23"/>
          <p:cNvSpPr txBox="1">
            <a:spLocks/>
          </p:cNvSpPr>
          <p:nvPr userDrawn="1"/>
        </p:nvSpPr>
        <p:spPr>
          <a:xfrm>
            <a:off x="251520" y="6309320"/>
            <a:ext cx="8712968" cy="520970"/>
          </a:xfrm>
          <a:prstGeom prst="rect">
            <a:avLst/>
          </a:prstGeom>
        </p:spPr>
        <p:txBody>
          <a:bodyPr lIns="72000" tIns="36000" rIns="72000" bIns="36000" anchor="ctr" anchorCtr="0">
            <a:noAutofit/>
          </a:bodyPr>
          <a:lstStyle>
            <a:lvl1pPr>
              <a:buFontTx/>
              <a:buNone/>
              <a:defRPr sz="1800" b="1" i="0" baseline="0">
                <a:solidFill>
                  <a:srgbClr val="C3004A"/>
                </a:solidFill>
                <a:latin typeface="+mn-lt"/>
              </a:defRPr>
            </a:lvl1pPr>
          </a:lstStyle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kern="0" dirty="0" smtClean="0">
                <a:latin typeface="Calibri" pitchFamily="34" charset="0"/>
                <a:cs typeface="Calibri" pitchFamily="34" charset="0"/>
              </a:rPr>
              <a:t>SLHiPP-7 meeting, Orsay, 6th-7th June 2017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2847975" y="128588"/>
            <a:ext cx="624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FR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4" name="Image 3" descr="POWERPOINTfond_suite (2)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s://indico.esss.lu.se/event/528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8" name="Image 7" descr="IPN_gif64trans_L200px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5253479"/>
            <a:ext cx="1224136" cy="716121"/>
          </a:xfrm>
          <a:prstGeom prst="rect">
            <a:avLst/>
          </a:prstGeom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3" cstate="print"/>
          <a:srcRect t="10599"/>
          <a:stretch>
            <a:fillRect/>
          </a:stretch>
        </p:blipFill>
        <p:spPr bwMode="auto">
          <a:xfrm>
            <a:off x="2771800" y="5253479"/>
            <a:ext cx="1224136" cy="7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Espace réservé du texte 23"/>
          <p:cNvSpPr txBox="1">
            <a:spLocks/>
          </p:cNvSpPr>
          <p:nvPr/>
        </p:nvSpPr>
        <p:spPr>
          <a:xfrm>
            <a:off x="179512" y="4509120"/>
            <a:ext cx="8784976" cy="805644"/>
          </a:xfrm>
          <a:prstGeom prst="rect">
            <a:avLst/>
          </a:prstGeom>
        </p:spPr>
        <p:txBody>
          <a:bodyPr lIns="72000" tIns="36000" rIns="72000" bIns="36000" anchor="ctr" anchorCtr="0">
            <a:noAutofit/>
          </a:bodyPr>
          <a:lstStyle>
            <a:lvl1pPr>
              <a:buFontTx/>
              <a:buNone/>
              <a:defRPr sz="1800" b="1" i="0" baseline="0">
                <a:solidFill>
                  <a:srgbClr val="C3004A"/>
                </a:solidFill>
                <a:latin typeface="+mn-lt"/>
              </a:defRPr>
            </a:lvl1pPr>
          </a:lstStyle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i="1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Guillaume OLRY</a:t>
            </a:r>
          </a:p>
        </p:txBody>
      </p:sp>
      <p:pic>
        <p:nvPicPr>
          <p:cNvPr id="13" name="Picture 2" descr="6th Open Collaboration Meeting on Superconducting Linacs for High Power Proton Beams (SLHiPP-6)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79" b="14475"/>
          <a:stretch/>
        </p:blipFill>
        <p:spPr bwMode="auto">
          <a:xfrm>
            <a:off x="2922366" y="91836"/>
            <a:ext cx="3449834" cy="98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/>
        </p:nvSpPr>
        <p:spPr>
          <a:xfrm>
            <a:off x="685800" y="2276872"/>
            <a:ext cx="7772400" cy="1470025"/>
          </a:xfrm>
          <a:prstGeom prst="rect">
            <a:avLst/>
          </a:prstGeom>
        </p:spPr>
        <p:txBody>
          <a:bodyPr vert="horz" lIns="91432" tIns="45716" rIns="91432" bIns="45716" rtlCol="0" anchor="ctr">
            <a:normAutofit fontScale="92500" lnSpcReduction="20000"/>
          </a:bodyPr>
          <a:lstStyle>
            <a:lvl1pPr algn="l" defTabSz="914319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7</a:t>
            </a:r>
            <a:r>
              <a:rPr lang="sv-SE" sz="4000" b="1" baseline="30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sv-SE" sz="4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open collaboration meeting on </a:t>
            </a:r>
            <a:r>
              <a:rPr lang="sv-SE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</a:t>
            </a:r>
            <a:r>
              <a:rPr lang="sv-SE" sz="4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uperconducting </a:t>
            </a:r>
            <a:r>
              <a:rPr lang="sv-SE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</a:t>
            </a:r>
            <a:r>
              <a:rPr lang="sv-SE" sz="4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inac for </a:t>
            </a:r>
            <a:r>
              <a:rPr lang="sv-SE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Hi</a:t>
            </a:r>
            <a:r>
              <a:rPr lang="sv-SE" sz="4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gh </a:t>
            </a:r>
            <a:r>
              <a:rPr lang="sv-SE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</a:t>
            </a:r>
            <a:r>
              <a:rPr lang="sv-SE" sz="4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ower </a:t>
            </a:r>
            <a:r>
              <a:rPr lang="sv-SE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</a:t>
            </a:r>
            <a:r>
              <a:rPr lang="sv-SE" sz="4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roton beams</a:t>
            </a:r>
            <a:endParaRPr lang="sv-SE" sz="4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835696" y="44624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accent6"/>
                </a:solidFill>
              </a:rPr>
              <a:t>AGENDA</a:t>
            </a:r>
            <a:endParaRPr lang="en-GB" sz="3200" b="1" dirty="0">
              <a:solidFill>
                <a:schemeClr val="accent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84784"/>
            <a:ext cx="4500000" cy="223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93"/>
          <a:stretch/>
        </p:blipFill>
        <p:spPr bwMode="auto">
          <a:xfrm>
            <a:off x="4608504" y="3789040"/>
            <a:ext cx="4500000" cy="1477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644000" y="1490126"/>
            <a:ext cx="450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Visit of the SUPRATECH platform on Friday morning (9h – 10h30)</a:t>
            </a:r>
            <a:endParaRPr lang="en-GB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63"/>
          <a:stretch/>
        </p:blipFill>
        <p:spPr bwMode="auto">
          <a:xfrm>
            <a:off x="4608504" y="2530672"/>
            <a:ext cx="4500000" cy="119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789040"/>
            <a:ext cx="4500000" cy="2491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277384" y="112474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THURSDAY</a:t>
            </a:r>
            <a:endParaRPr lang="en-GB" dirty="0"/>
          </a:p>
        </p:txBody>
      </p:sp>
      <p:sp>
        <p:nvSpPr>
          <p:cNvPr id="10" name="ZoneTexte 9"/>
          <p:cNvSpPr txBox="1"/>
          <p:nvPr/>
        </p:nvSpPr>
        <p:spPr>
          <a:xfrm>
            <a:off x="6300192" y="112474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FRIDAY</a:t>
            </a:r>
            <a:endParaRPr lang="en-GB" dirty="0"/>
          </a:p>
        </p:txBody>
      </p:sp>
      <p:sp>
        <p:nvSpPr>
          <p:cNvPr id="11" name="ZoneTexte 10"/>
          <p:cNvSpPr txBox="1"/>
          <p:nvPr/>
        </p:nvSpPr>
        <p:spPr>
          <a:xfrm>
            <a:off x="1835696" y="668293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26 talks : please keep well within your speaking time!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34943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35696" y="44624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accent6"/>
                </a:solidFill>
              </a:rPr>
              <a:t>VISIT OF SUPRATECH </a:t>
            </a:r>
            <a:endParaRPr lang="en-GB" sz="3200" b="1" dirty="0">
              <a:solidFill>
                <a:schemeClr val="accent6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11560" y="838453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Meeting point: in front of building 106 at 9h (or between 8h45 and 9h at the Auditorium is you want to leave your luggage before the visit) </a:t>
            </a:r>
            <a:endParaRPr lang="en-GB" dirty="0"/>
          </a:p>
        </p:txBody>
      </p:sp>
      <p:pic>
        <p:nvPicPr>
          <p:cNvPr id="2052" name="Picture 4" descr="http://ipnwww.in2p3.fr/spip.php?action=acceder_document&amp;arg=2002&amp;cle=dd97ad094b563ecdf5024734d4a1b411c987a6db&amp;file=png%2Ftelephones_ipn_web_0605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38435"/>
            <a:ext cx="5715000" cy="49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à coins arrondis 6"/>
          <p:cNvSpPr/>
          <p:nvPr/>
        </p:nvSpPr>
        <p:spPr>
          <a:xfrm>
            <a:off x="6607953" y="3639984"/>
            <a:ext cx="1296144" cy="360040"/>
          </a:xfrm>
          <a:prstGeom prst="wedgeRoundRectCallout">
            <a:avLst>
              <a:gd name="adj1" fmla="val -124943"/>
              <a:gd name="adj2" fmla="val 202101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auditorium</a:t>
            </a:r>
          </a:p>
        </p:txBody>
      </p:sp>
      <p:sp>
        <p:nvSpPr>
          <p:cNvPr id="11" name="Étoile à 5 branches 10"/>
          <p:cNvSpPr/>
          <p:nvPr/>
        </p:nvSpPr>
        <p:spPr>
          <a:xfrm>
            <a:off x="2627784" y="5426867"/>
            <a:ext cx="360040" cy="36004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Connecteur droit 9"/>
          <p:cNvCxnSpPr/>
          <p:nvPr/>
        </p:nvCxnSpPr>
        <p:spPr>
          <a:xfrm flipH="1">
            <a:off x="6444208" y="4850803"/>
            <a:ext cx="1008112" cy="0"/>
          </a:xfrm>
          <a:prstGeom prst="line">
            <a:avLst/>
          </a:prstGeom>
          <a:ln w="38100">
            <a:solidFill>
              <a:srgbClr val="00B0F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>
            <a:off x="3563888" y="6074939"/>
            <a:ext cx="1440160" cy="216024"/>
          </a:xfrm>
          <a:prstGeom prst="line">
            <a:avLst/>
          </a:prstGeom>
          <a:ln w="38100">
            <a:solidFill>
              <a:srgbClr val="00B0F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>
            <a:off x="5004048" y="5786907"/>
            <a:ext cx="1008112" cy="288032"/>
          </a:xfrm>
          <a:prstGeom prst="line">
            <a:avLst/>
          </a:prstGeom>
          <a:ln w="38100">
            <a:solidFill>
              <a:srgbClr val="00B0F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>
            <a:off x="6012160" y="4850803"/>
            <a:ext cx="432048" cy="936104"/>
          </a:xfrm>
          <a:prstGeom prst="line">
            <a:avLst/>
          </a:prstGeom>
          <a:ln w="38100">
            <a:solidFill>
              <a:srgbClr val="00B0F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 flipV="1">
            <a:off x="3131840" y="5564390"/>
            <a:ext cx="360040" cy="726573"/>
          </a:xfrm>
          <a:prstGeom prst="line">
            <a:avLst/>
          </a:prstGeom>
          <a:ln w="38100">
            <a:solidFill>
              <a:srgbClr val="00B0F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endCxn id="11" idx="4"/>
          </p:cNvCxnSpPr>
          <p:nvPr/>
        </p:nvCxnSpPr>
        <p:spPr>
          <a:xfrm flipH="1">
            <a:off x="2987824" y="5544500"/>
            <a:ext cx="144016" cy="19890"/>
          </a:xfrm>
          <a:prstGeom prst="line">
            <a:avLst/>
          </a:prstGeom>
          <a:ln w="38100">
            <a:solidFill>
              <a:srgbClr val="00B0F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7466140" y="4389678"/>
            <a:ext cx="1570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From RER train station “Orsay-Ville”</a:t>
            </a:r>
            <a:endParaRPr lang="en-GB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5834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74" y="1243766"/>
            <a:ext cx="2438452" cy="5174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835696" y="44624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accent6"/>
                </a:solidFill>
              </a:rPr>
              <a:t>LUNCH TIME</a:t>
            </a:r>
            <a:endParaRPr lang="en-GB" sz="3200" b="1" dirty="0">
              <a:solidFill>
                <a:schemeClr val="accent6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11560" y="83671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Building </a:t>
            </a:r>
            <a:r>
              <a:rPr lang="fr-FR" dirty="0"/>
              <a:t>406, CROUS Restaurant des </a:t>
            </a:r>
            <a:r>
              <a:rPr lang="fr-FR" dirty="0" smtClean="0"/>
              <a:t>Cèdres (~700m, 10min)</a:t>
            </a:r>
            <a:endParaRPr lang="en-GB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1403648" y="5013176"/>
            <a:ext cx="1296144" cy="360040"/>
          </a:xfrm>
          <a:prstGeom prst="wedgeRoundRectCallout">
            <a:avLst>
              <a:gd name="adj1" fmla="val 152453"/>
              <a:gd name="adj2" fmla="val 219361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auditorium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7092280" y="1243766"/>
            <a:ext cx="1296144" cy="360040"/>
          </a:xfrm>
          <a:prstGeom prst="wedgeRoundRectCallout">
            <a:avLst>
              <a:gd name="adj1" fmla="val -168779"/>
              <a:gd name="adj2" fmla="val 71416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restaurant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2553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35696" y="44624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accent6"/>
                </a:solidFill>
              </a:rPr>
              <a:t>DINNER THIS EVENING</a:t>
            </a:r>
            <a:endParaRPr lang="en-GB" sz="3200" b="1" dirty="0">
              <a:solidFill>
                <a:schemeClr val="accent6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11560" y="836712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L’Opéra restaurant </a:t>
            </a:r>
            <a:r>
              <a:rPr lang="fr-FR" dirty="0" smtClean="0"/>
              <a:t>(on the right </a:t>
            </a:r>
            <a:r>
              <a:rPr lang="fr-FR" dirty="0" err="1" smtClean="0"/>
              <a:t>side</a:t>
            </a:r>
            <a:r>
              <a:rPr lang="fr-FR" dirty="0" smtClean="0"/>
              <a:t> of the Opéra </a:t>
            </a:r>
            <a:r>
              <a:rPr lang="fr-FR" dirty="0"/>
              <a:t>Garnier, Place Jacques Rouché, 75009 </a:t>
            </a:r>
            <a:r>
              <a:rPr lang="fr-FR" dirty="0" smtClean="0"/>
              <a:t>Paris)</a:t>
            </a:r>
          </a:p>
          <a:p>
            <a:endParaRPr lang="fr-FR" dirty="0" smtClean="0"/>
          </a:p>
          <a:p>
            <a:r>
              <a:rPr lang="fr-FR" dirty="0" smtClean="0"/>
              <a:t>7:30 p.m.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57375"/>
            <a:ext cx="3747585" cy="425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502" y="2688562"/>
            <a:ext cx="4320000" cy="279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2339752" y="5229200"/>
            <a:ext cx="772390" cy="156099"/>
            <a:chOff x="5320162" y="1625101"/>
            <a:chExt cx="772390" cy="156099"/>
          </a:xfrm>
        </p:grpSpPr>
        <p:pic>
          <p:nvPicPr>
            <p:cNvPr id="4108" name="Picture 12" descr="logo Metro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1625101"/>
              <a:ext cx="152400" cy="15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9" name="Picture 13" descr="logo Metro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1628800"/>
              <a:ext cx="152400" cy="15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0" name="Picture 14" descr="logo Metro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1628800"/>
              <a:ext cx="152400" cy="15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7" name="Picture 11" descr="logo metr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0162" y="1628800"/>
              <a:ext cx="152400" cy="15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891145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18168</TotalTime>
  <Words>123</Words>
  <Application>Microsoft Office PowerPoint</Application>
  <PresentationFormat>Affichage à l'écran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bousson</dc:creator>
  <cp:lastModifiedBy>OLRY Guillaume</cp:lastModifiedBy>
  <cp:revision>423</cp:revision>
  <dcterms:created xsi:type="dcterms:W3CDTF">2010-09-15T22:47:19Z</dcterms:created>
  <dcterms:modified xsi:type="dcterms:W3CDTF">2017-06-07T15:44:43Z</dcterms:modified>
</cp:coreProperties>
</file>